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94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4327-E979-5441-B36C-AB61502C5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Mumbai restaurant location recommendation using clustering.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A0D48-6B6F-7A42-98D8-7E24D2254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Coursera capstone project</a:t>
            </a:r>
          </a:p>
          <a:p>
            <a:r>
              <a:rPr lang="en-US" dirty="0"/>
              <a:t>-Aadityaharan </a:t>
            </a:r>
            <a:r>
              <a:rPr lang="en-US" dirty="0" err="1"/>
              <a:t>ganesh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0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7E28-7EDD-0048-9122-D354167C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C003A-6BF0-0F40-970E-D70002C8A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Clustered location data successfully into Three different clusters.</a:t>
            </a:r>
          </a:p>
          <a:p>
            <a:r>
              <a:rPr lang="en-US" dirty="0"/>
              <a:t>There is a scope of improvement in this model.</a:t>
            </a:r>
          </a:p>
          <a:p>
            <a:r>
              <a:rPr lang="en-US" dirty="0"/>
              <a:t>Location demographics can be used to obtain better location clusters.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6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E5A6-E702-5341-92DD-A1B23802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CB6F-493A-B34B-97F0-08A4D4BF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Mumbai is one of the largest cities in the world with a population of 19.98 Million. For a restaurateur, opening a new branch in a city as big as this is not easy. The most difficult decision to make is the location where the new project is to be undertaken.</a:t>
            </a:r>
          </a:p>
          <a:p>
            <a:r>
              <a:rPr lang="en-US" dirty="0"/>
              <a:t>Location choice also depends upon the demographics, and the competition that they may face in a particular location.</a:t>
            </a:r>
          </a:p>
          <a:p>
            <a:r>
              <a:rPr lang="en-US" dirty="0"/>
              <a:t>Target Audience: This project is aimed at restaurateurs and small scale entrepreneurs for whom profit making is essential for success.</a:t>
            </a:r>
          </a:p>
          <a:p>
            <a:r>
              <a:rPr lang="en-US" dirty="0"/>
              <a:t>Problem Statement: “</a:t>
            </a:r>
            <a:r>
              <a:rPr lang="en-IN" dirty="0"/>
              <a:t>Where should a new restaurant in Mumbai be opened such that it will be a successful venture?"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4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E4E6-7A8C-9842-BDCF-8E19CBDF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7009-A1FD-F241-881F-D61F27156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6246"/>
            <a:ext cx="11033233" cy="4153630"/>
          </a:xfrm>
        </p:spPr>
        <p:txBody>
          <a:bodyPr/>
          <a:lstStyle/>
          <a:p>
            <a:r>
              <a:rPr lang="en-US" dirty="0"/>
              <a:t>The list of neighbourhoods was obtained from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Category:Suburbs_of_Mumbai</a:t>
            </a:r>
            <a:r>
              <a:rPr lang="en-US" dirty="0"/>
              <a:t> , using requests and </a:t>
            </a:r>
            <a:r>
              <a:rPr lang="en-US" dirty="0" err="1"/>
              <a:t>BeautifulSoup</a:t>
            </a:r>
            <a:r>
              <a:rPr lang="en-US" dirty="0"/>
              <a:t>. There are total 42 neighbourhoods.</a:t>
            </a:r>
          </a:p>
          <a:p>
            <a:r>
              <a:rPr lang="en-US" dirty="0"/>
              <a:t>The geographical coordinates for these neighbourhoods were obtained using geocoder package.</a:t>
            </a:r>
          </a:p>
          <a:p>
            <a:r>
              <a:rPr lang="en-US" dirty="0"/>
              <a:t>The venues in Mumbai were obtained using </a:t>
            </a:r>
            <a:r>
              <a:rPr lang="en-US" dirty="0" err="1"/>
              <a:t>FourSquare</a:t>
            </a:r>
            <a:r>
              <a:rPr lang="en-US" dirty="0"/>
              <a:t> API.</a:t>
            </a:r>
          </a:p>
          <a:p>
            <a:r>
              <a:rPr lang="en-US" dirty="0"/>
              <a:t>The venues were appended to the original </a:t>
            </a:r>
            <a:r>
              <a:rPr lang="en-US" dirty="0" err="1"/>
              <a:t>dataframe</a:t>
            </a:r>
            <a:r>
              <a:rPr lang="en-US" dirty="0"/>
              <a:t> with the neighbourhoods and coordinates. The venues were then one hot encoded.</a:t>
            </a:r>
          </a:p>
          <a:p>
            <a:r>
              <a:rPr lang="en-US" dirty="0"/>
              <a:t>After this, only restaurants were selected from the one hot encoded </a:t>
            </a:r>
            <a:r>
              <a:rPr lang="en-US" dirty="0" err="1"/>
              <a:t>dataframe</a:t>
            </a:r>
            <a:r>
              <a:rPr lang="en-US" dirty="0"/>
              <a:t> along with the </a:t>
            </a:r>
            <a:r>
              <a:rPr lang="en-US" dirty="0" err="1"/>
              <a:t>neighbourhood</a:t>
            </a:r>
            <a:r>
              <a:rPr lang="en-US" dirty="0"/>
              <a:t> and Latitude and Longitude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7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84E2-D9F1-8F48-AFC2-A6184979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Mumbai with the neighbourhoods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D1A273-C7E9-794D-91DB-3E6BE53C76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654" y="2141538"/>
            <a:ext cx="9195717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4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A6DB-A944-474A-A208-77BDD388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obtained using foursquare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76008F-A1CD-0944-B3BD-4A0355A7D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32037"/>
            <a:ext cx="10131425" cy="22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6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424B-2A71-8A4B-8DED-EEB5D09B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dataframe</a:t>
            </a:r>
            <a:r>
              <a:rPr lang="en-US" dirty="0"/>
              <a:t> used for 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43DCE9-F7E6-9743-82C2-C86203113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32037"/>
            <a:ext cx="10131425" cy="22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2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9111-BBF1-1A4B-853E-EFC4C424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using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F857-F7F0-2E49-9565-E2114492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was used for clustering the neighbourhoods.</a:t>
            </a:r>
          </a:p>
          <a:p>
            <a:r>
              <a:rPr lang="en-US" dirty="0"/>
              <a:t>Number of clusters was equal to 3.</a:t>
            </a:r>
          </a:p>
          <a:p>
            <a:r>
              <a:rPr lang="en-US" dirty="0"/>
              <a:t>The cluster value of the locations was merged with the dataset used for clustering, and then sorted according to the cluster values.</a:t>
            </a:r>
          </a:p>
          <a:p>
            <a:r>
              <a:rPr lang="en-US" dirty="0"/>
              <a:t>The Clusters were then visualized.</a:t>
            </a:r>
          </a:p>
        </p:txBody>
      </p:sp>
    </p:spTree>
    <p:extLst>
      <p:ext uri="{BB962C8B-B14F-4D97-AF65-F5344CB8AC3E}">
        <p14:creationId xmlns:p14="http://schemas.microsoft.com/office/powerpoint/2010/main" val="143932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CDD-B394-C540-84AA-4642A726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051734-CB94-D947-B294-BF84EFB8B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32037"/>
            <a:ext cx="10131425" cy="22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1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32CC-4A9F-CE48-BFE8-B755753C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18CF-4284-3342-9F13-5DF77D80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959661" cy="3995974"/>
          </a:xfrm>
        </p:spPr>
        <p:txBody>
          <a:bodyPr/>
          <a:lstStyle/>
          <a:p>
            <a:r>
              <a:rPr lang="en-US" dirty="0"/>
              <a:t>Most neighbourhoods were grouped into cluster 1(purple in the map), followed by cluster 0(red in the map) and the rest were grouped into cluster 2(green in the map).</a:t>
            </a:r>
          </a:p>
          <a:p>
            <a:r>
              <a:rPr lang="en-US" dirty="0"/>
              <a:t>Cluster 2 has the least number of neighbourhoods and does not have most types of restaurants. Restaurateurs can take advantage of this and open more restaurants in the locations present in cluster 2 as they will face far less competition.</a:t>
            </a:r>
          </a:p>
          <a:p>
            <a:r>
              <a:rPr lang="en-US" dirty="0"/>
              <a:t>All 3 clusters contain upmarket locations, which gives the scope of opening gastropubs,steakhouses,Sushi restaurants etc. that can cater to the upmarket crowd.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45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37</TotalTime>
  <Words>448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Mumbai restaurant location recommendation using clustering.</vt:lpstr>
      <vt:lpstr>The problem statement</vt:lpstr>
      <vt:lpstr>Data acquisition and cleaning</vt:lpstr>
      <vt:lpstr>Map of Mumbai with the neighbourhoods</vt:lpstr>
      <vt:lpstr>Dataframe obtained using foursquare api</vt:lpstr>
      <vt:lpstr>Final dataframe used for clustering</vt:lpstr>
      <vt:lpstr>Clustering using k-means</vt:lpstr>
      <vt:lpstr>Clusters visualization</vt:lpstr>
      <vt:lpstr>Observations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Mumbai restaurant location recommendation using clustering.</dc:title>
  <dc:creator>Aadityaharan Ganesh</dc:creator>
  <cp:lastModifiedBy>Aadityaharan Ganesh</cp:lastModifiedBy>
  <cp:revision>5</cp:revision>
  <dcterms:created xsi:type="dcterms:W3CDTF">2020-03-04T13:15:14Z</dcterms:created>
  <dcterms:modified xsi:type="dcterms:W3CDTF">2020-03-04T13:53:03Z</dcterms:modified>
</cp:coreProperties>
</file>