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4" r:id="rId12"/>
    <p:sldId id="265" r:id="rId13"/>
    <p:sldId id="269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9A7F-A8CE-4D21-B8B4-18EBBCBE5184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212FFFF-CF77-48A1-9966-63B854634F4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19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9A7F-A8CE-4D21-B8B4-18EBBCBE5184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FFFF-CF77-48A1-9966-63B854634F4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32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9A7F-A8CE-4D21-B8B4-18EBBCBE5184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FFFF-CF77-48A1-9966-63B854634F4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20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9A7F-A8CE-4D21-B8B4-18EBBCBE5184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FFFF-CF77-48A1-9966-63B854634F4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7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9A7F-A8CE-4D21-B8B4-18EBBCBE5184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FFFF-CF77-48A1-9966-63B854634F4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8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9A7F-A8CE-4D21-B8B4-18EBBCBE5184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FFFF-CF77-48A1-9966-63B854634F4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8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9A7F-A8CE-4D21-B8B4-18EBBCBE5184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FFFF-CF77-48A1-9966-63B854634F4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80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9A7F-A8CE-4D21-B8B4-18EBBCBE5184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FFFF-CF77-48A1-9966-63B854634F4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77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9A7F-A8CE-4D21-B8B4-18EBBCBE5184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FFFF-CF77-48A1-9966-63B85463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64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9A7F-A8CE-4D21-B8B4-18EBBCBE5184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FFFF-CF77-48A1-9966-63B854634F4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F4F9A7F-A8CE-4D21-B8B4-18EBBCBE5184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FFFF-CF77-48A1-9966-63B854634F4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2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9A7F-A8CE-4D21-B8B4-18EBBCBE5184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212FFFF-CF77-48A1-9966-63B854634F4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18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hand-leave-pen-paper-thank-you-226358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cklistednews.com/article/78169/thousands-of-mathematicians-call-for-boycotting-predictive-crime-ai-from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problem-analysis-solution-hand-67054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ofaq.org/posts/2017/03/everything-you-should-know-about-successful-online-employee-training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vateinternetaccess.com/blog/predictive-policing-algorithms-widely-used-in-us-and-uk-despite-deep-flaws-in-the-approach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DEAC-2E5C-353C-7BFE-37D630576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02299"/>
            <a:ext cx="8107152" cy="1362404"/>
          </a:xfrm>
        </p:spPr>
        <p:txBody>
          <a:bodyPr>
            <a:normAutofit fontScale="90000"/>
          </a:bodyPr>
          <a:lstStyle/>
          <a:p>
            <a:r>
              <a:rPr lang="en-IN" dirty="0"/>
              <a:t>RAJASTHAN POLICE HACKATHON 1.0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E4C53-B11D-4E87-09F3-FE40EA4BB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Team name – </a:t>
            </a:r>
            <a:r>
              <a:rPr lang="en-IN" sz="2400" dirty="0" err="1">
                <a:latin typeface="Algerian" panose="04020705040A02060702" pitchFamily="82" charset="0"/>
              </a:rPr>
              <a:t>Omb</a:t>
            </a:r>
            <a:r>
              <a:rPr lang="en-IN" sz="2400" dirty="0">
                <a:latin typeface="Algerian" panose="04020705040A02060702" pitchFamily="82" charset="0"/>
              </a:rPr>
              <a:t> tech</a:t>
            </a:r>
          </a:p>
          <a:p>
            <a:r>
              <a:rPr lang="en-IN" sz="2400" dirty="0">
                <a:latin typeface="Algerian" panose="04020705040A02060702" pitchFamily="82" charset="0"/>
              </a:rPr>
              <a:t>Reg no – 386</a:t>
            </a:r>
          </a:p>
          <a:p>
            <a:r>
              <a:rPr lang="en-IN" sz="2400" dirty="0">
                <a:latin typeface="Algerian" panose="04020705040A02060702" pitchFamily="82" charset="0"/>
              </a:rPr>
              <a:t>Problem statement – ai/</a:t>
            </a:r>
            <a:r>
              <a:rPr lang="en-IN" sz="2400" dirty="0" err="1">
                <a:latin typeface="Algerian" panose="04020705040A02060702" pitchFamily="82" charset="0"/>
              </a:rPr>
              <a:t>ar</a:t>
            </a:r>
            <a:r>
              <a:rPr lang="en-IN" sz="2400" dirty="0">
                <a:latin typeface="Algerian" panose="04020705040A02060702" pitchFamily="82" charset="0"/>
              </a:rPr>
              <a:t> for police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4B7D3-8209-841C-651E-296C1FABF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58" y="704347"/>
            <a:ext cx="2150998" cy="155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0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CB9B59-A47D-E959-CB44-1195B41F1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3" y="-186612"/>
            <a:ext cx="12126687" cy="63541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FEF7A8-08C0-43A0-DAD1-4D3C1F603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28" y="4383521"/>
            <a:ext cx="3614060" cy="9938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371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1D731-7B71-D9CA-4CB0-6636A25B3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700"/>
            <a:ext cx="12192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81FD71-09DE-D7D5-ED22-D922CB1B0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7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5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5C7D86-5E01-A9C7-86E4-6B720AAC2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30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79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F18312-1CA8-EC17-A45F-440A3129E149}"/>
              </a:ext>
            </a:extLst>
          </p:cNvPr>
          <p:cNvSpPr txBox="1"/>
          <p:nvPr/>
        </p:nvSpPr>
        <p:spPr>
          <a:xfrm>
            <a:off x="2873829" y="615820"/>
            <a:ext cx="4840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How it helps police for training?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D3CCFE3-449A-058A-B2A8-7F9D59CD82E8}"/>
              </a:ext>
            </a:extLst>
          </p:cNvPr>
          <p:cNvSpPr/>
          <p:nvPr/>
        </p:nvSpPr>
        <p:spPr>
          <a:xfrm>
            <a:off x="1026367" y="1492898"/>
            <a:ext cx="522515" cy="410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9A2BF-2B87-DBE7-AE29-807962BBAF5A}"/>
              </a:ext>
            </a:extLst>
          </p:cNvPr>
          <p:cNvSpPr txBox="1"/>
          <p:nvPr/>
        </p:nvSpPr>
        <p:spPr>
          <a:xfrm>
            <a:off x="1940768" y="1534113"/>
            <a:ext cx="75568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Chat bot collect past crime data and give output for that.</a:t>
            </a:r>
          </a:p>
          <a:p>
            <a:endParaRPr lang="en-IN" dirty="0"/>
          </a:p>
          <a:p>
            <a:r>
              <a:rPr lang="en-IN" dirty="0"/>
              <a:t>Officers can take online training using AI</a:t>
            </a:r>
          </a:p>
          <a:p>
            <a:endParaRPr lang="en-IN" dirty="0"/>
          </a:p>
          <a:p>
            <a:r>
              <a:rPr lang="en-IN" dirty="0"/>
              <a:t>As </a:t>
            </a:r>
            <a:r>
              <a:rPr lang="en-IN" dirty="0" err="1"/>
              <a:t>nowdays</a:t>
            </a:r>
            <a:r>
              <a:rPr lang="en-IN" dirty="0"/>
              <a:t> AI is in boom so officers may take help of AI to solving crime cases.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8E96C0C-00B7-CE6A-5A05-6AA792483C1E}"/>
              </a:ext>
            </a:extLst>
          </p:cNvPr>
          <p:cNvSpPr/>
          <p:nvPr/>
        </p:nvSpPr>
        <p:spPr>
          <a:xfrm>
            <a:off x="1017037" y="2067503"/>
            <a:ext cx="522515" cy="410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E75528-06E3-7626-48A5-06F43FFB985F}"/>
              </a:ext>
            </a:extLst>
          </p:cNvPr>
          <p:cNvSpPr/>
          <p:nvPr/>
        </p:nvSpPr>
        <p:spPr>
          <a:xfrm>
            <a:off x="1017036" y="2642108"/>
            <a:ext cx="522515" cy="410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3F0EF3-19BC-3846-DA1E-F9AE32134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7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ECA66F-6460-735C-8979-DD9CF31FDE4E}"/>
              </a:ext>
            </a:extLst>
          </p:cNvPr>
          <p:cNvSpPr txBox="1"/>
          <p:nvPr/>
        </p:nvSpPr>
        <p:spPr>
          <a:xfrm>
            <a:off x="4525346" y="335903"/>
            <a:ext cx="2098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chemeClr val="accent2">
                    <a:lumMod val="75000"/>
                  </a:schemeClr>
                </a:solidFill>
              </a:rPr>
              <a:t>Content-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6E061-587F-36FA-F090-E22C71E0B155}"/>
              </a:ext>
            </a:extLst>
          </p:cNvPr>
          <p:cNvSpPr txBox="1"/>
          <p:nvPr/>
        </p:nvSpPr>
        <p:spPr>
          <a:xfrm>
            <a:off x="1800808" y="1296955"/>
            <a:ext cx="813088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4000" dirty="0"/>
              <a:t>Introduction and problem statement</a:t>
            </a:r>
          </a:p>
          <a:p>
            <a:pPr marL="342900" indent="-342900">
              <a:buAutoNum type="arabicPeriod"/>
            </a:pPr>
            <a:r>
              <a:rPr lang="en-IN" sz="4000" dirty="0"/>
              <a:t>Solutions</a:t>
            </a:r>
          </a:p>
          <a:p>
            <a:pPr marL="342900" indent="-342900">
              <a:buAutoNum type="arabicPeriod"/>
            </a:pPr>
            <a:r>
              <a:rPr lang="en-IN" sz="4000" dirty="0"/>
              <a:t>Idea and approach</a:t>
            </a:r>
          </a:p>
          <a:p>
            <a:pPr marL="342900" indent="-342900">
              <a:buAutoNum type="arabicPeriod"/>
            </a:pPr>
            <a:r>
              <a:rPr lang="en-IN" sz="4000" dirty="0"/>
              <a:t>Benefits of AI in police training</a:t>
            </a:r>
          </a:p>
          <a:p>
            <a:pPr marL="342900" indent="-342900">
              <a:buAutoNum type="arabicPeriod"/>
            </a:pPr>
            <a:r>
              <a:rPr lang="en-IN" sz="4000" dirty="0"/>
              <a:t>Prototype</a:t>
            </a:r>
          </a:p>
          <a:p>
            <a:pPr marL="342900" indent="-342900">
              <a:buAutoNum type="arabicPeriod"/>
            </a:pPr>
            <a:r>
              <a:rPr lang="en-IN" sz="4000" dirty="0"/>
              <a:t>Services and Benefits</a:t>
            </a:r>
          </a:p>
          <a:p>
            <a:pPr marL="342900" indent="-342900">
              <a:buAutoNum type="arabicPeriod"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02409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2CE72-430B-E1FC-B14B-FA42A822E3BA}"/>
              </a:ext>
            </a:extLst>
          </p:cNvPr>
          <p:cNvSpPr txBox="1"/>
          <p:nvPr/>
        </p:nvSpPr>
        <p:spPr>
          <a:xfrm>
            <a:off x="1894114" y="214604"/>
            <a:ext cx="6835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Problem Statement – AI/AR for Police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61B67-C241-CBCC-758D-938D9CE71F1D}"/>
              </a:ext>
            </a:extLst>
          </p:cNvPr>
          <p:cNvSpPr txBox="1"/>
          <p:nvPr/>
        </p:nvSpPr>
        <p:spPr>
          <a:xfrm>
            <a:off x="783772" y="1194319"/>
            <a:ext cx="104192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Overview of Current State of Police Training: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Traditional police training relies on static classroom settings and simulated scenarios.</a:t>
            </a:r>
          </a:p>
          <a:p>
            <a:endParaRPr lang="en-US" dirty="0"/>
          </a:p>
          <a:p>
            <a:r>
              <a:rPr lang="en-US" dirty="0"/>
              <a:t>These methods often lack realism, making it challenging for officers to adapt to dynamic, real-world situations.</a:t>
            </a:r>
          </a:p>
          <a:p>
            <a:endParaRPr lang="en-US" dirty="0"/>
          </a:p>
          <a:p>
            <a:r>
              <a:rPr lang="en-US" dirty="0"/>
              <a:t>The static nature of training may result in a gap between theoretical knowledge and practical application.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B522AF-8C37-676A-D686-B13C0275B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57591" y="3774597"/>
            <a:ext cx="3312367" cy="188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6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9918F9-9F6A-2C78-D90B-AA725B0C02EE}"/>
              </a:ext>
            </a:extLst>
          </p:cNvPr>
          <p:cNvSpPr txBox="1"/>
          <p:nvPr/>
        </p:nvSpPr>
        <p:spPr>
          <a:xfrm>
            <a:off x="1558212" y="177281"/>
            <a:ext cx="8182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C00000"/>
                </a:solidFill>
              </a:rPr>
              <a:t>So what’s the solutions for that?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61180-AE15-47F9-1EB1-A061AD24D4B6}"/>
              </a:ext>
            </a:extLst>
          </p:cNvPr>
          <p:cNvSpPr txBox="1"/>
          <p:nvPr/>
        </p:nvSpPr>
        <p:spPr>
          <a:xfrm>
            <a:off x="923729" y="1413282"/>
            <a:ext cx="4945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Let’s get solution for that….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4E743-92B9-763F-DB58-6AE641E5D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57602" y="1982450"/>
            <a:ext cx="5351841" cy="33058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495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CD098A-3AFD-D971-A81C-54225CA2CBCF}"/>
              </a:ext>
            </a:extLst>
          </p:cNvPr>
          <p:cNvSpPr txBox="1"/>
          <p:nvPr/>
        </p:nvSpPr>
        <p:spPr>
          <a:xfrm>
            <a:off x="2258007" y="438539"/>
            <a:ext cx="8117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+mj-lt"/>
              </a:rPr>
              <a:t>Our idea and approach</a:t>
            </a:r>
          </a:p>
          <a:p>
            <a:endParaRPr lang="en-IN" sz="48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20BF1-A608-2708-038A-9CC209425599}"/>
              </a:ext>
            </a:extLst>
          </p:cNvPr>
          <p:cNvSpPr txBox="1"/>
          <p:nvPr/>
        </p:nvSpPr>
        <p:spPr>
          <a:xfrm>
            <a:off x="1847461" y="1632857"/>
            <a:ext cx="868398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Online Training Platform:</a:t>
            </a:r>
          </a:p>
          <a:p>
            <a:endParaRPr lang="en-US" dirty="0"/>
          </a:p>
          <a:p>
            <a:r>
              <a:rPr lang="en-US" dirty="0"/>
              <a:t>Provide a flexible and accessible online training platform for law enforcement professionals.</a:t>
            </a:r>
          </a:p>
          <a:p>
            <a:r>
              <a:rPr lang="en-US" dirty="0"/>
              <a:t>Officers can access training modules from anywhere, fostering continuous learning.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A3AC433-C0E2-ADCA-C6AD-D9498DCD6324}"/>
              </a:ext>
            </a:extLst>
          </p:cNvPr>
          <p:cNvSpPr/>
          <p:nvPr/>
        </p:nvSpPr>
        <p:spPr>
          <a:xfrm>
            <a:off x="1343608" y="1632857"/>
            <a:ext cx="503853" cy="429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B6A663-445F-2FE1-4E67-EA59C5124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94914" y="3065276"/>
            <a:ext cx="3468168" cy="30369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271607-DAC4-3692-CA35-795F33E2040A}"/>
              </a:ext>
            </a:extLst>
          </p:cNvPr>
          <p:cNvSpPr txBox="1"/>
          <p:nvPr/>
        </p:nvSpPr>
        <p:spPr>
          <a:xfrm>
            <a:off x="1735494" y="443204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521744-2FB4-9634-20EA-8169CD36CB97}"/>
              </a:ext>
            </a:extLst>
          </p:cNvPr>
          <p:cNvSpPr txBox="1"/>
          <p:nvPr/>
        </p:nvSpPr>
        <p:spPr>
          <a:xfrm>
            <a:off x="1853973" y="3202517"/>
            <a:ext cx="6092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Implementing AI in online police training can offer several benefits, enhancing the efficiency and effectiveness of the training programs.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62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B5BC35-406F-45F8-1D65-A7E20719DC52}"/>
              </a:ext>
            </a:extLst>
          </p:cNvPr>
          <p:cNvSpPr txBox="1"/>
          <p:nvPr/>
        </p:nvSpPr>
        <p:spPr>
          <a:xfrm>
            <a:off x="1856792" y="1539551"/>
            <a:ext cx="89502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AI Trainer:</a:t>
            </a:r>
          </a:p>
          <a:p>
            <a:endParaRPr lang="en-US" dirty="0"/>
          </a:p>
          <a:p>
            <a:r>
              <a:rPr lang="en-US" dirty="0"/>
              <a:t>Introduce an AI-powered trainer for personalized and adaptive learning experiences.</a:t>
            </a:r>
          </a:p>
          <a:p>
            <a:r>
              <a:rPr lang="en-US" dirty="0"/>
              <a:t>Utilize AI to assess individual officer performance and tailor training content to specific needs.</a:t>
            </a:r>
          </a:p>
          <a:p>
            <a:r>
              <a:rPr lang="en-US" dirty="0"/>
              <a:t>Dynamic simulations and scenario-based exercises enhance decision-making skills.</a:t>
            </a:r>
            <a:endParaRPr lang="en-IN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7D88787-F095-430F-15BF-608E7408A452}"/>
              </a:ext>
            </a:extLst>
          </p:cNvPr>
          <p:cNvSpPr/>
          <p:nvPr/>
        </p:nvSpPr>
        <p:spPr>
          <a:xfrm>
            <a:off x="1114413" y="1632857"/>
            <a:ext cx="541175" cy="5225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89F90-9AE0-9AFA-4071-F5B9B5070C12}"/>
              </a:ext>
            </a:extLst>
          </p:cNvPr>
          <p:cNvSpPr txBox="1"/>
          <p:nvPr/>
        </p:nvSpPr>
        <p:spPr>
          <a:xfrm>
            <a:off x="1856792" y="3722914"/>
            <a:ext cx="7128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Benefits-</a:t>
            </a:r>
          </a:p>
          <a:p>
            <a:r>
              <a:rPr lang="en-IN" dirty="0"/>
              <a:t>Provide virtual fitness trainer which can guide a police learner any time</a:t>
            </a:r>
          </a:p>
        </p:txBody>
      </p:sp>
    </p:spTree>
    <p:extLst>
      <p:ext uri="{BB962C8B-B14F-4D97-AF65-F5344CB8AC3E}">
        <p14:creationId xmlns:p14="http://schemas.microsoft.com/office/powerpoint/2010/main" val="199419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B29A8F-4529-3F20-2FC3-3BF425B23DA4}"/>
              </a:ext>
            </a:extLst>
          </p:cNvPr>
          <p:cNvSpPr txBox="1"/>
          <p:nvPr/>
        </p:nvSpPr>
        <p:spPr>
          <a:xfrm>
            <a:off x="1558213" y="802432"/>
            <a:ext cx="1024501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Chat Bot for Crime Data Analysis:</a:t>
            </a:r>
          </a:p>
          <a:p>
            <a:endParaRPr lang="en-IN" dirty="0"/>
          </a:p>
          <a:p>
            <a:r>
              <a:rPr lang="en-IN" sz="3200" dirty="0"/>
              <a:t>Implement a chat bot to analyse and interpret previous crime data.</a:t>
            </a:r>
          </a:p>
          <a:p>
            <a:r>
              <a:rPr lang="en-IN" sz="3200" dirty="0"/>
              <a:t>Provide real-time insights on crime patterns, helping officers understand and anticipate local trends.</a:t>
            </a:r>
          </a:p>
          <a:p>
            <a:r>
              <a:rPr lang="en-IN" sz="3200" dirty="0"/>
              <a:t>Enhance proactive policing by leveraging historical data for strategic decision-making</a:t>
            </a:r>
            <a:r>
              <a:rPr lang="en-IN" dirty="0"/>
              <a:t>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67A7A85-054B-50DA-9A49-35DF1EE9EC2C}"/>
              </a:ext>
            </a:extLst>
          </p:cNvPr>
          <p:cNvSpPr/>
          <p:nvPr/>
        </p:nvSpPr>
        <p:spPr>
          <a:xfrm>
            <a:off x="989045" y="998376"/>
            <a:ext cx="485192" cy="2705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27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36C21F-3C06-CE4A-10F9-9187BD92A219}"/>
              </a:ext>
            </a:extLst>
          </p:cNvPr>
          <p:cNvSpPr txBox="1"/>
          <p:nvPr/>
        </p:nvSpPr>
        <p:spPr>
          <a:xfrm>
            <a:off x="1474237" y="909735"/>
            <a:ext cx="69699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Benefits of  AI for Police Training-</a:t>
            </a:r>
          </a:p>
          <a:p>
            <a:endParaRPr lang="en-US" sz="3600" dirty="0"/>
          </a:p>
          <a:p>
            <a:r>
              <a:rPr lang="en-US" sz="3200" dirty="0"/>
              <a:t>.Improved decision-making skills</a:t>
            </a:r>
          </a:p>
          <a:p>
            <a:r>
              <a:rPr lang="en-US" sz="3200" dirty="0"/>
              <a:t>.Enhanced situational awareness</a:t>
            </a:r>
          </a:p>
          <a:p>
            <a:r>
              <a:rPr lang="en-US" sz="3200" dirty="0"/>
              <a:t>.Reduction in training time and costs</a:t>
            </a:r>
          </a:p>
          <a:p>
            <a:r>
              <a:rPr lang="en-US" sz="3200" dirty="0"/>
              <a:t>.Increased officer safety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E84AA-D64D-04CC-C023-916B8CD66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35347" y="909735"/>
            <a:ext cx="3657600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6656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91AB9F-D201-2792-6601-28200D3F18CC}"/>
              </a:ext>
            </a:extLst>
          </p:cNvPr>
          <p:cNvSpPr txBox="1"/>
          <p:nvPr/>
        </p:nvSpPr>
        <p:spPr>
          <a:xfrm>
            <a:off x="4320073" y="214604"/>
            <a:ext cx="3129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Our prototype-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16AAA3-2BD8-6972-12D8-4C4742DBE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9" y="860935"/>
            <a:ext cx="11019453" cy="519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166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144</TotalTime>
  <Words>340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Algerian</vt:lpstr>
      <vt:lpstr>Arial</vt:lpstr>
      <vt:lpstr>Gill Sans MT</vt:lpstr>
      <vt:lpstr>Gallery</vt:lpstr>
      <vt:lpstr>RAJASTHAN POLICE HACKATHON 1.0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RAJASTHAN POLICE HACKATHON 1.0</dc:title>
  <dc:creator>avs ankit</dc:creator>
  <cp:lastModifiedBy>avs ankit</cp:lastModifiedBy>
  <cp:revision>2</cp:revision>
  <dcterms:created xsi:type="dcterms:W3CDTF">2024-01-17T13:47:58Z</dcterms:created>
  <dcterms:modified xsi:type="dcterms:W3CDTF">2024-01-18T04:53:39Z</dcterms:modified>
</cp:coreProperties>
</file>