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notesMasterIdLst>
    <p:notesMasterId r:id="rId4"/>
  </p:notesMasterIdLst>
  <p:sldIdLst>
    <p:sldId id="256" r:id="rId2"/>
    <p:sldId id="290" r:id="rId3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89" autoAdjust="0"/>
    <p:restoredTop sz="94640"/>
  </p:normalViewPr>
  <p:slideViewPr>
    <p:cSldViewPr>
      <p:cViewPr varScale="1">
        <p:scale>
          <a:sx n="102" d="100"/>
          <a:sy n="102" d="100"/>
        </p:scale>
        <p:origin x="2168" y="168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6DEFD8-4540-4070-B533-5A9E137B73D0}" type="datetimeFigureOut">
              <a:rPr lang="en-US" smtClean="0"/>
              <a:t>1/8/22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C021D-BE65-4B6C-8D89-27BC1BF5CBC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672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5643DE-F357-4624-89D3-46DA6F22CB0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6884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C021D-BE65-4B6C-8D89-27BC1BF5CBC4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9481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dirty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 dirty="0">
                <a:solidFill>
                  <a:srgbClr val="000000"/>
                </a:solidFill>
              </a:endParaRPr>
            </a:p>
          </p:txBody>
        </p:sp>
      </p:grpSp>
      <p:sp>
        <p:nvSpPr>
          <p:cNvPr id="34510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4510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657806318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000000"/>
                </a:solidFill>
              </a:rPr>
              <a:t>S. S. Yau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000000"/>
                </a:solidFill>
              </a:rPr>
              <a:t>CSE543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F3319-617B-4212-BC38-A02C57D0E9E5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0215992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11963" y="76200"/>
            <a:ext cx="2143125" cy="6324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278563" cy="6324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000000"/>
                </a:solidFill>
              </a:rPr>
              <a:t>S. S. Yau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000000"/>
                </a:solidFill>
              </a:rPr>
              <a:t>CSE543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3A0CDA5-6978-46A3-A04F-2984E4E8D02E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4057756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76200"/>
            <a:ext cx="7793037" cy="1219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1000" y="1524000"/>
            <a:ext cx="4210050" cy="4876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743450" y="1524000"/>
            <a:ext cx="4211638" cy="2362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743450" y="4038600"/>
            <a:ext cx="4211638" cy="2362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000000"/>
                </a:solidFill>
              </a:rPr>
              <a:t>S. S. Yau</a:t>
            </a: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000000"/>
                </a:solidFill>
              </a:rPr>
              <a:t>CSE543</a:t>
            </a:r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E1648CB-F905-4137-AA59-6C357B09ED7F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7673243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000000"/>
                </a:solidFill>
              </a:rPr>
              <a:t>S. S. Yau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000000"/>
                </a:solidFill>
              </a:rPr>
              <a:t>CSE543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18286D-8FFB-4DA1-8CF9-6EF91DAE8E85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0003185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000000"/>
                </a:solidFill>
              </a:rPr>
              <a:t>S. S. Yau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000000"/>
                </a:solidFill>
              </a:rPr>
              <a:t>CSE543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BB73929-95A8-47AA-B211-20437DF38C50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0946342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21005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43450" y="1524000"/>
            <a:ext cx="4211638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000000"/>
                </a:solidFill>
              </a:rPr>
              <a:t>S. S. Yau</a:t>
            </a: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000000"/>
                </a:solidFill>
              </a:rPr>
              <a:t>CSE543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0211E4-672E-4D7B-AC07-D2467D4636A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9443785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000000"/>
                </a:solidFill>
              </a:rPr>
              <a:t>S. S. Yau</a:t>
            </a:r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000000"/>
                </a:solidFill>
              </a:rPr>
              <a:t>CSE543</a:t>
            </a:r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724B5B-94AD-4182-96CC-347A4F35C51A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8331740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000000"/>
                </a:solidFill>
              </a:rPr>
              <a:t>S. S. Yau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000000"/>
                </a:solidFill>
              </a:rPr>
              <a:t>CSE543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23213D9-224F-49B1-A003-E81A7778735E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0483189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000000"/>
                </a:solidFill>
              </a:rPr>
              <a:t>S. S. Yau</a:t>
            </a:r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000000"/>
                </a:solidFill>
              </a:rPr>
              <a:t>CSE543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0066FC-2C5D-4C08-8976-4E40C9C31F1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2900715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000000"/>
                </a:solidFill>
              </a:rPr>
              <a:t>S. S. Yau</a:t>
            </a: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000000"/>
                </a:solidFill>
              </a:rPr>
              <a:t>CSE543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C1A6FC5-DDCB-4E83-80F5-DCB52A5D1DF1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0284161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000000"/>
                </a:solidFill>
              </a:rPr>
              <a:t>S. S. Yau</a:t>
            </a: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000000"/>
                </a:solidFill>
              </a:rPr>
              <a:t>CSE543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A407CFE-A6F2-4589-849B-DC24F616F29B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997749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417513" y="579438"/>
            <a:ext cx="438150" cy="474662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altLang="en-US" sz="2400" dirty="0">
              <a:solidFill>
                <a:srgbClr val="000000"/>
              </a:solidFill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800100" y="579438"/>
            <a:ext cx="328613" cy="474662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altLang="en-US" sz="2400" dirty="0">
              <a:solidFill>
                <a:srgbClr val="000000"/>
              </a:solidFill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541338" y="1001713"/>
            <a:ext cx="422275" cy="474662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altLang="en-US" sz="2400" dirty="0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911225" y="1001713"/>
            <a:ext cx="368300" cy="474662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altLang="en-US" sz="2400" dirty="0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27000" y="928688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FF3300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altLang="en-US" sz="2400" dirty="0">
              <a:solidFill>
                <a:srgbClr val="000000"/>
              </a:solidFill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762000" y="471488"/>
            <a:ext cx="31750" cy="1052512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altLang="en-US" sz="2400" dirty="0">
              <a:solidFill>
                <a:srgbClr val="000000"/>
              </a:solidFill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442913" y="1262063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altLang="en-US" sz="2400" dirty="0">
              <a:solidFill>
                <a:srgbClr val="000000"/>
              </a:solidFill>
            </a:endParaRP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76200"/>
            <a:ext cx="7793037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524000"/>
            <a:ext cx="8574088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34407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81000" y="6400800"/>
            <a:ext cx="1905000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000000"/>
                </a:solidFill>
                <a:latin typeface="Tahoma" charset="0"/>
              </a:rPr>
              <a:t>S. S. Yau</a:t>
            </a:r>
          </a:p>
        </p:txBody>
      </p:sp>
      <p:sp>
        <p:nvSpPr>
          <p:cNvPr id="34407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00400" y="6400800"/>
            <a:ext cx="2895600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000000"/>
                </a:solidFill>
                <a:latin typeface="Tahoma" charset="0"/>
              </a:rPr>
              <a:t>CSE543</a:t>
            </a:r>
          </a:p>
        </p:txBody>
      </p:sp>
      <p:sp>
        <p:nvSpPr>
          <p:cNvPr id="34407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477000"/>
            <a:ext cx="1905000" cy="223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035034F-B6E9-46E6-A555-AE1FCF68A5E5}" type="slidenum">
              <a:rPr lang="en-US" altLang="en-US" smtClean="0">
                <a:solidFill>
                  <a:srgbClr val="000000"/>
                </a:solidFill>
                <a:latin typeface="Tahoma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 dirty="0">
              <a:solidFill>
                <a:srgbClr val="000000"/>
              </a:solidFill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9724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</p:sldLayoutIdLst>
  <p:transition/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 i="1">
          <a:solidFill>
            <a:schemeClr val="folHlink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 i="1">
          <a:solidFill>
            <a:schemeClr val="folHlink"/>
          </a:solidFill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 i="1">
          <a:solidFill>
            <a:schemeClr val="folHlink"/>
          </a:solidFill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 i="1">
          <a:solidFill>
            <a:schemeClr val="folHlink"/>
          </a:solidFill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 i="1">
          <a:solidFill>
            <a:schemeClr val="folHlink"/>
          </a:solidFill>
          <a:latin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 b="1" i="1">
          <a:solidFill>
            <a:schemeClr val="folHlink"/>
          </a:solidFill>
          <a:latin typeface="Tahoma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 b="1" i="1">
          <a:solidFill>
            <a:schemeClr val="folHlink"/>
          </a:solidFill>
          <a:latin typeface="Tahoma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 i="1">
          <a:solidFill>
            <a:schemeClr val="folHlink"/>
          </a:solidFill>
          <a:latin typeface="Tahoma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 i="1">
          <a:solidFill>
            <a:schemeClr val="folHlink"/>
          </a:solidFill>
          <a:latin typeface="Tahoma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74464" y="1271016"/>
            <a:ext cx="649224" cy="9022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390388" y="1741932"/>
            <a:ext cx="714756" cy="10119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883652" y="2290572"/>
            <a:ext cx="714755" cy="10119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443984" y="2839211"/>
            <a:ext cx="714756" cy="10119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42432" y="3372611"/>
            <a:ext cx="790956" cy="112166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819900" y="4607052"/>
            <a:ext cx="714755" cy="10119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448300" y="5187696"/>
            <a:ext cx="557784" cy="78943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xfrm>
            <a:off x="8635238" y="6459504"/>
            <a:ext cx="246379" cy="204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400" b="0" i="0" kern="1200">
                <a:solidFill>
                  <a:schemeClr val="tx1"/>
                </a:solidFill>
                <a:latin typeface="Tahoma"/>
                <a:ea typeface="+mn-ea"/>
                <a:cs typeface="Tahoma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0175">
              <a:lnSpc>
                <a:spcPts val="1510"/>
              </a:lnSpc>
            </a:pPr>
            <a:fld id="{81D60167-4931-47E6-BA6A-407CBD079E47}" type="slidenum">
              <a:rPr lang="en-US" smtClean="0">
                <a:latin typeface="Times New Roman"/>
                <a:cs typeface="Times New Roman"/>
              </a:rPr>
              <a:pPr marL="130175">
                <a:lnSpc>
                  <a:spcPts val="1510"/>
                </a:lnSpc>
              </a:pPr>
              <a:t>1</a:t>
            </a:fld>
            <a:endParaRPr dirty="0">
              <a:latin typeface="Times New Roman"/>
              <a:cs typeface="Times New Roman"/>
            </a:endParaRPr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BEAAEE38-5C9F-6F4F-BE5D-788D4655AE4F}"/>
              </a:ext>
            </a:extLst>
          </p:cNvPr>
          <p:cNvSpPr txBox="1">
            <a:spLocks/>
          </p:cNvSpPr>
          <p:nvPr/>
        </p:nvSpPr>
        <p:spPr>
          <a:xfrm>
            <a:off x="963422" y="1501013"/>
            <a:ext cx="6920230" cy="11080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905" algn="ctr"/>
            <a:r>
              <a:rPr lang="en-US" sz="3600" b="1" i="1" kern="0" dirty="0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CSE</a:t>
            </a:r>
            <a:r>
              <a:rPr lang="en-US" sz="3600" b="1" i="1" kern="0" spc="-95" dirty="0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i="1" kern="0" dirty="0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543</a:t>
            </a:r>
            <a:endParaRPr lang="en-US" sz="3600" b="1" i="1" kern="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3600" b="1" i="1" kern="0" spc="-5" dirty="0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Information </a:t>
            </a:r>
            <a:r>
              <a:rPr lang="en-US" sz="3600" b="1" i="1" kern="0" dirty="0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Assurance and Security </a:t>
            </a:r>
            <a:endParaRPr lang="en-US" sz="3600" b="1" i="1" kern="0" dirty="0">
              <a:solidFill>
                <a:sysClr val="windowText" lastClr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object 12">
            <a:extLst>
              <a:ext uri="{FF2B5EF4-FFF2-40B4-BE49-F238E27FC236}">
                <a16:creationId xmlns:a16="http://schemas.microsoft.com/office/drawing/2014/main" id="{1067DD4E-8BAD-A046-9A89-D0431ECD4A46}"/>
              </a:ext>
            </a:extLst>
          </p:cNvPr>
          <p:cNvSpPr txBox="1"/>
          <p:nvPr/>
        </p:nvSpPr>
        <p:spPr>
          <a:xfrm>
            <a:off x="1514855" y="2753868"/>
            <a:ext cx="6019800" cy="38472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5400" b="1" i="1" dirty="0">
                <a:solidFill>
                  <a:srgbClr val="333399"/>
                </a:solidFill>
                <a:latin typeface="Times New Roman"/>
                <a:cs typeface="Times New Roman"/>
              </a:rPr>
              <a:t>Technology Trends and IA Applications</a:t>
            </a:r>
            <a:endParaRPr sz="5400" dirty="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endParaRPr lang="en-US" sz="4200" dirty="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3600" b="1" i="1" spc="-5" dirty="0">
                <a:solidFill>
                  <a:srgbClr val="333399"/>
                </a:solidFill>
                <a:latin typeface="Times New Roman"/>
                <a:cs typeface="Times New Roman"/>
              </a:rPr>
              <a:t>Professor Stephen S.</a:t>
            </a:r>
            <a:r>
              <a:rPr sz="3600" b="1" i="1" spc="-10" dirty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3600" b="1" i="1" dirty="0">
                <a:solidFill>
                  <a:srgbClr val="333399"/>
                </a:solidFill>
                <a:latin typeface="Times New Roman"/>
                <a:cs typeface="Times New Roman"/>
              </a:rPr>
              <a:t>Yau</a:t>
            </a:r>
            <a:endParaRPr lang="en-US" sz="3600" b="1" i="1" dirty="0">
              <a:solidFill>
                <a:srgbClr val="333399"/>
              </a:solidFill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endParaRPr lang="en-US" sz="3600" b="1" i="1" dirty="0">
              <a:solidFill>
                <a:srgbClr val="333399"/>
              </a:solidFill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lang="en-US" sz="2800" b="1" i="1">
                <a:solidFill>
                  <a:srgbClr val="333399"/>
                </a:solidFill>
                <a:latin typeface="Times New Roman"/>
                <a:cs typeface="Times New Roman"/>
              </a:rPr>
              <a:t>Spring 2022</a:t>
            </a:r>
            <a:endParaRPr sz="28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44398088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01193-4C0E-4A8A-B7C8-667A8D9AE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0939" y="76200"/>
            <a:ext cx="7688262" cy="1098614"/>
          </a:xfrm>
        </p:spPr>
        <p:txBody>
          <a:bodyPr/>
          <a:lstStyle/>
          <a:p>
            <a:r>
              <a:rPr lang="en-US" sz="4800" dirty="0"/>
              <a:t>Technology Trends and 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241EAF-CAC5-40D1-9DEC-FAA550E696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47800"/>
            <a:ext cx="8382000" cy="4495800"/>
          </a:xfrm>
        </p:spPr>
        <p:txBody>
          <a:bodyPr/>
          <a:lstStyle/>
          <a:p>
            <a:r>
              <a:rPr lang="en-US" sz="2900" dirty="0"/>
              <a:t>Blockchain</a:t>
            </a:r>
          </a:p>
          <a:p>
            <a:r>
              <a:rPr lang="en-US" sz="2900" dirty="0"/>
              <a:t>Artificial intelligence, machine learning </a:t>
            </a:r>
          </a:p>
          <a:p>
            <a:r>
              <a:rPr lang="en-US" sz="2900" dirty="0"/>
              <a:t>Computing paradigms, software, and networks</a:t>
            </a:r>
          </a:p>
          <a:p>
            <a:r>
              <a:rPr lang="en-US" sz="2900" dirty="0"/>
              <a:t>Internet, mobile communication</a:t>
            </a:r>
          </a:p>
          <a:p>
            <a:r>
              <a:rPr lang="en-US" sz="2900"/>
              <a:t>Nanotechnology</a:t>
            </a:r>
            <a:r>
              <a:rPr lang="en-US" sz="2900" dirty="0"/>
              <a:t>, semiconductor chips </a:t>
            </a:r>
          </a:p>
          <a:p>
            <a:r>
              <a:rPr lang="en-US" sz="2900" dirty="0"/>
              <a:t>Smart devices, sensors, IoT </a:t>
            </a:r>
          </a:p>
          <a:p>
            <a:r>
              <a:rPr lang="en-US" sz="2900" dirty="0"/>
              <a:t>Algorithms</a:t>
            </a:r>
          </a:p>
          <a:p>
            <a:r>
              <a:rPr lang="en-US" sz="2900" dirty="0"/>
              <a:t>Big data, smart data</a:t>
            </a:r>
          </a:p>
          <a:p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 </a:t>
            </a:r>
            <a:r>
              <a:rPr lang="en-US" altLang="zh-CN" dirty="0">
                <a:ea typeface="宋体" panose="02010600030101010101" pitchFamily="2" charset="-122"/>
              </a:rPr>
              <a:t>  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  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</a:t>
            </a:r>
            <a:endParaRPr lang="en-US" altLang="zh-CN" dirty="0">
              <a:ea typeface="宋体" panose="02010600030101010101" pitchFamily="2" charset="-122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858FF8-9BC7-4BC8-B51F-6ADD39C88F1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0690" y="6140386"/>
            <a:ext cx="1813560" cy="336614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rgbClr val="000000"/>
                </a:solidFill>
              </a:rPr>
              <a:t>S. S. Yau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FD36AF-1DBD-4538-990B-311FBA205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rgbClr val="000000"/>
                </a:solidFill>
              </a:rPr>
              <a:t>CSE543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40EE4-3530-44A5-AAA7-589B090E4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8286D-8FFB-4DA1-8CF9-6EF91DAE8E85}" type="slidenum">
              <a:rPr lang="en-US" altLang="en-US" smtClean="0">
                <a:solidFill>
                  <a:srgbClr val="000000"/>
                </a:solidFill>
              </a:rPr>
              <a:pPr/>
              <a:t>2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9935348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Blends">
  <a:themeElements>
    <a:clrScheme name="Blends 8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3300"/>
      </a:hlink>
      <a:folHlink>
        <a:srgbClr val="3333CC"/>
      </a:folHlink>
    </a:clrScheme>
    <a:fontScheme name="Time New Roman Both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chemeClr val="tx1"/>
          </a:solidFill>
          <a:prstDash val="dash"/>
          <a:round/>
          <a:headEnd type="none" w="med" len="med"/>
          <a:tailEnd type="triangl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chemeClr val="tx1"/>
          </a:solidFill>
          <a:prstDash val="dash"/>
          <a:round/>
          <a:headEnd type="none" w="med" len="med"/>
          <a:tailEnd type="triangl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00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8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33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594</TotalTime>
  <Words>68</Words>
  <Application>Microsoft Macintosh PowerPoint</Application>
  <PresentationFormat>On-screen Show (4:3)</PresentationFormat>
  <Paragraphs>23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Calibri</vt:lpstr>
      <vt:lpstr>Tahoma</vt:lpstr>
      <vt:lpstr>Times New Roman</vt:lpstr>
      <vt:lpstr>Wingdings</vt:lpstr>
      <vt:lpstr>Blends</vt:lpstr>
      <vt:lpstr>PowerPoint Presentation</vt:lpstr>
      <vt:lpstr>Technology Trends and IA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Abstract Model for AS3 Systems</dc:title>
  <dc:creator>Dazhi Huang</dc:creator>
  <cp:lastModifiedBy>Rama Sai Anudeep Itha (Student)</cp:lastModifiedBy>
  <cp:revision>62</cp:revision>
  <dcterms:created xsi:type="dcterms:W3CDTF">2016-01-07T22:40:58Z</dcterms:created>
  <dcterms:modified xsi:type="dcterms:W3CDTF">2022-01-09T01:04:59Z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2015-03-18T00:00:00Z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2016-01-07T00:00:00Z</vt:filetime>
  </property>
</Properties>
</file>