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90" r:id="rId1"/>
  </p:sldMasterIdLst>
  <p:notesMasterIdLst>
    <p:notesMasterId r:id="rId11"/>
  </p:notesMasterIdLst>
  <p:handoutMasterIdLst>
    <p:handoutMasterId r:id="rId12"/>
  </p:handoutMasterIdLst>
  <p:sldIdLst>
    <p:sldId id="449" r:id="rId2"/>
    <p:sldId id="578" r:id="rId3"/>
    <p:sldId id="579" r:id="rId4"/>
    <p:sldId id="580" r:id="rId5"/>
    <p:sldId id="581" r:id="rId6"/>
    <p:sldId id="582" r:id="rId7"/>
    <p:sldId id="583" r:id="rId8"/>
    <p:sldId id="584" r:id="rId9"/>
    <p:sldId id="585" r:id="rId10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6091" autoAdjust="0"/>
    <p:restoredTop sz="87138" autoAdjust="0"/>
  </p:normalViewPr>
  <p:slideViewPr>
    <p:cSldViewPr snapToGrid="0">
      <p:cViewPr varScale="1">
        <p:scale>
          <a:sx n="132" d="100"/>
          <a:sy n="132" d="100"/>
        </p:scale>
        <p:origin x="26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846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01908C8-FC46-064B-BC88-93A019FDD6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3BA64B2-46C2-C143-93A4-956A5766BF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A230A08F-AF26-7B40-A048-2F7E98E7685F}" type="datetime1">
              <a:rPr lang="en-US" altLang="en-US"/>
              <a:pPr/>
              <a:t>10/10/19</a:t>
            </a:fld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D53585D-CBB9-9A45-AC82-9DFA5100566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D62D2075-7FE4-C541-96B6-729595D2100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84808FB6-6FCC-4148-A9E4-853E7E8AC7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A8176952-6C18-E64B-BB72-0744F71AB6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782EBBBD-3244-3A43-9353-8E625895562A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2881313" y="527050"/>
            <a:ext cx="3506787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3998D40B-A861-9C41-ABC4-DF65693637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759E654D-4DFF-ED40-A86C-82E23E7C036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7E7307EC-F85C-844C-8A2F-A113DBBD03EC}" type="datetime1">
              <a:rPr lang="en-US" altLang="en-US"/>
              <a:pPr/>
              <a:t>10/10/19</a:t>
            </a:fld>
            <a:endParaRPr lang="en-US" alt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01E72A61-14FC-BF48-A6ED-1726C13A8A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F0DFAAD4-5C8A-C345-9C55-D774BBFCA9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FE0AFA3E-2A40-3A48-B805-B0E22F3550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A02DAF0F-C155-3844-900F-374D1B84B719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81313" y="527050"/>
            <a:ext cx="3506787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8BFEC852-4890-C944-9AF2-0C997B7B349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>
            <a:extLst>
              <a:ext uri="{FF2B5EF4-FFF2-40B4-BE49-F238E27FC236}">
                <a16:creationId xmlns:a16="http://schemas.microsoft.com/office/drawing/2014/main" id="{2C78C582-1468-C044-A168-599B2B188A37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2035" name="Rectangle 3">
            <a:extLst>
              <a:ext uri="{FF2B5EF4-FFF2-40B4-BE49-F238E27FC236}">
                <a16:creationId xmlns:a16="http://schemas.microsoft.com/office/drawing/2014/main" id="{650AE16A-7BD8-054D-999C-D1B4BEF1F6B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>
            <a:extLst>
              <a:ext uri="{FF2B5EF4-FFF2-40B4-BE49-F238E27FC236}">
                <a16:creationId xmlns:a16="http://schemas.microsoft.com/office/drawing/2014/main" id="{6B436528-36B8-984B-8A25-E575B7F4B69D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4083" name="Rectangle 3">
            <a:extLst>
              <a:ext uri="{FF2B5EF4-FFF2-40B4-BE49-F238E27FC236}">
                <a16:creationId xmlns:a16="http://schemas.microsoft.com/office/drawing/2014/main" id="{24FB678D-D411-AB40-838D-4E8FCFDACF8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>
            <a:extLst>
              <a:ext uri="{FF2B5EF4-FFF2-40B4-BE49-F238E27FC236}">
                <a16:creationId xmlns:a16="http://schemas.microsoft.com/office/drawing/2014/main" id="{B0D06C53-CE18-4A4D-9BDA-B9AB514FA868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6131" name="Rectangle 3">
            <a:extLst>
              <a:ext uri="{FF2B5EF4-FFF2-40B4-BE49-F238E27FC236}">
                <a16:creationId xmlns:a16="http://schemas.microsoft.com/office/drawing/2014/main" id="{20D017EA-B82C-434A-81BA-3E9391BD8BC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>
            <a:extLst>
              <a:ext uri="{FF2B5EF4-FFF2-40B4-BE49-F238E27FC236}">
                <a16:creationId xmlns:a16="http://schemas.microsoft.com/office/drawing/2014/main" id="{03162396-4609-A340-A384-7410DBF7CFEE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8179" name="Rectangle 3">
            <a:extLst>
              <a:ext uri="{FF2B5EF4-FFF2-40B4-BE49-F238E27FC236}">
                <a16:creationId xmlns:a16="http://schemas.microsoft.com/office/drawing/2014/main" id="{4D269C06-9169-034C-A507-4EA38039744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>
            <a:extLst>
              <a:ext uri="{FF2B5EF4-FFF2-40B4-BE49-F238E27FC236}">
                <a16:creationId xmlns:a16="http://schemas.microsoft.com/office/drawing/2014/main" id="{587E3791-7758-CD46-98F1-BE0B286301E0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0227" name="Rectangle 3">
            <a:extLst>
              <a:ext uri="{FF2B5EF4-FFF2-40B4-BE49-F238E27FC236}">
                <a16:creationId xmlns:a16="http://schemas.microsoft.com/office/drawing/2014/main" id="{1DF4494A-21B8-A44B-A978-262DC294A04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>
            <a:extLst>
              <a:ext uri="{FF2B5EF4-FFF2-40B4-BE49-F238E27FC236}">
                <a16:creationId xmlns:a16="http://schemas.microsoft.com/office/drawing/2014/main" id="{E4794C12-EB3B-8147-B3AC-E50608E3CF14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2275" name="Rectangle 3">
            <a:extLst>
              <a:ext uri="{FF2B5EF4-FFF2-40B4-BE49-F238E27FC236}">
                <a16:creationId xmlns:a16="http://schemas.microsoft.com/office/drawing/2014/main" id="{6C81AF83-8DF5-6244-9498-32E3EDF26D4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>
            <a:extLst>
              <a:ext uri="{FF2B5EF4-FFF2-40B4-BE49-F238E27FC236}">
                <a16:creationId xmlns:a16="http://schemas.microsoft.com/office/drawing/2014/main" id="{FB835C63-E081-BE40-BB2B-786EBE2F1B53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4323" name="Rectangle 3">
            <a:extLst>
              <a:ext uri="{FF2B5EF4-FFF2-40B4-BE49-F238E27FC236}">
                <a16:creationId xmlns:a16="http://schemas.microsoft.com/office/drawing/2014/main" id="{A9B23917-59B2-2F43-AEA4-FED6AD37707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>
            <a:extLst>
              <a:ext uri="{FF2B5EF4-FFF2-40B4-BE49-F238E27FC236}">
                <a16:creationId xmlns:a16="http://schemas.microsoft.com/office/drawing/2014/main" id="{5969A63A-5C82-9649-8064-AB663C61C4FF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CD788A34-CCB8-FE49-9DD6-A801DA90276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Line 2">
            <a:extLst>
              <a:ext uri="{FF2B5EF4-FFF2-40B4-BE49-F238E27FC236}">
                <a16:creationId xmlns:a16="http://schemas.microsoft.com/office/drawing/2014/main" id="{25D90AD8-0B0D-3F43-A083-8C72D790A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467" name="Rectangle 3">
            <a:extLst>
              <a:ext uri="{FF2B5EF4-FFF2-40B4-BE49-F238E27FC236}">
                <a16:creationId xmlns:a16="http://schemas.microsoft.com/office/drawing/2014/main" id="{60A932F9-68F2-7A4F-925D-5530DB077AD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30468" name="Text Box 4">
            <a:extLst>
              <a:ext uri="{FF2B5EF4-FFF2-40B4-BE49-F238E27FC236}">
                <a16:creationId xmlns:a16="http://schemas.microsoft.com/office/drawing/2014/main" id="{F906F52A-5516-484D-803D-84252DD9F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914400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900" i="1"/>
              <a:t>Algorithm Design</a:t>
            </a:r>
            <a:r>
              <a:rPr lang="en-US" altLang="en-US" sz="900"/>
              <a:t> by Éva Tardos and Jon Kleinberg   •   Copyright © 2005 Addison Wesley   •   Slides by Kevin Wayne</a:t>
            </a:r>
          </a:p>
        </p:txBody>
      </p:sp>
      <p:sp>
        <p:nvSpPr>
          <p:cNvPr id="830469" name="Rectangle 5">
            <a:extLst>
              <a:ext uri="{FF2B5EF4-FFF2-40B4-BE49-F238E27FC236}">
                <a16:creationId xmlns:a16="http://schemas.microsoft.com/office/drawing/2014/main" id="{CBF4C9CF-0080-CD49-82D2-08C179A6CDA6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7E30-1C71-1F46-9A46-8769AFA2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17F6D-109B-6642-9AD9-9D20F995A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50DEC-EC0B-8342-A56A-01060B0E7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E4DDAB-6AD7-7544-8544-92474D1F022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2039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F8D42-AFCF-704B-99C7-72366557F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3D9C6-8F5C-C84D-8F7F-75AEEFAA9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F8C92-20EE-8847-81E1-3604C00801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C89684-4304-1345-AEF2-3F409D1F9720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973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FFEE-8ED4-D043-9A9F-160CBB5F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9A0F-FD88-4247-8F24-8DA891BE4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3F3B9-3131-8F41-B60A-4318B90F81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A060A3-DEDD-B347-A280-CCDF13DEEC5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1048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4AE4-AAF7-8F43-A518-F83C9966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23C7C-54A8-0F40-8BBE-D9D81E27A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4F805-B50D-724E-98F7-1202722DB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48B929-8F60-214D-BE2E-054D0FCB344A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120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E527-5137-7E43-BF9C-2A22C13C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AD46-6C15-2641-8ECD-E468ED5BC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DFF3-8667-F14A-9E51-06B2C9E2B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11DB3-1BB9-9345-913C-825ECAE787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7FD536-A5A9-1F48-B55F-FEDD80723E1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8443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9675-B979-A441-84CD-3BB461AC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B6EC0-BA4B-FA47-8A92-E060CBF65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8117B-3328-DE47-9271-557B84D2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D9805-F27B-8E48-97DC-02953FFAA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0E46C-8070-9242-8557-898094E1E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E4E19-4C41-D64C-A671-60B14E586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E979C8-06CC-AE46-9E06-BACFC4E6D08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5885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0DCF-AF86-BA48-93A1-C326BBB1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1F410A-A33A-1B45-A04F-AA1AFE778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4BC0DB-98A5-ED47-92BE-4522AE34E09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4964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B075C3-8FC4-F545-AB0C-59C3E7CE1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781B32-0141-4840-8E83-BFC055A7EEE3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0124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7BE5-5551-9945-876B-020EC753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8DFFB-B39C-3546-8397-C6517A94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B47A-11EC-F54B-B83E-C6BAAC259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D0374-2C10-4140-9928-1C45A574A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85AB4-645D-FC4F-BB93-2EF575AFB15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815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4696-B691-9943-8411-52440451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44F49-3CEB-6E45-B89C-6EB8610FB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37369-B62E-AF4E-B6DA-376F2B5E9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B7979-638C-9F41-8D26-F6A08B498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EE173F-19B9-5E45-8159-1B4AF7BCFCB3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659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>
            <a:extLst>
              <a:ext uri="{FF2B5EF4-FFF2-40B4-BE49-F238E27FC236}">
                <a16:creationId xmlns:a16="http://schemas.microsoft.com/office/drawing/2014/main" id="{0A63B0C0-0279-CE41-8234-D1554CE91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29443" name="Rectangle 3">
            <a:extLst>
              <a:ext uri="{FF2B5EF4-FFF2-40B4-BE49-F238E27FC236}">
                <a16:creationId xmlns:a16="http://schemas.microsoft.com/office/drawing/2014/main" id="{630C53B9-DAF0-5741-9318-837636535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9444" name="Rectangle 4">
            <a:extLst>
              <a:ext uri="{FF2B5EF4-FFF2-40B4-BE49-F238E27FC236}">
                <a16:creationId xmlns:a16="http://schemas.microsoft.com/office/drawing/2014/main" id="{DFF8854C-D805-BC41-A843-D699F95E28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D91CD34E-4EE8-F64A-B70F-28CDF0DBCC04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9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9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9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9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9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9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9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9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2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11C55E92-27B5-A546-B48B-999AEED67510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noFill/>
          <a:ln/>
        </p:spPr>
        <p:txBody>
          <a:bodyPr lIns="91924" tIns="45963" rIns="91924" bIns="45963"/>
          <a:lstStyle/>
          <a:p>
            <a:r>
              <a:rPr lang="en-US" altLang="en-US"/>
              <a:t>7.  Ford-Fulkerson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2">
            <a:extLst>
              <a:ext uri="{FF2B5EF4-FFF2-40B4-BE49-F238E27FC236}">
                <a16:creationId xmlns:a16="http://schemas.microsoft.com/office/drawing/2014/main" id="{8FFE5942-0CCA-A246-996E-1425CD835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6FB09-AFF0-654C-BBEF-4FA087CA055B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811010" name="Rectangle 2">
            <a:extLst>
              <a:ext uri="{FF2B5EF4-FFF2-40B4-BE49-F238E27FC236}">
                <a16:creationId xmlns:a16="http://schemas.microsoft.com/office/drawing/2014/main" id="{AB9060E9-085E-2341-83CE-5E230F0B5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Ford-Fulkerson Algorithm</a:t>
            </a:r>
          </a:p>
        </p:txBody>
      </p:sp>
      <p:sp>
        <p:nvSpPr>
          <p:cNvPr id="811011" name="Oval 3">
            <a:extLst>
              <a:ext uri="{FF2B5EF4-FFF2-40B4-BE49-F238E27FC236}">
                <a16:creationId xmlns:a16="http://schemas.microsoft.com/office/drawing/2014/main" id="{60355072-9507-7B4F-8F8B-8A9791DDE1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2225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811012" name="Oval 4">
            <a:extLst>
              <a:ext uri="{FF2B5EF4-FFF2-40B4-BE49-F238E27FC236}">
                <a16:creationId xmlns:a16="http://schemas.microsoft.com/office/drawing/2014/main" id="{79B40AFD-8045-644A-8D00-A05612D9DB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13843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811013" name="Oval 5">
            <a:extLst>
              <a:ext uri="{FF2B5EF4-FFF2-40B4-BE49-F238E27FC236}">
                <a16:creationId xmlns:a16="http://schemas.microsoft.com/office/drawing/2014/main" id="{6B26BC84-D326-8944-84D6-65008FAFA6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3</a:t>
            </a:r>
          </a:p>
        </p:txBody>
      </p:sp>
      <p:cxnSp>
        <p:nvCxnSpPr>
          <p:cNvPr id="811014" name="AutoShape 6">
            <a:extLst>
              <a:ext uri="{FF2B5EF4-FFF2-40B4-BE49-F238E27FC236}">
                <a16:creationId xmlns:a16="http://schemas.microsoft.com/office/drawing/2014/main" id="{587D9B19-573A-6F48-A157-803F12379FF0}"/>
              </a:ext>
            </a:extLst>
          </p:cNvPr>
          <p:cNvCxnSpPr>
            <a:cxnSpLocks noChangeShapeType="1"/>
            <a:stCxn id="811011" idx="7"/>
            <a:endCxn id="811012" idx="3"/>
          </p:cNvCxnSpPr>
          <p:nvPr/>
        </p:nvCxnSpPr>
        <p:spPr bwMode="auto">
          <a:xfrm flipV="1">
            <a:off x="1506538" y="1606550"/>
            <a:ext cx="1806575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1015" name="AutoShape 7">
            <a:extLst>
              <a:ext uri="{FF2B5EF4-FFF2-40B4-BE49-F238E27FC236}">
                <a16:creationId xmlns:a16="http://schemas.microsoft.com/office/drawing/2014/main" id="{CF3D14B5-5BB9-FF43-9A26-60DCA5505921}"/>
              </a:ext>
            </a:extLst>
          </p:cNvPr>
          <p:cNvCxnSpPr>
            <a:cxnSpLocks noChangeShapeType="1"/>
            <a:stCxn id="811011" idx="6"/>
            <a:endCxn id="811013" idx="2"/>
          </p:cNvCxnSpPr>
          <p:nvPr/>
        </p:nvCxnSpPr>
        <p:spPr bwMode="auto">
          <a:xfrm>
            <a:off x="1550988" y="2998788"/>
            <a:ext cx="1717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1016" name="AutoShape 8">
            <a:extLst>
              <a:ext uri="{FF2B5EF4-FFF2-40B4-BE49-F238E27FC236}">
                <a16:creationId xmlns:a16="http://schemas.microsoft.com/office/drawing/2014/main" id="{51232E41-6296-904E-AE24-DA0E3A56EC8E}"/>
              </a:ext>
            </a:extLst>
          </p:cNvPr>
          <p:cNvCxnSpPr>
            <a:cxnSpLocks noChangeShapeType="1"/>
            <a:stCxn id="811013" idx="6"/>
            <a:endCxn id="811020" idx="2"/>
          </p:cNvCxnSpPr>
          <p:nvPr/>
        </p:nvCxnSpPr>
        <p:spPr bwMode="auto">
          <a:xfrm>
            <a:off x="3535363" y="2998788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1017" name="AutoShape 9">
            <a:extLst>
              <a:ext uri="{FF2B5EF4-FFF2-40B4-BE49-F238E27FC236}">
                <a16:creationId xmlns:a16="http://schemas.microsoft.com/office/drawing/2014/main" id="{8CD7BF07-468B-2946-A9B3-5F3D3179D925}"/>
              </a:ext>
            </a:extLst>
          </p:cNvPr>
          <p:cNvCxnSpPr>
            <a:cxnSpLocks noChangeShapeType="1"/>
            <a:stCxn id="811012" idx="6"/>
            <a:endCxn id="811019" idx="2"/>
          </p:cNvCxnSpPr>
          <p:nvPr/>
        </p:nvCxnSpPr>
        <p:spPr bwMode="auto">
          <a:xfrm>
            <a:off x="3535363" y="1511300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1018" name="AutoShape 10">
            <a:extLst>
              <a:ext uri="{FF2B5EF4-FFF2-40B4-BE49-F238E27FC236}">
                <a16:creationId xmlns:a16="http://schemas.microsoft.com/office/drawing/2014/main" id="{4DE3FC2A-8C5F-0F48-9D14-6CCD5637CF29}"/>
              </a:ext>
            </a:extLst>
          </p:cNvPr>
          <p:cNvCxnSpPr>
            <a:cxnSpLocks noChangeShapeType="1"/>
            <a:stCxn id="811012" idx="4"/>
            <a:endCxn id="811013" idx="0"/>
          </p:cNvCxnSpPr>
          <p:nvPr/>
        </p:nvCxnSpPr>
        <p:spPr bwMode="auto">
          <a:xfrm>
            <a:off x="3402013" y="1643063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1019" name="Oval 11">
            <a:extLst>
              <a:ext uri="{FF2B5EF4-FFF2-40B4-BE49-F238E27FC236}">
                <a16:creationId xmlns:a16="http://schemas.microsoft.com/office/drawing/2014/main" id="{D69E3970-52D5-6648-9BDB-417D9BC4DB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900" y="13843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811020" name="Oval 12">
            <a:extLst>
              <a:ext uri="{FF2B5EF4-FFF2-40B4-BE49-F238E27FC236}">
                <a16:creationId xmlns:a16="http://schemas.microsoft.com/office/drawing/2014/main" id="{E257DC9D-919F-8940-85E2-ECAFB9B528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90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811021" name="AutoShape 13">
            <a:extLst>
              <a:ext uri="{FF2B5EF4-FFF2-40B4-BE49-F238E27FC236}">
                <a16:creationId xmlns:a16="http://schemas.microsoft.com/office/drawing/2014/main" id="{8C93B0EF-CF04-B944-AF49-6ECDA9129C58}"/>
              </a:ext>
            </a:extLst>
          </p:cNvPr>
          <p:cNvCxnSpPr>
            <a:cxnSpLocks noChangeShapeType="1"/>
            <a:stCxn id="811019" idx="4"/>
            <a:endCxn id="811020" idx="0"/>
          </p:cNvCxnSpPr>
          <p:nvPr/>
        </p:nvCxnSpPr>
        <p:spPr bwMode="auto">
          <a:xfrm>
            <a:off x="6056313" y="1643063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1022" name="AutoShape 14">
            <a:extLst>
              <a:ext uri="{FF2B5EF4-FFF2-40B4-BE49-F238E27FC236}">
                <a16:creationId xmlns:a16="http://schemas.microsoft.com/office/drawing/2014/main" id="{35E9368F-97EC-9048-B15C-2969FBCEE22B}"/>
              </a:ext>
            </a:extLst>
          </p:cNvPr>
          <p:cNvCxnSpPr>
            <a:cxnSpLocks noChangeShapeType="1"/>
            <a:stCxn id="811012" idx="5"/>
            <a:endCxn id="811020" idx="1"/>
          </p:cNvCxnSpPr>
          <p:nvPr/>
        </p:nvCxnSpPr>
        <p:spPr bwMode="auto">
          <a:xfrm>
            <a:off x="3490913" y="1606550"/>
            <a:ext cx="2476500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1023" name="Oval 15">
            <a:extLst>
              <a:ext uri="{FF2B5EF4-FFF2-40B4-BE49-F238E27FC236}">
                <a16:creationId xmlns:a16="http://schemas.microsoft.com/office/drawing/2014/main" id="{FEED9553-E339-E646-8352-6CCDBD909D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8035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811024" name="AutoShape 16">
            <a:extLst>
              <a:ext uri="{FF2B5EF4-FFF2-40B4-BE49-F238E27FC236}">
                <a16:creationId xmlns:a16="http://schemas.microsoft.com/office/drawing/2014/main" id="{C7996401-EF1E-8341-A079-32963E88EC25}"/>
              </a:ext>
            </a:extLst>
          </p:cNvPr>
          <p:cNvCxnSpPr>
            <a:cxnSpLocks noChangeShapeType="1"/>
            <a:stCxn id="811019" idx="6"/>
            <a:endCxn id="811023" idx="1"/>
          </p:cNvCxnSpPr>
          <p:nvPr/>
        </p:nvCxnSpPr>
        <p:spPr bwMode="auto">
          <a:xfrm>
            <a:off x="6189663" y="1511300"/>
            <a:ext cx="1727200" cy="1392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1025" name="AutoShape 17">
            <a:extLst>
              <a:ext uri="{FF2B5EF4-FFF2-40B4-BE49-F238E27FC236}">
                <a16:creationId xmlns:a16="http://schemas.microsoft.com/office/drawing/2014/main" id="{F359CA53-37FB-874B-8D78-7A6F3E8833C9}"/>
              </a:ext>
            </a:extLst>
          </p:cNvPr>
          <p:cNvCxnSpPr>
            <a:cxnSpLocks noChangeShapeType="1"/>
            <a:stCxn id="811020" idx="6"/>
            <a:endCxn id="811023" idx="2"/>
          </p:cNvCxnSpPr>
          <p:nvPr/>
        </p:nvCxnSpPr>
        <p:spPr bwMode="auto">
          <a:xfrm>
            <a:off x="6189663" y="2998788"/>
            <a:ext cx="1682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1026" name="Text Box 18">
            <a:extLst>
              <a:ext uri="{FF2B5EF4-FFF2-40B4-BE49-F238E27FC236}">
                <a16:creationId xmlns:a16="http://schemas.microsoft.com/office/drawing/2014/main" id="{FB92EB17-464F-5B49-A7AD-848FF0043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71788"/>
            <a:ext cx="35401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11027" name="Text Box 19">
            <a:extLst>
              <a:ext uri="{FF2B5EF4-FFF2-40B4-BE49-F238E27FC236}">
                <a16:creationId xmlns:a16="http://schemas.microsoft.com/office/drawing/2014/main" id="{789A6769-E3B0-6546-8C59-050A71CCA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042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11028" name="Text Box 20">
            <a:extLst>
              <a:ext uri="{FF2B5EF4-FFF2-40B4-BE49-F238E27FC236}">
                <a16:creationId xmlns:a16="http://schemas.microsoft.com/office/drawing/2014/main" id="{443E2353-E8A3-D643-BB42-FEAD57A93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908300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9</a:t>
            </a:r>
          </a:p>
        </p:txBody>
      </p:sp>
      <p:sp>
        <p:nvSpPr>
          <p:cNvPr id="811029" name="Text Box 21">
            <a:extLst>
              <a:ext uri="{FF2B5EF4-FFF2-40B4-BE49-F238E27FC236}">
                <a16:creationId xmlns:a16="http://schemas.microsoft.com/office/drawing/2014/main" id="{D7AAC77A-0D94-7940-AE94-794585892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988" y="2092325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8</a:t>
            </a:r>
          </a:p>
        </p:txBody>
      </p:sp>
      <p:sp>
        <p:nvSpPr>
          <p:cNvPr id="811030" name="Text Box 22">
            <a:extLst>
              <a:ext uri="{FF2B5EF4-FFF2-40B4-BE49-F238E27FC236}">
                <a16:creationId xmlns:a16="http://schemas.microsoft.com/office/drawing/2014/main" id="{2472AD44-DBBB-5949-B153-C9112C733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1401763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4</a:t>
            </a:r>
          </a:p>
        </p:txBody>
      </p:sp>
      <p:sp>
        <p:nvSpPr>
          <p:cNvPr id="811031" name="Text Box 23">
            <a:extLst>
              <a:ext uri="{FF2B5EF4-FFF2-40B4-BE49-F238E27FC236}">
                <a16:creationId xmlns:a16="http://schemas.microsoft.com/office/drawing/2014/main" id="{23E8497C-B258-8046-8F14-8EC153932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2897188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11032" name="Text Box 24">
            <a:extLst>
              <a:ext uri="{FF2B5EF4-FFF2-40B4-BE49-F238E27FC236}">
                <a16:creationId xmlns:a16="http://schemas.microsoft.com/office/drawing/2014/main" id="{8CC5D950-EB4E-B549-91B4-4FA040BE3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2112963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11033" name="Text Box 25">
            <a:extLst>
              <a:ext uri="{FF2B5EF4-FFF2-40B4-BE49-F238E27FC236}">
                <a16:creationId xmlns:a16="http://schemas.microsoft.com/office/drawing/2014/main" id="{5EF5A4E6-2F77-8740-B7EB-8035DFF2C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087563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6</a:t>
            </a:r>
          </a:p>
        </p:txBody>
      </p:sp>
      <p:sp>
        <p:nvSpPr>
          <p:cNvPr id="811034" name="Text Box 26">
            <a:extLst>
              <a:ext uri="{FF2B5EF4-FFF2-40B4-BE49-F238E27FC236}">
                <a16:creationId xmlns:a16="http://schemas.microsoft.com/office/drawing/2014/main" id="{D8DB7198-A2FA-6240-8DD4-2C00323AB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2163763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11035" name="Text Box 27">
            <a:extLst>
              <a:ext uri="{FF2B5EF4-FFF2-40B4-BE49-F238E27FC236}">
                <a16:creationId xmlns:a16="http://schemas.microsoft.com/office/drawing/2014/main" id="{B836BB6D-B16E-484F-B682-BEF885BC5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18415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1036" name="Text Box 28">
            <a:extLst>
              <a:ext uri="{FF2B5EF4-FFF2-40B4-BE49-F238E27FC236}">
                <a16:creationId xmlns:a16="http://schemas.microsoft.com/office/drawing/2014/main" id="{E45272E5-4483-D54E-9F8E-6F9D07537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1162050"/>
            <a:ext cx="338137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1037" name="Text Box 29">
            <a:extLst>
              <a:ext uri="{FF2B5EF4-FFF2-40B4-BE49-F238E27FC236}">
                <a16:creationId xmlns:a16="http://schemas.microsoft.com/office/drawing/2014/main" id="{AC8F7A31-0DAF-9C4C-A1FB-C94BDC1F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181451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1038" name="Text Box 30">
            <a:extLst>
              <a:ext uri="{FF2B5EF4-FFF2-40B4-BE49-F238E27FC236}">
                <a16:creationId xmlns:a16="http://schemas.microsoft.com/office/drawing/2014/main" id="{13F0A9C4-40E0-D748-870F-D09350829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6082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1039" name="Text Box 31">
            <a:extLst>
              <a:ext uri="{FF2B5EF4-FFF2-40B4-BE49-F238E27FC236}">
                <a16:creationId xmlns:a16="http://schemas.microsoft.com/office/drawing/2014/main" id="{595B8D0F-516A-3848-9958-4869C00CB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264795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1040" name="Text Box 32">
            <a:extLst>
              <a:ext uri="{FF2B5EF4-FFF2-40B4-BE49-F238E27FC236}">
                <a16:creationId xmlns:a16="http://schemas.microsoft.com/office/drawing/2014/main" id="{B4603A1F-78EA-C74C-986B-5F85FE14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2613025"/>
            <a:ext cx="338137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1041" name="Text Box 33">
            <a:extLst>
              <a:ext uri="{FF2B5EF4-FFF2-40B4-BE49-F238E27FC236}">
                <a16:creationId xmlns:a16="http://schemas.microsoft.com/office/drawing/2014/main" id="{8EA470D0-70A2-254C-926E-BB3D96612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185102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1042" name="Text Box 34">
            <a:extLst>
              <a:ext uri="{FF2B5EF4-FFF2-40B4-BE49-F238E27FC236}">
                <a16:creationId xmlns:a16="http://schemas.microsoft.com/office/drawing/2014/main" id="{C3134F11-06B8-8243-9024-8AD42E65E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217963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1043" name="Text Box 35">
            <a:extLst>
              <a:ext uri="{FF2B5EF4-FFF2-40B4-BE49-F238E27FC236}">
                <a16:creationId xmlns:a16="http://schemas.microsoft.com/office/drawing/2014/main" id="{156E1DB3-8988-704E-BCE0-CC07A16B0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763713"/>
            <a:ext cx="442913" cy="319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 G:</a:t>
            </a:r>
          </a:p>
        </p:txBody>
      </p:sp>
      <p:sp>
        <p:nvSpPr>
          <p:cNvPr id="811044" name="Text Box 36">
            <a:extLst>
              <a:ext uri="{FF2B5EF4-FFF2-40B4-BE49-F238E27FC236}">
                <a16:creationId xmlns:a16="http://schemas.microsoft.com/office/drawing/2014/main" id="{A81BF1E4-C9F5-3F4D-AE4D-A9FF350E9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3438525"/>
            <a:ext cx="1968500" cy="4238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37160" bIns="137160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/>
              <a:t>Flow value = 0</a:t>
            </a:r>
          </a:p>
        </p:txBody>
      </p:sp>
      <p:sp>
        <p:nvSpPr>
          <p:cNvPr id="811045" name="Text Box 37">
            <a:extLst>
              <a:ext uri="{FF2B5EF4-FFF2-40B4-BE49-F238E27FC236}">
                <a16:creationId xmlns:a16="http://schemas.microsoft.com/office/drawing/2014/main" id="{0634B149-4952-784F-96A8-639AFEDEC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5" y="20875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1046" name="Text Box 38">
            <a:extLst>
              <a:ext uri="{FF2B5EF4-FFF2-40B4-BE49-F238E27FC236}">
                <a16:creationId xmlns:a16="http://schemas.microsoft.com/office/drawing/2014/main" id="{21DF57B5-1431-8748-8911-58E489D90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1244600"/>
            <a:ext cx="6524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flow</a:t>
            </a:r>
          </a:p>
        </p:txBody>
      </p:sp>
      <p:sp>
        <p:nvSpPr>
          <p:cNvPr id="811047" name="Text Box 39">
            <a:extLst>
              <a:ext uri="{FF2B5EF4-FFF2-40B4-BE49-F238E27FC236}">
                <a16:creationId xmlns:a16="http://schemas.microsoft.com/office/drawing/2014/main" id="{CC9B8AF6-2C40-6F46-A9A3-18CB366F1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8" y="1536700"/>
            <a:ext cx="112871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capacity</a:t>
            </a:r>
          </a:p>
        </p:txBody>
      </p:sp>
      <p:sp>
        <p:nvSpPr>
          <p:cNvPr id="811048" name="Line 40">
            <a:extLst>
              <a:ext uri="{FF2B5EF4-FFF2-40B4-BE49-F238E27FC236}">
                <a16:creationId xmlns:a16="http://schemas.microsoft.com/office/drawing/2014/main" id="{A90EB6D1-1D56-8245-8AB2-9F00CB0C3C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3750" y="1568450"/>
            <a:ext cx="222250" cy="230188"/>
          </a:xfrm>
          <a:prstGeom prst="line">
            <a:avLst/>
          </a:prstGeom>
          <a:noFill/>
          <a:ln w="15875">
            <a:solidFill>
              <a:schemeClr val="hlink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11049" name="Line 41">
            <a:extLst>
              <a:ext uri="{FF2B5EF4-FFF2-40B4-BE49-F238E27FC236}">
                <a16:creationId xmlns:a16="http://schemas.microsoft.com/office/drawing/2014/main" id="{0280B17E-B81C-CF4F-A31F-BC803ECD32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2813" y="1852613"/>
            <a:ext cx="212725" cy="2206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2">
            <a:extLst>
              <a:ext uri="{FF2B5EF4-FFF2-40B4-BE49-F238E27FC236}">
                <a16:creationId xmlns:a16="http://schemas.microsoft.com/office/drawing/2014/main" id="{B261C2CB-F158-C045-AB9B-B06E6C7814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175DE-3704-4D45-8C64-E20FF1A83572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813058" name="Rectangle 2">
            <a:extLst>
              <a:ext uri="{FF2B5EF4-FFF2-40B4-BE49-F238E27FC236}">
                <a16:creationId xmlns:a16="http://schemas.microsoft.com/office/drawing/2014/main" id="{266F1BB8-B8E0-4B46-BBD5-273CC941E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Ford-Fulkerson Algorithm</a:t>
            </a:r>
          </a:p>
        </p:txBody>
      </p:sp>
      <p:sp>
        <p:nvSpPr>
          <p:cNvPr id="813059" name="Oval 3">
            <a:extLst>
              <a:ext uri="{FF2B5EF4-FFF2-40B4-BE49-F238E27FC236}">
                <a16:creationId xmlns:a16="http://schemas.microsoft.com/office/drawing/2014/main" id="{33B9CDF3-2293-F24F-9AC7-AD90A4155C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2225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813060" name="Oval 4">
            <a:extLst>
              <a:ext uri="{FF2B5EF4-FFF2-40B4-BE49-F238E27FC236}">
                <a16:creationId xmlns:a16="http://schemas.microsoft.com/office/drawing/2014/main" id="{25873B91-4C3B-A04A-A03B-E4FE8EC470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13843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813061" name="Oval 5">
            <a:extLst>
              <a:ext uri="{FF2B5EF4-FFF2-40B4-BE49-F238E27FC236}">
                <a16:creationId xmlns:a16="http://schemas.microsoft.com/office/drawing/2014/main" id="{04D7DFDB-34BF-764F-AE97-30359D2FB4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3</a:t>
            </a:r>
          </a:p>
        </p:txBody>
      </p:sp>
      <p:cxnSp>
        <p:nvCxnSpPr>
          <p:cNvPr id="813062" name="AutoShape 6">
            <a:extLst>
              <a:ext uri="{FF2B5EF4-FFF2-40B4-BE49-F238E27FC236}">
                <a16:creationId xmlns:a16="http://schemas.microsoft.com/office/drawing/2014/main" id="{E87A801B-DD59-B24F-AA93-337591B97EA3}"/>
              </a:ext>
            </a:extLst>
          </p:cNvPr>
          <p:cNvCxnSpPr>
            <a:cxnSpLocks noChangeShapeType="1"/>
            <a:stCxn id="813059" idx="7"/>
            <a:endCxn id="813060" idx="3"/>
          </p:cNvCxnSpPr>
          <p:nvPr/>
        </p:nvCxnSpPr>
        <p:spPr bwMode="auto">
          <a:xfrm flipV="1">
            <a:off x="1506538" y="1606550"/>
            <a:ext cx="1806575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3063" name="AutoShape 7">
            <a:extLst>
              <a:ext uri="{FF2B5EF4-FFF2-40B4-BE49-F238E27FC236}">
                <a16:creationId xmlns:a16="http://schemas.microsoft.com/office/drawing/2014/main" id="{E5261976-E873-794D-B054-B39A4F3A5B80}"/>
              </a:ext>
            </a:extLst>
          </p:cNvPr>
          <p:cNvCxnSpPr>
            <a:cxnSpLocks noChangeShapeType="1"/>
            <a:stCxn id="813059" idx="6"/>
            <a:endCxn id="813061" idx="2"/>
          </p:cNvCxnSpPr>
          <p:nvPr/>
        </p:nvCxnSpPr>
        <p:spPr bwMode="auto">
          <a:xfrm>
            <a:off x="1550988" y="2998788"/>
            <a:ext cx="1717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3064" name="AutoShape 8">
            <a:extLst>
              <a:ext uri="{FF2B5EF4-FFF2-40B4-BE49-F238E27FC236}">
                <a16:creationId xmlns:a16="http://schemas.microsoft.com/office/drawing/2014/main" id="{0606D0D9-8DDE-FD4B-A5BA-33C02A75CF71}"/>
              </a:ext>
            </a:extLst>
          </p:cNvPr>
          <p:cNvCxnSpPr>
            <a:cxnSpLocks noChangeShapeType="1"/>
            <a:stCxn id="813061" idx="6"/>
            <a:endCxn id="813068" idx="2"/>
          </p:cNvCxnSpPr>
          <p:nvPr/>
        </p:nvCxnSpPr>
        <p:spPr bwMode="auto">
          <a:xfrm>
            <a:off x="3535363" y="2998788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3065" name="AutoShape 9">
            <a:extLst>
              <a:ext uri="{FF2B5EF4-FFF2-40B4-BE49-F238E27FC236}">
                <a16:creationId xmlns:a16="http://schemas.microsoft.com/office/drawing/2014/main" id="{67FDB6FB-968B-D34B-8939-A9D043EE51E0}"/>
              </a:ext>
            </a:extLst>
          </p:cNvPr>
          <p:cNvCxnSpPr>
            <a:cxnSpLocks noChangeShapeType="1"/>
            <a:stCxn id="813060" idx="6"/>
            <a:endCxn id="813067" idx="2"/>
          </p:cNvCxnSpPr>
          <p:nvPr/>
        </p:nvCxnSpPr>
        <p:spPr bwMode="auto">
          <a:xfrm>
            <a:off x="3535363" y="1511300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3066" name="AutoShape 10">
            <a:extLst>
              <a:ext uri="{FF2B5EF4-FFF2-40B4-BE49-F238E27FC236}">
                <a16:creationId xmlns:a16="http://schemas.microsoft.com/office/drawing/2014/main" id="{B13AD629-AC6F-7243-B065-AE09C54DBBA9}"/>
              </a:ext>
            </a:extLst>
          </p:cNvPr>
          <p:cNvCxnSpPr>
            <a:cxnSpLocks noChangeShapeType="1"/>
            <a:stCxn id="813060" idx="4"/>
            <a:endCxn id="813061" idx="0"/>
          </p:cNvCxnSpPr>
          <p:nvPr/>
        </p:nvCxnSpPr>
        <p:spPr bwMode="auto">
          <a:xfrm>
            <a:off x="3402013" y="1643063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3067" name="Oval 11">
            <a:extLst>
              <a:ext uri="{FF2B5EF4-FFF2-40B4-BE49-F238E27FC236}">
                <a16:creationId xmlns:a16="http://schemas.microsoft.com/office/drawing/2014/main" id="{22A36DA4-EF90-A348-BDDE-E23EDED442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900" y="13843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813068" name="Oval 12">
            <a:extLst>
              <a:ext uri="{FF2B5EF4-FFF2-40B4-BE49-F238E27FC236}">
                <a16:creationId xmlns:a16="http://schemas.microsoft.com/office/drawing/2014/main" id="{6663FD80-EAA4-6241-B8AF-2DF8D4B6E3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90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813069" name="AutoShape 13">
            <a:extLst>
              <a:ext uri="{FF2B5EF4-FFF2-40B4-BE49-F238E27FC236}">
                <a16:creationId xmlns:a16="http://schemas.microsoft.com/office/drawing/2014/main" id="{35CF6436-065C-AF4B-916D-BE9AA7AF51A4}"/>
              </a:ext>
            </a:extLst>
          </p:cNvPr>
          <p:cNvCxnSpPr>
            <a:cxnSpLocks noChangeShapeType="1"/>
            <a:stCxn id="813067" idx="4"/>
            <a:endCxn id="813068" idx="0"/>
          </p:cNvCxnSpPr>
          <p:nvPr/>
        </p:nvCxnSpPr>
        <p:spPr bwMode="auto">
          <a:xfrm>
            <a:off x="6056313" y="1643063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3070" name="AutoShape 14">
            <a:extLst>
              <a:ext uri="{FF2B5EF4-FFF2-40B4-BE49-F238E27FC236}">
                <a16:creationId xmlns:a16="http://schemas.microsoft.com/office/drawing/2014/main" id="{64A1B055-F8CF-5443-BAED-C44BE1699C2D}"/>
              </a:ext>
            </a:extLst>
          </p:cNvPr>
          <p:cNvCxnSpPr>
            <a:cxnSpLocks noChangeShapeType="1"/>
            <a:stCxn id="813060" idx="5"/>
            <a:endCxn id="813068" idx="1"/>
          </p:cNvCxnSpPr>
          <p:nvPr/>
        </p:nvCxnSpPr>
        <p:spPr bwMode="auto">
          <a:xfrm>
            <a:off x="3490913" y="1606550"/>
            <a:ext cx="2476500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3071" name="Oval 15">
            <a:extLst>
              <a:ext uri="{FF2B5EF4-FFF2-40B4-BE49-F238E27FC236}">
                <a16:creationId xmlns:a16="http://schemas.microsoft.com/office/drawing/2014/main" id="{75DAE28D-A11D-2740-B673-4B6360AF01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8035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813072" name="AutoShape 16">
            <a:extLst>
              <a:ext uri="{FF2B5EF4-FFF2-40B4-BE49-F238E27FC236}">
                <a16:creationId xmlns:a16="http://schemas.microsoft.com/office/drawing/2014/main" id="{470DD7EC-6B1A-1C43-8BFB-8D0E45EA9E3C}"/>
              </a:ext>
            </a:extLst>
          </p:cNvPr>
          <p:cNvCxnSpPr>
            <a:cxnSpLocks noChangeShapeType="1"/>
            <a:stCxn id="813067" idx="6"/>
            <a:endCxn id="813071" idx="1"/>
          </p:cNvCxnSpPr>
          <p:nvPr/>
        </p:nvCxnSpPr>
        <p:spPr bwMode="auto">
          <a:xfrm>
            <a:off x="6189663" y="1511300"/>
            <a:ext cx="1727200" cy="1392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3073" name="AutoShape 17">
            <a:extLst>
              <a:ext uri="{FF2B5EF4-FFF2-40B4-BE49-F238E27FC236}">
                <a16:creationId xmlns:a16="http://schemas.microsoft.com/office/drawing/2014/main" id="{EE6E9426-B8F2-0843-814B-9F2FB14AC4F6}"/>
              </a:ext>
            </a:extLst>
          </p:cNvPr>
          <p:cNvCxnSpPr>
            <a:cxnSpLocks noChangeShapeType="1"/>
            <a:stCxn id="813068" idx="6"/>
            <a:endCxn id="813071" idx="2"/>
          </p:cNvCxnSpPr>
          <p:nvPr/>
        </p:nvCxnSpPr>
        <p:spPr bwMode="auto">
          <a:xfrm>
            <a:off x="6189663" y="2998788"/>
            <a:ext cx="1682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3074" name="Text Box 18">
            <a:extLst>
              <a:ext uri="{FF2B5EF4-FFF2-40B4-BE49-F238E27FC236}">
                <a16:creationId xmlns:a16="http://schemas.microsoft.com/office/drawing/2014/main" id="{8F73CBB1-24D0-464F-A5C0-0F477A04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71788"/>
            <a:ext cx="35401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13075" name="Text Box 19">
            <a:extLst>
              <a:ext uri="{FF2B5EF4-FFF2-40B4-BE49-F238E27FC236}">
                <a16:creationId xmlns:a16="http://schemas.microsoft.com/office/drawing/2014/main" id="{5148D8F4-1E1D-0D4F-A86D-40B141FB3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042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13076" name="Text Box 20">
            <a:extLst>
              <a:ext uri="{FF2B5EF4-FFF2-40B4-BE49-F238E27FC236}">
                <a16:creationId xmlns:a16="http://schemas.microsoft.com/office/drawing/2014/main" id="{26DA5A0B-A9CB-814D-BDBB-F20D7066E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908300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9</a:t>
            </a:r>
          </a:p>
        </p:txBody>
      </p:sp>
      <p:sp>
        <p:nvSpPr>
          <p:cNvPr id="813077" name="Text Box 21">
            <a:extLst>
              <a:ext uri="{FF2B5EF4-FFF2-40B4-BE49-F238E27FC236}">
                <a16:creationId xmlns:a16="http://schemas.microsoft.com/office/drawing/2014/main" id="{1A848D44-71CC-0B4F-8045-DDE4B50F3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988" y="2092325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8</a:t>
            </a:r>
          </a:p>
        </p:txBody>
      </p:sp>
      <p:sp>
        <p:nvSpPr>
          <p:cNvPr id="813078" name="Text Box 22">
            <a:extLst>
              <a:ext uri="{FF2B5EF4-FFF2-40B4-BE49-F238E27FC236}">
                <a16:creationId xmlns:a16="http://schemas.microsoft.com/office/drawing/2014/main" id="{8AEDDD86-B45B-8147-9D62-CDA69D2BF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1401763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4</a:t>
            </a:r>
          </a:p>
        </p:txBody>
      </p:sp>
      <p:sp>
        <p:nvSpPr>
          <p:cNvPr id="813079" name="Text Box 23">
            <a:extLst>
              <a:ext uri="{FF2B5EF4-FFF2-40B4-BE49-F238E27FC236}">
                <a16:creationId xmlns:a16="http://schemas.microsoft.com/office/drawing/2014/main" id="{BA867B2B-2D18-8C4B-90D5-B77A7D529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2897188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13080" name="Text Box 24">
            <a:extLst>
              <a:ext uri="{FF2B5EF4-FFF2-40B4-BE49-F238E27FC236}">
                <a16:creationId xmlns:a16="http://schemas.microsoft.com/office/drawing/2014/main" id="{0B41A551-ECCE-5E40-8385-D162DE7B7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2112963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13081" name="Text Box 25">
            <a:extLst>
              <a:ext uri="{FF2B5EF4-FFF2-40B4-BE49-F238E27FC236}">
                <a16:creationId xmlns:a16="http://schemas.microsoft.com/office/drawing/2014/main" id="{C50CF0B5-78E9-0745-87BD-F12F0D4A2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087563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6</a:t>
            </a:r>
          </a:p>
        </p:txBody>
      </p:sp>
      <p:sp>
        <p:nvSpPr>
          <p:cNvPr id="813082" name="Text Box 26">
            <a:extLst>
              <a:ext uri="{FF2B5EF4-FFF2-40B4-BE49-F238E27FC236}">
                <a16:creationId xmlns:a16="http://schemas.microsoft.com/office/drawing/2014/main" id="{81DB2B0B-6FE4-EA49-B3BD-704D71006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2163763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13083" name="Text Box 27">
            <a:extLst>
              <a:ext uri="{FF2B5EF4-FFF2-40B4-BE49-F238E27FC236}">
                <a16:creationId xmlns:a16="http://schemas.microsoft.com/office/drawing/2014/main" id="{FAA6A27E-097B-A042-9203-EA19B408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18415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813084" name="Text Box 28">
            <a:extLst>
              <a:ext uri="{FF2B5EF4-FFF2-40B4-BE49-F238E27FC236}">
                <a16:creationId xmlns:a16="http://schemas.microsoft.com/office/drawing/2014/main" id="{543571F2-C767-3A48-AA9D-1302B6DD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1162050"/>
            <a:ext cx="338137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3085" name="Text Box 29">
            <a:extLst>
              <a:ext uri="{FF2B5EF4-FFF2-40B4-BE49-F238E27FC236}">
                <a16:creationId xmlns:a16="http://schemas.microsoft.com/office/drawing/2014/main" id="{B966741C-5F50-5A46-B470-31B533485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181451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3086" name="Text Box 30">
            <a:extLst>
              <a:ext uri="{FF2B5EF4-FFF2-40B4-BE49-F238E27FC236}">
                <a16:creationId xmlns:a16="http://schemas.microsoft.com/office/drawing/2014/main" id="{240B65BF-70DD-4444-AA25-91A3FA0B8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6082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3087" name="Text Box 31">
            <a:extLst>
              <a:ext uri="{FF2B5EF4-FFF2-40B4-BE49-F238E27FC236}">
                <a16:creationId xmlns:a16="http://schemas.microsoft.com/office/drawing/2014/main" id="{45A98C6D-E6D9-B74F-865F-C592EFAB0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264795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3088" name="Text Box 32">
            <a:extLst>
              <a:ext uri="{FF2B5EF4-FFF2-40B4-BE49-F238E27FC236}">
                <a16:creationId xmlns:a16="http://schemas.microsoft.com/office/drawing/2014/main" id="{22795E32-0039-DC47-AC43-0C344C267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2613025"/>
            <a:ext cx="338137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813089" name="Text Box 33">
            <a:extLst>
              <a:ext uri="{FF2B5EF4-FFF2-40B4-BE49-F238E27FC236}">
                <a16:creationId xmlns:a16="http://schemas.microsoft.com/office/drawing/2014/main" id="{2DD4D006-08D4-724F-8620-C4C434BF3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185102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813090" name="Text Box 34">
            <a:extLst>
              <a:ext uri="{FF2B5EF4-FFF2-40B4-BE49-F238E27FC236}">
                <a16:creationId xmlns:a16="http://schemas.microsoft.com/office/drawing/2014/main" id="{44A60C78-3EF4-1D4D-93B2-B32390C16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217963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3091" name="Text Box 35">
            <a:extLst>
              <a:ext uri="{FF2B5EF4-FFF2-40B4-BE49-F238E27FC236}">
                <a16:creationId xmlns:a16="http://schemas.microsoft.com/office/drawing/2014/main" id="{04B02542-B1B9-4B45-9082-05C213D0C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763713"/>
            <a:ext cx="442913" cy="319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 G:</a:t>
            </a:r>
          </a:p>
        </p:txBody>
      </p:sp>
      <p:sp>
        <p:nvSpPr>
          <p:cNvPr id="813092" name="Oval 36">
            <a:extLst>
              <a:ext uri="{FF2B5EF4-FFF2-40B4-BE49-F238E27FC236}">
                <a16:creationId xmlns:a16="http://schemas.microsoft.com/office/drawing/2014/main" id="{C8953FD3-CD39-EA4C-8625-C0EB5008FD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9525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813093" name="Oval 37">
            <a:extLst>
              <a:ext uri="{FF2B5EF4-FFF2-40B4-BE49-F238E27FC236}">
                <a16:creationId xmlns:a16="http://schemas.microsoft.com/office/drawing/2014/main" id="{AF998367-D278-8A42-A1B0-A062191E2D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3900" y="4275138"/>
            <a:ext cx="250825" cy="25241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813094" name="Oval 38">
            <a:extLst>
              <a:ext uri="{FF2B5EF4-FFF2-40B4-BE49-F238E27FC236}">
                <a16:creationId xmlns:a16="http://schemas.microsoft.com/office/drawing/2014/main" id="{2BF0E36A-FE2B-5A4C-92C4-9FC8838FB8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390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3</a:t>
            </a:r>
          </a:p>
        </p:txBody>
      </p:sp>
      <p:cxnSp>
        <p:nvCxnSpPr>
          <p:cNvPr id="813095" name="AutoShape 39">
            <a:extLst>
              <a:ext uri="{FF2B5EF4-FFF2-40B4-BE49-F238E27FC236}">
                <a16:creationId xmlns:a16="http://schemas.microsoft.com/office/drawing/2014/main" id="{201CD907-20A2-B14E-8DF7-DE9C9A8669BB}"/>
              </a:ext>
            </a:extLst>
          </p:cNvPr>
          <p:cNvCxnSpPr>
            <a:cxnSpLocks noChangeShapeType="1"/>
            <a:stCxn id="813092" idx="7"/>
            <a:endCxn id="813093" idx="3"/>
          </p:cNvCxnSpPr>
          <p:nvPr/>
        </p:nvCxnSpPr>
        <p:spPr bwMode="auto">
          <a:xfrm flipV="1">
            <a:off x="1493838" y="4497388"/>
            <a:ext cx="1806575" cy="1296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3096" name="AutoShape 40">
            <a:extLst>
              <a:ext uri="{FF2B5EF4-FFF2-40B4-BE49-F238E27FC236}">
                <a16:creationId xmlns:a16="http://schemas.microsoft.com/office/drawing/2014/main" id="{F6FDB623-0E2C-3F4A-8153-68DBD9EA0DD9}"/>
              </a:ext>
            </a:extLst>
          </p:cNvPr>
          <p:cNvCxnSpPr>
            <a:cxnSpLocks noChangeShapeType="1"/>
            <a:stCxn id="813092" idx="6"/>
            <a:endCxn id="813094" idx="2"/>
          </p:cNvCxnSpPr>
          <p:nvPr/>
        </p:nvCxnSpPr>
        <p:spPr bwMode="auto">
          <a:xfrm>
            <a:off x="1538288" y="5889625"/>
            <a:ext cx="1717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3097" name="AutoShape 41">
            <a:extLst>
              <a:ext uri="{FF2B5EF4-FFF2-40B4-BE49-F238E27FC236}">
                <a16:creationId xmlns:a16="http://schemas.microsoft.com/office/drawing/2014/main" id="{9267EEC4-497B-0540-A712-EC9B76CE44EB}"/>
              </a:ext>
            </a:extLst>
          </p:cNvPr>
          <p:cNvCxnSpPr>
            <a:cxnSpLocks noChangeShapeType="1"/>
            <a:stCxn id="813094" idx="6"/>
            <a:endCxn id="813101" idx="2"/>
          </p:cNvCxnSpPr>
          <p:nvPr/>
        </p:nvCxnSpPr>
        <p:spPr bwMode="auto">
          <a:xfrm>
            <a:off x="3522663" y="5889625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3098" name="AutoShape 42">
            <a:extLst>
              <a:ext uri="{FF2B5EF4-FFF2-40B4-BE49-F238E27FC236}">
                <a16:creationId xmlns:a16="http://schemas.microsoft.com/office/drawing/2014/main" id="{371EEC74-1126-3A43-B88C-18D7FC30056B}"/>
              </a:ext>
            </a:extLst>
          </p:cNvPr>
          <p:cNvCxnSpPr>
            <a:cxnSpLocks noChangeShapeType="1"/>
            <a:stCxn id="813093" idx="6"/>
            <a:endCxn id="813100" idx="2"/>
          </p:cNvCxnSpPr>
          <p:nvPr/>
        </p:nvCxnSpPr>
        <p:spPr bwMode="auto">
          <a:xfrm>
            <a:off x="3522663" y="4402138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3099" name="AutoShape 43">
            <a:extLst>
              <a:ext uri="{FF2B5EF4-FFF2-40B4-BE49-F238E27FC236}">
                <a16:creationId xmlns:a16="http://schemas.microsoft.com/office/drawing/2014/main" id="{F02522D7-0A64-474A-B6C3-E7DF48E808BF}"/>
              </a:ext>
            </a:extLst>
          </p:cNvPr>
          <p:cNvCxnSpPr>
            <a:cxnSpLocks noChangeShapeType="1"/>
            <a:stCxn id="813093" idx="4"/>
            <a:endCxn id="813094" idx="0"/>
          </p:cNvCxnSpPr>
          <p:nvPr/>
        </p:nvCxnSpPr>
        <p:spPr bwMode="auto">
          <a:xfrm>
            <a:off x="3389313" y="4533900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3100" name="Oval 44">
            <a:extLst>
              <a:ext uri="{FF2B5EF4-FFF2-40B4-BE49-F238E27FC236}">
                <a16:creationId xmlns:a16="http://schemas.microsoft.com/office/drawing/2014/main" id="{2BD22388-2A7E-214E-9102-B43B1CA676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8200" y="4275138"/>
            <a:ext cx="250825" cy="25241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813101" name="Oval 45">
            <a:extLst>
              <a:ext uri="{FF2B5EF4-FFF2-40B4-BE49-F238E27FC236}">
                <a16:creationId xmlns:a16="http://schemas.microsoft.com/office/drawing/2014/main" id="{90E7BAFB-5ECE-DE43-B713-023D673B63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820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813102" name="AutoShape 46">
            <a:extLst>
              <a:ext uri="{FF2B5EF4-FFF2-40B4-BE49-F238E27FC236}">
                <a16:creationId xmlns:a16="http://schemas.microsoft.com/office/drawing/2014/main" id="{E7622F4A-EFD0-934C-9821-BD4BBBDC225B}"/>
              </a:ext>
            </a:extLst>
          </p:cNvPr>
          <p:cNvCxnSpPr>
            <a:cxnSpLocks noChangeShapeType="1"/>
            <a:stCxn id="813100" idx="4"/>
            <a:endCxn id="813101" idx="0"/>
          </p:cNvCxnSpPr>
          <p:nvPr/>
        </p:nvCxnSpPr>
        <p:spPr bwMode="auto">
          <a:xfrm>
            <a:off x="6043613" y="4533900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3103" name="AutoShape 47">
            <a:extLst>
              <a:ext uri="{FF2B5EF4-FFF2-40B4-BE49-F238E27FC236}">
                <a16:creationId xmlns:a16="http://schemas.microsoft.com/office/drawing/2014/main" id="{48EECCEB-FB1A-9F47-92CE-BC7D1B4A4443}"/>
              </a:ext>
            </a:extLst>
          </p:cNvPr>
          <p:cNvCxnSpPr>
            <a:cxnSpLocks noChangeShapeType="1"/>
            <a:stCxn id="813093" idx="5"/>
            <a:endCxn id="813101" idx="1"/>
          </p:cNvCxnSpPr>
          <p:nvPr/>
        </p:nvCxnSpPr>
        <p:spPr bwMode="auto">
          <a:xfrm>
            <a:off x="3478213" y="4497388"/>
            <a:ext cx="2476500" cy="1296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3104" name="Oval 48">
            <a:extLst>
              <a:ext uri="{FF2B5EF4-FFF2-40B4-BE49-F238E27FC236}">
                <a16:creationId xmlns:a16="http://schemas.microsoft.com/office/drawing/2014/main" id="{15E015BD-DE02-C64C-92C5-AF212C4BB9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765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813105" name="AutoShape 49">
            <a:extLst>
              <a:ext uri="{FF2B5EF4-FFF2-40B4-BE49-F238E27FC236}">
                <a16:creationId xmlns:a16="http://schemas.microsoft.com/office/drawing/2014/main" id="{D765C19F-5A12-2E47-A618-02F3AEBF6382}"/>
              </a:ext>
            </a:extLst>
          </p:cNvPr>
          <p:cNvCxnSpPr>
            <a:cxnSpLocks noChangeShapeType="1"/>
            <a:stCxn id="813100" idx="6"/>
            <a:endCxn id="813104" idx="1"/>
          </p:cNvCxnSpPr>
          <p:nvPr/>
        </p:nvCxnSpPr>
        <p:spPr bwMode="auto">
          <a:xfrm>
            <a:off x="6176963" y="4402138"/>
            <a:ext cx="1727200" cy="1392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3106" name="AutoShape 50">
            <a:extLst>
              <a:ext uri="{FF2B5EF4-FFF2-40B4-BE49-F238E27FC236}">
                <a16:creationId xmlns:a16="http://schemas.microsoft.com/office/drawing/2014/main" id="{331C7221-2EEF-C641-A430-77F9C5AE6FAC}"/>
              </a:ext>
            </a:extLst>
          </p:cNvPr>
          <p:cNvCxnSpPr>
            <a:cxnSpLocks noChangeShapeType="1"/>
            <a:stCxn id="813101" idx="6"/>
            <a:endCxn id="813104" idx="2"/>
          </p:cNvCxnSpPr>
          <p:nvPr/>
        </p:nvCxnSpPr>
        <p:spPr bwMode="auto">
          <a:xfrm>
            <a:off x="6176963" y="5889625"/>
            <a:ext cx="1682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3107" name="Text Box 51">
            <a:extLst>
              <a:ext uri="{FF2B5EF4-FFF2-40B4-BE49-F238E27FC236}">
                <a16:creationId xmlns:a16="http://schemas.microsoft.com/office/drawing/2014/main" id="{C1E8E689-6A2B-8E4F-A23F-87C1CBF9F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5762625"/>
            <a:ext cx="35401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13108" name="Text Box 52">
            <a:extLst>
              <a:ext uri="{FF2B5EF4-FFF2-40B4-BE49-F238E27FC236}">
                <a16:creationId xmlns:a16="http://schemas.microsoft.com/office/drawing/2014/main" id="{B47FEF6D-5E7C-5C48-9363-E2430D0B9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5799138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9</a:t>
            </a:r>
          </a:p>
        </p:txBody>
      </p:sp>
      <p:sp>
        <p:nvSpPr>
          <p:cNvPr id="813109" name="Text Box 53">
            <a:extLst>
              <a:ext uri="{FF2B5EF4-FFF2-40B4-BE49-F238E27FC236}">
                <a16:creationId xmlns:a16="http://schemas.microsoft.com/office/drawing/2014/main" id="{AA9F3933-8ACE-5B4E-B37F-23A8D42A7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4292600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4</a:t>
            </a:r>
          </a:p>
        </p:txBody>
      </p:sp>
      <p:sp>
        <p:nvSpPr>
          <p:cNvPr id="813110" name="Text Box 54">
            <a:extLst>
              <a:ext uri="{FF2B5EF4-FFF2-40B4-BE49-F238E27FC236}">
                <a16:creationId xmlns:a16="http://schemas.microsoft.com/office/drawing/2014/main" id="{D1C407EC-EFD1-4141-9AEF-C760331C8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5003800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13111" name="Text Box 55">
            <a:extLst>
              <a:ext uri="{FF2B5EF4-FFF2-40B4-BE49-F238E27FC236}">
                <a16:creationId xmlns:a16="http://schemas.microsoft.com/office/drawing/2014/main" id="{693BF0D0-CF97-BC4E-A627-EBCC59920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4978400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6</a:t>
            </a:r>
          </a:p>
        </p:txBody>
      </p:sp>
      <p:sp>
        <p:nvSpPr>
          <p:cNvPr id="813112" name="Text Box 56">
            <a:extLst>
              <a:ext uri="{FF2B5EF4-FFF2-40B4-BE49-F238E27FC236}">
                <a16:creationId xmlns:a16="http://schemas.microsoft.com/office/drawing/2014/main" id="{B38702D9-E9BF-4342-8248-B30E6297C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5054600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13113" name="Text Box 57">
            <a:extLst>
              <a:ext uri="{FF2B5EF4-FFF2-40B4-BE49-F238E27FC236}">
                <a16:creationId xmlns:a16="http://schemas.microsoft.com/office/drawing/2014/main" id="{788901E4-46D4-1342-B697-5A67158E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4654550"/>
            <a:ext cx="442913" cy="319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 G</a:t>
            </a:r>
            <a:r>
              <a:rPr lang="en-US" altLang="en-US" sz="2000" baseline="-25000"/>
              <a:t>f</a:t>
            </a:r>
            <a:r>
              <a:rPr lang="en-US" altLang="en-US" sz="1800"/>
              <a:t>:</a:t>
            </a:r>
          </a:p>
        </p:txBody>
      </p:sp>
      <p:cxnSp>
        <p:nvCxnSpPr>
          <p:cNvPr id="813114" name="AutoShape 58">
            <a:extLst>
              <a:ext uri="{FF2B5EF4-FFF2-40B4-BE49-F238E27FC236}">
                <a16:creationId xmlns:a16="http://schemas.microsoft.com/office/drawing/2014/main" id="{270FD35F-C3E4-1540-BE0A-1BFEB1B4F8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93838" y="4497388"/>
            <a:ext cx="1806575" cy="129698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3115" name="AutoShape 59">
            <a:extLst>
              <a:ext uri="{FF2B5EF4-FFF2-40B4-BE49-F238E27FC236}">
                <a16:creationId xmlns:a16="http://schemas.microsoft.com/office/drawing/2014/main" id="{3EE2C5F3-E6A9-BF44-9647-E4F02C58C7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78213" y="4497388"/>
            <a:ext cx="2476500" cy="129698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3116" name="AutoShape 60">
            <a:extLst>
              <a:ext uri="{FF2B5EF4-FFF2-40B4-BE49-F238E27FC236}">
                <a16:creationId xmlns:a16="http://schemas.microsoft.com/office/drawing/2014/main" id="{C837072C-EB02-F140-97D2-E13F1A056F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76963" y="5889625"/>
            <a:ext cx="1682750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3117" name="Text Box 61">
            <a:extLst>
              <a:ext uri="{FF2B5EF4-FFF2-40B4-BE49-F238E27FC236}">
                <a16:creationId xmlns:a16="http://schemas.microsoft.com/office/drawing/2014/main" id="{5FB0DED7-7FC2-1C45-BE1F-1C7EB3055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5021263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813118" name="Text Box 62">
            <a:extLst>
              <a:ext uri="{FF2B5EF4-FFF2-40B4-BE49-F238E27FC236}">
                <a16:creationId xmlns:a16="http://schemas.microsoft.com/office/drawing/2014/main" id="{657D9C04-2D8A-844C-AC90-5FB51D427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4983163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8</a:t>
            </a:r>
          </a:p>
        </p:txBody>
      </p:sp>
      <p:sp>
        <p:nvSpPr>
          <p:cNvPr id="813119" name="Text Box 63">
            <a:extLst>
              <a:ext uri="{FF2B5EF4-FFF2-40B4-BE49-F238E27FC236}">
                <a16:creationId xmlns:a16="http://schemas.microsoft.com/office/drawing/2014/main" id="{0BD33308-CA7C-C84F-869C-1FC2A1D41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78802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grpSp>
        <p:nvGrpSpPr>
          <p:cNvPr id="813120" name="Group 64">
            <a:extLst>
              <a:ext uri="{FF2B5EF4-FFF2-40B4-BE49-F238E27FC236}">
                <a16:creationId xmlns:a16="http://schemas.microsoft.com/office/drawing/2014/main" id="{D2DE3240-51DE-D940-AA73-F2E8F53A502E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835150"/>
            <a:ext cx="5251450" cy="949325"/>
            <a:chOff x="1236" y="1156"/>
            <a:chExt cx="3308" cy="598"/>
          </a:xfrm>
        </p:grpSpPr>
        <p:sp>
          <p:nvSpPr>
            <p:cNvPr id="813121" name="Text Box 65">
              <a:extLst>
                <a:ext uri="{FF2B5EF4-FFF2-40B4-BE49-F238E27FC236}">
                  <a16:creationId xmlns:a16="http://schemas.microsoft.com/office/drawing/2014/main" id="{CC01443D-B784-B040-B807-780D16357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1156"/>
              <a:ext cx="214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813122" name="Text Box 66">
              <a:extLst>
                <a:ext uri="{FF2B5EF4-FFF2-40B4-BE49-F238E27FC236}">
                  <a16:creationId xmlns:a16="http://schemas.microsoft.com/office/drawing/2014/main" id="{9C748A7C-A509-D342-B78B-2706A5802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" y="1173"/>
              <a:ext cx="214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813123" name="Text Box 67">
              <a:extLst>
                <a:ext uri="{FF2B5EF4-FFF2-40B4-BE49-F238E27FC236}">
                  <a16:creationId xmlns:a16="http://schemas.microsoft.com/office/drawing/2014/main" id="{0197E69B-12CA-D249-B0A2-C86AEBD40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" y="1638"/>
              <a:ext cx="213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813124" name="Text Box 68">
              <a:extLst>
                <a:ext uri="{FF2B5EF4-FFF2-40B4-BE49-F238E27FC236}">
                  <a16:creationId xmlns:a16="http://schemas.microsoft.com/office/drawing/2014/main" id="{013332AF-B3AC-FB40-A708-4416DEF12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" y="1165"/>
              <a:ext cx="214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813125" name="Text Box 69">
              <a:extLst>
                <a:ext uri="{FF2B5EF4-FFF2-40B4-BE49-F238E27FC236}">
                  <a16:creationId xmlns:a16="http://schemas.microsoft.com/office/drawing/2014/main" id="{0B54D350-F875-9043-BC3C-20DEFBA0C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" y="1174"/>
              <a:ext cx="214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813126" name="Text Box 70">
              <a:extLst>
                <a:ext uri="{FF2B5EF4-FFF2-40B4-BE49-F238E27FC236}">
                  <a16:creationId xmlns:a16="http://schemas.microsoft.com/office/drawing/2014/main" id="{D4809875-82D6-0E4A-BD96-EAA27F17F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1647"/>
              <a:ext cx="213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</p:grpSp>
      <p:sp>
        <p:nvSpPr>
          <p:cNvPr id="813127" name="Text Box 71">
            <a:extLst>
              <a:ext uri="{FF2B5EF4-FFF2-40B4-BE49-F238E27FC236}">
                <a16:creationId xmlns:a16="http://schemas.microsoft.com/office/drawing/2014/main" id="{E4E68C6C-45C0-CE4D-AF7B-8622D93D8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5" y="20875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3128" name="Text Box 72">
            <a:extLst>
              <a:ext uri="{FF2B5EF4-FFF2-40B4-BE49-F238E27FC236}">
                <a16:creationId xmlns:a16="http://schemas.microsoft.com/office/drawing/2014/main" id="{38B9B67A-EBB7-CA4E-96C7-A77D44158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3438525"/>
            <a:ext cx="1968500" cy="4238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37160" bIns="137160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/>
              <a:t>Flow value = 0</a:t>
            </a:r>
          </a:p>
        </p:txBody>
      </p:sp>
      <p:sp>
        <p:nvSpPr>
          <p:cNvPr id="813130" name="Text Box 74">
            <a:extLst>
              <a:ext uri="{FF2B5EF4-FFF2-40B4-BE49-F238E27FC236}">
                <a16:creationId xmlns:a16="http://schemas.microsoft.com/office/drawing/2014/main" id="{30C19F0F-FD60-844B-A6BC-F81AF64AB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8" y="1536700"/>
            <a:ext cx="112871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capacity</a:t>
            </a:r>
          </a:p>
        </p:txBody>
      </p:sp>
      <p:sp>
        <p:nvSpPr>
          <p:cNvPr id="813132" name="Line 76">
            <a:extLst>
              <a:ext uri="{FF2B5EF4-FFF2-40B4-BE49-F238E27FC236}">
                <a16:creationId xmlns:a16="http://schemas.microsoft.com/office/drawing/2014/main" id="{AA3713DC-89D5-A245-AA13-2899973FA0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2813" y="1852613"/>
            <a:ext cx="212725" cy="2206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13133" name="Text Box 77">
            <a:extLst>
              <a:ext uri="{FF2B5EF4-FFF2-40B4-BE49-F238E27FC236}">
                <a16:creationId xmlns:a16="http://schemas.microsoft.com/office/drawing/2014/main" id="{F3E7DF8F-969B-A94E-8FA0-FE837EE24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362450"/>
            <a:ext cx="20288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residual capacity</a:t>
            </a:r>
          </a:p>
        </p:txBody>
      </p:sp>
      <p:sp>
        <p:nvSpPr>
          <p:cNvPr id="813134" name="Line 78">
            <a:extLst>
              <a:ext uri="{FF2B5EF4-FFF2-40B4-BE49-F238E27FC236}">
                <a16:creationId xmlns:a16="http://schemas.microsoft.com/office/drawing/2014/main" id="{4A98D7C9-0BE8-7B46-8C40-2486D9E848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8200" y="4789488"/>
            <a:ext cx="212725" cy="2206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13135" name="Text Box 79">
            <a:extLst>
              <a:ext uri="{FF2B5EF4-FFF2-40B4-BE49-F238E27FC236}">
                <a16:creationId xmlns:a16="http://schemas.microsoft.com/office/drawing/2014/main" id="{A201706A-0D31-E34E-8ACA-C1E06DD1F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1244600"/>
            <a:ext cx="6524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flow</a:t>
            </a:r>
          </a:p>
        </p:txBody>
      </p:sp>
      <p:sp>
        <p:nvSpPr>
          <p:cNvPr id="813136" name="Line 80">
            <a:extLst>
              <a:ext uri="{FF2B5EF4-FFF2-40B4-BE49-F238E27FC236}">
                <a16:creationId xmlns:a16="http://schemas.microsoft.com/office/drawing/2014/main" id="{A0059594-DD62-5441-B14A-24B2E45402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3750" y="1568450"/>
            <a:ext cx="222250" cy="230188"/>
          </a:xfrm>
          <a:prstGeom prst="line">
            <a:avLst/>
          </a:prstGeom>
          <a:noFill/>
          <a:ln w="15875">
            <a:solidFill>
              <a:schemeClr val="hlink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2">
            <a:extLst>
              <a:ext uri="{FF2B5EF4-FFF2-40B4-BE49-F238E27FC236}">
                <a16:creationId xmlns:a16="http://schemas.microsoft.com/office/drawing/2014/main" id="{1C87D9C2-08D4-984E-AA67-BEC82CADD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C6289-362C-1645-B82D-24759F02103E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815106" name="Rectangle 2">
            <a:extLst>
              <a:ext uri="{FF2B5EF4-FFF2-40B4-BE49-F238E27FC236}">
                <a16:creationId xmlns:a16="http://schemas.microsoft.com/office/drawing/2014/main" id="{4F7D19BA-E249-B641-83D4-FDEB90FA0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Ford-Fulkerson Algorithm</a:t>
            </a:r>
          </a:p>
        </p:txBody>
      </p:sp>
      <p:sp>
        <p:nvSpPr>
          <p:cNvPr id="815107" name="Oval 3">
            <a:extLst>
              <a:ext uri="{FF2B5EF4-FFF2-40B4-BE49-F238E27FC236}">
                <a16:creationId xmlns:a16="http://schemas.microsoft.com/office/drawing/2014/main" id="{55B944F4-AC1B-C74C-BE7B-EA1166FE3E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2225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815108" name="Oval 4">
            <a:extLst>
              <a:ext uri="{FF2B5EF4-FFF2-40B4-BE49-F238E27FC236}">
                <a16:creationId xmlns:a16="http://schemas.microsoft.com/office/drawing/2014/main" id="{C24183A0-1056-0743-AB92-8AF8BB6480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13843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815109" name="Oval 5">
            <a:extLst>
              <a:ext uri="{FF2B5EF4-FFF2-40B4-BE49-F238E27FC236}">
                <a16:creationId xmlns:a16="http://schemas.microsoft.com/office/drawing/2014/main" id="{222A5A7F-5337-3445-959D-A932CDC082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3</a:t>
            </a:r>
          </a:p>
        </p:txBody>
      </p:sp>
      <p:cxnSp>
        <p:nvCxnSpPr>
          <p:cNvPr id="815110" name="AutoShape 6">
            <a:extLst>
              <a:ext uri="{FF2B5EF4-FFF2-40B4-BE49-F238E27FC236}">
                <a16:creationId xmlns:a16="http://schemas.microsoft.com/office/drawing/2014/main" id="{C83B8CEA-5282-674B-8B79-21424BDD52B9}"/>
              </a:ext>
            </a:extLst>
          </p:cNvPr>
          <p:cNvCxnSpPr>
            <a:cxnSpLocks noChangeShapeType="1"/>
            <a:stCxn id="815107" idx="7"/>
            <a:endCxn id="815108" idx="3"/>
          </p:cNvCxnSpPr>
          <p:nvPr/>
        </p:nvCxnSpPr>
        <p:spPr bwMode="auto">
          <a:xfrm flipV="1">
            <a:off x="1506538" y="1606550"/>
            <a:ext cx="1806575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11" name="AutoShape 7">
            <a:extLst>
              <a:ext uri="{FF2B5EF4-FFF2-40B4-BE49-F238E27FC236}">
                <a16:creationId xmlns:a16="http://schemas.microsoft.com/office/drawing/2014/main" id="{E27AF91A-F55E-D648-9CCB-E13FC2B45DF6}"/>
              </a:ext>
            </a:extLst>
          </p:cNvPr>
          <p:cNvCxnSpPr>
            <a:cxnSpLocks noChangeShapeType="1"/>
            <a:stCxn id="815107" idx="6"/>
            <a:endCxn id="815109" idx="2"/>
          </p:cNvCxnSpPr>
          <p:nvPr/>
        </p:nvCxnSpPr>
        <p:spPr bwMode="auto">
          <a:xfrm>
            <a:off x="1550988" y="2998788"/>
            <a:ext cx="1717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12" name="AutoShape 8">
            <a:extLst>
              <a:ext uri="{FF2B5EF4-FFF2-40B4-BE49-F238E27FC236}">
                <a16:creationId xmlns:a16="http://schemas.microsoft.com/office/drawing/2014/main" id="{75A0FBF6-3721-EA47-8C79-F0B425840D15}"/>
              </a:ext>
            </a:extLst>
          </p:cNvPr>
          <p:cNvCxnSpPr>
            <a:cxnSpLocks noChangeShapeType="1"/>
            <a:stCxn id="815109" idx="6"/>
            <a:endCxn id="815116" idx="2"/>
          </p:cNvCxnSpPr>
          <p:nvPr/>
        </p:nvCxnSpPr>
        <p:spPr bwMode="auto">
          <a:xfrm>
            <a:off x="3535363" y="2998788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13" name="AutoShape 9">
            <a:extLst>
              <a:ext uri="{FF2B5EF4-FFF2-40B4-BE49-F238E27FC236}">
                <a16:creationId xmlns:a16="http://schemas.microsoft.com/office/drawing/2014/main" id="{DE2DF163-89B8-744C-A00A-D098D6CB25F3}"/>
              </a:ext>
            </a:extLst>
          </p:cNvPr>
          <p:cNvCxnSpPr>
            <a:cxnSpLocks noChangeShapeType="1"/>
            <a:stCxn id="815108" idx="6"/>
            <a:endCxn id="815115" idx="2"/>
          </p:cNvCxnSpPr>
          <p:nvPr/>
        </p:nvCxnSpPr>
        <p:spPr bwMode="auto">
          <a:xfrm>
            <a:off x="3535363" y="1511300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14" name="AutoShape 10">
            <a:extLst>
              <a:ext uri="{FF2B5EF4-FFF2-40B4-BE49-F238E27FC236}">
                <a16:creationId xmlns:a16="http://schemas.microsoft.com/office/drawing/2014/main" id="{BC3E8EBA-1B95-4A4B-87ED-DF4BB8A17EF4}"/>
              </a:ext>
            </a:extLst>
          </p:cNvPr>
          <p:cNvCxnSpPr>
            <a:cxnSpLocks noChangeShapeType="1"/>
            <a:stCxn id="815108" idx="4"/>
            <a:endCxn id="815109" idx="0"/>
          </p:cNvCxnSpPr>
          <p:nvPr/>
        </p:nvCxnSpPr>
        <p:spPr bwMode="auto">
          <a:xfrm>
            <a:off x="3402013" y="1643063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15" name="Oval 11">
            <a:extLst>
              <a:ext uri="{FF2B5EF4-FFF2-40B4-BE49-F238E27FC236}">
                <a16:creationId xmlns:a16="http://schemas.microsoft.com/office/drawing/2014/main" id="{D8B7CE51-D7F3-E04D-9088-FD46BBCC03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900" y="13843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815116" name="Oval 12">
            <a:extLst>
              <a:ext uri="{FF2B5EF4-FFF2-40B4-BE49-F238E27FC236}">
                <a16:creationId xmlns:a16="http://schemas.microsoft.com/office/drawing/2014/main" id="{DA1B635B-F586-FB41-8FF4-EDBB013F07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90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815117" name="AutoShape 13">
            <a:extLst>
              <a:ext uri="{FF2B5EF4-FFF2-40B4-BE49-F238E27FC236}">
                <a16:creationId xmlns:a16="http://schemas.microsoft.com/office/drawing/2014/main" id="{0FE87A8B-A39E-7348-A489-EE6F87892E37}"/>
              </a:ext>
            </a:extLst>
          </p:cNvPr>
          <p:cNvCxnSpPr>
            <a:cxnSpLocks noChangeShapeType="1"/>
            <a:stCxn id="815115" idx="4"/>
            <a:endCxn id="815116" idx="0"/>
          </p:cNvCxnSpPr>
          <p:nvPr/>
        </p:nvCxnSpPr>
        <p:spPr bwMode="auto">
          <a:xfrm>
            <a:off x="6056313" y="1643063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18" name="AutoShape 14">
            <a:extLst>
              <a:ext uri="{FF2B5EF4-FFF2-40B4-BE49-F238E27FC236}">
                <a16:creationId xmlns:a16="http://schemas.microsoft.com/office/drawing/2014/main" id="{20601C08-79E1-8D42-BA46-962F18935EEB}"/>
              </a:ext>
            </a:extLst>
          </p:cNvPr>
          <p:cNvCxnSpPr>
            <a:cxnSpLocks noChangeShapeType="1"/>
            <a:stCxn id="815108" idx="5"/>
            <a:endCxn id="815116" idx="1"/>
          </p:cNvCxnSpPr>
          <p:nvPr/>
        </p:nvCxnSpPr>
        <p:spPr bwMode="auto">
          <a:xfrm>
            <a:off x="3490913" y="1606550"/>
            <a:ext cx="2476500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19" name="Oval 15">
            <a:extLst>
              <a:ext uri="{FF2B5EF4-FFF2-40B4-BE49-F238E27FC236}">
                <a16:creationId xmlns:a16="http://schemas.microsoft.com/office/drawing/2014/main" id="{1083AFF5-2A45-284D-B538-1E3C6D0308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8035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815120" name="AutoShape 16">
            <a:extLst>
              <a:ext uri="{FF2B5EF4-FFF2-40B4-BE49-F238E27FC236}">
                <a16:creationId xmlns:a16="http://schemas.microsoft.com/office/drawing/2014/main" id="{63B87330-6EC5-3A42-8E41-E8D1BD2F51B7}"/>
              </a:ext>
            </a:extLst>
          </p:cNvPr>
          <p:cNvCxnSpPr>
            <a:cxnSpLocks noChangeShapeType="1"/>
            <a:stCxn id="815115" idx="6"/>
            <a:endCxn id="815119" idx="1"/>
          </p:cNvCxnSpPr>
          <p:nvPr/>
        </p:nvCxnSpPr>
        <p:spPr bwMode="auto">
          <a:xfrm>
            <a:off x="6189663" y="1511300"/>
            <a:ext cx="1727200" cy="1392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21" name="AutoShape 17">
            <a:extLst>
              <a:ext uri="{FF2B5EF4-FFF2-40B4-BE49-F238E27FC236}">
                <a16:creationId xmlns:a16="http://schemas.microsoft.com/office/drawing/2014/main" id="{81D7D33B-8395-C843-B93C-5F4E305FF6DC}"/>
              </a:ext>
            </a:extLst>
          </p:cNvPr>
          <p:cNvCxnSpPr>
            <a:cxnSpLocks noChangeShapeType="1"/>
            <a:stCxn id="815116" idx="6"/>
            <a:endCxn id="815119" idx="2"/>
          </p:cNvCxnSpPr>
          <p:nvPr/>
        </p:nvCxnSpPr>
        <p:spPr bwMode="auto">
          <a:xfrm>
            <a:off x="6189663" y="2998788"/>
            <a:ext cx="1682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22" name="Text Box 18">
            <a:extLst>
              <a:ext uri="{FF2B5EF4-FFF2-40B4-BE49-F238E27FC236}">
                <a16:creationId xmlns:a16="http://schemas.microsoft.com/office/drawing/2014/main" id="{B17AFB79-C2F9-4144-858B-88CC65DF0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71788"/>
            <a:ext cx="35401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15123" name="Text Box 19">
            <a:extLst>
              <a:ext uri="{FF2B5EF4-FFF2-40B4-BE49-F238E27FC236}">
                <a16:creationId xmlns:a16="http://schemas.microsoft.com/office/drawing/2014/main" id="{379E5ADB-56AF-3149-9E45-132D8D036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042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15124" name="Text Box 20">
            <a:extLst>
              <a:ext uri="{FF2B5EF4-FFF2-40B4-BE49-F238E27FC236}">
                <a16:creationId xmlns:a16="http://schemas.microsoft.com/office/drawing/2014/main" id="{4F5E8DA5-94D2-D945-94E1-31F26004F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908300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9</a:t>
            </a:r>
          </a:p>
        </p:txBody>
      </p:sp>
      <p:sp>
        <p:nvSpPr>
          <p:cNvPr id="815125" name="Text Box 21">
            <a:extLst>
              <a:ext uri="{FF2B5EF4-FFF2-40B4-BE49-F238E27FC236}">
                <a16:creationId xmlns:a16="http://schemas.microsoft.com/office/drawing/2014/main" id="{175C9F88-F27B-8542-9065-238AF7F3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988" y="2092325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8</a:t>
            </a:r>
          </a:p>
        </p:txBody>
      </p:sp>
      <p:sp>
        <p:nvSpPr>
          <p:cNvPr id="815126" name="Text Box 22">
            <a:extLst>
              <a:ext uri="{FF2B5EF4-FFF2-40B4-BE49-F238E27FC236}">
                <a16:creationId xmlns:a16="http://schemas.microsoft.com/office/drawing/2014/main" id="{742924F6-B735-3F43-ADD2-440CC625E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1401763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4</a:t>
            </a:r>
          </a:p>
        </p:txBody>
      </p:sp>
      <p:sp>
        <p:nvSpPr>
          <p:cNvPr id="815127" name="Text Box 23">
            <a:extLst>
              <a:ext uri="{FF2B5EF4-FFF2-40B4-BE49-F238E27FC236}">
                <a16:creationId xmlns:a16="http://schemas.microsoft.com/office/drawing/2014/main" id="{385FE8CF-E575-1C46-83AE-357CB01CC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2897188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15128" name="Text Box 24">
            <a:extLst>
              <a:ext uri="{FF2B5EF4-FFF2-40B4-BE49-F238E27FC236}">
                <a16:creationId xmlns:a16="http://schemas.microsoft.com/office/drawing/2014/main" id="{77F54248-4E3E-F046-B755-FE30EC863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2112963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15129" name="Text Box 25">
            <a:extLst>
              <a:ext uri="{FF2B5EF4-FFF2-40B4-BE49-F238E27FC236}">
                <a16:creationId xmlns:a16="http://schemas.microsoft.com/office/drawing/2014/main" id="{F7F20B24-D804-5C40-A97F-99AA59A2D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087563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6</a:t>
            </a:r>
          </a:p>
        </p:txBody>
      </p:sp>
      <p:sp>
        <p:nvSpPr>
          <p:cNvPr id="815130" name="Text Box 26">
            <a:extLst>
              <a:ext uri="{FF2B5EF4-FFF2-40B4-BE49-F238E27FC236}">
                <a16:creationId xmlns:a16="http://schemas.microsoft.com/office/drawing/2014/main" id="{82A8A406-4AF2-0249-A5E4-AD211258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2163763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15131" name="Text Box 27">
            <a:extLst>
              <a:ext uri="{FF2B5EF4-FFF2-40B4-BE49-F238E27FC236}">
                <a16:creationId xmlns:a16="http://schemas.microsoft.com/office/drawing/2014/main" id="{7492232B-8E5F-D947-82B7-7891E74AE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18415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815132" name="Text Box 28">
            <a:extLst>
              <a:ext uri="{FF2B5EF4-FFF2-40B4-BE49-F238E27FC236}">
                <a16:creationId xmlns:a16="http://schemas.microsoft.com/office/drawing/2014/main" id="{7F856F31-3FB4-F845-8C29-B2936C4E4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1162050"/>
            <a:ext cx="338137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5133" name="Text Box 29">
            <a:extLst>
              <a:ext uri="{FF2B5EF4-FFF2-40B4-BE49-F238E27FC236}">
                <a16:creationId xmlns:a16="http://schemas.microsoft.com/office/drawing/2014/main" id="{8F46B92E-8D9B-C44B-BBEF-ED5BA6DE4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181451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5134" name="Text Box 30">
            <a:extLst>
              <a:ext uri="{FF2B5EF4-FFF2-40B4-BE49-F238E27FC236}">
                <a16:creationId xmlns:a16="http://schemas.microsoft.com/office/drawing/2014/main" id="{3F01848D-2533-A140-9C8A-32351E69F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6082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5135" name="Text Box 31">
            <a:extLst>
              <a:ext uri="{FF2B5EF4-FFF2-40B4-BE49-F238E27FC236}">
                <a16:creationId xmlns:a16="http://schemas.microsoft.com/office/drawing/2014/main" id="{5D4793FF-7F43-D641-8D0E-E84FB95C9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264795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815136" name="Text Box 32">
            <a:extLst>
              <a:ext uri="{FF2B5EF4-FFF2-40B4-BE49-F238E27FC236}">
                <a16:creationId xmlns:a16="http://schemas.microsoft.com/office/drawing/2014/main" id="{C71788E7-4A18-6748-96A1-CF87D2F6C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2613025"/>
            <a:ext cx="338137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815137" name="Text Box 33">
            <a:extLst>
              <a:ext uri="{FF2B5EF4-FFF2-40B4-BE49-F238E27FC236}">
                <a16:creationId xmlns:a16="http://schemas.microsoft.com/office/drawing/2014/main" id="{F18C227D-290D-E148-8223-25995A36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185102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815138" name="Text Box 34">
            <a:extLst>
              <a:ext uri="{FF2B5EF4-FFF2-40B4-BE49-F238E27FC236}">
                <a16:creationId xmlns:a16="http://schemas.microsoft.com/office/drawing/2014/main" id="{082229B7-2FB3-AD49-A80F-57D1FD473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217963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815139" name="Text Box 35">
            <a:extLst>
              <a:ext uri="{FF2B5EF4-FFF2-40B4-BE49-F238E27FC236}">
                <a16:creationId xmlns:a16="http://schemas.microsoft.com/office/drawing/2014/main" id="{868EB79C-4E8E-8F46-A973-594134BFC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5" y="20875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5140" name="Text Box 36">
            <a:extLst>
              <a:ext uri="{FF2B5EF4-FFF2-40B4-BE49-F238E27FC236}">
                <a16:creationId xmlns:a16="http://schemas.microsoft.com/office/drawing/2014/main" id="{35ABD176-811C-9C40-ACC0-C98C7C455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763713"/>
            <a:ext cx="442913" cy="319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 G:</a:t>
            </a:r>
          </a:p>
        </p:txBody>
      </p:sp>
      <p:sp>
        <p:nvSpPr>
          <p:cNvPr id="815141" name="Oval 37">
            <a:extLst>
              <a:ext uri="{FF2B5EF4-FFF2-40B4-BE49-F238E27FC236}">
                <a16:creationId xmlns:a16="http://schemas.microsoft.com/office/drawing/2014/main" id="{6CCA7A37-94AE-4948-9E1F-D4EE430EF5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9525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815142" name="Oval 38">
            <a:extLst>
              <a:ext uri="{FF2B5EF4-FFF2-40B4-BE49-F238E27FC236}">
                <a16:creationId xmlns:a16="http://schemas.microsoft.com/office/drawing/2014/main" id="{1E3D761A-2727-CF4C-A024-B231E1DCB1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3900" y="4275138"/>
            <a:ext cx="250825" cy="25241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815143" name="Oval 39">
            <a:extLst>
              <a:ext uri="{FF2B5EF4-FFF2-40B4-BE49-F238E27FC236}">
                <a16:creationId xmlns:a16="http://schemas.microsoft.com/office/drawing/2014/main" id="{9E161E78-DB35-CB4E-A13F-48AA22BCA0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390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3</a:t>
            </a:r>
          </a:p>
        </p:txBody>
      </p:sp>
      <p:cxnSp>
        <p:nvCxnSpPr>
          <p:cNvPr id="815144" name="AutoShape 40">
            <a:extLst>
              <a:ext uri="{FF2B5EF4-FFF2-40B4-BE49-F238E27FC236}">
                <a16:creationId xmlns:a16="http://schemas.microsoft.com/office/drawing/2014/main" id="{DC888A1F-3DEA-0B4F-9EED-2D03269A79B7}"/>
              </a:ext>
            </a:extLst>
          </p:cNvPr>
          <p:cNvCxnSpPr>
            <a:cxnSpLocks noChangeShapeType="1"/>
            <a:stCxn id="815141" idx="7"/>
            <a:endCxn id="815142" idx="3"/>
          </p:cNvCxnSpPr>
          <p:nvPr/>
        </p:nvCxnSpPr>
        <p:spPr bwMode="auto">
          <a:xfrm flipV="1">
            <a:off x="1493838" y="4497388"/>
            <a:ext cx="1806575" cy="1296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45" name="AutoShape 41">
            <a:extLst>
              <a:ext uri="{FF2B5EF4-FFF2-40B4-BE49-F238E27FC236}">
                <a16:creationId xmlns:a16="http://schemas.microsoft.com/office/drawing/2014/main" id="{09F619EF-29C3-C946-9E94-D19915C99697}"/>
              </a:ext>
            </a:extLst>
          </p:cNvPr>
          <p:cNvCxnSpPr>
            <a:cxnSpLocks noChangeShapeType="1"/>
            <a:stCxn id="815141" idx="6"/>
            <a:endCxn id="815143" idx="2"/>
          </p:cNvCxnSpPr>
          <p:nvPr/>
        </p:nvCxnSpPr>
        <p:spPr bwMode="auto">
          <a:xfrm>
            <a:off x="1538288" y="5889625"/>
            <a:ext cx="1717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46" name="AutoShape 42">
            <a:extLst>
              <a:ext uri="{FF2B5EF4-FFF2-40B4-BE49-F238E27FC236}">
                <a16:creationId xmlns:a16="http://schemas.microsoft.com/office/drawing/2014/main" id="{FF3034EF-0EEA-CA40-8CE4-62A989362EA4}"/>
              </a:ext>
            </a:extLst>
          </p:cNvPr>
          <p:cNvCxnSpPr>
            <a:cxnSpLocks noChangeShapeType="1"/>
            <a:stCxn id="815143" idx="6"/>
            <a:endCxn id="815150" idx="2"/>
          </p:cNvCxnSpPr>
          <p:nvPr/>
        </p:nvCxnSpPr>
        <p:spPr bwMode="auto">
          <a:xfrm>
            <a:off x="3522663" y="5889625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47" name="AutoShape 43">
            <a:extLst>
              <a:ext uri="{FF2B5EF4-FFF2-40B4-BE49-F238E27FC236}">
                <a16:creationId xmlns:a16="http://schemas.microsoft.com/office/drawing/2014/main" id="{10A05E25-D705-3F4A-9E08-4A376C6E7FDA}"/>
              </a:ext>
            </a:extLst>
          </p:cNvPr>
          <p:cNvCxnSpPr>
            <a:cxnSpLocks noChangeShapeType="1"/>
            <a:stCxn id="815142" idx="6"/>
            <a:endCxn id="815149" idx="2"/>
          </p:cNvCxnSpPr>
          <p:nvPr/>
        </p:nvCxnSpPr>
        <p:spPr bwMode="auto">
          <a:xfrm>
            <a:off x="3522663" y="4402138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48" name="AutoShape 44">
            <a:extLst>
              <a:ext uri="{FF2B5EF4-FFF2-40B4-BE49-F238E27FC236}">
                <a16:creationId xmlns:a16="http://schemas.microsoft.com/office/drawing/2014/main" id="{AC23AB0D-330B-A943-ABC3-B392228D72AE}"/>
              </a:ext>
            </a:extLst>
          </p:cNvPr>
          <p:cNvCxnSpPr>
            <a:cxnSpLocks noChangeShapeType="1"/>
            <a:stCxn id="815142" idx="4"/>
            <a:endCxn id="815143" idx="0"/>
          </p:cNvCxnSpPr>
          <p:nvPr/>
        </p:nvCxnSpPr>
        <p:spPr bwMode="auto">
          <a:xfrm>
            <a:off x="3389313" y="4533900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49" name="Oval 45">
            <a:extLst>
              <a:ext uri="{FF2B5EF4-FFF2-40B4-BE49-F238E27FC236}">
                <a16:creationId xmlns:a16="http://schemas.microsoft.com/office/drawing/2014/main" id="{886BEF27-75DD-B243-BE32-48B1756D64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8200" y="4275138"/>
            <a:ext cx="250825" cy="25241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815150" name="Oval 46">
            <a:extLst>
              <a:ext uri="{FF2B5EF4-FFF2-40B4-BE49-F238E27FC236}">
                <a16:creationId xmlns:a16="http://schemas.microsoft.com/office/drawing/2014/main" id="{916F1ED2-C881-C44C-8340-4356D8BB96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820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815151" name="AutoShape 47">
            <a:extLst>
              <a:ext uri="{FF2B5EF4-FFF2-40B4-BE49-F238E27FC236}">
                <a16:creationId xmlns:a16="http://schemas.microsoft.com/office/drawing/2014/main" id="{3E4D2CCD-1B37-B641-9758-C0410E26362D}"/>
              </a:ext>
            </a:extLst>
          </p:cNvPr>
          <p:cNvCxnSpPr>
            <a:cxnSpLocks noChangeShapeType="1"/>
            <a:stCxn id="815149" idx="4"/>
            <a:endCxn id="815150" idx="0"/>
          </p:cNvCxnSpPr>
          <p:nvPr/>
        </p:nvCxnSpPr>
        <p:spPr bwMode="auto">
          <a:xfrm>
            <a:off x="6043613" y="4533900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52" name="Oval 48">
            <a:extLst>
              <a:ext uri="{FF2B5EF4-FFF2-40B4-BE49-F238E27FC236}">
                <a16:creationId xmlns:a16="http://schemas.microsoft.com/office/drawing/2014/main" id="{DB2FD4C1-B729-9943-B037-D68BDC9ED0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765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815153" name="AutoShape 49">
            <a:extLst>
              <a:ext uri="{FF2B5EF4-FFF2-40B4-BE49-F238E27FC236}">
                <a16:creationId xmlns:a16="http://schemas.microsoft.com/office/drawing/2014/main" id="{AB653F81-4590-0F47-8BB5-B28D30B4C57B}"/>
              </a:ext>
            </a:extLst>
          </p:cNvPr>
          <p:cNvCxnSpPr>
            <a:cxnSpLocks noChangeShapeType="1"/>
            <a:stCxn id="815149" idx="6"/>
            <a:endCxn id="815152" idx="1"/>
          </p:cNvCxnSpPr>
          <p:nvPr/>
        </p:nvCxnSpPr>
        <p:spPr bwMode="auto">
          <a:xfrm>
            <a:off x="6176963" y="4402138"/>
            <a:ext cx="1727200" cy="1392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54" name="AutoShape 50">
            <a:extLst>
              <a:ext uri="{FF2B5EF4-FFF2-40B4-BE49-F238E27FC236}">
                <a16:creationId xmlns:a16="http://schemas.microsoft.com/office/drawing/2014/main" id="{536B500A-E045-DE4A-84F8-13786C616211}"/>
              </a:ext>
            </a:extLst>
          </p:cNvPr>
          <p:cNvCxnSpPr>
            <a:cxnSpLocks noChangeShapeType="1"/>
            <a:stCxn id="815150" idx="6"/>
            <a:endCxn id="815152" idx="2"/>
          </p:cNvCxnSpPr>
          <p:nvPr/>
        </p:nvCxnSpPr>
        <p:spPr bwMode="auto">
          <a:xfrm>
            <a:off x="6176963" y="5889625"/>
            <a:ext cx="1682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55" name="Text Box 51">
            <a:extLst>
              <a:ext uri="{FF2B5EF4-FFF2-40B4-BE49-F238E27FC236}">
                <a16:creationId xmlns:a16="http://schemas.microsoft.com/office/drawing/2014/main" id="{97001626-5AF2-F549-91F8-A18DC04E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5762625"/>
            <a:ext cx="35401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15156" name="Text Box 52">
            <a:extLst>
              <a:ext uri="{FF2B5EF4-FFF2-40B4-BE49-F238E27FC236}">
                <a16:creationId xmlns:a16="http://schemas.microsoft.com/office/drawing/2014/main" id="{6D274A5A-71E4-D141-9322-A33CFB71B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4292600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4</a:t>
            </a:r>
          </a:p>
        </p:txBody>
      </p:sp>
      <p:sp>
        <p:nvSpPr>
          <p:cNvPr id="815157" name="Text Box 53">
            <a:extLst>
              <a:ext uri="{FF2B5EF4-FFF2-40B4-BE49-F238E27FC236}">
                <a16:creationId xmlns:a16="http://schemas.microsoft.com/office/drawing/2014/main" id="{1BF1E6E8-CE8E-F74E-B73A-0B9E3D864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5003800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15158" name="Text Box 54">
            <a:extLst>
              <a:ext uri="{FF2B5EF4-FFF2-40B4-BE49-F238E27FC236}">
                <a16:creationId xmlns:a16="http://schemas.microsoft.com/office/drawing/2014/main" id="{22EC178B-A3D1-EB43-B51C-0A62E9B9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4978400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6</a:t>
            </a:r>
          </a:p>
        </p:txBody>
      </p:sp>
      <p:sp>
        <p:nvSpPr>
          <p:cNvPr id="815159" name="Text Box 55">
            <a:extLst>
              <a:ext uri="{FF2B5EF4-FFF2-40B4-BE49-F238E27FC236}">
                <a16:creationId xmlns:a16="http://schemas.microsoft.com/office/drawing/2014/main" id="{B616107B-1F41-B340-A92F-FA699C63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4654550"/>
            <a:ext cx="442913" cy="319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 G</a:t>
            </a:r>
            <a:r>
              <a:rPr lang="en-US" altLang="en-US" sz="2000" baseline="-25000"/>
              <a:t>f</a:t>
            </a:r>
            <a:r>
              <a:rPr lang="en-US" altLang="en-US" sz="1800"/>
              <a:t>:</a:t>
            </a:r>
          </a:p>
        </p:txBody>
      </p:sp>
      <p:cxnSp>
        <p:nvCxnSpPr>
          <p:cNvPr id="815160" name="AutoShape 56">
            <a:extLst>
              <a:ext uri="{FF2B5EF4-FFF2-40B4-BE49-F238E27FC236}">
                <a16:creationId xmlns:a16="http://schemas.microsoft.com/office/drawing/2014/main" id="{DBEEBF8E-8BA6-9240-8FB6-759B4191B92D}"/>
              </a:ext>
            </a:extLst>
          </p:cNvPr>
          <p:cNvCxnSpPr>
            <a:cxnSpLocks noChangeShapeType="1"/>
            <a:stCxn id="815142" idx="2"/>
            <a:endCxn id="815141" idx="0"/>
          </p:cNvCxnSpPr>
          <p:nvPr/>
        </p:nvCxnSpPr>
        <p:spPr bwMode="auto">
          <a:xfrm rot="10800000" flipV="1">
            <a:off x="1404938" y="4402138"/>
            <a:ext cx="1851025" cy="1354137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61" name="AutoShape 57">
            <a:extLst>
              <a:ext uri="{FF2B5EF4-FFF2-40B4-BE49-F238E27FC236}">
                <a16:creationId xmlns:a16="http://schemas.microsoft.com/office/drawing/2014/main" id="{327EF262-61C6-3145-910A-351241004D40}"/>
              </a:ext>
            </a:extLst>
          </p:cNvPr>
          <p:cNvCxnSpPr>
            <a:cxnSpLocks noChangeShapeType="1"/>
            <a:stCxn id="815152" idx="4"/>
            <a:endCxn id="815150" idx="5"/>
          </p:cNvCxnSpPr>
          <p:nvPr/>
        </p:nvCxnSpPr>
        <p:spPr bwMode="auto">
          <a:xfrm rot="16200000" flipV="1">
            <a:off x="7044532" y="5074444"/>
            <a:ext cx="36512" cy="1860550"/>
          </a:xfrm>
          <a:prstGeom prst="curvedConnector3">
            <a:avLst>
              <a:gd name="adj1" fmla="val -604347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62" name="Text Box 58">
            <a:extLst>
              <a:ext uri="{FF2B5EF4-FFF2-40B4-BE49-F238E27FC236}">
                <a16:creationId xmlns:a16="http://schemas.microsoft.com/office/drawing/2014/main" id="{D234E495-3368-8B48-87CB-5C25A9CB8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613092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8</a:t>
            </a:r>
          </a:p>
        </p:txBody>
      </p:sp>
      <p:cxnSp>
        <p:nvCxnSpPr>
          <p:cNvPr id="815163" name="AutoShape 59">
            <a:extLst>
              <a:ext uri="{FF2B5EF4-FFF2-40B4-BE49-F238E27FC236}">
                <a16:creationId xmlns:a16="http://schemas.microsoft.com/office/drawing/2014/main" id="{43B95EC7-8B7F-F647-B613-62C66A84327A}"/>
              </a:ext>
            </a:extLst>
          </p:cNvPr>
          <p:cNvCxnSpPr>
            <a:cxnSpLocks noChangeShapeType="1"/>
            <a:stCxn id="815150" idx="1"/>
            <a:endCxn id="815142" idx="5"/>
          </p:cNvCxnSpPr>
          <p:nvPr/>
        </p:nvCxnSpPr>
        <p:spPr bwMode="auto">
          <a:xfrm flipH="1" flipV="1">
            <a:off x="3478213" y="4498975"/>
            <a:ext cx="2476500" cy="1293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64" name="Text Box 60">
            <a:extLst>
              <a:ext uri="{FF2B5EF4-FFF2-40B4-BE49-F238E27FC236}">
                <a16:creationId xmlns:a16="http://schemas.microsoft.com/office/drawing/2014/main" id="{2C0E88DC-A544-0545-9A61-EAA51D137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4983163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8</a:t>
            </a:r>
          </a:p>
        </p:txBody>
      </p:sp>
      <p:sp>
        <p:nvSpPr>
          <p:cNvPr id="815165" name="Text Box 61">
            <a:extLst>
              <a:ext uri="{FF2B5EF4-FFF2-40B4-BE49-F238E27FC236}">
                <a16:creationId xmlns:a16="http://schemas.microsoft.com/office/drawing/2014/main" id="{47A9EEF8-5C9E-BB4D-81A7-F2622D756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4659313"/>
            <a:ext cx="33496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8</a:t>
            </a:r>
          </a:p>
        </p:txBody>
      </p:sp>
      <p:cxnSp>
        <p:nvCxnSpPr>
          <p:cNvPr id="815166" name="AutoShape 62">
            <a:extLst>
              <a:ext uri="{FF2B5EF4-FFF2-40B4-BE49-F238E27FC236}">
                <a16:creationId xmlns:a16="http://schemas.microsoft.com/office/drawing/2014/main" id="{DBD908E3-8860-0E48-B730-6AAADEA33EA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93838" y="4497388"/>
            <a:ext cx="1806575" cy="129698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67" name="AutoShape 63">
            <a:extLst>
              <a:ext uri="{FF2B5EF4-FFF2-40B4-BE49-F238E27FC236}">
                <a16:creationId xmlns:a16="http://schemas.microsoft.com/office/drawing/2014/main" id="{ABFF6AF9-4BFF-2745-A71B-75B2247E5F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2663" y="5889625"/>
            <a:ext cx="2389187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68" name="AutoShape 64">
            <a:extLst>
              <a:ext uri="{FF2B5EF4-FFF2-40B4-BE49-F238E27FC236}">
                <a16:creationId xmlns:a16="http://schemas.microsoft.com/office/drawing/2014/main" id="{4C341893-F3EE-C542-A71B-ED6C5496BE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89313" y="4533900"/>
            <a:ext cx="0" cy="122237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69" name="AutoShape 65">
            <a:extLst>
              <a:ext uri="{FF2B5EF4-FFF2-40B4-BE49-F238E27FC236}">
                <a16:creationId xmlns:a16="http://schemas.microsoft.com/office/drawing/2014/main" id="{5D0EBF0B-5B2F-5B4C-A4D2-F00ECF7A77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76963" y="5889625"/>
            <a:ext cx="1682750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70" name="Text Box 66">
            <a:extLst>
              <a:ext uri="{FF2B5EF4-FFF2-40B4-BE49-F238E27FC236}">
                <a16:creationId xmlns:a16="http://schemas.microsoft.com/office/drawing/2014/main" id="{F7A338EA-D001-BD47-A317-4A89FAD06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5799138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9</a:t>
            </a:r>
          </a:p>
        </p:txBody>
      </p:sp>
      <p:sp>
        <p:nvSpPr>
          <p:cNvPr id="815171" name="Text Box 67">
            <a:extLst>
              <a:ext uri="{FF2B5EF4-FFF2-40B4-BE49-F238E27FC236}">
                <a16:creationId xmlns:a16="http://schemas.microsoft.com/office/drawing/2014/main" id="{1689DABF-24F8-734F-8C31-AD411D297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5054600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15172" name="Text Box 68">
            <a:extLst>
              <a:ext uri="{FF2B5EF4-FFF2-40B4-BE49-F238E27FC236}">
                <a16:creationId xmlns:a16="http://schemas.microsoft.com/office/drawing/2014/main" id="{42432561-8D2C-1B49-898B-616417CA9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5021263"/>
            <a:ext cx="3365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815173" name="Text Box 69">
            <a:extLst>
              <a:ext uri="{FF2B5EF4-FFF2-40B4-BE49-F238E27FC236}">
                <a16:creationId xmlns:a16="http://schemas.microsoft.com/office/drawing/2014/main" id="{A89A3839-136C-264F-A631-3FA82537C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78802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grpSp>
        <p:nvGrpSpPr>
          <p:cNvPr id="815174" name="Group 70">
            <a:extLst>
              <a:ext uri="{FF2B5EF4-FFF2-40B4-BE49-F238E27FC236}">
                <a16:creationId xmlns:a16="http://schemas.microsoft.com/office/drawing/2014/main" id="{2F59117A-5CBD-D846-9DCA-0FF1CF94392D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835150"/>
            <a:ext cx="5251450" cy="1008063"/>
            <a:chOff x="1236" y="1156"/>
            <a:chExt cx="3308" cy="635"/>
          </a:xfrm>
        </p:grpSpPr>
        <p:sp>
          <p:nvSpPr>
            <p:cNvPr id="815175" name="Text Box 71">
              <a:extLst>
                <a:ext uri="{FF2B5EF4-FFF2-40B4-BE49-F238E27FC236}">
                  <a16:creationId xmlns:a16="http://schemas.microsoft.com/office/drawing/2014/main" id="{F091B4CB-4582-044C-8CB3-1E9F1A640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1156"/>
              <a:ext cx="214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10</a:t>
              </a:r>
            </a:p>
          </p:txBody>
        </p:sp>
        <p:sp>
          <p:nvSpPr>
            <p:cNvPr id="815176" name="Text Box 72">
              <a:extLst>
                <a:ext uri="{FF2B5EF4-FFF2-40B4-BE49-F238E27FC236}">
                  <a16:creationId xmlns:a16="http://schemas.microsoft.com/office/drawing/2014/main" id="{DDBDFBA6-DB2D-2D4F-A48F-588C41AAA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1514"/>
              <a:ext cx="214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815177" name="Text Box 73">
              <a:extLst>
                <a:ext uri="{FF2B5EF4-FFF2-40B4-BE49-F238E27FC236}">
                  <a16:creationId xmlns:a16="http://schemas.microsoft.com/office/drawing/2014/main" id="{4DE6BE27-2267-594B-AD53-260947C0C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" y="1646"/>
              <a:ext cx="213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10</a:t>
              </a:r>
            </a:p>
          </p:txBody>
        </p:sp>
        <p:sp>
          <p:nvSpPr>
            <p:cNvPr id="815178" name="Text Box 74">
              <a:extLst>
                <a:ext uri="{FF2B5EF4-FFF2-40B4-BE49-F238E27FC236}">
                  <a16:creationId xmlns:a16="http://schemas.microsoft.com/office/drawing/2014/main" id="{D194A6AF-83E7-9343-B639-3E7F6F5E4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" y="1165"/>
              <a:ext cx="214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815179" name="Text Box 75">
              <a:extLst>
                <a:ext uri="{FF2B5EF4-FFF2-40B4-BE49-F238E27FC236}">
                  <a16:creationId xmlns:a16="http://schemas.microsoft.com/office/drawing/2014/main" id="{2ABBDA25-44DA-664E-9D25-95AA1EB6C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385"/>
              <a:ext cx="214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815180" name="Text Box 76">
              <a:extLst>
                <a:ext uri="{FF2B5EF4-FFF2-40B4-BE49-F238E27FC236}">
                  <a16:creationId xmlns:a16="http://schemas.microsoft.com/office/drawing/2014/main" id="{F4ED88BB-6903-0443-9187-7327AF97E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1647"/>
              <a:ext cx="213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815181" name="Text Box 77">
              <a:extLst>
                <a:ext uri="{FF2B5EF4-FFF2-40B4-BE49-F238E27FC236}">
                  <a16:creationId xmlns:a16="http://schemas.microsoft.com/office/drawing/2014/main" id="{1D8822E7-28E3-BD41-AC34-F51F833F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" y="1667"/>
              <a:ext cx="214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815182" name="Text Box 78">
              <a:extLst>
                <a:ext uri="{FF2B5EF4-FFF2-40B4-BE49-F238E27FC236}">
                  <a16:creationId xmlns:a16="http://schemas.microsoft.com/office/drawing/2014/main" id="{E93E3C0E-7AC3-1748-A8EC-E95600B9D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1684"/>
              <a:ext cx="214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</p:grpSp>
      <p:sp>
        <p:nvSpPr>
          <p:cNvPr id="815183" name="Text Box 79">
            <a:extLst>
              <a:ext uri="{FF2B5EF4-FFF2-40B4-BE49-F238E27FC236}">
                <a16:creationId xmlns:a16="http://schemas.microsoft.com/office/drawing/2014/main" id="{DFD34553-A7F6-C04D-9293-80451AB27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3438525"/>
            <a:ext cx="1968500" cy="4238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37160" bIns="137160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/>
              <a:t>Flow value =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2">
            <a:extLst>
              <a:ext uri="{FF2B5EF4-FFF2-40B4-BE49-F238E27FC236}">
                <a16:creationId xmlns:a16="http://schemas.microsoft.com/office/drawing/2014/main" id="{D7C7A7A5-3F21-DB40-995D-3EB5B6F9E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B5889-4E88-E04D-B3B0-D99F925171BF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817154" name="Text Box 2">
            <a:extLst>
              <a:ext uri="{FF2B5EF4-FFF2-40B4-BE49-F238E27FC236}">
                <a16:creationId xmlns:a16="http://schemas.microsoft.com/office/drawing/2014/main" id="{561BEDBA-3DA9-AF44-AE92-01E8DA4D2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5" y="20875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817155" name="Rectangle 3">
            <a:extLst>
              <a:ext uri="{FF2B5EF4-FFF2-40B4-BE49-F238E27FC236}">
                <a16:creationId xmlns:a16="http://schemas.microsoft.com/office/drawing/2014/main" id="{10E72CB5-6AAF-D14F-9E1B-F2B660F4A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Ford-Fulkerson Algorithm</a:t>
            </a:r>
          </a:p>
        </p:txBody>
      </p:sp>
      <p:sp>
        <p:nvSpPr>
          <p:cNvPr id="817156" name="Oval 4">
            <a:extLst>
              <a:ext uri="{FF2B5EF4-FFF2-40B4-BE49-F238E27FC236}">
                <a16:creationId xmlns:a16="http://schemas.microsoft.com/office/drawing/2014/main" id="{A2057B60-465F-DC4A-9810-A1D198D24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2225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817157" name="Oval 5">
            <a:extLst>
              <a:ext uri="{FF2B5EF4-FFF2-40B4-BE49-F238E27FC236}">
                <a16:creationId xmlns:a16="http://schemas.microsoft.com/office/drawing/2014/main" id="{55683580-EE2A-D447-BA3E-71782F8F8E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13843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817158" name="Oval 6">
            <a:extLst>
              <a:ext uri="{FF2B5EF4-FFF2-40B4-BE49-F238E27FC236}">
                <a16:creationId xmlns:a16="http://schemas.microsoft.com/office/drawing/2014/main" id="{FFDFC078-6B6B-8B46-98F4-BD2FB8FC5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3</a:t>
            </a:r>
          </a:p>
        </p:txBody>
      </p:sp>
      <p:cxnSp>
        <p:nvCxnSpPr>
          <p:cNvPr id="817159" name="AutoShape 7">
            <a:extLst>
              <a:ext uri="{FF2B5EF4-FFF2-40B4-BE49-F238E27FC236}">
                <a16:creationId xmlns:a16="http://schemas.microsoft.com/office/drawing/2014/main" id="{5FF2ACD1-A46B-A342-BA18-D7C83414FED9}"/>
              </a:ext>
            </a:extLst>
          </p:cNvPr>
          <p:cNvCxnSpPr>
            <a:cxnSpLocks noChangeShapeType="1"/>
            <a:stCxn id="817156" idx="7"/>
            <a:endCxn id="817157" idx="3"/>
          </p:cNvCxnSpPr>
          <p:nvPr/>
        </p:nvCxnSpPr>
        <p:spPr bwMode="auto">
          <a:xfrm flipV="1">
            <a:off x="1506538" y="1606550"/>
            <a:ext cx="1806575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7160" name="AutoShape 8">
            <a:extLst>
              <a:ext uri="{FF2B5EF4-FFF2-40B4-BE49-F238E27FC236}">
                <a16:creationId xmlns:a16="http://schemas.microsoft.com/office/drawing/2014/main" id="{0E898CCE-D43A-D64E-BE92-C97754EEAF72}"/>
              </a:ext>
            </a:extLst>
          </p:cNvPr>
          <p:cNvCxnSpPr>
            <a:cxnSpLocks noChangeShapeType="1"/>
            <a:stCxn id="817156" idx="6"/>
            <a:endCxn id="817158" idx="2"/>
          </p:cNvCxnSpPr>
          <p:nvPr/>
        </p:nvCxnSpPr>
        <p:spPr bwMode="auto">
          <a:xfrm>
            <a:off x="1550988" y="2998788"/>
            <a:ext cx="1717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7161" name="AutoShape 9">
            <a:extLst>
              <a:ext uri="{FF2B5EF4-FFF2-40B4-BE49-F238E27FC236}">
                <a16:creationId xmlns:a16="http://schemas.microsoft.com/office/drawing/2014/main" id="{A023A941-ADD3-224D-8749-A1C693DC0235}"/>
              </a:ext>
            </a:extLst>
          </p:cNvPr>
          <p:cNvCxnSpPr>
            <a:cxnSpLocks noChangeShapeType="1"/>
            <a:stCxn id="817158" idx="6"/>
            <a:endCxn id="817165" idx="2"/>
          </p:cNvCxnSpPr>
          <p:nvPr/>
        </p:nvCxnSpPr>
        <p:spPr bwMode="auto">
          <a:xfrm>
            <a:off x="3535363" y="2998788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7162" name="AutoShape 10">
            <a:extLst>
              <a:ext uri="{FF2B5EF4-FFF2-40B4-BE49-F238E27FC236}">
                <a16:creationId xmlns:a16="http://schemas.microsoft.com/office/drawing/2014/main" id="{3DC84A64-CDE8-9F4D-B192-ACAA2C30FFEB}"/>
              </a:ext>
            </a:extLst>
          </p:cNvPr>
          <p:cNvCxnSpPr>
            <a:cxnSpLocks noChangeShapeType="1"/>
            <a:stCxn id="817157" idx="6"/>
            <a:endCxn id="817164" idx="2"/>
          </p:cNvCxnSpPr>
          <p:nvPr/>
        </p:nvCxnSpPr>
        <p:spPr bwMode="auto">
          <a:xfrm>
            <a:off x="3535363" y="1511300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7163" name="AutoShape 11">
            <a:extLst>
              <a:ext uri="{FF2B5EF4-FFF2-40B4-BE49-F238E27FC236}">
                <a16:creationId xmlns:a16="http://schemas.microsoft.com/office/drawing/2014/main" id="{9EBF8DD9-8764-3E42-A4AF-40E16782B577}"/>
              </a:ext>
            </a:extLst>
          </p:cNvPr>
          <p:cNvCxnSpPr>
            <a:cxnSpLocks noChangeShapeType="1"/>
            <a:stCxn id="817157" idx="4"/>
            <a:endCxn id="817158" idx="0"/>
          </p:cNvCxnSpPr>
          <p:nvPr/>
        </p:nvCxnSpPr>
        <p:spPr bwMode="auto">
          <a:xfrm>
            <a:off x="3402013" y="1643063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7164" name="Oval 12">
            <a:extLst>
              <a:ext uri="{FF2B5EF4-FFF2-40B4-BE49-F238E27FC236}">
                <a16:creationId xmlns:a16="http://schemas.microsoft.com/office/drawing/2014/main" id="{FBAA05E9-0955-194F-9EBB-7614E81EFC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900" y="13843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817165" name="Oval 13">
            <a:extLst>
              <a:ext uri="{FF2B5EF4-FFF2-40B4-BE49-F238E27FC236}">
                <a16:creationId xmlns:a16="http://schemas.microsoft.com/office/drawing/2014/main" id="{73CCE793-D7EA-434F-A4A3-B1C6B43FCD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90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817166" name="AutoShape 14">
            <a:extLst>
              <a:ext uri="{FF2B5EF4-FFF2-40B4-BE49-F238E27FC236}">
                <a16:creationId xmlns:a16="http://schemas.microsoft.com/office/drawing/2014/main" id="{D2961BBF-6ABA-C540-AB48-26E4B751C140}"/>
              </a:ext>
            </a:extLst>
          </p:cNvPr>
          <p:cNvCxnSpPr>
            <a:cxnSpLocks noChangeShapeType="1"/>
            <a:stCxn id="817164" idx="4"/>
            <a:endCxn id="817165" idx="0"/>
          </p:cNvCxnSpPr>
          <p:nvPr/>
        </p:nvCxnSpPr>
        <p:spPr bwMode="auto">
          <a:xfrm>
            <a:off x="6056313" y="1643063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7167" name="AutoShape 15">
            <a:extLst>
              <a:ext uri="{FF2B5EF4-FFF2-40B4-BE49-F238E27FC236}">
                <a16:creationId xmlns:a16="http://schemas.microsoft.com/office/drawing/2014/main" id="{D5114809-CE7C-2843-BFEF-DD5E0BF2EF08}"/>
              </a:ext>
            </a:extLst>
          </p:cNvPr>
          <p:cNvCxnSpPr>
            <a:cxnSpLocks noChangeShapeType="1"/>
            <a:stCxn id="817157" idx="5"/>
            <a:endCxn id="817165" idx="1"/>
          </p:cNvCxnSpPr>
          <p:nvPr/>
        </p:nvCxnSpPr>
        <p:spPr bwMode="auto">
          <a:xfrm>
            <a:off x="3490913" y="1606550"/>
            <a:ext cx="2476500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7168" name="Oval 16">
            <a:extLst>
              <a:ext uri="{FF2B5EF4-FFF2-40B4-BE49-F238E27FC236}">
                <a16:creationId xmlns:a16="http://schemas.microsoft.com/office/drawing/2014/main" id="{11524BAA-35E0-4F40-AEDD-475298BCB5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8035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817169" name="AutoShape 17">
            <a:extLst>
              <a:ext uri="{FF2B5EF4-FFF2-40B4-BE49-F238E27FC236}">
                <a16:creationId xmlns:a16="http://schemas.microsoft.com/office/drawing/2014/main" id="{02EF1513-ECC6-F843-BD07-827E5E9ED6D2}"/>
              </a:ext>
            </a:extLst>
          </p:cNvPr>
          <p:cNvCxnSpPr>
            <a:cxnSpLocks noChangeShapeType="1"/>
            <a:stCxn id="817164" idx="6"/>
            <a:endCxn id="817168" idx="1"/>
          </p:cNvCxnSpPr>
          <p:nvPr/>
        </p:nvCxnSpPr>
        <p:spPr bwMode="auto">
          <a:xfrm>
            <a:off x="6189663" y="1511300"/>
            <a:ext cx="1727200" cy="1392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7170" name="AutoShape 18">
            <a:extLst>
              <a:ext uri="{FF2B5EF4-FFF2-40B4-BE49-F238E27FC236}">
                <a16:creationId xmlns:a16="http://schemas.microsoft.com/office/drawing/2014/main" id="{D69D7C40-C55F-0F4C-B72C-5736BF0EC29A}"/>
              </a:ext>
            </a:extLst>
          </p:cNvPr>
          <p:cNvCxnSpPr>
            <a:cxnSpLocks noChangeShapeType="1"/>
            <a:stCxn id="817165" idx="6"/>
            <a:endCxn id="817168" idx="2"/>
          </p:cNvCxnSpPr>
          <p:nvPr/>
        </p:nvCxnSpPr>
        <p:spPr bwMode="auto">
          <a:xfrm>
            <a:off x="6189663" y="2998788"/>
            <a:ext cx="1682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7171" name="Text Box 19">
            <a:extLst>
              <a:ext uri="{FF2B5EF4-FFF2-40B4-BE49-F238E27FC236}">
                <a16:creationId xmlns:a16="http://schemas.microsoft.com/office/drawing/2014/main" id="{9E9E4A6B-8509-3F43-9B9C-C059BAAA1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71788"/>
            <a:ext cx="35401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17172" name="Text Box 20">
            <a:extLst>
              <a:ext uri="{FF2B5EF4-FFF2-40B4-BE49-F238E27FC236}">
                <a16:creationId xmlns:a16="http://schemas.microsoft.com/office/drawing/2014/main" id="{43E701AC-E0E8-224A-8913-A5ECC348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042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17173" name="Text Box 21">
            <a:extLst>
              <a:ext uri="{FF2B5EF4-FFF2-40B4-BE49-F238E27FC236}">
                <a16:creationId xmlns:a16="http://schemas.microsoft.com/office/drawing/2014/main" id="{9B91E8E8-2FF3-E649-90ED-49A793030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908300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9</a:t>
            </a:r>
          </a:p>
        </p:txBody>
      </p:sp>
      <p:sp>
        <p:nvSpPr>
          <p:cNvPr id="817174" name="Text Box 22">
            <a:extLst>
              <a:ext uri="{FF2B5EF4-FFF2-40B4-BE49-F238E27FC236}">
                <a16:creationId xmlns:a16="http://schemas.microsoft.com/office/drawing/2014/main" id="{71B145F3-BBB2-144A-B69B-3F81E7348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988" y="2092325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8</a:t>
            </a:r>
          </a:p>
        </p:txBody>
      </p:sp>
      <p:sp>
        <p:nvSpPr>
          <p:cNvPr id="817175" name="Text Box 23">
            <a:extLst>
              <a:ext uri="{FF2B5EF4-FFF2-40B4-BE49-F238E27FC236}">
                <a16:creationId xmlns:a16="http://schemas.microsoft.com/office/drawing/2014/main" id="{465EA28C-B6D5-5B42-9EB6-F62978713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1401763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4</a:t>
            </a:r>
          </a:p>
        </p:txBody>
      </p:sp>
      <p:sp>
        <p:nvSpPr>
          <p:cNvPr id="817176" name="Text Box 24">
            <a:extLst>
              <a:ext uri="{FF2B5EF4-FFF2-40B4-BE49-F238E27FC236}">
                <a16:creationId xmlns:a16="http://schemas.microsoft.com/office/drawing/2014/main" id="{3806557E-08BA-6E45-BA86-417A0D7D5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2897188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17177" name="Text Box 25">
            <a:extLst>
              <a:ext uri="{FF2B5EF4-FFF2-40B4-BE49-F238E27FC236}">
                <a16:creationId xmlns:a16="http://schemas.microsoft.com/office/drawing/2014/main" id="{13668513-3A0B-404D-A488-5D61C527E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2112963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17178" name="Text Box 26">
            <a:extLst>
              <a:ext uri="{FF2B5EF4-FFF2-40B4-BE49-F238E27FC236}">
                <a16:creationId xmlns:a16="http://schemas.microsoft.com/office/drawing/2014/main" id="{807BCAB2-CC94-A741-9D94-8DF4FA1B2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087563"/>
            <a:ext cx="306388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6</a:t>
            </a:r>
          </a:p>
        </p:txBody>
      </p:sp>
      <p:sp>
        <p:nvSpPr>
          <p:cNvPr id="817179" name="Text Box 27">
            <a:extLst>
              <a:ext uri="{FF2B5EF4-FFF2-40B4-BE49-F238E27FC236}">
                <a16:creationId xmlns:a16="http://schemas.microsoft.com/office/drawing/2014/main" id="{C3A29FF0-DC27-6245-ACC1-2100715D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2163763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17180" name="Text Box 28">
            <a:extLst>
              <a:ext uri="{FF2B5EF4-FFF2-40B4-BE49-F238E27FC236}">
                <a16:creationId xmlns:a16="http://schemas.microsoft.com/office/drawing/2014/main" id="{0E5D291C-A938-BA4B-82A1-1997618F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18415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817181" name="Text Box 29">
            <a:extLst>
              <a:ext uri="{FF2B5EF4-FFF2-40B4-BE49-F238E27FC236}">
                <a16:creationId xmlns:a16="http://schemas.microsoft.com/office/drawing/2014/main" id="{D3D71DB3-E3C5-B74C-B793-209E4AD30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1162050"/>
            <a:ext cx="338137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7182" name="Text Box 30">
            <a:extLst>
              <a:ext uri="{FF2B5EF4-FFF2-40B4-BE49-F238E27FC236}">
                <a16:creationId xmlns:a16="http://schemas.microsoft.com/office/drawing/2014/main" id="{0521C659-2E03-5541-BD92-3EF227B2A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181451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817183" name="Text Box 31">
            <a:extLst>
              <a:ext uri="{FF2B5EF4-FFF2-40B4-BE49-F238E27FC236}">
                <a16:creationId xmlns:a16="http://schemas.microsoft.com/office/drawing/2014/main" id="{5F94F4B9-A497-0D48-879A-2488E6A76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6082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817184" name="Text Box 32">
            <a:extLst>
              <a:ext uri="{FF2B5EF4-FFF2-40B4-BE49-F238E27FC236}">
                <a16:creationId xmlns:a16="http://schemas.microsoft.com/office/drawing/2014/main" id="{1DB67EAD-75A8-E549-B9B0-469767C33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264795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817185" name="Text Box 33">
            <a:extLst>
              <a:ext uri="{FF2B5EF4-FFF2-40B4-BE49-F238E27FC236}">
                <a16:creationId xmlns:a16="http://schemas.microsoft.com/office/drawing/2014/main" id="{256671D3-2992-E645-9699-7D04D493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2613025"/>
            <a:ext cx="338137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817186" name="Text Box 34">
            <a:extLst>
              <a:ext uri="{FF2B5EF4-FFF2-40B4-BE49-F238E27FC236}">
                <a16:creationId xmlns:a16="http://schemas.microsoft.com/office/drawing/2014/main" id="{82891A5E-02C1-C94D-A74A-82D31C60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185102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817187" name="Text Box 35">
            <a:extLst>
              <a:ext uri="{FF2B5EF4-FFF2-40B4-BE49-F238E27FC236}">
                <a16:creationId xmlns:a16="http://schemas.microsoft.com/office/drawing/2014/main" id="{55A57F96-B947-EB44-B45B-01F70689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216693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817188" name="Text Box 36">
            <a:extLst>
              <a:ext uri="{FF2B5EF4-FFF2-40B4-BE49-F238E27FC236}">
                <a16:creationId xmlns:a16="http://schemas.microsoft.com/office/drawing/2014/main" id="{2A668E86-DA26-0744-A82E-6173394DD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763713"/>
            <a:ext cx="442913" cy="319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 G:</a:t>
            </a:r>
          </a:p>
        </p:txBody>
      </p:sp>
      <p:sp>
        <p:nvSpPr>
          <p:cNvPr id="817189" name="Oval 37">
            <a:extLst>
              <a:ext uri="{FF2B5EF4-FFF2-40B4-BE49-F238E27FC236}">
                <a16:creationId xmlns:a16="http://schemas.microsoft.com/office/drawing/2014/main" id="{12D4B2A4-7A06-B24A-BA4C-B887812D0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9525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817190" name="Oval 38">
            <a:extLst>
              <a:ext uri="{FF2B5EF4-FFF2-40B4-BE49-F238E27FC236}">
                <a16:creationId xmlns:a16="http://schemas.microsoft.com/office/drawing/2014/main" id="{8472A8CC-D4F8-1E44-9303-97F40059C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3900" y="4275138"/>
            <a:ext cx="250825" cy="25241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817191" name="Oval 39">
            <a:extLst>
              <a:ext uri="{FF2B5EF4-FFF2-40B4-BE49-F238E27FC236}">
                <a16:creationId xmlns:a16="http://schemas.microsoft.com/office/drawing/2014/main" id="{25C6A5CA-4D2C-2144-BA2C-D9A894DDD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390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3</a:t>
            </a:r>
          </a:p>
        </p:txBody>
      </p:sp>
      <p:cxnSp>
        <p:nvCxnSpPr>
          <p:cNvPr id="817192" name="AutoShape 40">
            <a:extLst>
              <a:ext uri="{FF2B5EF4-FFF2-40B4-BE49-F238E27FC236}">
                <a16:creationId xmlns:a16="http://schemas.microsoft.com/office/drawing/2014/main" id="{818089DA-0919-6A4B-9BEE-AE2AD84D2C0E}"/>
              </a:ext>
            </a:extLst>
          </p:cNvPr>
          <p:cNvCxnSpPr>
            <a:cxnSpLocks noChangeShapeType="1"/>
            <a:stCxn id="817189" idx="6"/>
            <a:endCxn id="817191" idx="2"/>
          </p:cNvCxnSpPr>
          <p:nvPr/>
        </p:nvCxnSpPr>
        <p:spPr bwMode="auto">
          <a:xfrm>
            <a:off x="1538288" y="5889625"/>
            <a:ext cx="1717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7193" name="AutoShape 41">
            <a:extLst>
              <a:ext uri="{FF2B5EF4-FFF2-40B4-BE49-F238E27FC236}">
                <a16:creationId xmlns:a16="http://schemas.microsoft.com/office/drawing/2014/main" id="{3C432BD1-092C-6B40-9D8C-2E761EBEC21B}"/>
              </a:ext>
            </a:extLst>
          </p:cNvPr>
          <p:cNvCxnSpPr>
            <a:cxnSpLocks noChangeShapeType="1"/>
            <a:stCxn id="817191" idx="6"/>
            <a:endCxn id="817197" idx="2"/>
          </p:cNvCxnSpPr>
          <p:nvPr/>
        </p:nvCxnSpPr>
        <p:spPr bwMode="auto">
          <a:xfrm>
            <a:off x="3522663" y="5889625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7194" name="AutoShape 42">
            <a:extLst>
              <a:ext uri="{FF2B5EF4-FFF2-40B4-BE49-F238E27FC236}">
                <a16:creationId xmlns:a16="http://schemas.microsoft.com/office/drawing/2014/main" id="{01E36C60-D03F-B44D-8AAF-25E7DFF0BB6E}"/>
              </a:ext>
            </a:extLst>
          </p:cNvPr>
          <p:cNvCxnSpPr>
            <a:cxnSpLocks noChangeShapeType="1"/>
            <a:stCxn id="817190" idx="6"/>
            <a:endCxn id="817196" idx="2"/>
          </p:cNvCxnSpPr>
          <p:nvPr/>
        </p:nvCxnSpPr>
        <p:spPr bwMode="auto">
          <a:xfrm>
            <a:off x="3522663" y="4402138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7195" name="AutoShape 43">
            <a:extLst>
              <a:ext uri="{FF2B5EF4-FFF2-40B4-BE49-F238E27FC236}">
                <a16:creationId xmlns:a16="http://schemas.microsoft.com/office/drawing/2014/main" id="{81552D5F-7011-994A-A866-FDB95B60F163}"/>
              </a:ext>
            </a:extLst>
          </p:cNvPr>
          <p:cNvCxnSpPr>
            <a:cxnSpLocks noChangeShapeType="1"/>
            <a:stCxn id="817190" idx="4"/>
            <a:endCxn id="817191" idx="0"/>
          </p:cNvCxnSpPr>
          <p:nvPr/>
        </p:nvCxnSpPr>
        <p:spPr bwMode="auto">
          <a:xfrm>
            <a:off x="3389313" y="4533900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7196" name="Oval 44">
            <a:extLst>
              <a:ext uri="{FF2B5EF4-FFF2-40B4-BE49-F238E27FC236}">
                <a16:creationId xmlns:a16="http://schemas.microsoft.com/office/drawing/2014/main" id="{2B1D0E35-5A13-D148-8A7C-2D57944A3B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8200" y="4275138"/>
            <a:ext cx="250825" cy="25241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817197" name="Oval 45">
            <a:extLst>
              <a:ext uri="{FF2B5EF4-FFF2-40B4-BE49-F238E27FC236}">
                <a16:creationId xmlns:a16="http://schemas.microsoft.com/office/drawing/2014/main" id="{95F7944B-C97E-2442-9790-AF4711DA82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820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817198" name="AutoShape 46">
            <a:extLst>
              <a:ext uri="{FF2B5EF4-FFF2-40B4-BE49-F238E27FC236}">
                <a16:creationId xmlns:a16="http://schemas.microsoft.com/office/drawing/2014/main" id="{3B102490-BF0C-5741-852B-7FF0D8FF1309}"/>
              </a:ext>
            </a:extLst>
          </p:cNvPr>
          <p:cNvCxnSpPr>
            <a:cxnSpLocks noChangeShapeType="1"/>
            <a:stCxn id="817196" idx="4"/>
            <a:endCxn id="817197" idx="0"/>
          </p:cNvCxnSpPr>
          <p:nvPr/>
        </p:nvCxnSpPr>
        <p:spPr bwMode="auto">
          <a:xfrm>
            <a:off x="6043613" y="4533900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7199" name="Oval 47">
            <a:extLst>
              <a:ext uri="{FF2B5EF4-FFF2-40B4-BE49-F238E27FC236}">
                <a16:creationId xmlns:a16="http://schemas.microsoft.com/office/drawing/2014/main" id="{8C903F48-9FD7-4C4C-81A0-2439D21C6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765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817200" name="AutoShape 48">
            <a:extLst>
              <a:ext uri="{FF2B5EF4-FFF2-40B4-BE49-F238E27FC236}">
                <a16:creationId xmlns:a16="http://schemas.microsoft.com/office/drawing/2014/main" id="{FBA74D34-086A-9D46-8963-2BA503BA5BB8}"/>
              </a:ext>
            </a:extLst>
          </p:cNvPr>
          <p:cNvCxnSpPr>
            <a:cxnSpLocks noChangeShapeType="1"/>
            <a:stCxn id="817196" idx="6"/>
            <a:endCxn id="817199" idx="1"/>
          </p:cNvCxnSpPr>
          <p:nvPr/>
        </p:nvCxnSpPr>
        <p:spPr bwMode="auto">
          <a:xfrm>
            <a:off x="6176963" y="4402138"/>
            <a:ext cx="1727200" cy="1392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7201" name="AutoShape 49">
            <a:extLst>
              <a:ext uri="{FF2B5EF4-FFF2-40B4-BE49-F238E27FC236}">
                <a16:creationId xmlns:a16="http://schemas.microsoft.com/office/drawing/2014/main" id="{BB2B3BC4-6939-D942-8FD2-0CBA79ADC7A6}"/>
              </a:ext>
            </a:extLst>
          </p:cNvPr>
          <p:cNvCxnSpPr>
            <a:cxnSpLocks noChangeShapeType="1"/>
            <a:stCxn id="817197" idx="6"/>
            <a:endCxn id="817199" idx="2"/>
          </p:cNvCxnSpPr>
          <p:nvPr/>
        </p:nvCxnSpPr>
        <p:spPr bwMode="auto">
          <a:xfrm>
            <a:off x="6176963" y="5889625"/>
            <a:ext cx="1682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7202" name="Text Box 50">
            <a:extLst>
              <a:ext uri="{FF2B5EF4-FFF2-40B4-BE49-F238E27FC236}">
                <a16:creationId xmlns:a16="http://schemas.microsoft.com/office/drawing/2014/main" id="{7F80AECB-22D3-774B-B50E-55D626827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4292600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4</a:t>
            </a:r>
          </a:p>
        </p:txBody>
      </p:sp>
      <p:sp>
        <p:nvSpPr>
          <p:cNvPr id="817203" name="Text Box 51">
            <a:extLst>
              <a:ext uri="{FF2B5EF4-FFF2-40B4-BE49-F238E27FC236}">
                <a16:creationId xmlns:a16="http://schemas.microsoft.com/office/drawing/2014/main" id="{985E6102-23BE-554B-8253-48807E422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5054600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17204" name="Text Box 52">
            <a:extLst>
              <a:ext uri="{FF2B5EF4-FFF2-40B4-BE49-F238E27FC236}">
                <a16:creationId xmlns:a16="http://schemas.microsoft.com/office/drawing/2014/main" id="{6C387609-B844-8E4D-8322-687CB3299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4654550"/>
            <a:ext cx="442913" cy="319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 G</a:t>
            </a:r>
            <a:r>
              <a:rPr lang="en-US" altLang="en-US" sz="2000" baseline="-25000"/>
              <a:t>f</a:t>
            </a:r>
            <a:r>
              <a:rPr lang="en-US" altLang="en-US" sz="1800"/>
              <a:t>:</a:t>
            </a:r>
          </a:p>
        </p:txBody>
      </p:sp>
      <p:sp>
        <p:nvSpPr>
          <p:cNvPr id="817205" name="Text Box 53">
            <a:extLst>
              <a:ext uri="{FF2B5EF4-FFF2-40B4-BE49-F238E27FC236}">
                <a16:creationId xmlns:a16="http://schemas.microsoft.com/office/drawing/2014/main" id="{8B6A0A2E-7523-B745-B372-B5F2C4901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78802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cxnSp>
        <p:nvCxnSpPr>
          <p:cNvPr id="817206" name="AutoShape 54">
            <a:extLst>
              <a:ext uri="{FF2B5EF4-FFF2-40B4-BE49-F238E27FC236}">
                <a16:creationId xmlns:a16="http://schemas.microsoft.com/office/drawing/2014/main" id="{CCAA92A7-2679-534E-87B5-A72B66163F0F}"/>
              </a:ext>
            </a:extLst>
          </p:cNvPr>
          <p:cNvCxnSpPr>
            <a:cxnSpLocks noChangeShapeType="1"/>
            <a:stCxn id="817197" idx="1"/>
            <a:endCxn id="817190" idx="5"/>
          </p:cNvCxnSpPr>
          <p:nvPr/>
        </p:nvCxnSpPr>
        <p:spPr bwMode="auto">
          <a:xfrm flipH="1" flipV="1">
            <a:off x="3478213" y="4498975"/>
            <a:ext cx="2476500" cy="1293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7207" name="Text Box 55">
            <a:extLst>
              <a:ext uri="{FF2B5EF4-FFF2-40B4-BE49-F238E27FC236}">
                <a16:creationId xmlns:a16="http://schemas.microsoft.com/office/drawing/2014/main" id="{64A07CBB-BF92-2E45-BC8D-3A5A5B249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4983163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8</a:t>
            </a:r>
          </a:p>
        </p:txBody>
      </p:sp>
      <p:cxnSp>
        <p:nvCxnSpPr>
          <p:cNvPr id="817208" name="AutoShape 56">
            <a:extLst>
              <a:ext uri="{FF2B5EF4-FFF2-40B4-BE49-F238E27FC236}">
                <a16:creationId xmlns:a16="http://schemas.microsoft.com/office/drawing/2014/main" id="{33B9A81A-CE2C-C149-B348-5FDBFB7C6019}"/>
              </a:ext>
            </a:extLst>
          </p:cNvPr>
          <p:cNvCxnSpPr>
            <a:cxnSpLocks noChangeShapeType="1"/>
            <a:stCxn id="817190" idx="3"/>
            <a:endCxn id="817189" idx="7"/>
          </p:cNvCxnSpPr>
          <p:nvPr/>
        </p:nvCxnSpPr>
        <p:spPr bwMode="auto">
          <a:xfrm flipH="1">
            <a:off x="1493838" y="4498975"/>
            <a:ext cx="1806575" cy="1293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7209" name="Text Box 57">
            <a:extLst>
              <a:ext uri="{FF2B5EF4-FFF2-40B4-BE49-F238E27FC236}">
                <a16:creationId xmlns:a16="http://schemas.microsoft.com/office/drawing/2014/main" id="{4EAE2359-7529-A341-AF40-AD22E3049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00" y="5006975"/>
            <a:ext cx="3349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cxnSp>
        <p:nvCxnSpPr>
          <p:cNvPr id="817210" name="AutoShape 58">
            <a:extLst>
              <a:ext uri="{FF2B5EF4-FFF2-40B4-BE49-F238E27FC236}">
                <a16:creationId xmlns:a16="http://schemas.microsoft.com/office/drawing/2014/main" id="{9F4B87C7-2A49-5147-A31A-436A296A7CF4}"/>
              </a:ext>
            </a:extLst>
          </p:cNvPr>
          <p:cNvCxnSpPr>
            <a:cxnSpLocks noChangeShapeType="1"/>
            <a:stCxn id="817197" idx="3"/>
            <a:endCxn id="817191" idx="5"/>
          </p:cNvCxnSpPr>
          <p:nvPr/>
        </p:nvCxnSpPr>
        <p:spPr bwMode="auto">
          <a:xfrm rot="5400000">
            <a:off x="4715669" y="4749007"/>
            <a:ext cx="1587" cy="2476500"/>
          </a:xfrm>
          <a:prstGeom prst="curvedConnector3">
            <a:avLst>
              <a:gd name="adj1" fmla="val 16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7211" name="Text Box 59">
            <a:extLst>
              <a:ext uri="{FF2B5EF4-FFF2-40B4-BE49-F238E27FC236}">
                <a16:creationId xmlns:a16="http://schemas.microsoft.com/office/drawing/2014/main" id="{F8592419-F742-914E-99EE-B1F5EE5B7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6118225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cxnSp>
        <p:nvCxnSpPr>
          <p:cNvPr id="817212" name="AutoShape 60">
            <a:extLst>
              <a:ext uri="{FF2B5EF4-FFF2-40B4-BE49-F238E27FC236}">
                <a16:creationId xmlns:a16="http://schemas.microsoft.com/office/drawing/2014/main" id="{36622C57-EDE9-2548-A3E6-25B758A1F5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8288" y="5889625"/>
            <a:ext cx="1717675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7213" name="AutoShape 61">
            <a:extLst>
              <a:ext uri="{FF2B5EF4-FFF2-40B4-BE49-F238E27FC236}">
                <a16:creationId xmlns:a16="http://schemas.microsoft.com/office/drawing/2014/main" id="{C0082450-A934-AA4F-8AF7-8DC3C597A6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2663" y="5889625"/>
            <a:ext cx="2389187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7214" name="AutoShape 62">
            <a:extLst>
              <a:ext uri="{FF2B5EF4-FFF2-40B4-BE49-F238E27FC236}">
                <a16:creationId xmlns:a16="http://schemas.microsoft.com/office/drawing/2014/main" id="{DBAFED46-63C4-164D-B032-5E6A58AED4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43613" y="4533900"/>
            <a:ext cx="0" cy="122237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7215" name="AutoShape 63">
            <a:extLst>
              <a:ext uri="{FF2B5EF4-FFF2-40B4-BE49-F238E27FC236}">
                <a16:creationId xmlns:a16="http://schemas.microsoft.com/office/drawing/2014/main" id="{4A3A1A3D-BFF7-554E-9B75-07DE9C51EE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76963" y="4402138"/>
            <a:ext cx="1727200" cy="139223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7216" name="Text Box 64">
            <a:extLst>
              <a:ext uri="{FF2B5EF4-FFF2-40B4-BE49-F238E27FC236}">
                <a16:creationId xmlns:a16="http://schemas.microsoft.com/office/drawing/2014/main" id="{07BA18B5-0AC3-D74B-88A4-4EAC2D86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5762625"/>
            <a:ext cx="35401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17217" name="Text Box 65">
            <a:extLst>
              <a:ext uri="{FF2B5EF4-FFF2-40B4-BE49-F238E27FC236}">
                <a16:creationId xmlns:a16="http://schemas.microsoft.com/office/drawing/2014/main" id="{4F715860-AC69-2347-825A-506443433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5799138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7</a:t>
            </a:r>
          </a:p>
        </p:txBody>
      </p:sp>
      <p:sp>
        <p:nvSpPr>
          <p:cNvPr id="817218" name="Text Box 66">
            <a:extLst>
              <a:ext uri="{FF2B5EF4-FFF2-40B4-BE49-F238E27FC236}">
                <a16:creationId xmlns:a16="http://schemas.microsoft.com/office/drawing/2014/main" id="{F1598A49-6FAC-1E42-9FF0-AF9CE46AC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5003800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17219" name="Text Box 67">
            <a:extLst>
              <a:ext uri="{FF2B5EF4-FFF2-40B4-BE49-F238E27FC236}">
                <a16:creationId xmlns:a16="http://schemas.microsoft.com/office/drawing/2014/main" id="{50C86237-9DC6-A743-94A5-B26E16381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4978400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6</a:t>
            </a:r>
          </a:p>
        </p:txBody>
      </p:sp>
      <p:grpSp>
        <p:nvGrpSpPr>
          <p:cNvPr id="817220" name="Group 68">
            <a:extLst>
              <a:ext uri="{FF2B5EF4-FFF2-40B4-BE49-F238E27FC236}">
                <a16:creationId xmlns:a16="http://schemas.microsoft.com/office/drawing/2014/main" id="{E51E6019-D7D4-4A4B-AF97-E2CC2896DDAC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1816100"/>
            <a:ext cx="5232400" cy="1027113"/>
            <a:chOff x="1393" y="1144"/>
            <a:chExt cx="3296" cy="647"/>
          </a:xfrm>
        </p:grpSpPr>
        <p:sp>
          <p:nvSpPr>
            <p:cNvPr id="817221" name="Text Box 69">
              <a:extLst>
                <a:ext uri="{FF2B5EF4-FFF2-40B4-BE49-F238E27FC236}">
                  <a16:creationId xmlns:a16="http://schemas.microsoft.com/office/drawing/2014/main" id="{1D01D935-5498-FD45-A2AE-C2D1970B8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329"/>
              <a:ext cx="214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817222" name="Text Box 70">
              <a:extLst>
                <a:ext uri="{FF2B5EF4-FFF2-40B4-BE49-F238E27FC236}">
                  <a16:creationId xmlns:a16="http://schemas.microsoft.com/office/drawing/2014/main" id="{D1DB566E-8CC1-3242-8C93-764707DB2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1641"/>
              <a:ext cx="214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817223" name="Text Box 71">
              <a:extLst>
                <a:ext uri="{FF2B5EF4-FFF2-40B4-BE49-F238E27FC236}">
                  <a16:creationId xmlns:a16="http://schemas.microsoft.com/office/drawing/2014/main" id="{A5520231-8575-1343-8ED3-07B39FFA0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1482"/>
              <a:ext cx="214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817224" name="Text Box 72">
              <a:extLst>
                <a:ext uri="{FF2B5EF4-FFF2-40B4-BE49-F238E27FC236}">
                  <a16:creationId xmlns:a16="http://schemas.microsoft.com/office/drawing/2014/main" id="{3D163861-1A51-F247-8ECE-35077D96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144"/>
              <a:ext cx="213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817225" name="Text Box 73">
              <a:extLst>
                <a:ext uri="{FF2B5EF4-FFF2-40B4-BE49-F238E27FC236}">
                  <a16:creationId xmlns:a16="http://schemas.microsoft.com/office/drawing/2014/main" id="{932BB57A-497E-8F43-81BA-C31C3129E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3" y="1649"/>
              <a:ext cx="214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817226" name="Text Box 74">
              <a:extLst>
                <a:ext uri="{FF2B5EF4-FFF2-40B4-BE49-F238E27FC236}">
                  <a16:creationId xmlns:a16="http://schemas.microsoft.com/office/drawing/2014/main" id="{5766B027-2B6C-5F42-A395-4AB5A4E04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4" y="1145"/>
              <a:ext cx="213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817227" name="Text Box 75">
              <a:extLst>
                <a:ext uri="{FF2B5EF4-FFF2-40B4-BE49-F238E27FC236}">
                  <a16:creationId xmlns:a16="http://schemas.microsoft.com/office/drawing/2014/main" id="{1D17EE73-19A5-4F42-9693-37DE53A1C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667"/>
              <a:ext cx="214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817228" name="Text Box 76">
              <a:extLst>
                <a:ext uri="{FF2B5EF4-FFF2-40B4-BE49-F238E27FC236}">
                  <a16:creationId xmlns:a16="http://schemas.microsoft.com/office/drawing/2014/main" id="{5F516D93-E757-8F4B-B5C4-053D5BA58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1684"/>
              <a:ext cx="214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</p:grpSp>
      <p:sp>
        <p:nvSpPr>
          <p:cNvPr id="817229" name="Text Box 77">
            <a:extLst>
              <a:ext uri="{FF2B5EF4-FFF2-40B4-BE49-F238E27FC236}">
                <a16:creationId xmlns:a16="http://schemas.microsoft.com/office/drawing/2014/main" id="{FB421FD2-6C32-6D47-960E-5F2301002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3438525"/>
            <a:ext cx="1968500" cy="4238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37160" bIns="137160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/>
              <a:t>Flow value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1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2">
            <a:extLst>
              <a:ext uri="{FF2B5EF4-FFF2-40B4-BE49-F238E27FC236}">
                <a16:creationId xmlns:a16="http://schemas.microsoft.com/office/drawing/2014/main" id="{6709250B-0E1C-454B-A4A9-8AAE61567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9B56C-1C04-C24C-A926-D8F0011D1B8E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819202" name="Rectangle 2">
            <a:extLst>
              <a:ext uri="{FF2B5EF4-FFF2-40B4-BE49-F238E27FC236}">
                <a16:creationId xmlns:a16="http://schemas.microsoft.com/office/drawing/2014/main" id="{D345AA3F-CF00-EC4B-B411-8133AAF56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Ford-Fulkerson Algorithm</a:t>
            </a:r>
          </a:p>
        </p:txBody>
      </p:sp>
      <p:sp>
        <p:nvSpPr>
          <p:cNvPr id="819203" name="Oval 3">
            <a:extLst>
              <a:ext uri="{FF2B5EF4-FFF2-40B4-BE49-F238E27FC236}">
                <a16:creationId xmlns:a16="http://schemas.microsoft.com/office/drawing/2014/main" id="{D37A8F22-3F3C-ED46-B7DD-92300B211F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2225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819204" name="Oval 4">
            <a:extLst>
              <a:ext uri="{FF2B5EF4-FFF2-40B4-BE49-F238E27FC236}">
                <a16:creationId xmlns:a16="http://schemas.microsoft.com/office/drawing/2014/main" id="{30BBF53B-276F-5D49-960F-10255FECFC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13843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819205" name="Oval 5">
            <a:extLst>
              <a:ext uri="{FF2B5EF4-FFF2-40B4-BE49-F238E27FC236}">
                <a16:creationId xmlns:a16="http://schemas.microsoft.com/office/drawing/2014/main" id="{E3781599-DA53-5546-B24A-169D39FE5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3</a:t>
            </a:r>
          </a:p>
        </p:txBody>
      </p:sp>
      <p:cxnSp>
        <p:nvCxnSpPr>
          <p:cNvPr id="819206" name="AutoShape 6">
            <a:extLst>
              <a:ext uri="{FF2B5EF4-FFF2-40B4-BE49-F238E27FC236}">
                <a16:creationId xmlns:a16="http://schemas.microsoft.com/office/drawing/2014/main" id="{67112A85-6E33-B540-9302-B2CA10431908}"/>
              </a:ext>
            </a:extLst>
          </p:cNvPr>
          <p:cNvCxnSpPr>
            <a:cxnSpLocks noChangeShapeType="1"/>
            <a:stCxn id="819203" idx="7"/>
            <a:endCxn id="819204" idx="3"/>
          </p:cNvCxnSpPr>
          <p:nvPr/>
        </p:nvCxnSpPr>
        <p:spPr bwMode="auto">
          <a:xfrm flipV="1">
            <a:off x="1506538" y="1606550"/>
            <a:ext cx="1806575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207" name="AutoShape 7">
            <a:extLst>
              <a:ext uri="{FF2B5EF4-FFF2-40B4-BE49-F238E27FC236}">
                <a16:creationId xmlns:a16="http://schemas.microsoft.com/office/drawing/2014/main" id="{F12AFE75-57AE-004D-A645-C4DEAE2F6D91}"/>
              </a:ext>
            </a:extLst>
          </p:cNvPr>
          <p:cNvCxnSpPr>
            <a:cxnSpLocks noChangeShapeType="1"/>
            <a:stCxn id="819203" idx="6"/>
            <a:endCxn id="819205" idx="2"/>
          </p:cNvCxnSpPr>
          <p:nvPr/>
        </p:nvCxnSpPr>
        <p:spPr bwMode="auto">
          <a:xfrm>
            <a:off x="1550988" y="2998788"/>
            <a:ext cx="1717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208" name="AutoShape 8">
            <a:extLst>
              <a:ext uri="{FF2B5EF4-FFF2-40B4-BE49-F238E27FC236}">
                <a16:creationId xmlns:a16="http://schemas.microsoft.com/office/drawing/2014/main" id="{BB9DD277-D2FE-3848-8596-6FBB461E9CF6}"/>
              </a:ext>
            </a:extLst>
          </p:cNvPr>
          <p:cNvCxnSpPr>
            <a:cxnSpLocks noChangeShapeType="1"/>
            <a:stCxn id="819205" idx="6"/>
            <a:endCxn id="819212" idx="2"/>
          </p:cNvCxnSpPr>
          <p:nvPr/>
        </p:nvCxnSpPr>
        <p:spPr bwMode="auto">
          <a:xfrm>
            <a:off x="3535363" y="2998788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209" name="AutoShape 9">
            <a:extLst>
              <a:ext uri="{FF2B5EF4-FFF2-40B4-BE49-F238E27FC236}">
                <a16:creationId xmlns:a16="http://schemas.microsoft.com/office/drawing/2014/main" id="{9FFC192C-3C27-2747-AF72-308761FB1AA9}"/>
              </a:ext>
            </a:extLst>
          </p:cNvPr>
          <p:cNvCxnSpPr>
            <a:cxnSpLocks noChangeShapeType="1"/>
            <a:stCxn id="819204" idx="6"/>
            <a:endCxn id="819211" idx="2"/>
          </p:cNvCxnSpPr>
          <p:nvPr/>
        </p:nvCxnSpPr>
        <p:spPr bwMode="auto">
          <a:xfrm>
            <a:off x="3535363" y="1511300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210" name="AutoShape 10">
            <a:extLst>
              <a:ext uri="{FF2B5EF4-FFF2-40B4-BE49-F238E27FC236}">
                <a16:creationId xmlns:a16="http://schemas.microsoft.com/office/drawing/2014/main" id="{CC917C31-7188-8A42-82F2-F7A1B848A913}"/>
              </a:ext>
            </a:extLst>
          </p:cNvPr>
          <p:cNvCxnSpPr>
            <a:cxnSpLocks noChangeShapeType="1"/>
            <a:stCxn id="819204" idx="4"/>
            <a:endCxn id="819205" idx="0"/>
          </p:cNvCxnSpPr>
          <p:nvPr/>
        </p:nvCxnSpPr>
        <p:spPr bwMode="auto">
          <a:xfrm>
            <a:off x="3402013" y="1643063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11" name="Oval 11">
            <a:extLst>
              <a:ext uri="{FF2B5EF4-FFF2-40B4-BE49-F238E27FC236}">
                <a16:creationId xmlns:a16="http://schemas.microsoft.com/office/drawing/2014/main" id="{68AD9F1C-8A50-1C48-BE2F-41AE6E1889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900" y="13843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819212" name="Oval 12">
            <a:extLst>
              <a:ext uri="{FF2B5EF4-FFF2-40B4-BE49-F238E27FC236}">
                <a16:creationId xmlns:a16="http://schemas.microsoft.com/office/drawing/2014/main" id="{664272BB-B6C1-3447-AF8A-8CCBD0FD2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90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819213" name="AutoShape 13">
            <a:extLst>
              <a:ext uri="{FF2B5EF4-FFF2-40B4-BE49-F238E27FC236}">
                <a16:creationId xmlns:a16="http://schemas.microsoft.com/office/drawing/2014/main" id="{325558E0-221E-E248-A503-2EEECBB1EF61}"/>
              </a:ext>
            </a:extLst>
          </p:cNvPr>
          <p:cNvCxnSpPr>
            <a:cxnSpLocks noChangeShapeType="1"/>
            <a:stCxn id="819211" idx="4"/>
            <a:endCxn id="819212" idx="0"/>
          </p:cNvCxnSpPr>
          <p:nvPr/>
        </p:nvCxnSpPr>
        <p:spPr bwMode="auto">
          <a:xfrm>
            <a:off x="6056313" y="1643063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214" name="AutoShape 14">
            <a:extLst>
              <a:ext uri="{FF2B5EF4-FFF2-40B4-BE49-F238E27FC236}">
                <a16:creationId xmlns:a16="http://schemas.microsoft.com/office/drawing/2014/main" id="{01964FFF-5C32-764E-8A45-2AADA3B0FBD8}"/>
              </a:ext>
            </a:extLst>
          </p:cNvPr>
          <p:cNvCxnSpPr>
            <a:cxnSpLocks noChangeShapeType="1"/>
            <a:stCxn id="819204" idx="5"/>
            <a:endCxn id="819212" idx="1"/>
          </p:cNvCxnSpPr>
          <p:nvPr/>
        </p:nvCxnSpPr>
        <p:spPr bwMode="auto">
          <a:xfrm>
            <a:off x="3490913" y="1606550"/>
            <a:ext cx="2476500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15" name="Oval 15">
            <a:extLst>
              <a:ext uri="{FF2B5EF4-FFF2-40B4-BE49-F238E27FC236}">
                <a16:creationId xmlns:a16="http://schemas.microsoft.com/office/drawing/2014/main" id="{A3974852-6501-604F-8FF0-EA9369E9A9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8035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819216" name="AutoShape 16">
            <a:extLst>
              <a:ext uri="{FF2B5EF4-FFF2-40B4-BE49-F238E27FC236}">
                <a16:creationId xmlns:a16="http://schemas.microsoft.com/office/drawing/2014/main" id="{4F3A3D1B-12FE-A44C-A707-85055B1162BE}"/>
              </a:ext>
            </a:extLst>
          </p:cNvPr>
          <p:cNvCxnSpPr>
            <a:cxnSpLocks noChangeShapeType="1"/>
            <a:stCxn id="819211" idx="6"/>
            <a:endCxn id="819215" idx="1"/>
          </p:cNvCxnSpPr>
          <p:nvPr/>
        </p:nvCxnSpPr>
        <p:spPr bwMode="auto">
          <a:xfrm>
            <a:off x="6189663" y="1511300"/>
            <a:ext cx="1727200" cy="1392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217" name="AutoShape 17">
            <a:extLst>
              <a:ext uri="{FF2B5EF4-FFF2-40B4-BE49-F238E27FC236}">
                <a16:creationId xmlns:a16="http://schemas.microsoft.com/office/drawing/2014/main" id="{B9C7837E-1E87-B740-8001-5850F022363E}"/>
              </a:ext>
            </a:extLst>
          </p:cNvPr>
          <p:cNvCxnSpPr>
            <a:cxnSpLocks noChangeShapeType="1"/>
            <a:stCxn id="819212" idx="6"/>
            <a:endCxn id="819215" idx="2"/>
          </p:cNvCxnSpPr>
          <p:nvPr/>
        </p:nvCxnSpPr>
        <p:spPr bwMode="auto">
          <a:xfrm>
            <a:off x="6189663" y="2998788"/>
            <a:ext cx="1682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18" name="Text Box 18">
            <a:extLst>
              <a:ext uri="{FF2B5EF4-FFF2-40B4-BE49-F238E27FC236}">
                <a16:creationId xmlns:a16="http://schemas.microsoft.com/office/drawing/2014/main" id="{EFD89E4E-FC70-884E-A933-F01A8160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71788"/>
            <a:ext cx="35401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19219" name="Text Box 19">
            <a:extLst>
              <a:ext uri="{FF2B5EF4-FFF2-40B4-BE49-F238E27FC236}">
                <a16:creationId xmlns:a16="http://schemas.microsoft.com/office/drawing/2014/main" id="{805DF483-447A-BA40-9A89-92E3078B6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042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19220" name="Text Box 20">
            <a:extLst>
              <a:ext uri="{FF2B5EF4-FFF2-40B4-BE49-F238E27FC236}">
                <a16:creationId xmlns:a16="http://schemas.microsoft.com/office/drawing/2014/main" id="{AB27EC3C-68FF-CB40-B7DF-4BEFFA0D2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908300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9</a:t>
            </a:r>
          </a:p>
        </p:txBody>
      </p:sp>
      <p:sp>
        <p:nvSpPr>
          <p:cNvPr id="819221" name="Text Box 21">
            <a:extLst>
              <a:ext uri="{FF2B5EF4-FFF2-40B4-BE49-F238E27FC236}">
                <a16:creationId xmlns:a16="http://schemas.microsoft.com/office/drawing/2014/main" id="{C2A1C763-84CD-DD45-983D-21DA1200E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988" y="2092325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8</a:t>
            </a:r>
          </a:p>
        </p:txBody>
      </p:sp>
      <p:sp>
        <p:nvSpPr>
          <p:cNvPr id="819222" name="Text Box 22">
            <a:extLst>
              <a:ext uri="{FF2B5EF4-FFF2-40B4-BE49-F238E27FC236}">
                <a16:creationId xmlns:a16="http://schemas.microsoft.com/office/drawing/2014/main" id="{83E42C29-F0F1-8E48-BEE6-E440383A5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1401763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4</a:t>
            </a:r>
          </a:p>
        </p:txBody>
      </p:sp>
      <p:sp>
        <p:nvSpPr>
          <p:cNvPr id="819223" name="Text Box 23">
            <a:extLst>
              <a:ext uri="{FF2B5EF4-FFF2-40B4-BE49-F238E27FC236}">
                <a16:creationId xmlns:a16="http://schemas.microsoft.com/office/drawing/2014/main" id="{E307AD8C-C79F-1840-B8AE-3FD8641B8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2897188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19224" name="Text Box 24">
            <a:extLst>
              <a:ext uri="{FF2B5EF4-FFF2-40B4-BE49-F238E27FC236}">
                <a16:creationId xmlns:a16="http://schemas.microsoft.com/office/drawing/2014/main" id="{192F13A8-31D9-3044-A5CF-DED087DAD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2112963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19225" name="Text Box 25">
            <a:extLst>
              <a:ext uri="{FF2B5EF4-FFF2-40B4-BE49-F238E27FC236}">
                <a16:creationId xmlns:a16="http://schemas.microsoft.com/office/drawing/2014/main" id="{A5D3D9C8-A02A-3A40-95ED-322F70AF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087563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6</a:t>
            </a:r>
          </a:p>
        </p:txBody>
      </p:sp>
      <p:sp>
        <p:nvSpPr>
          <p:cNvPr id="819226" name="Text Box 26">
            <a:extLst>
              <a:ext uri="{FF2B5EF4-FFF2-40B4-BE49-F238E27FC236}">
                <a16:creationId xmlns:a16="http://schemas.microsoft.com/office/drawing/2014/main" id="{9FB5B39A-E586-464C-9762-FC1E3FFEF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2163763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19227" name="Text Box 27">
            <a:extLst>
              <a:ext uri="{FF2B5EF4-FFF2-40B4-BE49-F238E27FC236}">
                <a16:creationId xmlns:a16="http://schemas.microsoft.com/office/drawing/2014/main" id="{EFCAD0C3-AFB0-364A-8F98-8990F6EA7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18415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819228" name="Text Box 28">
            <a:extLst>
              <a:ext uri="{FF2B5EF4-FFF2-40B4-BE49-F238E27FC236}">
                <a16:creationId xmlns:a16="http://schemas.microsoft.com/office/drawing/2014/main" id="{B91D6B34-D6FA-2740-9FAF-069FDF45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1162050"/>
            <a:ext cx="338137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819229" name="Text Box 29">
            <a:extLst>
              <a:ext uri="{FF2B5EF4-FFF2-40B4-BE49-F238E27FC236}">
                <a16:creationId xmlns:a16="http://schemas.microsoft.com/office/drawing/2014/main" id="{C702D195-0505-1048-B767-2B1BED335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181451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819230" name="Text Box 30">
            <a:extLst>
              <a:ext uri="{FF2B5EF4-FFF2-40B4-BE49-F238E27FC236}">
                <a16:creationId xmlns:a16="http://schemas.microsoft.com/office/drawing/2014/main" id="{D8DDF66F-E172-F346-9BB7-C451C21E0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6082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819231" name="Text Box 31">
            <a:extLst>
              <a:ext uri="{FF2B5EF4-FFF2-40B4-BE49-F238E27FC236}">
                <a16:creationId xmlns:a16="http://schemas.microsoft.com/office/drawing/2014/main" id="{57B88412-DC3A-DB42-BC32-BA9947AC8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264795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819232" name="Text Box 32">
            <a:extLst>
              <a:ext uri="{FF2B5EF4-FFF2-40B4-BE49-F238E27FC236}">
                <a16:creationId xmlns:a16="http://schemas.microsoft.com/office/drawing/2014/main" id="{9B5A862E-D229-5D47-B09F-627F24951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2613025"/>
            <a:ext cx="338137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819233" name="Text Box 33">
            <a:extLst>
              <a:ext uri="{FF2B5EF4-FFF2-40B4-BE49-F238E27FC236}">
                <a16:creationId xmlns:a16="http://schemas.microsoft.com/office/drawing/2014/main" id="{7029F46B-E54B-6048-A55D-36BA83B4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185102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819234" name="Text Box 34">
            <a:extLst>
              <a:ext uri="{FF2B5EF4-FFF2-40B4-BE49-F238E27FC236}">
                <a16:creationId xmlns:a16="http://schemas.microsoft.com/office/drawing/2014/main" id="{75AE1B12-05C4-E14A-A331-CAC4F63CB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216693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819235" name="Text Box 35">
            <a:extLst>
              <a:ext uri="{FF2B5EF4-FFF2-40B4-BE49-F238E27FC236}">
                <a16:creationId xmlns:a16="http://schemas.microsoft.com/office/drawing/2014/main" id="{27D11DF9-5380-FE4B-A9DE-62BFD0594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763713"/>
            <a:ext cx="442913" cy="319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 G:</a:t>
            </a:r>
          </a:p>
        </p:txBody>
      </p:sp>
      <p:sp>
        <p:nvSpPr>
          <p:cNvPr id="819236" name="Oval 36">
            <a:extLst>
              <a:ext uri="{FF2B5EF4-FFF2-40B4-BE49-F238E27FC236}">
                <a16:creationId xmlns:a16="http://schemas.microsoft.com/office/drawing/2014/main" id="{806B778C-F36B-F04A-A966-19E11EF841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9525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819237" name="Oval 37">
            <a:extLst>
              <a:ext uri="{FF2B5EF4-FFF2-40B4-BE49-F238E27FC236}">
                <a16:creationId xmlns:a16="http://schemas.microsoft.com/office/drawing/2014/main" id="{EA7ED1EB-1AA8-1346-8A2A-F443463118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3900" y="4275138"/>
            <a:ext cx="250825" cy="25241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819238" name="Oval 38">
            <a:extLst>
              <a:ext uri="{FF2B5EF4-FFF2-40B4-BE49-F238E27FC236}">
                <a16:creationId xmlns:a16="http://schemas.microsoft.com/office/drawing/2014/main" id="{D217FF6C-DD36-1A49-A96B-4708E32AE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390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3</a:t>
            </a:r>
          </a:p>
        </p:txBody>
      </p:sp>
      <p:cxnSp>
        <p:nvCxnSpPr>
          <p:cNvPr id="819239" name="AutoShape 39">
            <a:extLst>
              <a:ext uri="{FF2B5EF4-FFF2-40B4-BE49-F238E27FC236}">
                <a16:creationId xmlns:a16="http://schemas.microsoft.com/office/drawing/2014/main" id="{DFEF806A-253E-8B42-A611-58CC53FA0E5C}"/>
              </a:ext>
            </a:extLst>
          </p:cNvPr>
          <p:cNvCxnSpPr>
            <a:cxnSpLocks noChangeShapeType="1"/>
            <a:stCxn id="819236" idx="6"/>
            <a:endCxn id="819238" idx="2"/>
          </p:cNvCxnSpPr>
          <p:nvPr/>
        </p:nvCxnSpPr>
        <p:spPr bwMode="auto">
          <a:xfrm>
            <a:off x="1538288" y="5889625"/>
            <a:ext cx="1717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240" name="AutoShape 40">
            <a:extLst>
              <a:ext uri="{FF2B5EF4-FFF2-40B4-BE49-F238E27FC236}">
                <a16:creationId xmlns:a16="http://schemas.microsoft.com/office/drawing/2014/main" id="{7CF487D7-4307-184A-9C96-C53D36831F6B}"/>
              </a:ext>
            </a:extLst>
          </p:cNvPr>
          <p:cNvCxnSpPr>
            <a:cxnSpLocks noChangeShapeType="1"/>
            <a:stCxn id="819238" idx="6"/>
            <a:endCxn id="819244" idx="2"/>
          </p:cNvCxnSpPr>
          <p:nvPr/>
        </p:nvCxnSpPr>
        <p:spPr bwMode="auto">
          <a:xfrm>
            <a:off x="3522663" y="5889625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241" name="AutoShape 41">
            <a:extLst>
              <a:ext uri="{FF2B5EF4-FFF2-40B4-BE49-F238E27FC236}">
                <a16:creationId xmlns:a16="http://schemas.microsoft.com/office/drawing/2014/main" id="{37596738-2FAD-BA43-BB03-E487968642A3}"/>
              </a:ext>
            </a:extLst>
          </p:cNvPr>
          <p:cNvCxnSpPr>
            <a:cxnSpLocks noChangeShapeType="1"/>
            <a:stCxn id="819237" idx="6"/>
            <a:endCxn id="819243" idx="2"/>
          </p:cNvCxnSpPr>
          <p:nvPr/>
        </p:nvCxnSpPr>
        <p:spPr bwMode="auto">
          <a:xfrm>
            <a:off x="3522663" y="4402138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242" name="AutoShape 42">
            <a:extLst>
              <a:ext uri="{FF2B5EF4-FFF2-40B4-BE49-F238E27FC236}">
                <a16:creationId xmlns:a16="http://schemas.microsoft.com/office/drawing/2014/main" id="{F939BAC9-963A-7A47-9038-5DD8F20814F1}"/>
              </a:ext>
            </a:extLst>
          </p:cNvPr>
          <p:cNvCxnSpPr>
            <a:cxnSpLocks noChangeShapeType="1"/>
            <a:stCxn id="819237" idx="4"/>
            <a:endCxn id="819238" idx="0"/>
          </p:cNvCxnSpPr>
          <p:nvPr/>
        </p:nvCxnSpPr>
        <p:spPr bwMode="auto">
          <a:xfrm>
            <a:off x="3389313" y="4533900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43" name="Oval 43">
            <a:extLst>
              <a:ext uri="{FF2B5EF4-FFF2-40B4-BE49-F238E27FC236}">
                <a16:creationId xmlns:a16="http://schemas.microsoft.com/office/drawing/2014/main" id="{29A51882-C70B-8444-863B-A3738D6B9C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8200" y="4275138"/>
            <a:ext cx="250825" cy="25241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819244" name="Oval 44">
            <a:extLst>
              <a:ext uri="{FF2B5EF4-FFF2-40B4-BE49-F238E27FC236}">
                <a16:creationId xmlns:a16="http://schemas.microsoft.com/office/drawing/2014/main" id="{D3391E8E-5691-9149-B0B8-2DC8445FF8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820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819245" name="AutoShape 45">
            <a:extLst>
              <a:ext uri="{FF2B5EF4-FFF2-40B4-BE49-F238E27FC236}">
                <a16:creationId xmlns:a16="http://schemas.microsoft.com/office/drawing/2014/main" id="{7782715C-DF02-9247-9B94-C5599502D247}"/>
              </a:ext>
            </a:extLst>
          </p:cNvPr>
          <p:cNvCxnSpPr>
            <a:cxnSpLocks noChangeShapeType="1"/>
            <a:stCxn id="819243" idx="4"/>
            <a:endCxn id="819244" idx="0"/>
          </p:cNvCxnSpPr>
          <p:nvPr/>
        </p:nvCxnSpPr>
        <p:spPr bwMode="auto">
          <a:xfrm>
            <a:off x="6043613" y="4533900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46" name="Oval 46">
            <a:extLst>
              <a:ext uri="{FF2B5EF4-FFF2-40B4-BE49-F238E27FC236}">
                <a16:creationId xmlns:a16="http://schemas.microsoft.com/office/drawing/2014/main" id="{F7E6CD9E-983F-0142-AAFF-1E4448F2F2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765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819247" name="AutoShape 47">
            <a:extLst>
              <a:ext uri="{FF2B5EF4-FFF2-40B4-BE49-F238E27FC236}">
                <a16:creationId xmlns:a16="http://schemas.microsoft.com/office/drawing/2014/main" id="{F8F42BD3-5946-1D43-808C-6EEE708F6E84}"/>
              </a:ext>
            </a:extLst>
          </p:cNvPr>
          <p:cNvCxnSpPr>
            <a:cxnSpLocks noChangeShapeType="1"/>
            <a:stCxn id="819243" idx="5"/>
            <a:endCxn id="819246" idx="1"/>
          </p:cNvCxnSpPr>
          <p:nvPr/>
        </p:nvCxnSpPr>
        <p:spPr bwMode="auto">
          <a:xfrm>
            <a:off x="6132513" y="4498975"/>
            <a:ext cx="1771650" cy="1293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248" name="AutoShape 48">
            <a:extLst>
              <a:ext uri="{FF2B5EF4-FFF2-40B4-BE49-F238E27FC236}">
                <a16:creationId xmlns:a16="http://schemas.microsoft.com/office/drawing/2014/main" id="{6BFD4C19-A1C5-DF42-A459-DC975F22C104}"/>
              </a:ext>
            </a:extLst>
          </p:cNvPr>
          <p:cNvCxnSpPr>
            <a:cxnSpLocks noChangeShapeType="1"/>
            <a:stCxn id="819244" idx="6"/>
            <a:endCxn id="819246" idx="2"/>
          </p:cNvCxnSpPr>
          <p:nvPr/>
        </p:nvCxnSpPr>
        <p:spPr bwMode="auto">
          <a:xfrm>
            <a:off x="6176963" y="5889625"/>
            <a:ext cx="1682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49" name="Text Box 49">
            <a:extLst>
              <a:ext uri="{FF2B5EF4-FFF2-40B4-BE49-F238E27FC236}">
                <a16:creationId xmlns:a16="http://schemas.microsoft.com/office/drawing/2014/main" id="{F7C45D28-7E17-7442-8C4E-896DB252F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5799138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19250" name="Text Box 50">
            <a:extLst>
              <a:ext uri="{FF2B5EF4-FFF2-40B4-BE49-F238E27FC236}">
                <a16:creationId xmlns:a16="http://schemas.microsoft.com/office/drawing/2014/main" id="{A8900EB1-0616-F04D-98FF-580668D49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4978400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6</a:t>
            </a:r>
          </a:p>
        </p:txBody>
      </p:sp>
      <p:sp>
        <p:nvSpPr>
          <p:cNvPr id="819251" name="Text Box 51">
            <a:extLst>
              <a:ext uri="{FF2B5EF4-FFF2-40B4-BE49-F238E27FC236}">
                <a16:creationId xmlns:a16="http://schemas.microsoft.com/office/drawing/2014/main" id="{D215CCB3-DEA9-204C-BA7A-4C2ABFECD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4654550"/>
            <a:ext cx="442913" cy="319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 G</a:t>
            </a:r>
            <a:r>
              <a:rPr lang="en-US" altLang="en-US" sz="2000" baseline="-25000"/>
              <a:t>f</a:t>
            </a:r>
            <a:r>
              <a:rPr lang="en-US" altLang="en-US" sz="1800"/>
              <a:t>:</a:t>
            </a:r>
          </a:p>
        </p:txBody>
      </p:sp>
      <p:sp>
        <p:nvSpPr>
          <p:cNvPr id="819252" name="Text Box 52">
            <a:extLst>
              <a:ext uri="{FF2B5EF4-FFF2-40B4-BE49-F238E27FC236}">
                <a16:creationId xmlns:a16="http://schemas.microsoft.com/office/drawing/2014/main" id="{D992D5B5-0CD2-F442-BA9F-701B934CC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78802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cxnSp>
        <p:nvCxnSpPr>
          <p:cNvPr id="819253" name="AutoShape 53">
            <a:extLst>
              <a:ext uri="{FF2B5EF4-FFF2-40B4-BE49-F238E27FC236}">
                <a16:creationId xmlns:a16="http://schemas.microsoft.com/office/drawing/2014/main" id="{D9F2F5B9-EAAB-1C4E-8BF9-C25E45DC35CC}"/>
              </a:ext>
            </a:extLst>
          </p:cNvPr>
          <p:cNvCxnSpPr>
            <a:cxnSpLocks noChangeShapeType="1"/>
            <a:stCxn id="819244" idx="1"/>
            <a:endCxn id="819237" idx="5"/>
          </p:cNvCxnSpPr>
          <p:nvPr/>
        </p:nvCxnSpPr>
        <p:spPr bwMode="auto">
          <a:xfrm flipH="1" flipV="1">
            <a:off x="3478213" y="4498975"/>
            <a:ext cx="2476500" cy="1293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54" name="Text Box 54">
            <a:extLst>
              <a:ext uri="{FF2B5EF4-FFF2-40B4-BE49-F238E27FC236}">
                <a16:creationId xmlns:a16="http://schemas.microsoft.com/office/drawing/2014/main" id="{991DED6C-A75F-C34E-B254-6D977126F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4983163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8</a:t>
            </a:r>
          </a:p>
        </p:txBody>
      </p:sp>
      <p:cxnSp>
        <p:nvCxnSpPr>
          <p:cNvPr id="819255" name="AutoShape 55">
            <a:extLst>
              <a:ext uri="{FF2B5EF4-FFF2-40B4-BE49-F238E27FC236}">
                <a16:creationId xmlns:a16="http://schemas.microsoft.com/office/drawing/2014/main" id="{38752CBA-ACB2-A742-82D0-34F277BC6CAA}"/>
              </a:ext>
            </a:extLst>
          </p:cNvPr>
          <p:cNvCxnSpPr>
            <a:cxnSpLocks noChangeShapeType="1"/>
            <a:stCxn id="819237" idx="3"/>
            <a:endCxn id="819236" idx="7"/>
          </p:cNvCxnSpPr>
          <p:nvPr/>
        </p:nvCxnSpPr>
        <p:spPr bwMode="auto">
          <a:xfrm flipH="1">
            <a:off x="1493838" y="4498975"/>
            <a:ext cx="1806575" cy="1293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56" name="Text Box 56">
            <a:extLst>
              <a:ext uri="{FF2B5EF4-FFF2-40B4-BE49-F238E27FC236}">
                <a16:creationId xmlns:a16="http://schemas.microsoft.com/office/drawing/2014/main" id="{7210C20F-B168-B547-A6E9-C884164E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00" y="5006975"/>
            <a:ext cx="3349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cxnSp>
        <p:nvCxnSpPr>
          <p:cNvPr id="819257" name="AutoShape 57">
            <a:extLst>
              <a:ext uri="{FF2B5EF4-FFF2-40B4-BE49-F238E27FC236}">
                <a16:creationId xmlns:a16="http://schemas.microsoft.com/office/drawing/2014/main" id="{2DEE0717-BA46-6844-8652-30962A7FF0F6}"/>
              </a:ext>
            </a:extLst>
          </p:cNvPr>
          <p:cNvCxnSpPr>
            <a:cxnSpLocks noChangeShapeType="1"/>
            <a:stCxn id="819244" idx="3"/>
            <a:endCxn id="819238" idx="5"/>
          </p:cNvCxnSpPr>
          <p:nvPr/>
        </p:nvCxnSpPr>
        <p:spPr bwMode="auto">
          <a:xfrm rot="5400000">
            <a:off x="4715669" y="4749007"/>
            <a:ext cx="1587" cy="2476500"/>
          </a:xfrm>
          <a:prstGeom prst="curvedConnector3">
            <a:avLst>
              <a:gd name="adj1" fmla="val 16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58" name="Text Box 58">
            <a:extLst>
              <a:ext uri="{FF2B5EF4-FFF2-40B4-BE49-F238E27FC236}">
                <a16:creationId xmlns:a16="http://schemas.microsoft.com/office/drawing/2014/main" id="{D653D39A-D562-9F4E-AD47-2CA5F3143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6118225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819259" name="Text Box 59">
            <a:extLst>
              <a:ext uri="{FF2B5EF4-FFF2-40B4-BE49-F238E27FC236}">
                <a16:creationId xmlns:a16="http://schemas.microsoft.com/office/drawing/2014/main" id="{7A2A34A8-1B67-0D4B-93D5-17E1DC8BC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5" y="20875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6</a:t>
            </a:r>
          </a:p>
        </p:txBody>
      </p:sp>
      <p:cxnSp>
        <p:nvCxnSpPr>
          <p:cNvPr id="819260" name="AutoShape 60">
            <a:extLst>
              <a:ext uri="{FF2B5EF4-FFF2-40B4-BE49-F238E27FC236}">
                <a16:creationId xmlns:a16="http://schemas.microsoft.com/office/drawing/2014/main" id="{0A3D79E5-8080-3D4F-8AD6-D93811211A0D}"/>
              </a:ext>
            </a:extLst>
          </p:cNvPr>
          <p:cNvCxnSpPr>
            <a:cxnSpLocks noChangeShapeType="1"/>
            <a:stCxn id="819238" idx="3"/>
            <a:endCxn id="819236" idx="5"/>
          </p:cNvCxnSpPr>
          <p:nvPr/>
        </p:nvCxnSpPr>
        <p:spPr bwMode="auto">
          <a:xfrm rot="5400000">
            <a:off x="2396332" y="5083969"/>
            <a:ext cx="1587" cy="1806575"/>
          </a:xfrm>
          <a:prstGeom prst="curvedConnector3">
            <a:avLst>
              <a:gd name="adj1" fmla="val 16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261" name="AutoShape 61">
            <a:extLst>
              <a:ext uri="{FF2B5EF4-FFF2-40B4-BE49-F238E27FC236}">
                <a16:creationId xmlns:a16="http://schemas.microsoft.com/office/drawing/2014/main" id="{02A13A23-5F8F-624C-9433-FA2C60DED42B}"/>
              </a:ext>
            </a:extLst>
          </p:cNvPr>
          <p:cNvCxnSpPr>
            <a:cxnSpLocks noChangeShapeType="1"/>
            <a:stCxn id="819246" idx="0"/>
            <a:endCxn id="819243" idx="6"/>
          </p:cNvCxnSpPr>
          <p:nvPr/>
        </p:nvCxnSpPr>
        <p:spPr bwMode="auto">
          <a:xfrm rot="5400000" flipH="1">
            <a:off x="6407944" y="4171157"/>
            <a:ext cx="1354137" cy="1816100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62" name="Text Box 62">
            <a:extLst>
              <a:ext uri="{FF2B5EF4-FFF2-40B4-BE49-F238E27FC236}">
                <a16:creationId xmlns:a16="http://schemas.microsoft.com/office/drawing/2014/main" id="{89651308-5F04-B74B-80EB-187C8A064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3" y="4679950"/>
            <a:ext cx="257175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819263" name="Text Box 63">
            <a:extLst>
              <a:ext uri="{FF2B5EF4-FFF2-40B4-BE49-F238E27FC236}">
                <a16:creationId xmlns:a16="http://schemas.microsoft.com/office/drawing/2014/main" id="{81C499C1-8564-AF41-A0F1-3E658E512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6096000"/>
            <a:ext cx="3540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6</a:t>
            </a:r>
          </a:p>
        </p:txBody>
      </p:sp>
      <p:cxnSp>
        <p:nvCxnSpPr>
          <p:cNvPr id="819264" name="AutoShape 64">
            <a:extLst>
              <a:ext uri="{FF2B5EF4-FFF2-40B4-BE49-F238E27FC236}">
                <a16:creationId xmlns:a16="http://schemas.microsoft.com/office/drawing/2014/main" id="{AE996E45-FB7D-FA4C-A3A2-BACAA48D3A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8288" y="5889625"/>
            <a:ext cx="1717675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265" name="AutoShape 65">
            <a:extLst>
              <a:ext uri="{FF2B5EF4-FFF2-40B4-BE49-F238E27FC236}">
                <a16:creationId xmlns:a16="http://schemas.microsoft.com/office/drawing/2014/main" id="{32A17131-39E1-3943-AE25-AA471686BC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2663" y="4402138"/>
            <a:ext cx="2389187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266" name="AutoShape 66">
            <a:extLst>
              <a:ext uri="{FF2B5EF4-FFF2-40B4-BE49-F238E27FC236}">
                <a16:creationId xmlns:a16="http://schemas.microsoft.com/office/drawing/2014/main" id="{2CC4D845-F77D-8546-A3D4-92BEB04363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89313" y="4533900"/>
            <a:ext cx="0" cy="122237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267" name="AutoShape 67">
            <a:extLst>
              <a:ext uri="{FF2B5EF4-FFF2-40B4-BE49-F238E27FC236}">
                <a16:creationId xmlns:a16="http://schemas.microsoft.com/office/drawing/2014/main" id="{C48D7E50-CBDF-2B40-AF41-DAA7D55344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32513" y="4498975"/>
            <a:ext cx="1771650" cy="129381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68" name="Text Box 68">
            <a:extLst>
              <a:ext uri="{FF2B5EF4-FFF2-40B4-BE49-F238E27FC236}">
                <a16:creationId xmlns:a16="http://schemas.microsoft.com/office/drawing/2014/main" id="{D4EBB519-3261-174D-8D20-387B72FDD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4292600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4</a:t>
            </a:r>
          </a:p>
        </p:txBody>
      </p:sp>
      <p:sp>
        <p:nvSpPr>
          <p:cNvPr id="819269" name="Text Box 69">
            <a:extLst>
              <a:ext uri="{FF2B5EF4-FFF2-40B4-BE49-F238E27FC236}">
                <a16:creationId xmlns:a16="http://schemas.microsoft.com/office/drawing/2014/main" id="{9F3F497D-62F7-474C-9FD4-89FF67716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88" y="5003800"/>
            <a:ext cx="2682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4</a:t>
            </a:r>
          </a:p>
        </p:txBody>
      </p:sp>
      <p:sp>
        <p:nvSpPr>
          <p:cNvPr id="819270" name="Text Box 70">
            <a:extLst>
              <a:ext uri="{FF2B5EF4-FFF2-40B4-BE49-F238E27FC236}">
                <a16:creationId xmlns:a16="http://schemas.microsoft.com/office/drawing/2014/main" id="{3475D2C0-4181-634C-B114-D0E3213FB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5762625"/>
            <a:ext cx="35401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4</a:t>
            </a:r>
          </a:p>
        </p:txBody>
      </p:sp>
      <p:sp>
        <p:nvSpPr>
          <p:cNvPr id="819271" name="Text Box 71">
            <a:extLst>
              <a:ext uri="{FF2B5EF4-FFF2-40B4-BE49-F238E27FC236}">
                <a16:creationId xmlns:a16="http://schemas.microsoft.com/office/drawing/2014/main" id="{74A1E5B6-5157-4C4C-BA4A-3CE386846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5054600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grpSp>
        <p:nvGrpSpPr>
          <p:cNvPr id="819272" name="Group 72">
            <a:extLst>
              <a:ext uri="{FF2B5EF4-FFF2-40B4-BE49-F238E27FC236}">
                <a16:creationId xmlns:a16="http://schemas.microsoft.com/office/drawing/2014/main" id="{45DF1D09-3C80-1E40-90A5-3CE1111F9B41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1169988"/>
            <a:ext cx="5207000" cy="1617662"/>
            <a:chOff x="1393" y="737"/>
            <a:chExt cx="3280" cy="1019"/>
          </a:xfrm>
        </p:grpSpPr>
        <p:sp>
          <p:nvSpPr>
            <p:cNvPr id="819273" name="Text Box 73">
              <a:extLst>
                <a:ext uri="{FF2B5EF4-FFF2-40B4-BE49-F238E27FC236}">
                  <a16:creationId xmlns:a16="http://schemas.microsoft.com/office/drawing/2014/main" id="{47E47069-837B-0E46-9BCC-3104876B1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" y="746"/>
              <a:ext cx="214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819274" name="Text Box 74">
              <a:extLst>
                <a:ext uri="{FF2B5EF4-FFF2-40B4-BE49-F238E27FC236}">
                  <a16:creationId xmlns:a16="http://schemas.microsoft.com/office/drawing/2014/main" id="{E30BACD7-6957-EF47-B425-D25FFE7EA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1641"/>
              <a:ext cx="214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819275" name="Text Box 75">
              <a:extLst>
                <a:ext uri="{FF2B5EF4-FFF2-40B4-BE49-F238E27FC236}">
                  <a16:creationId xmlns:a16="http://schemas.microsoft.com/office/drawing/2014/main" id="{729045C7-9CB6-C843-A277-8EDD1EF9F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737"/>
              <a:ext cx="214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819276" name="Text Box 76">
              <a:extLst>
                <a:ext uri="{FF2B5EF4-FFF2-40B4-BE49-F238E27FC236}">
                  <a16:creationId xmlns:a16="http://schemas.microsoft.com/office/drawing/2014/main" id="{819A6CE0-A32E-6B4F-87DE-99B860409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0" y="1144"/>
              <a:ext cx="213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819277" name="Text Box 77">
              <a:extLst>
                <a:ext uri="{FF2B5EF4-FFF2-40B4-BE49-F238E27FC236}">
                  <a16:creationId xmlns:a16="http://schemas.microsoft.com/office/drawing/2014/main" id="{268A74D6-2565-5A47-AF1D-2C5A32E60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3" y="1649"/>
              <a:ext cx="214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819278" name="Text Box 78">
              <a:extLst>
                <a:ext uri="{FF2B5EF4-FFF2-40B4-BE49-F238E27FC236}">
                  <a16:creationId xmlns:a16="http://schemas.microsoft.com/office/drawing/2014/main" id="{578AA791-57E0-364C-98C3-056E7126C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4" y="1145"/>
              <a:ext cx="213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819279" name="Text Box 79">
              <a:extLst>
                <a:ext uri="{FF2B5EF4-FFF2-40B4-BE49-F238E27FC236}">
                  <a16:creationId xmlns:a16="http://schemas.microsoft.com/office/drawing/2014/main" id="{FCC0F02F-AAEC-744F-860C-D1E19E914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1513"/>
              <a:ext cx="214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819280" name="Text Box 80">
              <a:extLst>
                <a:ext uri="{FF2B5EF4-FFF2-40B4-BE49-F238E27FC236}">
                  <a16:creationId xmlns:a16="http://schemas.microsoft.com/office/drawing/2014/main" id="{F4BDC9F2-65D1-7C49-B701-4D5F412D7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" y="1376"/>
              <a:ext cx="214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</p:grpSp>
      <p:sp>
        <p:nvSpPr>
          <p:cNvPr id="819281" name="Text Box 81">
            <a:extLst>
              <a:ext uri="{FF2B5EF4-FFF2-40B4-BE49-F238E27FC236}">
                <a16:creationId xmlns:a16="http://schemas.microsoft.com/office/drawing/2014/main" id="{7F461F44-396B-274A-A51C-75A644C52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3438525"/>
            <a:ext cx="1968500" cy="4238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37160" bIns="137160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/>
              <a:t>Flow value =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1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2">
            <a:extLst>
              <a:ext uri="{FF2B5EF4-FFF2-40B4-BE49-F238E27FC236}">
                <a16:creationId xmlns:a16="http://schemas.microsoft.com/office/drawing/2014/main" id="{C20B2122-B24A-644F-A562-BD6B82A524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BEAD-7F72-3A48-960B-0EBA71814F7D}" type="slidenum">
              <a:rPr lang="en-US" altLang="en-US"/>
              <a:pPr/>
              <a:t>7</a:t>
            </a:fld>
            <a:endParaRPr lang="en-US" altLang="en-US" sz="1400"/>
          </a:p>
        </p:txBody>
      </p:sp>
      <p:cxnSp>
        <p:nvCxnSpPr>
          <p:cNvPr id="821250" name="AutoShape 2">
            <a:extLst>
              <a:ext uri="{FF2B5EF4-FFF2-40B4-BE49-F238E27FC236}">
                <a16:creationId xmlns:a16="http://schemas.microsoft.com/office/drawing/2014/main" id="{DDC02DA7-1C2D-2441-B970-FDA169022C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8288" y="5889625"/>
            <a:ext cx="1717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251" name="AutoShape 3">
            <a:extLst>
              <a:ext uri="{FF2B5EF4-FFF2-40B4-BE49-F238E27FC236}">
                <a16:creationId xmlns:a16="http://schemas.microsoft.com/office/drawing/2014/main" id="{DAE4915C-76D9-D148-BB09-B4CB0821D6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2663" y="5889625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252" name="AutoShape 4">
            <a:extLst>
              <a:ext uri="{FF2B5EF4-FFF2-40B4-BE49-F238E27FC236}">
                <a16:creationId xmlns:a16="http://schemas.microsoft.com/office/drawing/2014/main" id="{A24BEBF6-AEFE-AA4A-9CDF-C2D2F3C857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2663" y="4402138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253" name="AutoShape 5">
            <a:extLst>
              <a:ext uri="{FF2B5EF4-FFF2-40B4-BE49-F238E27FC236}">
                <a16:creationId xmlns:a16="http://schemas.microsoft.com/office/drawing/2014/main" id="{7AF953F9-DDF5-024A-8E68-C8B6F91EBE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32513" y="4498975"/>
            <a:ext cx="1771650" cy="1293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254" name="AutoShape 6">
            <a:extLst>
              <a:ext uri="{FF2B5EF4-FFF2-40B4-BE49-F238E27FC236}">
                <a16:creationId xmlns:a16="http://schemas.microsoft.com/office/drawing/2014/main" id="{257387F4-3621-FA4F-9DAC-811778A047A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78213" y="4498975"/>
            <a:ext cx="2476500" cy="1293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1255" name="Rectangle 7">
            <a:extLst>
              <a:ext uri="{FF2B5EF4-FFF2-40B4-BE49-F238E27FC236}">
                <a16:creationId xmlns:a16="http://schemas.microsoft.com/office/drawing/2014/main" id="{1C652A1F-7878-6B49-B1D9-1BC5269F3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Ford-Fulkerson Algorithm</a:t>
            </a:r>
          </a:p>
        </p:txBody>
      </p:sp>
      <p:sp>
        <p:nvSpPr>
          <p:cNvPr id="821256" name="Oval 8">
            <a:extLst>
              <a:ext uri="{FF2B5EF4-FFF2-40B4-BE49-F238E27FC236}">
                <a16:creationId xmlns:a16="http://schemas.microsoft.com/office/drawing/2014/main" id="{06D3893B-C2A5-354A-A43B-1C5609633F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2225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821257" name="Oval 9">
            <a:extLst>
              <a:ext uri="{FF2B5EF4-FFF2-40B4-BE49-F238E27FC236}">
                <a16:creationId xmlns:a16="http://schemas.microsoft.com/office/drawing/2014/main" id="{D7873401-22EF-4E41-8089-B3943D2182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13843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821258" name="Oval 10">
            <a:extLst>
              <a:ext uri="{FF2B5EF4-FFF2-40B4-BE49-F238E27FC236}">
                <a16:creationId xmlns:a16="http://schemas.microsoft.com/office/drawing/2014/main" id="{D6D61B80-6CA8-F743-9CD5-088A342BE8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3</a:t>
            </a:r>
          </a:p>
        </p:txBody>
      </p:sp>
      <p:cxnSp>
        <p:nvCxnSpPr>
          <p:cNvPr id="821259" name="AutoShape 11">
            <a:extLst>
              <a:ext uri="{FF2B5EF4-FFF2-40B4-BE49-F238E27FC236}">
                <a16:creationId xmlns:a16="http://schemas.microsoft.com/office/drawing/2014/main" id="{CEB137C9-72BC-4144-83C8-4474DF69EBB1}"/>
              </a:ext>
            </a:extLst>
          </p:cNvPr>
          <p:cNvCxnSpPr>
            <a:cxnSpLocks noChangeShapeType="1"/>
            <a:stCxn id="821256" idx="7"/>
            <a:endCxn id="821257" idx="3"/>
          </p:cNvCxnSpPr>
          <p:nvPr/>
        </p:nvCxnSpPr>
        <p:spPr bwMode="auto">
          <a:xfrm flipV="1">
            <a:off x="1506538" y="1606550"/>
            <a:ext cx="1806575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260" name="AutoShape 12">
            <a:extLst>
              <a:ext uri="{FF2B5EF4-FFF2-40B4-BE49-F238E27FC236}">
                <a16:creationId xmlns:a16="http://schemas.microsoft.com/office/drawing/2014/main" id="{7BE4E953-C149-2244-A363-3ED754C751DC}"/>
              </a:ext>
            </a:extLst>
          </p:cNvPr>
          <p:cNvCxnSpPr>
            <a:cxnSpLocks noChangeShapeType="1"/>
            <a:stCxn id="821256" idx="6"/>
            <a:endCxn id="821258" idx="2"/>
          </p:cNvCxnSpPr>
          <p:nvPr/>
        </p:nvCxnSpPr>
        <p:spPr bwMode="auto">
          <a:xfrm>
            <a:off x="1550988" y="2998788"/>
            <a:ext cx="1717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261" name="AutoShape 13">
            <a:extLst>
              <a:ext uri="{FF2B5EF4-FFF2-40B4-BE49-F238E27FC236}">
                <a16:creationId xmlns:a16="http://schemas.microsoft.com/office/drawing/2014/main" id="{EEBAC538-9BEE-4248-85D0-1330D782E4B0}"/>
              </a:ext>
            </a:extLst>
          </p:cNvPr>
          <p:cNvCxnSpPr>
            <a:cxnSpLocks noChangeShapeType="1"/>
            <a:stCxn id="821258" idx="6"/>
            <a:endCxn id="821265" idx="2"/>
          </p:cNvCxnSpPr>
          <p:nvPr/>
        </p:nvCxnSpPr>
        <p:spPr bwMode="auto">
          <a:xfrm>
            <a:off x="3535363" y="2998788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262" name="AutoShape 14">
            <a:extLst>
              <a:ext uri="{FF2B5EF4-FFF2-40B4-BE49-F238E27FC236}">
                <a16:creationId xmlns:a16="http://schemas.microsoft.com/office/drawing/2014/main" id="{2AC71A14-A52B-CE41-BCEF-ACF78FD979A5}"/>
              </a:ext>
            </a:extLst>
          </p:cNvPr>
          <p:cNvCxnSpPr>
            <a:cxnSpLocks noChangeShapeType="1"/>
            <a:stCxn id="821257" idx="6"/>
            <a:endCxn id="821264" idx="2"/>
          </p:cNvCxnSpPr>
          <p:nvPr/>
        </p:nvCxnSpPr>
        <p:spPr bwMode="auto">
          <a:xfrm>
            <a:off x="3535363" y="1511300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263" name="AutoShape 15">
            <a:extLst>
              <a:ext uri="{FF2B5EF4-FFF2-40B4-BE49-F238E27FC236}">
                <a16:creationId xmlns:a16="http://schemas.microsoft.com/office/drawing/2014/main" id="{BC190733-E7F8-8145-8A3D-BBCAF5692ABC}"/>
              </a:ext>
            </a:extLst>
          </p:cNvPr>
          <p:cNvCxnSpPr>
            <a:cxnSpLocks noChangeShapeType="1"/>
            <a:stCxn id="821257" idx="4"/>
            <a:endCxn id="821258" idx="0"/>
          </p:cNvCxnSpPr>
          <p:nvPr/>
        </p:nvCxnSpPr>
        <p:spPr bwMode="auto">
          <a:xfrm>
            <a:off x="3402013" y="1643063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1264" name="Oval 16">
            <a:extLst>
              <a:ext uri="{FF2B5EF4-FFF2-40B4-BE49-F238E27FC236}">
                <a16:creationId xmlns:a16="http://schemas.microsoft.com/office/drawing/2014/main" id="{E1ECEDB3-9E91-6247-B9B8-97D9914551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900" y="13843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821265" name="Oval 17">
            <a:extLst>
              <a:ext uri="{FF2B5EF4-FFF2-40B4-BE49-F238E27FC236}">
                <a16:creationId xmlns:a16="http://schemas.microsoft.com/office/drawing/2014/main" id="{3F1EF519-400E-2840-B7A8-5D03417727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90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821266" name="AutoShape 18">
            <a:extLst>
              <a:ext uri="{FF2B5EF4-FFF2-40B4-BE49-F238E27FC236}">
                <a16:creationId xmlns:a16="http://schemas.microsoft.com/office/drawing/2014/main" id="{80E19CB6-D35C-394E-9D5E-CA5DA8558366}"/>
              </a:ext>
            </a:extLst>
          </p:cNvPr>
          <p:cNvCxnSpPr>
            <a:cxnSpLocks noChangeShapeType="1"/>
            <a:stCxn id="821264" idx="4"/>
            <a:endCxn id="821265" idx="0"/>
          </p:cNvCxnSpPr>
          <p:nvPr/>
        </p:nvCxnSpPr>
        <p:spPr bwMode="auto">
          <a:xfrm>
            <a:off x="6056313" y="1643063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267" name="AutoShape 19">
            <a:extLst>
              <a:ext uri="{FF2B5EF4-FFF2-40B4-BE49-F238E27FC236}">
                <a16:creationId xmlns:a16="http://schemas.microsoft.com/office/drawing/2014/main" id="{01BC8074-F3FB-CB49-AF28-2CA2B2E397D1}"/>
              </a:ext>
            </a:extLst>
          </p:cNvPr>
          <p:cNvCxnSpPr>
            <a:cxnSpLocks noChangeShapeType="1"/>
            <a:stCxn id="821257" idx="5"/>
            <a:endCxn id="821265" idx="1"/>
          </p:cNvCxnSpPr>
          <p:nvPr/>
        </p:nvCxnSpPr>
        <p:spPr bwMode="auto">
          <a:xfrm>
            <a:off x="3490913" y="1606550"/>
            <a:ext cx="2476500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1268" name="Oval 20">
            <a:extLst>
              <a:ext uri="{FF2B5EF4-FFF2-40B4-BE49-F238E27FC236}">
                <a16:creationId xmlns:a16="http://schemas.microsoft.com/office/drawing/2014/main" id="{CD9B1C4F-24FE-9041-996A-BFF1FCF34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8035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821269" name="AutoShape 21">
            <a:extLst>
              <a:ext uri="{FF2B5EF4-FFF2-40B4-BE49-F238E27FC236}">
                <a16:creationId xmlns:a16="http://schemas.microsoft.com/office/drawing/2014/main" id="{5998A39E-96F5-394D-BE8B-5E30AF00C8E8}"/>
              </a:ext>
            </a:extLst>
          </p:cNvPr>
          <p:cNvCxnSpPr>
            <a:cxnSpLocks noChangeShapeType="1"/>
            <a:stCxn id="821264" idx="6"/>
            <a:endCxn id="821268" idx="1"/>
          </p:cNvCxnSpPr>
          <p:nvPr/>
        </p:nvCxnSpPr>
        <p:spPr bwMode="auto">
          <a:xfrm>
            <a:off x="6189663" y="1511300"/>
            <a:ext cx="1727200" cy="1392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270" name="AutoShape 22">
            <a:extLst>
              <a:ext uri="{FF2B5EF4-FFF2-40B4-BE49-F238E27FC236}">
                <a16:creationId xmlns:a16="http://schemas.microsoft.com/office/drawing/2014/main" id="{CAF57B86-C8D6-4E40-8DF8-F5800CCB0C0D}"/>
              </a:ext>
            </a:extLst>
          </p:cNvPr>
          <p:cNvCxnSpPr>
            <a:cxnSpLocks noChangeShapeType="1"/>
            <a:stCxn id="821265" idx="6"/>
            <a:endCxn id="821268" idx="2"/>
          </p:cNvCxnSpPr>
          <p:nvPr/>
        </p:nvCxnSpPr>
        <p:spPr bwMode="auto">
          <a:xfrm>
            <a:off x="6189663" y="2998788"/>
            <a:ext cx="1682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1271" name="Text Box 23">
            <a:extLst>
              <a:ext uri="{FF2B5EF4-FFF2-40B4-BE49-F238E27FC236}">
                <a16:creationId xmlns:a16="http://schemas.microsoft.com/office/drawing/2014/main" id="{6B6BF2F4-655E-B74C-97D1-34748F5D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71788"/>
            <a:ext cx="35401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21272" name="Text Box 24">
            <a:extLst>
              <a:ext uri="{FF2B5EF4-FFF2-40B4-BE49-F238E27FC236}">
                <a16:creationId xmlns:a16="http://schemas.microsoft.com/office/drawing/2014/main" id="{DE5BA8BE-F4C5-E248-892A-75AB01EFD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042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21273" name="Text Box 25">
            <a:extLst>
              <a:ext uri="{FF2B5EF4-FFF2-40B4-BE49-F238E27FC236}">
                <a16:creationId xmlns:a16="http://schemas.microsoft.com/office/drawing/2014/main" id="{FFF479F6-BA58-EC4D-92FB-824C9B631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908300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9</a:t>
            </a:r>
          </a:p>
        </p:txBody>
      </p:sp>
      <p:sp>
        <p:nvSpPr>
          <p:cNvPr id="821274" name="Text Box 26">
            <a:extLst>
              <a:ext uri="{FF2B5EF4-FFF2-40B4-BE49-F238E27FC236}">
                <a16:creationId xmlns:a16="http://schemas.microsoft.com/office/drawing/2014/main" id="{6B7922B9-32F2-7841-AE53-80025B3AF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988" y="2092325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8</a:t>
            </a:r>
          </a:p>
        </p:txBody>
      </p:sp>
      <p:sp>
        <p:nvSpPr>
          <p:cNvPr id="821275" name="Text Box 27">
            <a:extLst>
              <a:ext uri="{FF2B5EF4-FFF2-40B4-BE49-F238E27FC236}">
                <a16:creationId xmlns:a16="http://schemas.microsoft.com/office/drawing/2014/main" id="{B4836196-9FCF-1D4E-AC7B-3033CB6A1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1401763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4</a:t>
            </a:r>
          </a:p>
        </p:txBody>
      </p:sp>
      <p:sp>
        <p:nvSpPr>
          <p:cNvPr id="821276" name="Text Box 28">
            <a:extLst>
              <a:ext uri="{FF2B5EF4-FFF2-40B4-BE49-F238E27FC236}">
                <a16:creationId xmlns:a16="http://schemas.microsoft.com/office/drawing/2014/main" id="{3659C93A-8780-0343-93F9-24A139C9C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2897188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21277" name="Text Box 29">
            <a:extLst>
              <a:ext uri="{FF2B5EF4-FFF2-40B4-BE49-F238E27FC236}">
                <a16:creationId xmlns:a16="http://schemas.microsoft.com/office/drawing/2014/main" id="{4272FF90-49A9-9D41-945A-300D85579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2112963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21278" name="Text Box 30">
            <a:extLst>
              <a:ext uri="{FF2B5EF4-FFF2-40B4-BE49-F238E27FC236}">
                <a16:creationId xmlns:a16="http://schemas.microsoft.com/office/drawing/2014/main" id="{18C43D55-167E-4743-9DDA-1B0261DCE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087563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6</a:t>
            </a:r>
          </a:p>
        </p:txBody>
      </p:sp>
      <p:sp>
        <p:nvSpPr>
          <p:cNvPr id="821279" name="Text Box 31">
            <a:extLst>
              <a:ext uri="{FF2B5EF4-FFF2-40B4-BE49-F238E27FC236}">
                <a16:creationId xmlns:a16="http://schemas.microsoft.com/office/drawing/2014/main" id="{447B0A29-172A-AF40-8BB5-91731A8C1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2163763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21280" name="Text Box 32">
            <a:extLst>
              <a:ext uri="{FF2B5EF4-FFF2-40B4-BE49-F238E27FC236}">
                <a16:creationId xmlns:a16="http://schemas.microsoft.com/office/drawing/2014/main" id="{9E96EDDE-5840-FE49-B649-D12A8FBCE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18415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821281" name="Text Box 33">
            <a:extLst>
              <a:ext uri="{FF2B5EF4-FFF2-40B4-BE49-F238E27FC236}">
                <a16:creationId xmlns:a16="http://schemas.microsoft.com/office/drawing/2014/main" id="{C0A762B0-E87B-5144-B254-8E7593415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1162050"/>
            <a:ext cx="338137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821282" name="Text Box 34">
            <a:extLst>
              <a:ext uri="{FF2B5EF4-FFF2-40B4-BE49-F238E27FC236}">
                <a16:creationId xmlns:a16="http://schemas.microsoft.com/office/drawing/2014/main" id="{91663563-1A76-6540-819C-B268ACF2F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181451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821283" name="Text Box 35">
            <a:extLst>
              <a:ext uri="{FF2B5EF4-FFF2-40B4-BE49-F238E27FC236}">
                <a16:creationId xmlns:a16="http://schemas.microsoft.com/office/drawing/2014/main" id="{3BD1F6B3-D435-7D44-B412-2F10AE035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6082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821284" name="Text Box 36">
            <a:extLst>
              <a:ext uri="{FF2B5EF4-FFF2-40B4-BE49-F238E27FC236}">
                <a16:creationId xmlns:a16="http://schemas.microsoft.com/office/drawing/2014/main" id="{2BEDCA7D-A95F-494D-8522-2C6D23C40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264795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821285" name="Text Box 37">
            <a:extLst>
              <a:ext uri="{FF2B5EF4-FFF2-40B4-BE49-F238E27FC236}">
                <a16:creationId xmlns:a16="http://schemas.microsoft.com/office/drawing/2014/main" id="{8B19991C-F552-914A-A76A-E1C5B69CC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2613025"/>
            <a:ext cx="338137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821286" name="Text Box 38">
            <a:extLst>
              <a:ext uri="{FF2B5EF4-FFF2-40B4-BE49-F238E27FC236}">
                <a16:creationId xmlns:a16="http://schemas.microsoft.com/office/drawing/2014/main" id="{3D573CC8-935B-6A43-AEC9-FAD9AAA7F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185102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821287" name="Text Box 39">
            <a:extLst>
              <a:ext uri="{FF2B5EF4-FFF2-40B4-BE49-F238E27FC236}">
                <a16:creationId xmlns:a16="http://schemas.microsoft.com/office/drawing/2014/main" id="{81C76B7E-EC98-B14E-B1DB-3D0EBE89B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216693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21288" name="Text Box 40">
            <a:extLst>
              <a:ext uri="{FF2B5EF4-FFF2-40B4-BE49-F238E27FC236}">
                <a16:creationId xmlns:a16="http://schemas.microsoft.com/office/drawing/2014/main" id="{E9ED5999-F665-0A48-AF79-F62D017FD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763713"/>
            <a:ext cx="442913" cy="319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 G:</a:t>
            </a:r>
          </a:p>
        </p:txBody>
      </p:sp>
      <p:sp>
        <p:nvSpPr>
          <p:cNvPr id="821289" name="Oval 41">
            <a:extLst>
              <a:ext uri="{FF2B5EF4-FFF2-40B4-BE49-F238E27FC236}">
                <a16:creationId xmlns:a16="http://schemas.microsoft.com/office/drawing/2014/main" id="{32AAB029-1CC5-854D-A25E-2662FDE689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9525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821290" name="Oval 42">
            <a:extLst>
              <a:ext uri="{FF2B5EF4-FFF2-40B4-BE49-F238E27FC236}">
                <a16:creationId xmlns:a16="http://schemas.microsoft.com/office/drawing/2014/main" id="{38AC2356-5E3D-F643-AF26-CB74AE4A31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3900" y="4275138"/>
            <a:ext cx="250825" cy="25241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821291" name="Oval 43">
            <a:extLst>
              <a:ext uri="{FF2B5EF4-FFF2-40B4-BE49-F238E27FC236}">
                <a16:creationId xmlns:a16="http://schemas.microsoft.com/office/drawing/2014/main" id="{CCEB301A-DBC1-7048-BEA4-AF50363FC5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390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3</a:t>
            </a:r>
          </a:p>
        </p:txBody>
      </p:sp>
      <p:cxnSp>
        <p:nvCxnSpPr>
          <p:cNvPr id="821292" name="AutoShape 44">
            <a:extLst>
              <a:ext uri="{FF2B5EF4-FFF2-40B4-BE49-F238E27FC236}">
                <a16:creationId xmlns:a16="http://schemas.microsoft.com/office/drawing/2014/main" id="{D37438A1-AF75-8146-8DF6-D3088D590A44}"/>
              </a:ext>
            </a:extLst>
          </p:cNvPr>
          <p:cNvCxnSpPr>
            <a:cxnSpLocks noChangeShapeType="1"/>
            <a:stCxn id="821290" idx="4"/>
            <a:endCxn id="821291" idx="0"/>
          </p:cNvCxnSpPr>
          <p:nvPr/>
        </p:nvCxnSpPr>
        <p:spPr bwMode="auto">
          <a:xfrm>
            <a:off x="3389313" y="4533900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1293" name="Oval 45">
            <a:extLst>
              <a:ext uri="{FF2B5EF4-FFF2-40B4-BE49-F238E27FC236}">
                <a16:creationId xmlns:a16="http://schemas.microsoft.com/office/drawing/2014/main" id="{8CEA231D-36C8-D145-89BB-5432B166BA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8200" y="4275138"/>
            <a:ext cx="250825" cy="25241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821294" name="Oval 46">
            <a:extLst>
              <a:ext uri="{FF2B5EF4-FFF2-40B4-BE49-F238E27FC236}">
                <a16:creationId xmlns:a16="http://schemas.microsoft.com/office/drawing/2014/main" id="{8B007865-831A-A649-8E79-88833252A4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820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821295" name="AutoShape 47">
            <a:extLst>
              <a:ext uri="{FF2B5EF4-FFF2-40B4-BE49-F238E27FC236}">
                <a16:creationId xmlns:a16="http://schemas.microsoft.com/office/drawing/2014/main" id="{B276A557-7AD5-ED4E-BA3B-C31089BF32D7}"/>
              </a:ext>
            </a:extLst>
          </p:cNvPr>
          <p:cNvCxnSpPr>
            <a:cxnSpLocks noChangeShapeType="1"/>
            <a:stCxn id="821293" idx="4"/>
            <a:endCxn id="821294" idx="0"/>
          </p:cNvCxnSpPr>
          <p:nvPr/>
        </p:nvCxnSpPr>
        <p:spPr bwMode="auto">
          <a:xfrm>
            <a:off x="6043613" y="4533900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1296" name="Oval 48">
            <a:extLst>
              <a:ext uri="{FF2B5EF4-FFF2-40B4-BE49-F238E27FC236}">
                <a16:creationId xmlns:a16="http://schemas.microsoft.com/office/drawing/2014/main" id="{2140CF21-2C31-E145-AFCD-464AE03EB0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765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821297" name="AutoShape 49">
            <a:extLst>
              <a:ext uri="{FF2B5EF4-FFF2-40B4-BE49-F238E27FC236}">
                <a16:creationId xmlns:a16="http://schemas.microsoft.com/office/drawing/2014/main" id="{A0F52E39-7EAB-434B-A72A-1E74B265DD74}"/>
              </a:ext>
            </a:extLst>
          </p:cNvPr>
          <p:cNvCxnSpPr>
            <a:cxnSpLocks noChangeShapeType="1"/>
            <a:stCxn id="821294" idx="6"/>
            <a:endCxn id="821296" idx="2"/>
          </p:cNvCxnSpPr>
          <p:nvPr/>
        </p:nvCxnSpPr>
        <p:spPr bwMode="auto">
          <a:xfrm>
            <a:off x="6176963" y="5889625"/>
            <a:ext cx="1682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1298" name="Text Box 50">
            <a:extLst>
              <a:ext uri="{FF2B5EF4-FFF2-40B4-BE49-F238E27FC236}">
                <a16:creationId xmlns:a16="http://schemas.microsoft.com/office/drawing/2014/main" id="{871B11EE-40AD-D140-805D-4E8BDDD7B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4978400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6</a:t>
            </a:r>
          </a:p>
        </p:txBody>
      </p:sp>
      <p:sp>
        <p:nvSpPr>
          <p:cNvPr id="821299" name="Text Box 51">
            <a:extLst>
              <a:ext uri="{FF2B5EF4-FFF2-40B4-BE49-F238E27FC236}">
                <a16:creationId xmlns:a16="http://schemas.microsoft.com/office/drawing/2014/main" id="{E6A1ACC8-67C2-1D44-9C85-0D7BCB59B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5054600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21300" name="Text Box 52">
            <a:extLst>
              <a:ext uri="{FF2B5EF4-FFF2-40B4-BE49-F238E27FC236}">
                <a16:creationId xmlns:a16="http://schemas.microsoft.com/office/drawing/2014/main" id="{AF352E42-A50C-3648-97C8-308C35BF2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4654550"/>
            <a:ext cx="442913" cy="319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 G</a:t>
            </a:r>
            <a:r>
              <a:rPr lang="en-US" altLang="en-US" sz="2000" baseline="-25000"/>
              <a:t>f</a:t>
            </a:r>
            <a:r>
              <a:rPr lang="en-US" altLang="en-US" sz="1800"/>
              <a:t>:</a:t>
            </a:r>
          </a:p>
        </p:txBody>
      </p:sp>
      <p:sp>
        <p:nvSpPr>
          <p:cNvPr id="821301" name="Text Box 53">
            <a:extLst>
              <a:ext uri="{FF2B5EF4-FFF2-40B4-BE49-F238E27FC236}">
                <a16:creationId xmlns:a16="http://schemas.microsoft.com/office/drawing/2014/main" id="{0222CAD8-46AC-BA4B-BCFA-D6E8BAB4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78802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cxnSp>
        <p:nvCxnSpPr>
          <p:cNvPr id="821302" name="AutoShape 54">
            <a:extLst>
              <a:ext uri="{FF2B5EF4-FFF2-40B4-BE49-F238E27FC236}">
                <a16:creationId xmlns:a16="http://schemas.microsoft.com/office/drawing/2014/main" id="{8C39C48D-E1F7-7442-B013-DFF3BB2F0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8288" y="5889625"/>
            <a:ext cx="1717675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303" name="AutoShape 55">
            <a:extLst>
              <a:ext uri="{FF2B5EF4-FFF2-40B4-BE49-F238E27FC236}">
                <a16:creationId xmlns:a16="http://schemas.microsoft.com/office/drawing/2014/main" id="{A70754B7-E4F2-9048-87FD-9B571804AA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2663" y="5889625"/>
            <a:ext cx="2389187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304" name="AutoShape 56">
            <a:extLst>
              <a:ext uri="{FF2B5EF4-FFF2-40B4-BE49-F238E27FC236}">
                <a16:creationId xmlns:a16="http://schemas.microsoft.com/office/drawing/2014/main" id="{CBF1B739-963A-724C-B309-933291FF1A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2663" y="4402138"/>
            <a:ext cx="2389187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305" name="AutoShape 57">
            <a:extLst>
              <a:ext uri="{FF2B5EF4-FFF2-40B4-BE49-F238E27FC236}">
                <a16:creationId xmlns:a16="http://schemas.microsoft.com/office/drawing/2014/main" id="{05DE422D-8367-BC4D-8695-DCB28C050F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32513" y="4498975"/>
            <a:ext cx="1771650" cy="129381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306" name="AutoShape 58">
            <a:extLst>
              <a:ext uri="{FF2B5EF4-FFF2-40B4-BE49-F238E27FC236}">
                <a16:creationId xmlns:a16="http://schemas.microsoft.com/office/drawing/2014/main" id="{F2073967-AE83-BD42-B3D8-5BDF11393C9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78213" y="4498975"/>
            <a:ext cx="2476500" cy="129381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307" name="AutoShape 59">
            <a:extLst>
              <a:ext uri="{FF2B5EF4-FFF2-40B4-BE49-F238E27FC236}">
                <a16:creationId xmlns:a16="http://schemas.microsoft.com/office/drawing/2014/main" id="{309CA18A-81C6-ED41-A8FF-D7AEF88DD9E6}"/>
              </a:ext>
            </a:extLst>
          </p:cNvPr>
          <p:cNvCxnSpPr>
            <a:cxnSpLocks noChangeShapeType="1"/>
            <a:stCxn id="821290" idx="3"/>
            <a:endCxn id="821289" idx="7"/>
          </p:cNvCxnSpPr>
          <p:nvPr/>
        </p:nvCxnSpPr>
        <p:spPr bwMode="auto">
          <a:xfrm flipH="1">
            <a:off x="1493838" y="4498975"/>
            <a:ext cx="1806575" cy="1293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1308" name="Text Box 60">
            <a:extLst>
              <a:ext uri="{FF2B5EF4-FFF2-40B4-BE49-F238E27FC236}">
                <a16:creationId xmlns:a16="http://schemas.microsoft.com/office/drawing/2014/main" id="{88C8C4C9-C763-E043-83F4-1A7AD146C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00" y="5006975"/>
            <a:ext cx="3349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cxnSp>
        <p:nvCxnSpPr>
          <p:cNvPr id="821309" name="AutoShape 61">
            <a:extLst>
              <a:ext uri="{FF2B5EF4-FFF2-40B4-BE49-F238E27FC236}">
                <a16:creationId xmlns:a16="http://schemas.microsoft.com/office/drawing/2014/main" id="{DDA0767F-5954-164B-8726-5C7E12FD9CED}"/>
              </a:ext>
            </a:extLst>
          </p:cNvPr>
          <p:cNvCxnSpPr>
            <a:cxnSpLocks noChangeShapeType="1"/>
            <a:stCxn id="821294" idx="3"/>
            <a:endCxn id="821291" idx="5"/>
          </p:cNvCxnSpPr>
          <p:nvPr/>
        </p:nvCxnSpPr>
        <p:spPr bwMode="auto">
          <a:xfrm rot="5400000">
            <a:off x="4715669" y="4749007"/>
            <a:ext cx="1587" cy="2476500"/>
          </a:xfrm>
          <a:prstGeom prst="curvedConnector3">
            <a:avLst>
              <a:gd name="adj1" fmla="val 16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1310" name="Text Box 62">
            <a:extLst>
              <a:ext uri="{FF2B5EF4-FFF2-40B4-BE49-F238E27FC236}">
                <a16:creationId xmlns:a16="http://schemas.microsoft.com/office/drawing/2014/main" id="{51C6C999-2226-6543-A30A-514425E64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6118225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821311" name="Text Box 63">
            <a:extLst>
              <a:ext uri="{FF2B5EF4-FFF2-40B4-BE49-F238E27FC236}">
                <a16:creationId xmlns:a16="http://schemas.microsoft.com/office/drawing/2014/main" id="{22913D33-F559-2941-A02A-9FBDD6DB5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5" y="20875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6</a:t>
            </a:r>
          </a:p>
        </p:txBody>
      </p:sp>
      <p:cxnSp>
        <p:nvCxnSpPr>
          <p:cNvPr id="821312" name="AutoShape 64">
            <a:extLst>
              <a:ext uri="{FF2B5EF4-FFF2-40B4-BE49-F238E27FC236}">
                <a16:creationId xmlns:a16="http://schemas.microsoft.com/office/drawing/2014/main" id="{26DAF698-5C8C-4B4A-9819-BA7849F69A16}"/>
              </a:ext>
            </a:extLst>
          </p:cNvPr>
          <p:cNvCxnSpPr>
            <a:cxnSpLocks noChangeShapeType="1"/>
            <a:stCxn id="821291" idx="3"/>
            <a:endCxn id="821289" idx="5"/>
          </p:cNvCxnSpPr>
          <p:nvPr/>
        </p:nvCxnSpPr>
        <p:spPr bwMode="auto">
          <a:xfrm rot="5400000">
            <a:off x="2396332" y="5083969"/>
            <a:ext cx="1587" cy="1806575"/>
          </a:xfrm>
          <a:prstGeom prst="curvedConnector3">
            <a:avLst>
              <a:gd name="adj1" fmla="val 16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313" name="AutoShape 65">
            <a:extLst>
              <a:ext uri="{FF2B5EF4-FFF2-40B4-BE49-F238E27FC236}">
                <a16:creationId xmlns:a16="http://schemas.microsoft.com/office/drawing/2014/main" id="{C6FDE864-CBDF-FA44-A1C8-A03D5E8F45EE}"/>
              </a:ext>
            </a:extLst>
          </p:cNvPr>
          <p:cNvCxnSpPr>
            <a:cxnSpLocks noChangeShapeType="1"/>
            <a:stCxn id="821296" idx="0"/>
            <a:endCxn id="821293" idx="6"/>
          </p:cNvCxnSpPr>
          <p:nvPr/>
        </p:nvCxnSpPr>
        <p:spPr bwMode="auto">
          <a:xfrm rot="5400000" flipH="1">
            <a:off x="6407944" y="4171157"/>
            <a:ext cx="1354137" cy="1816100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1314" name="Text Box 66">
            <a:extLst>
              <a:ext uri="{FF2B5EF4-FFF2-40B4-BE49-F238E27FC236}">
                <a16:creationId xmlns:a16="http://schemas.microsoft.com/office/drawing/2014/main" id="{048F5679-84C6-4C41-9857-1595E18BE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6096000"/>
            <a:ext cx="3540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8</a:t>
            </a:r>
          </a:p>
        </p:txBody>
      </p:sp>
      <p:sp>
        <p:nvSpPr>
          <p:cNvPr id="821315" name="Text Box 67">
            <a:extLst>
              <a:ext uri="{FF2B5EF4-FFF2-40B4-BE49-F238E27FC236}">
                <a16:creationId xmlns:a16="http://schemas.microsoft.com/office/drawing/2014/main" id="{72A226C8-2FA2-8B4D-A449-68272CE4A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3" y="4679950"/>
            <a:ext cx="257175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cxnSp>
        <p:nvCxnSpPr>
          <p:cNvPr id="821316" name="AutoShape 68">
            <a:extLst>
              <a:ext uri="{FF2B5EF4-FFF2-40B4-BE49-F238E27FC236}">
                <a16:creationId xmlns:a16="http://schemas.microsoft.com/office/drawing/2014/main" id="{C5FEC967-C8E7-0744-993B-40E9A820D178}"/>
              </a:ext>
            </a:extLst>
          </p:cNvPr>
          <p:cNvCxnSpPr>
            <a:cxnSpLocks noChangeShapeType="1"/>
            <a:stCxn id="821293" idx="0"/>
            <a:endCxn id="821290" idx="7"/>
          </p:cNvCxnSpPr>
          <p:nvPr/>
        </p:nvCxnSpPr>
        <p:spPr bwMode="auto">
          <a:xfrm rot="16200000" flipH="1" flipV="1">
            <a:off x="4742656" y="3002757"/>
            <a:ext cx="36513" cy="2565400"/>
          </a:xfrm>
          <a:prstGeom prst="curvedConnector3">
            <a:avLst>
              <a:gd name="adj1" fmla="val -60434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1317" name="Text Box 69">
            <a:extLst>
              <a:ext uri="{FF2B5EF4-FFF2-40B4-BE49-F238E27FC236}">
                <a16:creationId xmlns:a16="http://schemas.microsoft.com/office/drawing/2014/main" id="{2ABCE62C-D83F-3E4E-81DB-D9526434D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3943350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21318" name="Text Box 70">
            <a:extLst>
              <a:ext uri="{FF2B5EF4-FFF2-40B4-BE49-F238E27FC236}">
                <a16:creationId xmlns:a16="http://schemas.microsoft.com/office/drawing/2014/main" id="{C4E8CDAE-0B30-554A-AE0B-BF692A76D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5762625"/>
            <a:ext cx="35401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21319" name="Text Box 71">
            <a:extLst>
              <a:ext uri="{FF2B5EF4-FFF2-40B4-BE49-F238E27FC236}">
                <a16:creationId xmlns:a16="http://schemas.microsoft.com/office/drawing/2014/main" id="{AA997230-9E2E-504E-AAB9-45049AF1B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5799138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21320" name="Text Box 72">
            <a:extLst>
              <a:ext uri="{FF2B5EF4-FFF2-40B4-BE49-F238E27FC236}">
                <a16:creationId xmlns:a16="http://schemas.microsoft.com/office/drawing/2014/main" id="{0E5FDCD6-F544-CA40-A0EC-FE317289C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4292600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21321" name="Text Box 73">
            <a:extLst>
              <a:ext uri="{FF2B5EF4-FFF2-40B4-BE49-F238E27FC236}">
                <a16:creationId xmlns:a16="http://schemas.microsoft.com/office/drawing/2014/main" id="{D0C6478B-8FA8-604A-B488-95522EA93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4983163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8</a:t>
            </a:r>
          </a:p>
        </p:txBody>
      </p:sp>
      <p:sp>
        <p:nvSpPr>
          <p:cNvPr id="821322" name="Text Box 74">
            <a:extLst>
              <a:ext uri="{FF2B5EF4-FFF2-40B4-BE49-F238E27FC236}">
                <a16:creationId xmlns:a16="http://schemas.microsoft.com/office/drawing/2014/main" id="{2D3720DA-81B7-7D46-9AD6-AB4BD5C0C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88" y="5003800"/>
            <a:ext cx="2682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grpSp>
        <p:nvGrpSpPr>
          <p:cNvPr id="821323" name="Group 75">
            <a:extLst>
              <a:ext uri="{FF2B5EF4-FFF2-40B4-BE49-F238E27FC236}">
                <a16:creationId xmlns:a16="http://schemas.microsoft.com/office/drawing/2014/main" id="{64C5E306-2F34-6240-A54F-F7BDF4155572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1166813"/>
            <a:ext cx="5219700" cy="1676400"/>
            <a:chOff x="1393" y="735"/>
            <a:chExt cx="3288" cy="1056"/>
          </a:xfrm>
        </p:grpSpPr>
        <p:sp>
          <p:nvSpPr>
            <p:cNvPr id="821324" name="Text Box 76">
              <a:extLst>
                <a:ext uri="{FF2B5EF4-FFF2-40B4-BE49-F238E27FC236}">
                  <a16:creationId xmlns:a16="http://schemas.microsoft.com/office/drawing/2014/main" id="{C91909D9-DC51-064D-A10D-31A68653A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" y="1176"/>
              <a:ext cx="214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821325" name="Text Box 77">
              <a:extLst>
                <a:ext uri="{FF2B5EF4-FFF2-40B4-BE49-F238E27FC236}">
                  <a16:creationId xmlns:a16="http://schemas.microsoft.com/office/drawing/2014/main" id="{C81EC284-3C67-E548-8F98-DC9996A84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1641"/>
              <a:ext cx="214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9</a:t>
              </a:r>
            </a:p>
          </p:txBody>
        </p:sp>
        <p:sp>
          <p:nvSpPr>
            <p:cNvPr id="821326" name="Text Box 78">
              <a:extLst>
                <a:ext uri="{FF2B5EF4-FFF2-40B4-BE49-F238E27FC236}">
                  <a16:creationId xmlns:a16="http://schemas.microsoft.com/office/drawing/2014/main" id="{CD7C609E-58DB-7E46-B507-DD80B0A5F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5" y="1166"/>
              <a:ext cx="214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821327" name="Text Box 79">
              <a:extLst>
                <a:ext uri="{FF2B5EF4-FFF2-40B4-BE49-F238E27FC236}">
                  <a16:creationId xmlns:a16="http://schemas.microsoft.com/office/drawing/2014/main" id="{20721A61-7D33-6D4C-9FDB-7747EE80A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1144"/>
              <a:ext cx="213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9</a:t>
              </a:r>
            </a:p>
          </p:txBody>
        </p:sp>
        <p:sp>
          <p:nvSpPr>
            <p:cNvPr id="821328" name="Text Box 80">
              <a:extLst>
                <a:ext uri="{FF2B5EF4-FFF2-40B4-BE49-F238E27FC236}">
                  <a16:creationId xmlns:a16="http://schemas.microsoft.com/office/drawing/2014/main" id="{EAA41417-6C21-C045-B9D7-0650F17C7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3" y="1649"/>
              <a:ext cx="214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821329" name="Text Box 81">
              <a:extLst>
                <a:ext uri="{FF2B5EF4-FFF2-40B4-BE49-F238E27FC236}">
                  <a16:creationId xmlns:a16="http://schemas.microsoft.com/office/drawing/2014/main" id="{B0481FCB-164C-1543-B946-4BFA2D8FE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4" y="1145"/>
              <a:ext cx="213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821330" name="Text Box 82">
              <a:extLst>
                <a:ext uri="{FF2B5EF4-FFF2-40B4-BE49-F238E27FC236}">
                  <a16:creationId xmlns:a16="http://schemas.microsoft.com/office/drawing/2014/main" id="{470595AC-793D-614D-A013-F1898BD54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667"/>
              <a:ext cx="214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9</a:t>
              </a:r>
            </a:p>
          </p:txBody>
        </p:sp>
        <p:sp>
          <p:nvSpPr>
            <p:cNvPr id="821331" name="Text Box 83">
              <a:extLst>
                <a:ext uri="{FF2B5EF4-FFF2-40B4-BE49-F238E27FC236}">
                  <a16:creationId xmlns:a16="http://schemas.microsoft.com/office/drawing/2014/main" id="{8C326DE5-27B0-1248-8295-1971079B3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1684"/>
              <a:ext cx="214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821332" name="Text Box 84">
              <a:extLst>
                <a:ext uri="{FF2B5EF4-FFF2-40B4-BE49-F238E27FC236}">
                  <a16:creationId xmlns:a16="http://schemas.microsoft.com/office/drawing/2014/main" id="{7DE0E8D2-158D-EC44-8BBB-92E7E8CF1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" y="745"/>
              <a:ext cx="214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821333" name="Text Box 85">
              <a:extLst>
                <a:ext uri="{FF2B5EF4-FFF2-40B4-BE49-F238E27FC236}">
                  <a16:creationId xmlns:a16="http://schemas.microsoft.com/office/drawing/2014/main" id="{E69D0A33-1EF6-7B46-8A43-D624942A0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" y="735"/>
              <a:ext cx="214" cy="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3</a:t>
              </a:r>
            </a:p>
          </p:txBody>
        </p:sp>
      </p:grpSp>
      <p:sp>
        <p:nvSpPr>
          <p:cNvPr id="821334" name="Text Box 86">
            <a:extLst>
              <a:ext uri="{FF2B5EF4-FFF2-40B4-BE49-F238E27FC236}">
                <a16:creationId xmlns:a16="http://schemas.microsoft.com/office/drawing/2014/main" id="{22E628A2-192D-C446-859C-9CABAB749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3438525"/>
            <a:ext cx="1968500" cy="4238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37160" bIns="137160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/>
              <a:t>Flow value =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2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2">
            <a:extLst>
              <a:ext uri="{FF2B5EF4-FFF2-40B4-BE49-F238E27FC236}">
                <a16:creationId xmlns:a16="http://schemas.microsoft.com/office/drawing/2014/main" id="{EA3ADCE7-2C04-2E43-9FE1-0CC0615332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6E1BD-3F55-E449-A2D9-EF1B91C217F0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823298" name="Rectangle 2">
            <a:extLst>
              <a:ext uri="{FF2B5EF4-FFF2-40B4-BE49-F238E27FC236}">
                <a16:creationId xmlns:a16="http://schemas.microsoft.com/office/drawing/2014/main" id="{A7E52538-2B4A-9D4E-B17F-400764F79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Ford-Fulkerson Algorithm</a:t>
            </a:r>
          </a:p>
        </p:txBody>
      </p:sp>
      <p:sp>
        <p:nvSpPr>
          <p:cNvPr id="823299" name="Oval 3">
            <a:extLst>
              <a:ext uri="{FF2B5EF4-FFF2-40B4-BE49-F238E27FC236}">
                <a16:creationId xmlns:a16="http://schemas.microsoft.com/office/drawing/2014/main" id="{37E1F3B9-E51B-C442-AEA1-42EFE71D0C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2225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823300" name="Oval 4">
            <a:extLst>
              <a:ext uri="{FF2B5EF4-FFF2-40B4-BE49-F238E27FC236}">
                <a16:creationId xmlns:a16="http://schemas.microsoft.com/office/drawing/2014/main" id="{73E62C56-0622-864B-8122-4439DF2F85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13843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823301" name="Oval 5">
            <a:extLst>
              <a:ext uri="{FF2B5EF4-FFF2-40B4-BE49-F238E27FC236}">
                <a16:creationId xmlns:a16="http://schemas.microsoft.com/office/drawing/2014/main" id="{9CF3123E-3C09-A744-BB5F-263E2DCD0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3</a:t>
            </a:r>
          </a:p>
        </p:txBody>
      </p:sp>
      <p:cxnSp>
        <p:nvCxnSpPr>
          <p:cNvPr id="823302" name="AutoShape 6">
            <a:extLst>
              <a:ext uri="{FF2B5EF4-FFF2-40B4-BE49-F238E27FC236}">
                <a16:creationId xmlns:a16="http://schemas.microsoft.com/office/drawing/2014/main" id="{9433B16A-967C-B449-B518-EE391DD9CC32}"/>
              </a:ext>
            </a:extLst>
          </p:cNvPr>
          <p:cNvCxnSpPr>
            <a:cxnSpLocks noChangeShapeType="1"/>
            <a:stCxn id="823299" idx="7"/>
            <a:endCxn id="823300" idx="3"/>
          </p:cNvCxnSpPr>
          <p:nvPr/>
        </p:nvCxnSpPr>
        <p:spPr bwMode="auto">
          <a:xfrm flipV="1">
            <a:off x="1506538" y="1606550"/>
            <a:ext cx="1806575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3303" name="AutoShape 7">
            <a:extLst>
              <a:ext uri="{FF2B5EF4-FFF2-40B4-BE49-F238E27FC236}">
                <a16:creationId xmlns:a16="http://schemas.microsoft.com/office/drawing/2014/main" id="{D68898FC-A3BF-9449-94C2-616F002A52B4}"/>
              </a:ext>
            </a:extLst>
          </p:cNvPr>
          <p:cNvCxnSpPr>
            <a:cxnSpLocks noChangeShapeType="1"/>
            <a:stCxn id="823299" idx="6"/>
            <a:endCxn id="823301" idx="2"/>
          </p:cNvCxnSpPr>
          <p:nvPr/>
        </p:nvCxnSpPr>
        <p:spPr bwMode="auto">
          <a:xfrm>
            <a:off x="1550988" y="2998788"/>
            <a:ext cx="1717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3304" name="AutoShape 8">
            <a:extLst>
              <a:ext uri="{FF2B5EF4-FFF2-40B4-BE49-F238E27FC236}">
                <a16:creationId xmlns:a16="http://schemas.microsoft.com/office/drawing/2014/main" id="{39336C34-D896-4E47-A309-1E2EF7ACA81C}"/>
              </a:ext>
            </a:extLst>
          </p:cNvPr>
          <p:cNvCxnSpPr>
            <a:cxnSpLocks noChangeShapeType="1"/>
            <a:stCxn id="823301" idx="6"/>
            <a:endCxn id="823308" idx="2"/>
          </p:cNvCxnSpPr>
          <p:nvPr/>
        </p:nvCxnSpPr>
        <p:spPr bwMode="auto">
          <a:xfrm>
            <a:off x="3535363" y="2998788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3305" name="AutoShape 9">
            <a:extLst>
              <a:ext uri="{FF2B5EF4-FFF2-40B4-BE49-F238E27FC236}">
                <a16:creationId xmlns:a16="http://schemas.microsoft.com/office/drawing/2014/main" id="{B12F6435-AEE3-8446-8B1E-C6520AB4213F}"/>
              </a:ext>
            </a:extLst>
          </p:cNvPr>
          <p:cNvCxnSpPr>
            <a:cxnSpLocks noChangeShapeType="1"/>
            <a:stCxn id="823300" idx="6"/>
            <a:endCxn id="823307" idx="2"/>
          </p:cNvCxnSpPr>
          <p:nvPr/>
        </p:nvCxnSpPr>
        <p:spPr bwMode="auto">
          <a:xfrm>
            <a:off x="3535363" y="1511300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3306" name="AutoShape 10">
            <a:extLst>
              <a:ext uri="{FF2B5EF4-FFF2-40B4-BE49-F238E27FC236}">
                <a16:creationId xmlns:a16="http://schemas.microsoft.com/office/drawing/2014/main" id="{50FE879F-BB82-FC4B-B589-4D164CA966E4}"/>
              </a:ext>
            </a:extLst>
          </p:cNvPr>
          <p:cNvCxnSpPr>
            <a:cxnSpLocks noChangeShapeType="1"/>
            <a:stCxn id="823300" idx="4"/>
            <a:endCxn id="823301" idx="0"/>
          </p:cNvCxnSpPr>
          <p:nvPr/>
        </p:nvCxnSpPr>
        <p:spPr bwMode="auto">
          <a:xfrm>
            <a:off x="3402013" y="1643063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3307" name="Oval 11">
            <a:extLst>
              <a:ext uri="{FF2B5EF4-FFF2-40B4-BE49-F238E27FC236}">
                <a16:creationId xmlns:a16="http://schemas.microsoft.com/office/drawing/2014/main" id="{8197B29E-65C8-1E41-86DB-0286994B77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900" y="13843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823308" name="Oval 12">
            <a:extLst>
              <a:ext uri="{FF2B5EF4-FFF2-40B4-BE49-F238E27FC236}">
                <a16:creationId xmlns:a16="http://schemas.microsoft.com/office/drawing/2014/main" id="{6DE58D92-07AB-1047-AAFD-FC6384CDE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90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823309" name="AutoShape 13">
            <a:extLst>
              <a:ext uri="{FF2B5EF4-FFF2-40B4-BE49-F238E27FC236}">
                <a16:creationId xmlns:a16="http://schemas.microsoft.com/office/drawing/2014/main" id="{078A201A-47A6-1C49-8C1D-AD514D06F783}"/>
              </a:ext>
            </a:extLst>
          </p:cNvPr>
          <p:cNvCxnSpPr>
            <a:cxnSpLocks noChangeShapeType="1"/>
            <a:stCxn id="823307" idx="4"/>
            <a:endCxn id="823308" idx="0"/>
          </p:cNvCxnSpPr>
          <p:nvPr/>
        </p:nvCxnSpPr>
        <p:spPr bwMode="auto">
          <a:xfrm>
            <a:off x="6056313" y="1643063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3310" name="AutoShape 14">
            <a:extLst>
              <a:ext uri="{FF2B5EF4-FFF2-40B4-BE49-F238E27FC236}">
                <a16:creationId xmlns:a16="http://schemas.microsoft.com/office/drawing/2014/main" id="{63C89ABC-51B8-7547-930E-BC5478A5DFEF}"/>
              </a:ext>
            </a:extLst>
          </p:cNvPr>
          <p:cNvCxnSpPr>
            <a:cxnSpLocks noChangeShapeType="1"/>
            <a:stCxn id="823300" idx="5"/>
            <a:endCxn id="823308" idx="1"/>
          </p:cNvCxnSpPr>
          <p:nvPr/>
        </p:nvCxnSpPr>
        <p:spPr bwMode="auto">
          <a:xfrm>
            <a:off x="3490913" y="1606550"/>
            <a:ext cx="2476500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3311" name="Oval 15">
            <a:extLst>
              <a:ext uri="{FF2B5EF4-FFF2-40B4-BE49-F238E27FC236}">
                <a16:creationId xmlns:a16="http://schemas.microsoft.com/office/drawing/2014/main" id="{D8C51B93-3CDA-904D-A865-AC19ECACE2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8035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823312" name="AutoShape 16">
            <a:extLst>
              <a:ext uri="{FF2B5EF4-FFF2-40B4-BE49-F238E27FC236}">
                <a16:creationId xmlns:a16="http://schemas.microsoft.com/office/drawing/2014/main" id="{C13DC41E-08AC-FF46-9AD7-DD628045C92E}"/>
              </a:ext>
            </a:extLst>
          </p:cNvPr>
          <p:cNvCxnSpPr>
            <a:cxnSpLocks noChangeShapeType="1"/>
            <a:stCxn id="823307" idx="6"/>
            <a:endCxn id="823311" idx="1"/>
          </p:cNvCxnSpPr>
          <p:nvPr/>
        </p:nvCxnSpPr>
        <p:spPr bwMode="auto">
          <a:xfrm>
            <a:off x="6189663" y="1511300"/>
            <a:ext cx="1727200" cy="1392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3313" name="AutoShape 17">
            <a:extLst>
              <a:ext uri="{FF2B5EF4-FFF2-40B4-BE49-F238E27FC236}">
                <a16:creationId xmlns:a16="http://schemas.microsoft.com/office/drawing/2014/main" id="{5F149D88-251A-A04F-B9C6-3A4FCA5AA972}"/>
              </a:ext>
            </a:extLst>
          </p:cNvPr>
          <p:cNvCxnSpPr>
            <a:cxnSpLocks noChangeShapeType="1"/>
            <a:stCxn id="823308" idx="6"/>
            <a:endCxn id="823311" idx="2"/>
          </p:cNvCxnSpPr>
          <p:nvPr/>
        </p:nvCxnSpPr>
        <p:spPr bwMode="auto">
          <a:xfrm>
            <a:off x="6189663" y="2998788"/>
            <a:ext cx="1682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3314" name="Text Box 18">
            <a:extLst>
              <a:ext uri="{FF2B5EF4-FFF2-40B4-BE49-F238E27FC236}">
                <a16:creationId xmlns:a16="http://schemas.microsoft.com/office/drawing/2014/main" id="{1DC4D622-B4EA-3341-A756-FF0629E3D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71788"/>
            <a:ext cx="35401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23315" name="Text Box 19">
            <a:extLst>
              <a:ext uri="{FF2B5EF4-FFF2-40B4-BE49-F238E27FC236}">
                <a16:creationId xmlns:a16="http://schemas.microsoft.com/office/drawing/2014/main" id="{68B0E5E0-2B9E-4F43-8F20-9D22E63D4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042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23316" name="Text Box 20">
            <a:extLst>
              <a:ext uri="{FF2B5EF4-FFF2-40B4-BE49-F238E27FC236}">
                <a16:creationId xmlns:a16="http://schemas.microsoft.com/office/drawing/2014/main" id="{FFD6CFA0-2E7F-FE47-802E-C5E54D597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908300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9</a:t>
            </a:r>
          </a:p>
        </p:txBody>
      </p:sp>
      <p:sp>
        <p:nvSpPr>
          <p:cNvPr id="823317" name="Text Box 21">
            <a:extLst>
              <a:ext uri="{FF2B5EF4-FFF2-40B4-BE49-F238E27FC236}">
                <a16:creationId xmlns:a16="http://schemas.microsoft.com/office/drawing/2014/main" id="{B5434F14-BCEF-2640-893A-3A7EE7CF7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988" y="2092325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8</a:t>
            </a:r>
          </a:p>
        </p:txBody>
      </p:sp>
      <p:sp>
        <p:nvSpPr>
          <p:cNvPr id="823318" name="Text Box 22">
            <a:extLst>
              <a:ext uri="{FF2B5EF4-FFF2-40B4-BE49-F238E27FC236}">
                <a16:creationId xmlns:a16="http://schemas.microsoft.com/office/drawing/2014/main" id="{B9BDBA81-345A-0343-BA1E-13A1A946A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1401763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4</a:t>
            </a:r>
          </a:p>
        </p:txBody>
      </p:sp>
      <p:sp>
        <p:nvSpPr>
          <p:cNvPr id="823319" name="Text Box 23">
            <a:extLst>
              <a:ext uri="{FF2B5EF4-FFF2-40B4-BE49-F238E27FC236}">
                <a16:creationId xmlns:a16="http://schemas.microsoft.com/office/drawing/2014/main" id="{BB4A9A36-5D67-B44C-9AE0-65881485C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2897188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23320" name="Text Box 24">
            <a:extLst>
              <a:ext uri="{FF2B5EF4-FFF2-40B4-BE49-F238E27FC236}">
                <a16:creationId xmlns:a16="http://schemas.microsoft.com/office/drawing/2014/main" id="{9342F285-CA6B-294F-90F0-88CE24B3E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2112963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23321" name="Text Box 25">
            <a:extLst>
              <a:ext uri="{FF2B5EF4-FFF2-40B4-BE49-F238E27FC236}">
                <a16:creationId xmlns:a16="http://schemas.microsoft.com/office/drawing/2014/main" id="{AFAC9CC6-9585-1648-97DD-39BFE9BD6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087563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6</a:t>
            </a:r>
          </a:p>
        </p:txBody>
      </p:sp>
      <p:sp>
        <p:nvSpPr>
          <p:cNvPr id="823322" name="Text Box 26">
            <a:extLst>
              <a:ext uri="{FF2B5EF4-FFF2-40B4-BE49-F238E27FC236}">
                <a16:creationId xmlns:a16="http://schemas.microsoft.com/office/drawing/2014/main" id="{C5EFBA0A-6EA0-F343-B638-2878D03B9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2163763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23323" name="Text Box 27">
            <a:extLst>
              <a:ext uri="{FF2B5EF4-FFF2-40B4-BE49-F238E27FC236}">
                <a16:creationId xmlns:a16="http://schemas.microsoft.com/office/drawing/2014/main" id="{84D7D290-2388-4C44-8F41-3990023DD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18415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823324" name="Text Box 28">
            <a:extLst>
              <a:ext uri="{FF2B5EF4-FFF2-40B4-BE49-F238E27FC236}">
                <a16:creationId xmlns:a16="http://schemas.microsoft.com/office/drawing/2014/main" id="{43A60B22-0119-5945-A870-8618766D3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1162050"/>
            <a:ext cx="338137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823325" name="Text Box 29">
            <a:extLst>
              <a:ext uri="{FF2B5EF4-FFF2-40B4-BE49-F238E27FC236}">
                <a16:creationId xmlns:a16="http://schemas.microsoft.com/office/drawing/2014/main" id="{DB87DE1A-FB05-0040-996F-89A62BB8C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181451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823326" name="Text Box 30">
            <a:extLst>
              <a:ext uri="{FF2B5EF4-FFF2-40B4-BE49-F238E27FC236}">
                <a16:creationId xmlns:a16="http://schemas.microsoft.com/office/drawing/2014/main" id="{6960EC4D-09E1-0146-8759-CBF2EFB00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6082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823327" name="Text Box 31">
            <a:extLst>
              <a:ext uri="{FF2B5EF4-FFF2-40B4-BE49-F238E27FC236}">
                <a16:creationId xmlns:a16="http://schemas.microsoft.com/office/drawing/2014/main" id="{C6961210-66D2-E447-8247-20F472A6D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264795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823328" name="Text Box 32">
            <a:extLst>
              <a:ext uri="{FF2B5EF4-FFF2-40B4-BE49-F238E27FC236}">
                <a16:creationId xmlns:a16="http://schemas.microsoft.com/office/drawing/2014/main" id="{72BAD63E-467F-F541-9BE1-C65FDADB1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2613025"/>
            <a:ext cx="338137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823329" name="Text Box 33">
            <a:extLst>
              <a:ext uri="{FF2B5EF4-FFF2-40B4-BE49-F238E27FC236}">
                <a16:creationId xmlns:a16="http://schemas.microsoft.com/office/drawing/2014/main" id="{14C6AF6F-BC5F-8D48-9EF2-1F62E514E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185102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823330" name="Text Box 34">
            <a:extLst>
              <a:ext uri="{FF2B5EF4-FFF2-40B4-BE49-F238E27FC236}">
                <a16:creationId xmlns:a16="http://schemas.microsoft.com/office/drawing/2014/main" id="{73858D4E-C0D1-194E-8A2C-CD640870C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216693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23331" name="Text Box 35">
            <a:extLst>
              <a:ext uri="{FF2B5EF4-FFF2-40B4-BE49-F238E27FC236}">
                <a16:creationId xmlns:a16="http://schemas.microsoft.com/office/drawing/2014/main" id="{4134FD98-3FDC-D047-8506-CF5DA11E4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763713"/>
            <a:ext cx="442913" cy="319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 G:</a:t>
            </a:r>
          </a:p>
        </p:txBody>
      </p:sp>
      <p:sp>
        <p:nvSpPr>
          <p:cNvPr id="823332" name="Oval 36">
            <a:extLst>
              <a:ext uri="{FF2B5EF4-FFF2-40B4-BE49-F238E27FC236}">
                <a16:creationId xmlns:a16="http://schemas.microsoft.com/office/drawing/2014/main" id="{A54B4F7D-D55F-804F-A1CC-ECFF7C424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9525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823333" name="Oval 37">
            <a:extLst>
              <a:ext uri="{FF2B5EF4-FFF2-40B4-BE49-F238E27FC236}">
                <a16:creationId xmlns:a16="http://schemas.microsoft.com/office/drawing/2014/main" id="{48A7D3C3-358B-7D49-8DF6-ED49AE412D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3900" y="4275138"/>
            <a:ext cx="250825" cy="25241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823334" name="Oval 38">
            <a:extLst>
              <a:ext uri="{FF2B5EF4-FFF2-40B4-BE49-F238E27FC236}">
                <a16:creationId xmlns:a16="http://schemas.microsoft.com/office/drawing/2014/main" id="{3299653A-663D-474B-A9E8-F62C53105D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390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3</a:t>
            </a:r>
          </a:p>
        </p:txBody>
      </p:sp>
      <p:cxnSp>
        <p:nvCxnSpPr>
          <p:cNvPr id="823335" name="AutoShape 39">
            <a:extLst>
              <a:ext uri="{FF2B5EF4-FFF2-40B4-BE49-F238E27FC236}">
                <a16:creationId xmlns:a16="http://schemas.microsoft.com/office/drawing/2014/main" id="{77B18FFE-454B-6C46-BB3F-D89BCD643821}"/>
              </a:ext>
            </a:extLst>
          </p:cNvPr>
          <p:cNvCxnSpPr>
            <a:cxnSpLocks noChangeShapeType="1"/>
            <a:stCxn id="823332" idx="6"/>
            <a:endCxn id="823334" idx="2"/>
          </p:cNvCxnSpPr>
          <p:nvPr/>
        </p:nvCxnSpPr>
        <p:spPr bwMode="auto">
          <a:xfrm>
            <a:off x="1538288" y="5889625"/>
            <a:ext cx="1717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3336" name="AutoShape 40">
            <a:extLst>
              <a:ext uri="{FF2B5EF4-FFF2-40B4-BE49-F238E27FC236}">
                <a16:creationId xmlns:a16="http://schemas.microsoft.com/office/drawing/2014/main" id="{8B1EB04F-6749-DD4E-8644-1417B6D4BF37}"/>
              </a:ext>
            </a:extLst>
          </p:cNvPr>
          <p:cNvCxnSpPr>
            <a:cxnSpLocks noChangeShapeType="1"/>
            <a:stCxn id="823334" idx="6"/>
            <a:endCxn id="823340" idx="2"/>
          </p:cNvCxnSpPr>
          <p:nvPr/>
        </p:nvCxnSpPr>
        <p:spPr bwMode="auto">
          <a:xfrm>
            <a:off x="3522663" y="5889625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3337" name="AutoShape 41">
            <a:extLst>
              <a:ext uri="{FF2B5EF4-FFF2-40B4-BE49-F238E27FC236}">
                <a16:creationId xmlns:a16="http://schemas.microsoft.com/office/drawing/2014/main" id="{7410A8C9-AC58-9E44-B7C5-558E2267AEDD}"/>
              </a:ext>
            </a:extLst>
          </p:cNvPr>
          <p:cNvCxnSpPr>
            <a:cxnSpLocks noChangeShapeType="1"/>
            <a:stCxn id="823333" idx="6"/>
            <a:endCxn id="823339" idx="2"/>
          </p:cNvCxnSpPr>
          <p:nvPr/>
        </p:nvCxnSpPr>
        <p:spPr bwMode="auto">
          <a:xfrm>
            <a:off x="3522663" y="4402138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3338" name="AutoShape 42">
            <a:extLst>
              <a:ext uri="{FF2B5EF4-FFF2-40B4-BE49-F238E27FC236}">
                <a16:creationId xmlns:a16="http://schemas.microsoft.com/office/drawing/2014/main" id="{7AA7EBA7-55BF-E549-BF20-9061B15D3178}"/>
              </a:ext>
            </a:extLst>
          </p:cNvPr>
          <p:cNvCxnSpPr>
            <a:cxnSpLocks noChangeShapeType="1"/>
            <a:stCxn id="823333" idx="4"/>
            <a:endCxn id="823334" idx="0"/>
          </p:cNvCxnSpPr>
          <p:nvPr/>
        </p:nvCxnSpPr>
        <p:spPr bwMode="auto">
          <a:xfrm>
            <a:off x="3389313" y="4533900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3339" name="Oval 43">
            <a:extLst>
              <a:ext uri="{FF2B5EF4-FFF2-40B4-BE49-F238E27FC236}">
                <a16:creationId xmlns:a16="http://schemas.microsoft.com/office/drawing/2014/main" id="{607216F4-2682-624C-833A-B6E47B490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8200" y="4275138"/>
            <a:ext cx="250825" cy="25241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823340" name="Oval 44">
            <a:extLst>
              <a:ext uri="{FF2B5EF4-FFF2-40B4-BE49-F238E27FC236}">
                <a16:creationId xmlns:a16="http://schemas.microsoft.com/office/drawing/2014/main" id="{4E474620-D1C8-8B49-88D9-BD5A72160C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820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823341" name="AutoShape 45">
            <a:extLst>
              <a:ext uri="{FF2B5EF4-FFF2-40B4-BE49-F238E27FC236}">
                <a16:creationId xmlns:a16="http://schemas.microsoft.com/office/drawing/2014/main" id="{54774D5A-FCF3-C44C-8911-9B1F3DEF3C31}"/>
              </a:ext>
            </a:extLst>
          </p:cNvPr>
          <p:cNvCxnSpPr>
            <a:cxnSpLocks noChangeShapeType="1"/>
            <a:stCxn id="823339" idx="4"/>
            <a:endCxn id="823340" idx="0"/>
          </p:cNvCxnSpPr>
          <p:nvPr/>
        </p:nvCxnSpPr>
        <p:spPr bwMode="auto">
          <a:xfrm>
            <a:off x="6043613" y="4533900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3342" name="Oval 46">
            <a:extLst>
              <a:ext uri="{FF2B5EF4-FFF2-40B4-BE49-F238E27FC236}">
                <a16:creationId xmlns:a16="http://schemas.microsoft.com/office/drawing/2014/main" id="{A5DF3201-40DF-F04A-A844-06EBC869A0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765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823343" name="AutoShape 47">
            <a:extLst>
              <a:ext uri="{FF2B5EF4-FFF2-40B4-BE49-F238E27FC236}">
                <a16:creationId xmlns:a16="http://schemas.microsoft.com/office/drawing/2014/main" id="{49CB564E-0518-E545-ADA8-F5025825EAED}"/>
              </a:ext>
            </a:extLst>
          </p:cNvPr>
          <p:cNvCxnSpPr>
            <a:cxnSpLocks noChangeShapeType="1"/>
            <a:stCxn id="823339" idx="5"/>
            <a:endCxn id="823342" idx="1"/>
          </p:cNvCxnSpPr>
          <p:nvPr/>
        </p:nvCxnSpPr>
        <p:spPr bwMode="auto">
          <a:xfrm>
            <a:off x="6132513" y="4498975"/>
            <a:ext cx="1771650" cy="1293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3344" name="AutoShape 48">
            <a:extLst>
              <a:ext uri="{FF2B5EF4-FFF2-40B4-BE49-F238E27FC236}">
                <a16:creationId xmlns:a16="http://schemas.microsoft.com/office/drawing/2014/main" id="{0E7E2DC3-9CE4-754C-BAD2-F82197500586}"/>
              </a:ext>
            </a:extLst>
          </p:cNvPr>
          <p:cNvCxnSpPr>
            <a:cxnSpLocks noChangeShapeType="1"/>
            <a:stCxn id="823340" idx="6"/>
            <a:endCxn id="823342" idx="2"/>
          </p:cNvCxnSpPr>
          <p:nvPr/>
        </p:nvCxnSpPr>
        <p:spPr bwMode="auto">
          <a:xfrm>
            <a:off x="6176963" y="5889625"/>
            <a:ext cx="1682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3345" name="Text Box 49">
            <a:extLst>
              <a:ext uri="{FF2B5EF4-FFF2-40B4-BE49-F238E27FC236}">
                <a16:creationId xmlns:a16="http://schemas.microsoft.com/office/drawing/2014/main" id="{71341818-1B59-854E-AA67-A31AD2630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5762625"/>
            <a:ext cx="35401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</a:t>
            </a:r>
          </a:p>
        </p:txBody>
      </p:sp>
      <p:sp>
        <p:nvSpPr>
          <p:cNvPr id="823346" name="Text Box 50">
            <a:extLst>
              <a:ext uri="{FF2B5EF4-FFF2-40B4-BE49-F238E27FC236}">
                <a16:creationId xmlns:a16="http://schemas.microsoft.com/office/drawing/2014/main" id="{5935721C-C5A8-904B-9C0C-D973ABB82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5799138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823347" name="Text Box 51">
            <a:extLst>
              <a:ext uri="{FF2B5EF4-FFF2-40B4-BE49-F238E27FC236}">
                <a16:creationId xmlns:a16="http://schemas.microsoft.com/office/drawing/2014/main" id="{2A0823ED-2BA9-594D-9F3E-EBAECA47B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4292600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</a:t>
            </a:r>
          </a:p>
        </p:txBody>
      </p:sp>
      <p:sp>
        <p:nvSpPr>
          <p:cNvPr id="823348" name="Text Box 52">
            <a:extLst>
              <a:ext uri="{FF2B5EF4-FFF2-40B4-BE49-F238E27FC236}">
                <a16:creationId xmlns:a16="http://schemas.microsoft.com/office/drawing/2014/main" id="{8837461C-FF8C-7C4B-92B7-B980F5FE7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5003800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</a:t>
            </a:r>
            <a:r>
              <a:rPr lang="en-US" altLang="en-US"/>
              <a:t>1</a:t>
            </a:r>
          </a:p>
        </p:txBody>
      </p:sp>
      <p:sp>
        <p:nvSpPr>
          <p:cNvPr id="823349" name="Text Box 53">
            <a:extLst>
              <a:ext uri="{FF2B5EF4-FFF2-40B4-BE49-F238E27FC236}">
                <a16:creationId xmlns:a16="http://schemas.microsoft.com/office/drawing/2014/main" id="{7DE5CEE0-8918-FF4C-9BD0-E39D88B1E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4978400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6</a:t>
            </a:r>
          </a:p>
        </p:txBody>
      </p:sp>
      <p:sp>
        <p:nvSpPr>
          <p:cNvPr id="823350" name="Text Box 54">
            <a:extLst>
              <a:ext uri="{FF2B5EF4-FFF2-40B4-BE49-F238E27FC236}">
                <a16:creationId xmlns:a16="http://schemas.microsoft.com/office/drawing/2014/main" id="{A6851257-8C81-1543-A77B-FF9A1F22B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5054600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23351" name="Text Box 55">
            <a:extLst>
              <a:ext uri="{FF2B5EF4-FFF2-40B4-BE49-F238E27FC236}">
                <a16:creationId xmlns:a16="http://schemas.microsoft.com/office/drawing/2014/main" id="{1D4C4F76-5964-F34B-85D8-2B4104133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4654550"/>
            <a:ext cx="442913" cy="319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 G</a:t>
            </a:r>
            <a:r>
              <a:rPr lang="en-US" altLang="en-US" sz="2000" baseline="-25000"/>
              <a:t>f</a:t>
            </a:r>
            <a:r>
              <a:rPr lang="en-US" altLang="en-US" sz="1800"/>
              <a:t>:</a:t>
            </a:r>
          </a:p>
        </p:txBody>
      </p:sp>
      <p:sp>
        <p:nvSpPr>
          <p:cNvPr id="823352" name="Text Box 56">
            <a:extLst>
              <a:ext uri="{FF2B5EF4-FFF2-40B4-BE49-F238E27FC236}">
                <a16:creationId xmlns:a16="http://schemas.microsoft.com/office/drawing/2014/main" id="{5A058D93-B93E-AE44-BF2C-A762F6D2F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78802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cxnSp>
        <p:nvCxnSpPr>
          <p:cNvPr id="823353" name="AutoShape 57">
            <a:extLst>
              <a:ext uri="{FF2B5EF4-FFF2-40B4-BE49-F238E27FC236}">
                <a16:creationId xmlns:a16="http://schemas.microsoft.com/office/drawing/2014/main" id="{16FD2545-B69F-F24A-9036-16D418DF4467}"/>
              </a:ext>
            </a:extLst>
          </p:cNvPr>
          <p:cNvCxnSpPr>
            <a:cxnSpLocks noChangeShapeType="1"/>
            <a:stCxn id="823340" idx="2"/>
            <a:endCxn id="823333" idx="5"/>
          </p:cNvCxnSpPr>
          <p:nvPr/>
        </p:nvCxnSpPr>
        <p:spPr bwMode="auto">
          <a:xfrm flipH="1" flipV="1">
            <a:off x="3478213" y="4498975"/>
            <a:ext cx="2432050" cy="139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3354" name="Text Box 58">
            <a:extLst>
              <a:ext uri="{FF2B5EF4-FFF2-40B4-BE49-F238E27FC236}">
                <a16:creationId xmlns:a16="http://schemas.microsoft.com/office/drawing/2014/main" id="{D5D4E154-AD95-0C48-9C8D-BF489193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4983163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7</a:t>
            </a:r>
          </a:p>
        </p:txBody>
      </p:sp>
      <p:cxnSp>
        <p:nvCxnSpPr>
          <p:cNvPr id="823355" name="AutoShape 59">
            <a:extLst>
              <a:ext uri="{FF2B5EF4-FFF2-40B4-BE49-F238E27FC236}">
                <a16:creationId xmlns:a16="http://schemas.microsoft.com/office/drawing/2014/main" id="{B4C87132-F037-3848-8AAB-3B6302FA8376}"/>
              </a:ext>
            </a:extLst>
          </p:cNvPr>
          <p:cNvCxnSpPr>
            <a:cxnSpLocks noChangeShapeType="1"/>
            <a:stCxn id="823333" idx="3"/>
            <a:endCxn id="823332" idx="7"/>
          </p:cNvCxnSpPr>
          <p:nvPr/>
        </p:nvCxnSpPr>
        <p:spPr bwMode="auto">
          <a:xfrm flipH="1">
            <a:off x="1493838" y="4498975"/>
            <a:ext cx="1806575" cy="1293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3356" name="Text Box 60">
            <a:extLst>
              <a:ext uri="{FF2B5EF4-FFF2-40B4-BE49-F238E27FC236}">
                <a16:creationId xmlns:a16="http://schemas.microsoft.com/office/drawing/2014/main" id="{8A3F1220-DC98-B944-B24B-B46336B2C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00" y="5006975"/>
            <a:ext cx="3349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23357" name="Text Box 61">
            <a:extLst>
              <a:ext uri="{FF2B5EF4-FFF2-40B4-BE49-F238E27FC236}">
                <a16:creationId xmlns:a16="http://schemas.microsoft.com/office/drawing/2014/main" id="{0F8F382E-2819-154C-B4B7-161CAA4AA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5" y="20875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6</a:t>
            </a:r>
          </a:p>
        </p:txBody>
      </p:sp>
      <p:cxnSp>
        <p:nvCxnSpPr>
          <p:cNvPr id="823358" name="AutoShape 62">
            <a:extLst>
              <a:ext uri="{FF2B5EF4-FFF2-40B4-BE49-F238E27FC236}">
                <a16:creationId xmlns:a16="http://schemas.microsoft.com/office/drawing/2014/main" id="{5EBD0E44-E5B3-2647-994A-9BA98E519DD3}"/>
              </a:ext>
            </a:extLst>
          </p:cNvPr>
          <p:cNvCxnSpPr>
            <a:cxnSpLocks noChangeShapeType="1"/>
            <a:stCxn id="823334" idx="3"/>
            <a:endCxn id="823332" idx="5"/>
          </p:cNvCxnSpPr>
          <p:nvPr/>
        </p:nvCxnSpPr>
        <p:spPr bwMode="auto">
          <a:xfrm rot="5400000">
            <a:off x="2396332" y="5083969"/>
            <a:ext cx="1587" cy="1806575"/>
          </a:xfrm>
          <a:prstGeom prst="curvedConnector3">
            <a:avLst>
              <a:gd name="adj1" fmla="val 16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3359" name="AutoShape 63">
            <a:extLst>
              <a:ext uri="{FF2B5EF4-FFF2-40B4-BE49-F238E27FC236}">
                <a16:creationId xmlns:a16="http://schemas.microsoft.com/office/drawing/2014/main" id="{FF259925-3951-A047-982C-19AF0C5CC4A2}"/>
              </a:ext>
            </a:extLst>
          </p:cNvPr>
          <p:cNvCxnSpPr>
            <a:cxnSpLocks noChangeShapeType="1"/>
            <a:stCxn id="823342" idx="0"/>
            <a:endCxn id="823339" idx="6"/>
          </p:cNvCxnSpPr>
          <p:nvPr/>
        </p:nvCxnSpPr>
        <p:spPr bwMode="auto">
          <a:xfrm rot="5400000" flipH="1">
            <a:off x="6407944" y="4171157"/>
            <a:ext cx="1354137" cy="1816100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3360" name="Text Box 64">
            <a:extLst>
              <a:ext uri="{FF2B5EF4-FFF2-40B4-BE49-F238E27FC236}">
                <a16:creationId xmlns:a16="http://schemas.microsoft.com/office/drawing/2014/main" id="{A79A8035-B95D-8947-962A-B887FD624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6096000"/>
            <a:ext cx="3540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9</a:t>
            </a:r>
          </a:p>
        </p:txBody>
      </p:sp>
      <p:sp>
        <p:nvSpPr>
          <p:cNvPr id="823361" name="Text Box 65">
            <a:extLst>
              <a:ext uri="{FF2B5EF4-FFF2-40B4-BE49-F238E27FC236}">
                <a16:creationId xmlns:a16="http://schemas.microsoft.com/office/drawing/2014/main" id="{407CEA77-E82D-A943-A609-0808395D2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3" y="4679950"/>
            <a:ext cx="257175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cxnSp>
        <p:nvCxnSpPr>
          <p:cNvPr id="823362" name="AutoShape 66">
            <a:extLst>
              <a:ext uri="{FF2B5EF4-FFF2-40B4-BE49-F238E27FC236}">
                <a16:creationId xmlns:a16="http://schemas.microsoft.com/office/drawing/2014/main" id="{D19AE90C-830D-D14F-9499-F97A25763FB9}"/>
              </a:ext>
            </a:extLst>
          </p:cNvPr>
          <p:cNvCxnSpPr>
            <a:cxnSpLocks noChangeShapeType="1"/>
            <a:stCxn id="823339" idx="0"/>
            <a:endCxn id="823333" idx="7"/>
          </p:cNvCxnSpPr>
          <p:nvPr/>
        </p:nvCxnSpPr>
        <p:spPr bwMode="auto">
          <a:xfrm rot="16200000" flipH="1" flipV="1">
            <a:off x="4742656" y="3002757"/>
            <a:ext cx="36513" cy="2565400"/>
          </a:xfrm>
          <a:prstGeom prst="curvedConnector3">
            <a:avLst>
              <a:gd name="adj1" fmla="val -60434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3363" name="Text Box 67">
            <a:extLst>
              <a:ext uri="{FF2B5EF4-FFF2-40B4-BE49-F238E27FC236}">
                <a16:creationId xmlns:a16="http://schemas.microsoft.com/office/drawing/2014/main" id="{F968E1CC-F901-1D4E-8A85-36EF07546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3943350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3</a:t>
            </a:r>
          </a:p>
        </p:txBody>
      </p:sp>
      <p:sp>
        <p:nvSpPr>
          <p:cNvPr id="823364" name="Freeform 68">
            <a:extLst>
              <a:ext uri="{FF2B5EF4-FFF2-40B4-BE49-F238E27FC236}">
                <a16:creationId xmlns:a16="http://schemas.microsoft.com/office/drawing/2014/main" id="{3EBAF4C8-B8E0-E347-BE55-0010A56940A5}"/>
              </a:ext>
            </a:extLst>
          </p:cNvPr>
          <p:cNvSpPr>
            <a:spLocks/>
          </p:cNvSpPr>
          <p:nvPr/>
        </p:nvSpPr>
        <p:spPr bwMode="auto">
          <a:xfrm>
            <a:off x="3502025" y="4440238"/>
            <a:ext cx="2444750" cy="1338262"/>
          </a:xfrm>
          <a:custGeom>
            <a:avLst/>
            <a:gdLst>
              <a:gd name="T0" fmla="*/ 0 w 1540"/>
              <a:gd name="T1" fmla="*/ 0 h 843"/>
              <a:gd name="T2" fmla="*/ 883 w 1540"/>
              <a:gd name="T3" fmla="*/ 292 h 843"/>
              <a:gd name="T4" fmla="*/ 1540 w 1540"/>
              <a:gd name="T5" fmla="*/ 843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0" h="843">
                <a:moveTo>
                  <a:pt x="0" y="0"/>
                </a:moveTo>
                <a:cubicBezTo>
                  <a:pt x="147" y="49"/>
                  <a:pt x="626" y="151"/>
                  <a:pt x="883" y="292"/>
                </a:cubicBezTo>
                <a:cubicBezTo>
                  <a:pt x="1140" y="433"/>
                  <a:pt x="1403" y="728"/>
                  <a:pt x="1540" y="843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3365" name="Text Box 69">
            <a:extLst>
              <a:ext uri="{FF2B5EF4-FFF2-40B4-BE49-F238E27FC236}">
                <a16:creationId xmlns:a16="http://schemas.microsoft.com/office/drawing/2014/main" id="{3A857895-89E9-4E40-946A-16E84491A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263" y="4826000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</a:t>
            </a:r>
          </a:p>
        </p:txBody>
      </p:sp>
      <p:sp>
        <p:nvSpPr>
          <p:cNvPr id="823366" name="Text Box 70">
            <a:extLst>
              <a:ext uri="{FF2B5EF4-FFF2-40B4-BE49-F238E27FC236}">
                <a16:creationId xmlns:a16="http://schemas.microsoft.com/office/drawing/2014/main" id="{3F32288F-3FAB-0043-89C3-48889D38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3438525"/>
            <a:ext cx="1968500" cy="4238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37160" bIns="137160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/>
              <a:t>Flow value = 19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6293F97F-0D8D-094D-B6D1-E0F6CE68BA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BF294-8C34-6649-86D3-A4529D05AB7B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825346" name="Freeform 2">
            <a:extLst>
              <a:ext uri="{FF2B5EF4-FFF2-40B4-BE49-F238E27FC236}">
                <a16:creationId xmlns:a16="http://schemas.microsoft.com/office/drawing/2014/main" id="{2E83A6A3-3CD9-BA4A-BE87-1A2102AA9DAF}"/>
              </a:ext>
            </a:extLst>
          </p:cNvPr>
          <p:cNvSpPr>
            <a:spLocks/>
          </p:cNvSpPr>
          <p:nvPr/>
        </p:nvSpPr>
        <p:spPr bwMode="auto">
          <a:xfrm>
            <a:off x="881063" y="2481263"/>
            <a:ext cx="3276600" cy="935037"/>
          </a:xfrm>
          <a:custGeom>
            <a:avLst/>
            <a:gdLst>
              <a:gd name="T0" fmla="*/ 1480 w 2064"/>
              <a:gd name="T1" fmla="*/ 10 h 589"/>
              <a:gd name="T2" fmla="*/ 1853 w 2064"/>
              <a:gd name="T3" fmla="*/ 75 h 589"/>
              <a:gd name="T4" fmla="*/ 1902 w 2064"/>
              <a:gd name="T5" fmla="*/ 115 h 589"/>
              <a:gd name="T6" fmla="*/ 2016 w 2064"/>
              <a:gd name="T7" fmla="*/ 221 h 589"/>
              <a:gd name="T8" fmla="*/ 2040 w 2064"/>
              <a:gd name="T9" fmla="*/ 269 h 589"/>
              <a:gd name="T10" fmla="*/ 1991 w 2064"/>
              <a:gd name="T11" fmla="*/ 448 h 589"/>
              <a:gd name="T12" fmla="*/ 1894 w 2064"/>
              <a:gd name="T13" fmla="*/ 504 h 589"/>
              <a:gd name="T14" fmla="*/ 1643 w 2064"/>
              <a:gd name="T15" fmla="*/ 561 h 589"/>
              <a:gd name="T16" fmla="*/ 929 w 2064"/>
              <a:gd name="T17" fmla="*/ 577 h 589"/>
              <a:gd name="T18" fmla="*/ 199 w 2064"/>
              <a:gd name="T19" fmla="*/ 553 h 589"/>
              <a:gd name="T20" fmla="*/ 94 w 2064"/>
              <a:gd name="T21" fmla="*/ 521 h 589"/>
              <a:gd name="T22" fmla="*/ 21 w 2064"/>
              <a:gd name="T23" fmla="*/ 407 h 589"/>
              <a:gd name="T24" fmla="*/ 37 w 2064"/>
              <a:gd name="T25" fmla="*/ 221 h 589"/>
              <a:gd name="T26" fmla="*/ 175 w 2064"/>
              <a:gd name="T27" fmla="*/ 115 h 589"/>
              <a:gd name="T28" fmla="*/ 507 w 2064"/>
              <a:gd name="T29" fmla="*/ 67 h 589"/>
              <a:gd name="T30" fmla="*/ 953 w 2064"/>
              <a:gd name="T31" fmla="*/ 34 h 589"/>
              <a:gd name="T32" fmla="*/ 1480 w 2064"/>
              <a:gd name="T33" fmla="*/ 1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64" h="589">
                <a:moveTo>
                  <a:pt x="1480" y="10"/>
                </a:moveTo>
                <a:cubicBezTo>
                  <a:pt x="1607" y="19"/>
                  <a:pt x="1729" y="44"/>
                  <a:pt x="1853" y="75"/>
                </a:cubicBezTo>
                <a:cubicBezTo>
                  <a:pt x="1930" y="124"/>
                  <a:pt x="1823" y="53"/>
                  <a:pt x="1902" y="115"/>
                </a:cubicBezTo>
                <a:cubicBezTo>
                  <a:pt x="1963" y="162"/>
                  <a:pt x="1973" y="158"/>
                  <a:pt x="2016" y="221"/>
                </a:cubicBezTo>
                <a:cubicBezTo>
                  <a:pt x="2022" y="238"/>
                  <a:pt x="2039" y="251"/>
                  <a:pt x="2040" y="269"/>
                </a:cubicBezTo>
                <a:cubicBezTo>
                  <a:pt x="2043" y="339"/>
                  <a:pt x="2064" y="425"/>
                  <a:pt x="1991" y="448"/>
                </a:cubicBezTo>
                <a:cubicBezTo>
                  <a:pt x="1958" y="470"/>
                  <a:pt x="1931" y="492"/>
                  <a:pt x="1894" y="504"/>
                </a:cubicBezTo>
                <a:cubicBezTo>
                  <a:pt x="1834" y="547"/>
                  <a:pt x="1713" y="559"/>
                  <a:pt x="1643" y="561"/>
                </a:cubicBezTo>
                <a:cubicBezTo>
                  <a:pt x="1405" y="569"/>
                  <a:pt x="1167" y="571"/>
                  <a:pt x="929" y="577"/>
                </a:cubicBezTo>
                <a:cubicBezTo>
                  <a:pt x="578" y="572"/>
                  <a:pt x="456" y="589"/>
                  <a:pt x="199" y="553"/>
                </a:cubicBezTo>
                <a:cubicBezTo>
                  <a:pt x="164" y="542"/>
                  <a:pt x="129" y="533"/>
                  <a:pt x="94" y="521"/>
                </a:cubicBezTo>
                <a:cubicBezTo>
                  <a:pt x="62" y="489"/>
                  <a:pt x="35" y="450"/>
                  <a:pt x="21" y="407"/>
                </a:cubicBezTo>
                <a:cubicBezTo>
                  <a:pt x="24" y="345"/>
                  <a:pt x="0" y="271"/>
                  <a:pt x="37" y="221"/>
                </a:cubicBezTo>
                <a:cubicBezTo>
                  <a:pt x="68" y="179"/>
                  <a:pt x="125" y="127"/>
                  <a:pt x="175" y="115"/>
                </a:cubicBezTo>
                <a:cubicBezTo>
                  <a:pt x="305" y="51"/>
                  <a:pt x="306" y="74"/>
                  <a:pt x="507" y="67"/>
                </a:cubicBezTo>
                <a:cubicBezTo>
                  <a:pt x="655" y="46"/>
                  <a:pt x="803" y="40"/>
                  <a:pt x="953" y="34"/>
                </a:cubicBezTo>
                <a:cubicBezTo>
                  <a:pt x="1126" y="0"/>
                  <a:pt x="1480" y="10"/>
                  <a:pt x="148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5347" name="Freeform 3">
            <a:extLst>
              <a:ext uri="{FF2B5EF4-FFF2-40B4-BE49-F238E27FC236}">
                <a16:creationId xmlns:a16="http://schemas.microsoft.com/office/drawing/2014/main" id="{89826554-95BB-8C4F-B90D-E51018716794}"/>
              </a:ext>
            </a:extLst>
          </p:cNvPr>
          <p:cNvSpPr>
            <a:spLocks/>
          </p:cNvSpPr>
          <p:nvPr/>
        </p:nvSpPr>
        <p:spPr bwMode="auto">
          <a:xfrm>
            <a:off x="930275" y="5465763"/>
            <a:ext cx="3276600" cy="1006475"/>
          </a:xfrm>
          <a:custGeom>
            <a:avLst/>
            <a:gdLst>
              <a:gd name="T0" fmla="*/ 1480 w 2064"/>
              <a:gd name="T1" fmla="*/ 10 h 589"/>
              <a:gd name="T2" fmla="*/ 1853 w 2064"/>
              <a:gd name="T3" fmla="*/ 75 h 589"/>
              <a:gd name="T4" fmla="*/ 1902 w 2064"/>
              <a:gd name="T5" fmla="*/ 115 h 589"/>
              <a:gd name="T6" fmla="*/ 2016 w 2064"/>
              <a:gd name="T7" fmla="*/ 221 h 589"/>
              <a:gd name="T8" fmla="*/ 2040 w 2064"/>
              <a:gd name="T9" fmla="*/ 269 h 589"/>
              <a:gd name="T10" fmla="*/ 1991 w 2064"/>
              <a:gd name="T11" fmla="*/ 448 h 589"/>
              <a:gd name="T12" fmla="*/ 1894 w 2064"/>
              <a:gd name="T13" fmla="*/ 504 h 589"/>
              <a:gd name="T14" fmla="*/ 1643 w 2064"/>
              <a:gd name="T15" fmla="*/ 561 h 589"/>
              <a:gd name="T16" fmla="*/ 929 w 2064"/>
              <a:gd name="T17" fmla="*/ 577 h 589"/>
              <a:gd name="T18" fmla="*/ 199 w 2064"/>
              <a:gd name="T19" fmla="*/ 553 h 589"/>
              <a:gd name="T20" fmla="*/ 94 w 2064"/>
              <a:gd name="T21" fmla="*/ 521 h 589"/>
              <a:gd name="T22" fmla="*/ 21 w 2064"/>
              <a:gd name="T23" fmla="*/ 407 h 589"/>
              <a:gd name="T24" fmla="*/ 37 w 2064"/>
              <a:gd name="T25" fmla="*/ 221 h 589"/>
              <a:gd name="T26" fmla="*/ 175 w 2064"/>
              <a:gd name="T27" fmla="*/ 115 h 589"/>
              <a:gd name="T28" fmla="*/ 507 w 2064"/>
              <a:gd name="T29" fmla="*/ 67 h 589"/>
              <a:gd name="T30" fmla="*/ 953 w 2064"/>
              <a:gd name="T31" fmla="*/ 34 h 589"/>
              <a:gd name="T32" fmla="*/ 1480 w 2064"/>
              <a:gd name="T33" fmla="*/ 1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64" h="589">
                <a:moveTo>
                  <a:pt x="1480" y="10"/>
                </a:moveTo>
                <a:cubicBezTo>
                  <a:pt x="1607" y="19"/>
                  <a:pt x="1729" y="44"/>
                  <a:pt x="1853" y="75"/>
                </a:cubicBezTo>
                <a:cubicBezTo>
                  <a:pt x="1930" y="124"/>
                  <a:pt x="1823" y="53"/>
                  <a:pt x="1902" y="115"/>
                </a:cubicBezTo>
                <a:cubicBezTo>
                  <a:pt x="1963" y="162"/>
                  <a:pt x="1973" y="158"/>
                  <a:pt x="2016" y="221"/>
                </a:cubicBezTo>
                <a:cubicBezTo>
                  <a:pt x="2022" y="238"/>
                  <a:pt x="2039" y="251"/>
                  <a:pt x="2040" y="269"/>
                </a:cubicBezTo>
                <a:cubicBezTo>
                  <a:pt x="2043" y="339"/>
                  <a:pt x="2064" y="425"/>
                  <a:pt x="1991" y="448"/>
                </a:cubicBezTo>
                <a:cubicBezTo>
                  <a:pt x="1958" y="470"/>
                  <a:pt x="1931" y="492"/>
                  <a:pt x="1894" y="504"/>
                </a:cubicBezTo>
                <a:cubicBezTo>
                  <a:pt x="1834" y="547"/>
                  <a:pt x="1713" y="559"/>
                  <a:pt x="1643" y="561"/>
                </a:cubicBezTo>
                <a:cubicBezTo>
                  <a:pt x="1405" y="569"/>
                  <a:pt x="1167" y="571"/>
                  <a:pt x="929" y="577"/>
                </a:cubicBezTo>
                <a:cubicBezTo>
                  <a:pt x="578" y="572"/>
                  <a:pt x="456" y="589"/>
                  <a:pt x="199" y="553"/>
                </a:cubicBezTo>
                <a:cubicBezTo>
                  <a:pt x="164" y="542"/>
                  <a:pt x="129" y="533"/>
                  <a:pt x="94" y="521"/>
                </a:cubicBezTo>
                <a:cubicBezTo>
                  <a:pt x="62" y="489"/>
                  <a:pt x="35" y="450"/>
                  <a:pt x="21" y="407"/>
                </a:cubicBezTo>
                <a:cubicBezTo>
                  <a:pt x="24" y="345"/>
                  <a:pt x="0" y="271"/>
                  <a:pt x="37" y="221"/>
                </a:cubicBezTo>
                <a:cubicBezTo>
                  <a:pt x="68" y="179"/>
                  <a:pt x="125" y="127"/>
                  <a:pt x="175" y="115"/>
                </a:cubicBezTo>
                <a:cubicBezTo>
                  <a:pt x="305" y="51"/>
                  <a:pt x="306" y="74"/>
                  <a:pt x="507" y="67"/>
                </a:cubicBezTo>
                <a:cubicBezTo>
                  <a:pt x="655" y="46"/>
                  <a:pt x="803" y="40"/>
                  <a:pt x="953" y="34"/>
                </a:cubicBezTo>
                <a:cubicBezTo>
                  <a:pt x="1126" y="0"/>
                  <a:pt x="1480" y="10"/>
                  <a:pt x="148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5348" name="Rectangle 4">
            <a:extLst>
              <a:ext uri="{FF2B5EF4-FFF2-40B4-BE49-F238E27FC236}">
                <a16:creationId xmlns:a16="http://schemas.microsoft.com/office/drawing/2014/main" id="{FD6A5B8F-1B73-E841-B02B-E2120BCDD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Ford-Fulkerson Algorithm</a:t>
            </a:r>
          </a:p>
        </p:txBody>
      </p:sp>
      <p:sp>
        <p:nvSpPr>
          <p:cNvPr id="825349" name="Oval 5">
            <a:extLst>
              <a:ext uri="{FF2B5EF4-FFF2-40B4-BE49-F238E27FC236}">
                <a16:creationId xmlns:a16="http://schemas.microsoft.com/office/drawing/2014/main" id="{F307AE09-A68F-854A-A876-7F7793BCDA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2225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825350" name="Oval 6">
            <a:extLst>
              <a:ext uri="{FF2B5EF4-FFF2-40B4-BE49-F238E27FC236}">
                <a16:creationId xmlns:a16="http://schemas.microsoft.com/office/drawing/2014/main" id="{A2851CE9-6D77-9B42-ADA3-AA61D7CAC0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13843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825351" name="Oval 7">
            <a:extLst>
              <a:ext uri="{FF2B5EF4-FFF2-40B4-BE49-F238E27FC236}">
                <a16:creationId xmlns:a16="http://schemas.microsoft.com/office/drawing/2014/main" id="{96E77318-CF15-944C-B2E1-54CDC2F18B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3</a:t>
            </a:r>
          </a:p>
        </p:txBody>
      </p:sp>
      <p:cxnSp>
        <p:nvCxnSpPr>
          <p:cNvPr id="825352" name="AutoShape 8">
            <a:extLst>
              <a:ext uri="{FF2B5EF4-FFF2-40B4-BE49-F238E27FC236}">
                <a16:creationId xmlns:a16="http://schemas.microsoft.com/office/drawing/2014/main" id="{47493DC7-C35E-5547-830C-E81C5BE30057}"/>
              </a:ext>
            </a:extLst>
          </p:cNvPr>
          <p:cNvCxnSpPr>
            <a:cxnSpLocks noChangeShapeType="1"/>
            <a:stCxn id="825349" idx="7"/>
            <a:endCxn id="825350" idx="3"/>
          </p:cNvCxnSpPr>
          <p:nvPr/>
        </p:nvCxnSpPr>
        <p:spPr bwMode="auto">
          <a:xfrm flipV="1">
            <a:off x="1506538" y="1606550"/>
            <a:ext cx="1806575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5353" name="AutoShape 9">
            <a:extLst>
              <a:ext uri="{FF2B5EF4-FFF2-40B4-BE49-F238E27FC236}">
                <a16:creationId xmlns:a16="http://schemas.microsoft.com/office/drawing/2014/main" id="{E5C18DCC-04C1-AA45-A809-776C0C3A369A}"/>
              </a:ext>
            </a:extLst>
          </p:cNvPr>
          <p:cNvCxnSpPr>
            <a:cxnSpLocks noChangeShapeType="1"/>
            <a:stCxn id="825349" idx="6"/>
            <a:endCxn id="825351" idx="2"/>
          </p:cNvCxnSpPr>
          <p:nvPr/>
        </p:nvCxnSpPr>
        <p:spPr bwMode="auto">
          <a:xfrm>
            <a:off x="1550988" y="2998788"/>
            <a:ext cx="1717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5354" name="AutoShape 10">
            <a:extLst>
              <a:ext uri="{FF2B5EF4-FFF2-40B4-BE49-F238E27FC236}">
                <a16:creationId xmlns:a16="http://schemas.microsoft.com/office/drawing/2014/main" id="{C2A4A5D1-6740-C44B-A96E-E99BDEACF326}"/>
              </a:ext>
            </a:extLst>
          </p:cNvPr>
          <p:cNvCxnSpPr>
            <a:cxnSpLocks noChangeShapeType="1"/>
            <a:stCxn id="825351" idx="6"/>
            <a:endCxn id="825358" idx="2"/>
          </p:cNvCxnSpPr>
          <p:nvPr/>
        </p:nvCxnSpPr>
        <p:spPr bwMode="auto">
          <a:xfrm>
            <a:off x="3535363" y="2998788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5355" name="AutoShape 11">
            <a:extLst>
              <a:ext uri="{FF2B5EF4-FFF2-40B4-BE49-F238E27FC236}">
                <a16:creationId xmlns:a16="http://schemas.microsoft.com/office/drawing/2014/main" id="{9B44DDAA-D528-6B48-9E42-92BDEAECF23F}"/>
              </a:ext>
            </a:extLst>
          </p:cNvPr>
          <p:cNvCxnSpPr>
            <a:cxnSpLocks noChangeShapeType="1"/>
            <a:stCxn id="825350" idx="6"/>
            <a:endCxn id="825357" idx="2"/>
          </p:cNvCxnSpPr>
          <p:nvPr/>
        </p:nvCxnSpPr>
        <p:spPr bwMode="auto">
          <a:xfrm>
            <a:off x="3535363" y="1511300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5356" name="AutoShape 12">
            <a:extLst>
              <a:ext uri="{FF2B5EF4-FFF2-40B4-BE49-F238E27FC236}">
                <a16:creationId xmlns:a16="http://schemas.microsoft.com/office/drawing/2014/main" id="{DBA033CE-12EC-454C-A5AD-84E5CBB607AE}"/>
              </a:ext>
            </a:extLst>
          </p:cNvPr>
          <p:cNvCxnSpPr>
            <a:cxnSpLocks noChangeShapeType="1"/>
            <a:stCxn id="825350" idx="4"/>
            <a:endCxn id="825351" idx="0"/>
          </p:cNvCxnSpPr>
          <p:nvPr/>
        </p:nvCxnSpPr>
        <p:spPr bwMode="auto">
          <a:xfrm>
            <a:off x="3402013" y="1643063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357" name="Oval 13">
            <a:extLst>
              <a:ext uri="{FF2B5EF4-FFF2-40B4-BE49-F238E27FC236}">
                <a16:creationId xmlns:a16="http://schemas.microsoft.com/office/drawing/2014/main" id="{95A0324C-D12A-F64A-A1C0-EDD32DB374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900" y="13843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825358" name="Oval 14">
            <a:extLst>
              <a:ext uri="{FF2B5EF4-FFF2-40B4-BE49-F238E27FC236}">
                <a16:creationId xmlns:a16="http://schemas.microsoft.com/office/drawing/2014/main" id="{A3FB3E5C-BE38-FA4B-8CBA-60D86F45A0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90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825359" name="AutoShape 15">
            <a:extLst>
              <a:ext uri="{FF2B5EF4-FFF2-40B4-BE49-F238E27FC236}">
                <a16:creationId xmlns:a16="http://schemas.microsoft.com/office/drawing/2014/main" id="{1031E581-7AD1-1B49-81AB-8DBB1E0C7B45}"/>
              </a:ext>
            </a:extLst>
          </p:cNvPr>
          <p:cNvCxnSpPr>
            <a:cxnSpLocks noChangeShapeType="1"/>
            <a:stCxn id="825357" idx="4"/>
            <a:endCxn id="825358" idx="0"/>
          </p:cNvCxnSpPr>
          <p:nvPr/>
        </p:nvCxnSpPr>
        <p:spPr bwMode="auto">
          <a:xfrm>
            <a:off x="6056313" y="1643063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5360" name="AutoShape 16">
            <a:extLst>
              <a:ext uri="{FF2B5EF4-FFF2-40B4-BE49-F238E27FC236}">
                <a16:creationId xmlns:a16="http://schemas.microsoft.com/office/drawing/2014/main" id="{59E8780D-AC69-0C4E-93C4-81C0DE864AF7}"/>
              </a:ext>
            </a:extLst>
          </p:cNvPr>
          <p:cNvCxnSpPr>
            <a:cxnSpLocks noChangeShapeType="1"/>
            <a:stCxn id="825350" idx="5"/>
            <a:endCxn id="825358" idx="1"/>
          </p:cNvCxnSpPr>
          <p:nvPr/>
        </p:nvCxnSpPr>
        <p:spPr bwMode="auto">
          <a:xfrm>
            <a:off x="3490913" y="1606550"/>
            <a:ext cx="2476500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361" name="Oval 17">
            <a:extLst>
              <a:ext uri="{FF2B5EF4-FFF2-40B4-BE49-F238E27FC236}">
                <a16:creationId xmlns:a16="http://schemas.microsoft.com/office/drawing/2014/main" id="{3A438A00-B8A9-FC4B-88DC-E56F487C2F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80350" y="2873375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825362" name="AutoShape 18">
            <a:extLst>
              <a:ext uri="{FF2B5EF4-FFF2-40B4-BE49-F238E27FC236}">
                <a16:creationId xmlns:a16="http://schemas.microsoft.com/office/drawing/2014/main" id="{47ED082D-69B3-744F-B9CA-B38894A7F5A7}"/>
              </a:ext>
            </a:extLst>
          </p:cNvPr>
          <p:cNvCxnSpPr>
            <a:cxnSpLocks noChangeShapeType="1"/>
            <a:stCxn id="825357" idx="6"/>
            <a:endCxn id="825361" idx="1"/>
          </p:cNvCxnSpPr>
          <p:nvPr/>
        </p:nvCxnSpPr>
        <p:spPr bwMode="auto">
          <a:xfrm>
            <a:off x="6189663" y="1511300"/>
            <a:ext cx="1727200" cy="1392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5363" name="AutoShape 19">
            <a:extLst>
              <a:ext uri="{FF2B5EF4-FFF2-40B4-BE49-F238E27FC236}">
                <a16:creationId xmlns:a16="http://schemas.microsoft.com/office/drawing/2014/main" id="{CF5EF139-D7B6-6946-AC32-787C45C57147}"/>
              </a:ext>
            </a:extLst>
          </p:cNvPr>
          <p:cNvCxnSpPr>
            <a:cxnSpLocks noChangeShapeType="1"/>
            <a:stCxn id="825358" idx="6"/>
            <a:endCxn id="825361" idx="2"/>
          </p:cNvCxnSpPr>
          <p:nvPr/>
        </p:nvCxnSpPr>
        <p:spPr bwMode="auto">
          <a:xfrm>
            <a:off x="6189663" y="2998788"/>
            <a:ext cx="1682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364" name="Text Box 20">
            <a:extLst>
              <a:ext uri="{FF2B5EF4-FFF2-40B4-BE49-F238E27FC236}">
                <a16:creationId xmlns:a16="http://schemas.microsoft.com/office/drawing/2014/main" id="{FA285B1D-7B7B-E947-B314-8B343B31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71788"/>
            <a:ext cx="354013" cy="2825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25365" name="Text Box 21">
            <a:extLst>
              <a:ext uri="{FF2B5EF4-FFF2-40B4-BE49-F238E27FC236}">
                <a16:creationId xmlns:a16="http://schemas.microsoft.com/office/drawing/2014/main" id="{6A1F9D7A-9562-4941-A1F1-CE8DF75F4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042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25366" name="Text Box 22">
            <a:extLst>
              <a:ext uri="{FF2B5EF4-FFF2-40B4-BE49-F238E27FC236}">
                <a16:creationId xmlns:a16="http://schemas.microsoft.com/office/drawing/2014/main" id="{56C6289A-3D54-694A-8D6B-958956714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908300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9</a:t>
            </a:r>
          </a:p>
        </p:txBody>
      </p:sp>
      <p:sp>
        <p:nvSpPr>
          <p:cNvPr id="825367" name="Text Box 23">
            <a:extLst>
              <a:ext uri="{FF2B5EF4-FFF2-40B4-BE49-F238E27FC236}">
                <a16:creationId xmlns:a16="http://schemas.microsoft.com/office/drawing/2014/main" id="{153AEC2C-9EE4-B84E-B19D-E506C6488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988" y="2092325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8</a:t>
            </a:r>
          </a:p>
        </p:txBody>
      </p:sp>
      <p:sp>
        <p:nvSpPr>
          <p:cNvPr id="825368" name="Text Box 24">
            <a:extLst>
              <a:ext uri="{FF2B5EF4-FFF2-40B4-BE49-F238E27FC236}">
                <a16:creationId xmlns:a16="http://schemas.microsoft.com/office/drawing/2014/main" id="{F75E306E-1709-564A-BCB2-88E1D0E5E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1401763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4</a:t>
            </a:r>
          </a:p>
        </p:txBody>
      </p:sp>
      <p:sp>
        <p:nvSpPr>
          <p:cNvPr id="825369" name="Text Box 25">
            <a:extLst>
              <a:ext uri="{FF2B5EF4-FFF2-40B4-BE49-F238E27FC236}">
                <a16:creationId xmlns:a16="http://schemas.microsoft.com/office/drawing/2014/main" id="{68CCEC1B-0D61-6B4F-8C56-BCEE0610F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2897188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25370" name="Text Box 26">
            <a:extLst>
              <a:ext uri="{FF2B5EF4-FFF2-40B4-BE49-F238E27FC236}">
                <a16:creationId xmlns:a16="http://schemas.microsoft.com/office/drawing/2014/main" id="{FA2BBB95-8BDA-A548-AE5B-9BD9C9504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2112963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 </a:t>
            </a:r>
            <a:r>
              <a:rPr lang="en-US" altLang="en-US"/>
              <a:t>10</a:t>
            </a:r>
          </a:p>
        </p:txBody>
      </p:sp>
      <p:sp>
        <p:nvSpPr>
          <p:cNvPr id="825371" name="Text Box 27">
            <a:extLst>
              <a:ext uri="{FF2B5EF4-FFF2-40B4-BE49-F238E27FC236}">
                <a16:creationId xmlns:a16="http://schemas.microsoft.com/office/drawing/2014/main" id="{972F4E8C-5779-2D4F-9DF4-317EA2B4E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087563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6</a:t>
            </a:r>
          </a:p>
        </p:txBody>
      </p:sp>
      <p:sp>
        <p:nvSpPr>
          <p:cNvPr id="825372" name="Text Box 28">
            <a:extLst>
              <a:ext uri="{FF2B5EF4-FFF2-40B4-BE49-F238E27FC236}">
                <a16:creationId xmlns:a16="http://schemas.microsoft.com/office/drawing/2014/main" id="{0F4F72BC-5294-A94C-962B-16C4A57EB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2163763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25373" name="Text Box 29">
            <a:extLst>
              <a:ext uri="{FF2B5EF4-FFF2-40B4-BE49-F238E27FC236}">
                <a16:creationId xmlns:a16="http://schemas.microsoft.com/office/drawing/2014/main" id="{7A6EACDE-3DAB-3E44-B890-7C0A2D0CA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18415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825374" name="Text Box 30">
            <a:extLst>
              <a:ext uri="{FF2B5EF4-FFF2-40B4-BE49-F238E27FC236}">
                <a16:creationId xmlns:a16="http://schemas.microsoft.com/office/drawing/2014/main" id="{382E8F5D-24CF-5545-80FE-AADC4A5EE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1162050"/>
            <a:ext cx="338137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825375" name="Text Box 31">
            <a:extLst>
              <a:ext uri="{FF2B5EF4-FFF2-40B4-BE49-F238E27FC236}">
                <a16:creationId xmlns:a16="http://schemas.microsoft.com/office/drawing/2014/main" id="{075AB631-D60B-6841-99B8-4B1058F43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181451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825376" name="Text Box 32">
            <a:extLst>
              <a:ext uri="{FF2B5EF4-FFF2-40B4-BE49-F238E27FC236}">
                <a16:creationId xmlns:a16="http://schemas.microsoft.com/office/drawing/2014/main" id="{F7E8556B-923F-FA4E-AF9E-4C76254C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6082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825377" name="Text Box 33">
            <a:extLst>
              <a:ext uri="{FF2B5EF4-FFF2-40B4-BE49-F238E27FC236}">
                <a16:creationId xmlns:a16="http://schemas.microsoft.com/office/drawing/2014/main" id="{6B312DF7-4DF3-074A-9CE3-EC2654020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264795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825378" name="Text Box 34">
            <a:extLst>
              <a:ext uri="{FF2B5EF4-FFF2-40B4-BE49-F238E27FC236}">
                <a16:creationId xmlns:a16="http://schemas.microsoft.com/office/drawing/2014/main" id="{D599A525-3842-684F-9C05-27B8079DF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2613025"/>
            <a:ext cx="338137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825379" name="Text Box 35">
            <a:extLst>
              <a:ext uri="{FF2B5EF4-FFF2-40B4-BE49-F238E27FC236}">
                <a16:creationId xmlns:a16="http://schemas.microsoft.com/office/drawing/2014/main" id="{726845E3-9254-3F43-BCE0-A40D2ACC4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185102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825380" name="Text Box 36">
            <a:extLst>
              <a:ext uri="{FF2B5EF4-FFF2-40B4-BE49-F238E27FC236}">
                <a16:creationId xmlns:a16="http://schemas.microsoft.com/office/drawing/2014/main" id="{3A4AA23B-AF69-BA4F-9E53-0B1F00C94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216693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25381" name="Text Box 37">
            <a:extLst>
              <a:ext uri="{FF2B5EF4-FFF2-40B4-BE49-F238E27FC236}">
                <a16:creationId xmlns:a16="http://schemas.microsoft.com/office/drawing/2014/main" id="{0E766C76-9A87-7A47-9293-841E620ED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763713"/>
            <a:ext cx="442913" cy="319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 G:</a:t>
            </a:r>
          </a:p>
        </p:txBody>
      </p:sp>
      <p:sp>
        <p:nvSpPr>
          <p:cNvPr id="825382" name="Oval 38">
            <a:extLst>
              <a:ext uri="{FF2B5EF4-FFF2-40B4-BE49-F238E27FC236}">
                <a16:creationId xmlns:a16="http://schemas.microsoft.com/office/drawing/2014/main" id="{F6B0CB96-F238-3B48-8CDC-840020564A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9525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825383" name="Oval 39">
            <a:extLst>
              <a:ext uri="{FF2B5EF4-FFF2-40B4-BE49-F238E27FC236}">
                <a16:creationId xmlns:a16="http://schemas.microsoft.com/office/drawing/2014/main" id="{2B4D155C-A789-5247-95E5-44EB94A447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3900" y="4275138"/>
            <a:ext cx="250825" cy="25241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825384" name="Oval 40">
            <a:extLst>
              <a:ext uri="{FF2B5EF4-FFF2-40B4-BE49-F238E27FC236}">
                <a16:creationId xmlns:a16="http://schemas.microsoft.com/office/drawing/2014/main" id="{8195B308-ECF5-4D43-A01D-636F0F7D5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390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3</a:t>
            </a:r>
          </a:p>
        </p:txBody>
      </p:sp>
      <p:cxnSp>
        <p:nvCxnSpPr>
          <p:cNvPr id="825385" name="AutoShape 41">
            <a:extLst>
              <a:ext uri="{FF2B5EF4-FFF2-40B4-BE49-F238E27FC236}">
                <a16:creationId xmlns:a16="http://schemas.microsoft.com/office/drawing/2014/main" id="{5AE5719C-5D0F-1149-A8BF-C29FE904FDBE}"/>
              </a:ext>
            </a:extLst>
          </p:cNvPr>
          <p:cNvCxnSpPr>
            <a:cxnSpLocks noChangeShapeType="1"/>
            <a:stCxn id="825382" idx="6"/>
            <a:endCxn id="825384" idx="2"/>
          </p:cNvCxnSpPr>
          <p:nvPr/>
        </p:nvCxnSpPr>
        <p:spPr bwMode="auto">
          <a:xfrm>
            <a:off x="1538288" y="5889625"/>
            <a:ext cx="1717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5386" name="AutoShape 42">
            <a:extLst>
              <a:ext uri="{FF2B5EF4-FFF2-40B4-BE49-F238E27FC236}">
                <a16:creationId xmlns:a16="http://schemas.microsoft.com/office/drawing/2014/main" id="{A3014EC8-2F58-4B40-8853-8169A2AC9FAC}"/>
              </a:ext>
            </a:extLst>
          </p:cNvPr>
          <p:cNvCxnSpPr>
            <a:cxnSpLocks noChangeShapeType="1"/>
            <a:stCxn id="825384" idx="6"/>
            <a:endCxn id="825390" idx="2"/>
          </p:cNvCxnSpPr>
          <p:nvPr/>
        </p:nvCxnSpPr>
        <p:spPr bwMode="auto">
          <a:xfrm>
            <a:off x="3522663" y="5889625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5387" name="AutoShape 43">
            <a:extLst>
              <a:ext uri="{FF2B5EF4-FFF2-40B4-BE49-F238E27FC236}">
                <a16:creationId xmlns:a16="http://schemas.microsoft.com/office/drawing/2014/main" id="{C6FD40EC-8840-774D-A93E-4ECDD975ABDD}"/>
              </a:ext>
            </a:extLst>
          </p:cNvPr>
          <p:cNvCxnSpPr>
            <a:cxnSpLocks noChangeShapeType="1"/>
            <a:stCxn id="825383" idx="6"/>
            <a:endCxn id="825389" idx="2"/>
          </p:cNvCxnSpPr>
          <p:nvPr/>
        </p:nvCxnSpPr>
        <p:spPr bwMode="auto">
          <a:xfrm>
            <a:off x="3522663" y="4402138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5388" name="AutoShape 44">
            <a:extLst>
              <a:ext uri="{FF2B5EF4-FFF2-40B4-BE49-F238E27FC236}">
                <a16:creationId xmlns:a16="http://schemas.microsoft.com/office/drawing/2014/main" id="{AE26778F-E848-2F43-B2DF-7B789B50F88A}"/>
              </a:ext>
            </a:extLst>
          </p:cNvPr>
          <p:cNvCxnSpPr>
            <a:cxnSpLocks noChangeShapeType="1"/>
            <a:stCxn id="825383" idx="4"/>
            <a:endCxn id="825384" idx="0"/>
          </p:cNvCxnSpPr>
          <p:nvPr/>
        </p:nvCxnSpPr>
        <p:spPr bwMode="auto">
          <a:xfrm>
            <a:off x="3389313" y="4533900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389" name="Oval 45">
            <a:extLst>
              <a:ext uri="{FF2B5EF4-FFF2-40B4-BE49-F238E27FC236}">
                <a16:creationId xmlns:a16="http://schemas.microsoft.com/office/drawing/2014/main" id="{EE9E82AD-30B4-AE41-91C1-43519A0823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8200" y="4275138"/>
            <a:ext cx="250825" cy="25241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825390" name="Oval 46">
            <a:extLst>
              <a:ext uri="{FF2B5EF4-FFF2-40B4-BE49-F238E27FC236}">
                <a16:creationId xmlns:a16="http://schemas.microsoft.com/office/drawing/2014/main" id="{126E347D-2DBD-EC4E-8D53-30FBD0011F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820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825391" name="AutoShape 47">
            <a:extLst>
              <a:ext uri="{FF2B5EF4-FFF2-40B4-BE49-F238E27FC236}">
                <a16:creationId xmlns:a16="http://schemas.microsoft.com/office/drawing/2014/main" id="{9EE1F653-8A1F-9B40-94C2-F74293B1505A}"/>
              </a:ext>
            </a:extLst>
          </p:cNvPr>
          <p:cNvCxnSpPr>
            <a:cxnSpLocks noChangeShapeType="1"/>
            <a:stCxn id="825389" idx="4"/>
            <a:endCxn id="825390" idx="0"/>
          </p:cNvCxnSpPr>
          <p:nvPr/>
        </p:nvCxnSpPr>
        <p:spPr bwMode="auto">
          <a:xfrm>
            <a:off x="6043613" y="4533900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392" name="Oval 48">
            <a:extLst>
              <a:ext uri="{FF2B5EF4-FFF2-40B4-BE49-F238E27FC236}">
                <a16:creationId xmlns:a16="http://schemas.microsoft.com/office/drawing/2014/main" id="{A778168A-29F6-E640-8196-79B846EA60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7650" y="5764213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825393" name="AutoShape 49">
            <a:extLst>
              <a:ext uri="{FF2B5EF4-FFF2-40B4-BE49-F238E27FC236}">
                <a16:creationId xmlns:a16="http://schemas.microsoft.com/office/drawing/2014/main" id="{B57D6E0E-F3A4-B144-AC95-13016E362322}"/>
              </a:ext>
            </a:extLst>
          </p:cNvPr>
          <p:cNvCxnSpPr>
            <a:cxnSpLocks noChangeShapeType="1"/>
            <a:stCxn id="825389" idx="5"/>
            <a:endCxn id="825392" idx="1"/>
          </p:cNvCxnSpPr>
          <p:nvPr/>
        </p:nvCxnSpPr>
        <p:spPr bwMode="auto">
          <a:xfrm>
            <a:off x="6132513" y="4498975"/>
            <a:ext cx="1771650" cy="1293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5394" name="AutoShape 50">
            <a:extLst>
              <a:ext uri="{FF2B5EF4-FFF2-40B4-BE49-F238E27FC236}">
                <a16:creationId xmlns:a16="http://schemas.microsoft.com/office/drawing/2014/main" id="{DC8F5613-087E-E242-B83A-187926F600C7}"/>
              </a:ext>
            </a:extLst>
          </p:cNvPr>
          <p:cNvCxnSpPr>
            <a:cxnSpLocks noChangeShapeType="1"/>
            <a:stCxn id="825390" idx="6"/>
            <a:endCxn id="825392" idx="2"/>
          </p:cNvCxnSpPr>
          <p:nvPr/>
        </p:nvCxnSpPr>
        <p:spPr bwMode="auto">
          <a:xfrm>
            <a:off x="6176963" y="5889625"/>
            <a:ext cx="1682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395" name="Text Box 51">
            <a:extLst>
              <a:ext uri="{FF2B5EF4-FFF2-40B4-BE49-F238E27FC236}">
                <a16:creationId xmlns:a16="http://schemas.microsoft.com/office/drawing/2014/main" id="{559EF643-1837-6F46-A571-71D335F49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5762625"/>
            <a:ext cx="354013" cy="2825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</a:t>
            </a:r>
          </a:p>
        </p:txBody>
      </p:sp>
      <p:sp>
        <p:nvSpPr>
          <p:cNvPr id="825396" name="Text Box 52">
            <a:extLst>
              <a:ext uri="{FF2B5EF4-FFF2-40B4-BE49-F238E27FC236}">
                <a16:creationId xmlns:a16="http://schemas.microsoft.com/office/drawing/2014/main" id="{6BA96DEB-9AF3-E14F-B53A-D5DE6761B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5799138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825397" name="Text Box 53">
            <a:extLst>
              <a:ext uri="{FF2B5EF4-FFF2-40B4-BE49-F238E27FC236}">
                <a16:creationId xmlns:a16="http://schemas.microsoft.com/office/drawing/2014/main" id="{23C0D629-01A9-F84A-BC4E-B0A2E0E96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4292600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</a:t>
            </a:r>
          </a:p>
        </p:txBody>
      </p:sp>
      <p:sp>
        <p:nvSpPr>
          <p:cNvPr id="825398" name="Text Box 54">
            <a:extLst>
              <a:ext uri="{FF2B5EF4-FFF2-40B4-BE49-F238E27FC236}">
                <a16:creationId xmlns:a16="http://schemas.microsoft.com/office/drawing/2014/main" id="{89A09C25-1729-D247-9C3D-2D95180A5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5003800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 </a:t>
            </a:r>
            <a:r>
              <a:rPr lang="en-US" altLang="en-US"/>
              <a:t>1</a:t>
            </a:r>
          </a:p>
        </p:txBody>
      </p:sp>
      <p:sp>
        <p:nvSpPr>
          <p:cNvPr id="825399" name="Text Box 55">
            <a:extLst>
              <a:ext uri="{FF2B5EF4-FFF2-40B4-BE49-F238E27FC236}">
                <a16:creationId xmlns:a16="http://schemas.microsoft.com/office/drawing/2014/main" id="{A9972A69-F3F2-8C46-83D5-F9D6BC677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4978400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6</a:t>
            </a:r>
          </a:p>
        </p:txBody>
      </p:sp>
      <p:sp>
        <p:nvSpPr>
          <p:cNvPr id="825400" name="Text Box 56">
            <a:extLst>
              <a:ext uri="{FF2B5EF4-FFF2-40B4-BE49-F238E27FC236}">
                <a16:creationId xmlns:a16="http://schemas.microsoft.com/office/drawing/2014/main" id="{26786984-CD87-274C-AEC3-05D6E2A24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5054600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2</a:t>
            </a:r>
          </a:p>
        </p:txBody>
      </p:sp>
      <p:sp>
        <p:nvSpPr>
          <p:cNvPr id="825401" name="Text Box 57">
            <a:extLst>
              <a:ext uri="{FF2B5EF4-FFF2-40B4-BE49-F238E27FC236}">
                <a16:creationId xmlns:a16="http://schemas.microsoft.com/office/drawing/2014/main" id="{641A7D83-8761-0A4F-8FB6-DE2AA3E6C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4654550"/>
            <a:ext cx="442913" cy="319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 G</a:t>
            </a:r>
            <a:r>
              <a:rPr lang="en-US" altLang="en-US" sz="2000" baseline="-25000"/>
              <a:t>f</a:t>
            </a:r>
            <a:r>
              <a:rPr lang="en-US" altLang="en-US" sz="1800"/>
              <a:t>:</a:t>
            </a:r>
          </a:p>
        </p:txBody>
      </p:sp>
      <p:sp>
        <p:nvSpPr>
          <p:cNvPr id="825402" name="Text Box 58">
            <a:extLst>
              <a:ext uri="{FF2B5EF4-FFF2-40B4-BE49-F238E27FC236}">
                <a16:creationId xmlns:a16="http://schemas.microsoft.com/office/drawing/2014/main" id="{CA051926-BFE4-4A4F-BF41-87E1915C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78802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cxnSp>
        <p:nvCxnSpPr>
          <p:cNvPr id="825403" name="AutoShape 59">
            <a:extLst>
              <a:ext uri="{FF2B5EF4-FFF2-40B4-BE49-F238E27FC236}">
                <a16:creationId xmlns:a16="http://schemas.microsoft.com/office/drawing/2014/main" id="{2E30C165-691D-D14C-9E15-91093ED40766}"/>
              </a:ext>
            </a:extLst>
          </p:cNvPr>
          <p:cNvCxnSpPr>
            <a:cxnSpLocks noChangeShapeType="1"/>
            <a:stCxn id="825390" idx="2"/>
            <a:endCxn id="825383" idx="5"/>
          </p:cNvCxnSpPr>
          <p:nvPr/>
        </p:nvCxnSpPr>
        <p:spPr bwMode="auto">
          <a:xfrm flipH="1" flipV="1">
            <a:off x="3478213" y="4498975"/>
            <a:ext cx="2432050" cy="139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404" name="Text Box 60">
            <a:extLst>
              <a:ext uri="{FF2B5EF4-FFF2-40B4-BE49-F238E27FC236}">
                <a16:creationId xmlns:a16="http://schemas.microsoft.com/office/drawing/2014/main" id="{8ED05844-0979-D840-A5C4-50D3E8294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4983163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7</a:t>
            </a:r>
          </a:p>
        </p:txBody>
      </p:sp>
      <p:cxnSp>
        <p:nvCxnSpPr>
          <p:cNvPr id="825405" name="AutoShape 61">
            <a:extLst>
              <a:ext uri="{FF2B5EF4-FFF2-40B4-BE49-F238E27FC236}">
                <a16:creationId xmlns:a16="http://schemas.microsoft.com/office/drawing/2014/main" id="{B40EC3BC-C0BD-D545-93ED-12B5EEFE449F}"/>
              </a:ext>
            </a:extLst>
          </p:cNvPr>
          <p:cNvCxnSpPr>
            <a:cxnSpLocks noChangeShapeType="1"/>
            <a:stCxn id="825383" idx="3"/>
            <a:endCxn id="825382" idx="7"/>
          </p:cNvCxnSpPr>
          <p:nvPr/>
        </p:nvCxnSpPr>
        <p:spPr bwMode="auto">
          <a:xfrm flipH="1">
            <a:off x="1493838" y="4498975"/>
            <a:ext cx="1806575" cy="1293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406" name="Text Box 62">
            <a:extLst>
              <a:ext uri="{FF2B5EF4-FFF2-40B4-BE49-F238E27FC236}">
                <a16:creationId xmlns:a16="http://schemas.microsoft.com/office/drawing/2014/main" id="{A71B06A6-C4B1-8149-8990-0992FE2CA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00" y="5006975"/>
            <a:ext cx="334963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10</a:t>
            </a:r>
          </a:p>
        </p:txBody>
      </p:sp>
      <p:sp>
        <p:nvSpPr>
          <p:cNvPr id="825407" name="Text Box 63">
            <a:extLst>
              <a:ext uri="{FF2B5EF4-FFF2-40B4-BE49-F238E27FC236}">
                <a16:creationId xmlns:a16="http://schemas.microsoft.com/office/drawing/2014/main" id="{4B6E14E6-28B6-324E-A6E4-368F1E10E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5" y="20875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6</a:t>
            </a:r>
          </a:p>
        </p:txBody>
      </p:sp>
      <p:cxnSp>
        <p:nvCxnSpPr>
          <p:cNvPr id="825408" name="AutoShape 64">
            <a:extLst>
              <a:ext uri="{FF2B5EF4-FFF2-40B4-BE49-F238E27FC236}">
                <a16:creationId xmlns:a16="http://schemas.microsoft.com/office/drawing/2014/main" id="{E473C7D1-6ABD-5B47-9640-2AE2C26D7A2A}"/>
              </a:ext>
            </a:extLst>
          </p:cNvPr>
          <p:cNvCxnSpPr>
            <a:cxnSpLocks noChangeShapeType="1"/>
            <a:stCxn id="825384" idx="3"/>
            <a:endCxn id="825382" idx="5"/>
          </p:cNvCxnSpPr>
          <p:nvPr/>
        </p:nvCxnSpPr>
        <p:spPr bwMode="auto">
          <a:xfrm rot="5400000">
            <a:off x="2396332" y="5083969"/>
            <a:ext cx="1587" cy="1806575"/>
          </a:xfrm>
          <a:prstGeom prst="curvedConnector3">
            <a:avLst>
              <a:gd name="adj1" fmla="val 16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5409" name="AutoShape 65">
            <a:extLst>
              <a:ext uri="{FF2B5EF4-FFF2-40B4-BE49-F238E27FC236}">
                <a16:creationId xmlns:a16="http://schemas.microsoft.com/office/drawing/2014/main" id="{7CA25512-629F-6B41-BEF2-A257556C8B44}"/>
              </a:ext>
            </a:extLst>
          </p:cNvPr>
          <p:cNvCxnSpPr>
            <a:cxnSpLocks noChangeShapeType="1"/>
            <a:stCxn id="825392" idx="0"/>
            <a:endCxn id="825389" idx="6"/>
          </p:cNvCxnSpPr>
          <p:nvPr/>
        </p:nvCxnSpPr>
        <p:spPr bwMode="auto">
          <a:xfrm rot="5400000" flipH="1">
            <a:off x="6407944" y="4171157"/>
            <a:ext cx="1354137" cy="1816100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410" name="Text Box 66">
            <a:extLst>
              <a:ext uri="{FF2B5EF4-FFF2-40B4-BE49-F238E27FC236}">
                <a16:creationId xmlns:a16="http://schemas.microsoft.com/office/drawing/2014/main" id="{A2D9BA9D-DB1A-1148-9AC9-D0C2D18AB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6096000"/>
            <a:ext cx="354012" cy="2825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9</a:t>
            </a:r>
          </a:p>
        </p:txBody>
      </p:sp>
      <p:sp>
        <p:nvSpPr>
          <p:cNvPr id="825411" name="Text Box 67">
            <a:extLst>
              <a:ext uri="{FF2B5EF4-FFF2-40B4-BE49-F238E27FC236}">
                <a16:creationId xmlns:a16="http://schemas.microsoft.com/office/drawing/2014/main" id="{FD9586BB-B578-E946-8105-159262979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3" y="4679950"/>
            <a:ext cx="257175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cxnSp>
        <p:nvCxnSpPr>
          <p:cNvPr id="825412" name="AutoShape 68">
            <a:extLst>
              <a:ext uri="{FF2B5EF4-FFF2-40B4-BE49-F238E27FC236}">
                <a16:creationId xmlns:a16="http://schemas.microsoft.com/office/drawing/2014/main" id="{8D91EFA7-D838-7B41-B52C-E771B79EDF0C}"/>
              </a:ext>
            </a:extLst>
          </p:cNvPr>
          <p:cNvCxnSpPr>
            <a:cxnSpLocks noChangeShapeType="1"/>
            <a:stCxn id="825389" idx="0"/>
            <a:endCxn id="825383" idx="7"/>
          </p:cNvCxnSpPr>
          <p:nvPr/>
        </p:nvCxnSpPr>
        <p:spPr bwMode="auto">
          <a:xfrm rot="16200000" flipH="1" flipV="1">
            <a:off x="4742656" y="3002757"/>
            <a:ext cx="36513" cy="2565400"/>
          </a:xfrm>
          <a:prstGeom prst="curvedConnector3">
            <a:avLst>
              <a:gd name="adj1" fmla="val -60434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413" name="Text Box 69">
            <a:extLst>
              <a:ext uri="{FF2B5EF4-FFF2-40B4-BE49-F238E27FC236}">
                <a16:creationId xmlns:a16="http://schemas.microsoft.com/office/drawing/2014/main" id="{B3106888-780E-7A42-BE35-62AC99C00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3943350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3</a:t>
            </a:r>
          </a:p>
        </p:txBody>
      </p:sp>
      <p:sp>
        <p:nvSpPr>
          <p:cNvPr id="825414" name="Freeform 70">
            <a:extLst>
              <a:ext uri="{FF2B5EF4-FFF2-40B4-BE49-F238E27FC236}">
                <a16:creationId xmlns:a16="http://schemas.microsoft.com/office/drawing/2014/main" id="{D033F071-5AF2-AC41-B4E7-0FBC844B6DA1}"/>
              </a:ext>
            </a:extLst>
          </p:cNvPr>
          <p:cNvSpPr>
            <a:spLocks/>
          </p:cNvSpPr>
          <p:nvPr/>
        </p:nvSpPr>
        <p:spPr bwMode="auto">
          <a:xfrm>
            <a:off x="3502025" y="4440238"/>
            <a:ext cx="2444750" cy="1338262"/>
          </a:xfrm>
          <a:custGeom>
            <a:avLst/>
            <a:gdLst>
              <a:gd name="T0" fmla="*/ 0 w 1540"/>
              <a:gd name="T1" fmla="*/ 0 h 843"/>
              <a:gd name="T2" fmla="*/ 883 w 1540"/>
              <a:gd name="T3" fmla="*/ 292 h 843"/>
              <a:gd name="T4" fmla="*/ 1540 w 1540"/>
              <a:gd name="T5" fmla="*/ 843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0" h="843">
                <a:moveTo>
                  <a:pt x="0" y="0"/>
                </a:moveTo>
                <a:cubicBezTo>
                  <a:pt x="147" y="49"/>
                  <a:pt x="626" y="151"/>
                  <a:pt x="883" y="292"/>
                </a:cubicBezTo>
                <a:cubicBezTo>
                  <a:pt x="1140" y="433"/>
                  <a:pt x="1403" y="728"/>
                  <a:pt x="1540" y="843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5415" name="Text Box 71">
            <a:extLst>
              <a:ext uri="{FF2B5EF4-FFF2-40B4-BE49-F238E27FC236}">
                <a16:creationId xmlns:a16="http://schemas.microsoft.com/office/drawing/2014/main" id="{51BB2A20-F69D-FB4D-86EB-BE40BF02A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263" y="4826000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</a:t>
            </a:r>
            <a:r>
              <a:rPr lang="en-US" altLang="en-US"/>
              <a:t>1</a:t>
            </a:r>
          </a:p>
        </p:txBody>
      </p:sp>
      <p:sp>
        <p:nvSpPr>
          <p:cNvPr id="825416" name="Text Box 72">
            <a:extLst>
              <a:ext uri="{FF2B5EF4-FFF2-40B4-BE49-F238E27FC236}">
                <a16:creationId xmlns:a16="http://schemas.microsoft.com/office/drawing/2014/main" id="{3918A652-6804-2240-8A23-E981A4A57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3438525"/>
            <a:ext cx="1968500" cy="4238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37160" bIns="137160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/>
              <a:t>Flow value = 19</a:t>
            </a:r>
          </a:p>
        </p:txBody>
      </p:sp>
      <p:sp>
        <p:nvSpPr>
          <p:cNvPr id="825417" name="Text Box 73">
            <a:extLst>
              <a:ext uri="{FF2B5EF4-FFF2-40B4-BE49-F238E27FC236}">
                <a16:creationId xmlns:a16="http://schemas.microsoft.com/office/drawing/2014/main" id="{8F15F0C6-6FC8-C145-B8C3-259121881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838" y="3425825"/>
            <a:ext cx="1968500" cy="4238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37160" bIns="137160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/>
              <a:t>Cut capacity = 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9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902030302020204" pitchFamily="66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WAYNE:CS423:kleinberg-tardos:slides:alg-design.pot</Template>
  <TotalTime>12270</TotalTime>
  <Words>608</Words>
  <Application>Microsoft Macintosh PowerPoint</Application>
  <PresentationFormat>On-screen Show (4:3)</PresentationFormat>
  <Paragraphs>401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Comic Sans MS</vt:lpstr>
      <vt:lpstr>Monotype Sorts</vt:lpstr>
      <vt:lpstr>Wingdings</vt:lpstr>
      <vt:lpstr>alg-design</vt:lpstr>
      <vt:lpstr>7.  Ford-Fulkerson Demo</vt:lpstr>
      <vt:lpstr>Ford-Fulkerson Algorithm</vt:lpstr>
      <vt:lpstr>Ford-Fulkerson Algorithm</vt:lpstr>
      <vt:lpstr>Ford-Fulkerson Algorithm</vt:lpstr>
      <vt:lpstr>Ford-Fulkerson Algorithm</vt:lpstr>
      <vt:lpstr>Ford-Fulkerson Algorithm</vt:lpstr>
      <vt:lpstr>Ford-Fulkerson Algorithm</vt:lpstr>
      <vt:lpstr>Ford-Fulkerson Algorithm</vt:lpstr>
      <vt:lpstr>Ford-Fulkerson Algorithm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Charles Colbourn</cp:lastModifiedBy>
  <cp:revision>1172</cp:revision>
  <cp:lastPrinted>2005-03-01T23:16:36Z</cp:lastPrinted>
  <dcterms:created xsi:type="dcterms:W3CDTF">1999-12-31T01:41:01Z</dcterms:created>
  <dcterms:modified xsi:type="dcterms:W3CDTF">2019-10-10T17:25:12Z</dcterms:modified>
</cp:coreProperties>
</file>