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4.xml" ContentType="application/vnd.openxmlformats-officedocument.theme+xml"/>
  <Override PartName="/ppt/tags/tag55.xml" ContentType="application/vnd.openxmlformats-officedocument.presentationml.tags+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5.xml" ContentType="application/vnd.openxmlformats-officedocument.them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6.xml" ContentType="application/vnd.openxmlformats-officedocument.them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7.xml" ContentType="application/vnd.openxmlformats-officedocument.theme+xml"/>
  <Override PartName="/ppt/tags/tag93.xml" ContentType="application/vnd.openxmlformats-officedocument.presentationml.tags+xml"/>
  <Override PartName="/ppt/tags/tag94.xml" ContentType="application/vnd.openxmlformats-officedocument.presentationml.tags+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8.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theme/theme9.xml" ContentType="application/vnd.openxmlformats-officedocument.theme+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1" r:id="rId2"/>
    <p:sldMasterId id="2147483707" r:id="rId3"/>
    <p:sldMasterId id="2147483725" r:id="rId4"/>
    <p:sldMasterId id="2147483784" r:id="rId5"/>
    <p:sldMasterId id="2147483912" r:id="rId6"/>
    <p:sldMasterId id="2147483935" r:id="rId7"/>
    <p:sldMasterId id="2147483947" r:id="rId8"/>
    <p:sldMasterId id="2147483961" r:id="rId9"/>
    <p:sldMasterId id="2147484020" r:id="rId10"/>
  </p:sldMasterIdLst>
  <p:notesMasterIdLst>
    <p:notesMasterId r:id="rId16"/>
  </p:notesMasterIdLst>
  <p:handoutMasterIdLst>
    <p:handoutMasterId r:id="rId17"/>
  </p:handoutMasterIdLst>
  <p:sldIdLst>
    <p:sldId id="257" r:id="rId11"/>
    <p:sldId id="2134806384" r:id="rId12"/>
    <p:sldId id="2134806385" r:id="rId13"/>
    <p:sldId id="2134806386" r:id="rId14"/>
    <p:sldId id="342" r:id="rId15"/>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FC"/>
    <a:srgbClr val="009900"/>
    <a:srgbClr val="F2F2F2"/>
    <a:srgbClr val="656565"/>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29" autoAdjust="0"/>
    <p:restoredTop sz="95801" autoAdjust="0"/>
  </p:normalViewPr>
  <p:slideViewPr>
    <p:cSldViewPr snapToGrid="0">
      <p:cViewPr varScale="1">
        <p:scale>
          <a:sx n="124" d="100"/>
          <a:sy n="124" d="100"/>
        </p:scale>
        <p:origin x="696" y="168"/>
      </p:cViewPr>
      <p:guideLst/>
    </p:cSldViewPr>
  </p:slideViewPr>
  <p:notesTextViewPr>
    <p:cViewPr>
      <p:scale>
        <a:sx n="1" d="1"/>
        <a:sy n="1" d="1"/>
      </p:scale>
      <p:origin x="0" y="0"/>
    </p:cViewPr>
  </p:notesTextViewPr>
  <p:sorterViewPr>
    <p:cViewPr>
      <p:scale>
        <a:sx n="90" d="100"/>
        <a:sy n="90" d="100"/>
      </p:scale>
      <p:origin x="0" y="0"/>
    </p:cViewPr>
  </p:sorterViewPr>
  <p:notesViewPr>
    <p:cSldViewPr snapToGrid="0">
      <p:cViewPr varScale="1">
        <p:scale>
          <a:sx n="87" d="100"/>
          <a:sy n="87" d="100"/>
        </p:scale>
        <p:origin x="3764" y="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5" Type="http://schemas.openxmlformats.org/officeDocument/2006/relationships/slideMaster" Target="slideMasters/slideMaster5.xml"/><Relationship Id="rId15" Type="http://schemas.openxmlformats.org/officeDocument/2006/relationships/slide" Target="slides/slide5.xml"/><Relationship Id="rId10" Type="http://schemas.openxmlformats.org/officeDocument/2006/relationships/slideMaster" Target="slideMasters/slideMaster10.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8085B0-9977-40E6-96E2-5FBFB7BC7AA7}" type="datetimeFigureOut">
              <a:rPr lang="en-US" smtClean="0"/>
              <a:t>10/14/20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11D4FF-C0D7-44C0-AA87-A4493D949C24}" type="slidenum">
              <a:rPr lang="en-US" smtClean="0"/>
              <a:t>‹#›</a:t>
            </a:fld>
            <a:endParaRPr lang="en-US" dirty="0"/>
          </a:p>
        </p:txBody>
      </p:sp>
    </p:spTree>
    <p:extLst>
      <p:ext uri="{BB962C8B-B14F-4D97-AF65-F5344CB8AC3E}">
        <p14:creationId xmlns:p14="http://schemas.microsoft.com/office/powerpoint/2010/main" val="40431379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6C48C3-517B-4FED-AE3F-B1F24A2DB658}" type="datetimeFigureOut">
              <a:rPr lang="en-US" smtClean="0"/>
              <a:t>10/14/20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981DDE-A92E-4720-BA40-640EFB76EDB8}" type="slidenum">
              <a:rPr lang="en-US" smtClean="0"/>
              <a:t>‹#›</a:t>
            </a:fld>
            <a:endParaRPr lang="en-US" dirty="0"/>
          </a:p>
        </p:txBody>
      </p:sp>
    </p:spTree>
    <p:extLst>
      <p:ext uri="{BB962C8B-B14F-4D97-AF65-F5344CB8AC3E}">
        <p14:creationId xmlns:p14="http://schemas.microsoft.com/office/powerpoint/2010/main" val="2743725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59.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5.xml"/><Relationship Id="rId1" Type="http://schemas.openxmlformats.org/officeDocument/2006/relationships/tags" Target="../tags/tag60.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5.xml"/><Relationship Id="rId1" Type="http://schemas.openxmlformats.org/officeDocument/2006/relationships/tags" Target="../tags/tag61.xml"/></Relationships>
</file>

<file path=ppt/slideLayouts/_rels/slideLayout124.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62.xml"/></Relationships>
</file>

<file path=ppt/slideLayouts/_rels/slideLayout125.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63.xml"/></Relationships>
</file>

<file path=ppt/slideLayouts/_rels/slideLayout126.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64.xml"/></Relationships>
</file>

<file path=ppt/slideLayouts/_rels/slideLayout127.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65.xml"/></Relationships>
</file>

<file path=ppt/slideLayouts/_rels/slideLayout128.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66.xml"/></Relationships>
</file>

<file path=ppt/slideLayouts/_rels/slideLayout129.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6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68.xml"/></Relationships>
</file>

<file path=ppt/slideLayouts/_rels/slideLayout131.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69.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Master" Target="../slideMasters/slideMaster6.xml"/><Relationship Id="rId1" Type="http://schemas.openxmlformats.org/officeDocument/2006/relationships/tags" Target="../tags/tag73.xml"/><Relationship Id="rId4" Type="http://schemas.openxmlformats.org/officeDocument/2006/relationships/image" Target="../media/image48.svg"/></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Master" Target="../slideMasters/slideMaster6.xml"/><Relationship Id="rId1" Type="http://schemas.openxmlformats.org/officeDocument/2006/relationships/tags" Target="../tags/tag74.xml"/><Relationship Id="rId4" Type="http://schemas.openxmlformats.org/officeDocument/2006/relationships/image" Target="../media/image48.svg"/></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Master" Target="../slideMasters/slideMaster6.xml"/><Relationship Id="rId1" Type="http://schemas.openxmlformats.org/officeDocument/2006/relationships/tags" Target="../tags/tag75.xml"/><Relationship Id="rId4" Type="http://schemas.openxmlformats.org/officeDocument/2006/relationships/image" Target="../media/image48.svg"/></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Master" Target="../slideMasters/slideMaster6.xml"/><Relationship Id="rId1" Type="http://schemas.openxmlformats.org/officeDocument/2006/relationships/tags" Target="../tags/tag76.xml"/><Relationship Id="rId4" Type="http://schemas.openxmlformats.org/officeDocument/2006/relationships/image" Target="../media/image50.svg"/></Relationships>
</file>

<file path=ppt/slideLayouts/_rels/slideLayout139.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ags" Target="../tags/tag7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ags" Target="../tags/tag78.xml"/></Relationships>
</file>

<file path=ppt/slideLayouts/_rels/slideLayout141.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ags" Target="../tags/tag79.xml"/></Relationships>
</file>

<file path=ppt/slideLayouts/_rels/slideLayout142.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ags" Target="../tags/tag80.xml"/></Relationships>
</file>

<file path=ppt/slideLayouts/_rels/slideLayout143.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ags" Target="../tags/tag81.xml"/></Relationships>
</file>

<file path=ppt/slideLayouts/_rels/slideLayout144.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ags" Target="../tags/tag82.xml"/></Relationships>
</file>

<file path=ppt/slideLayouts/_rels/slideLayout145.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ags" Target="../tags/tag83.xml"/></Relationships>
</file>

<file path=ppt/slideLayouts/_rels/slideLayout146.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ags" Target="../tags/tag84.xml"/></Relationships>
</file>

<file path=ppt/slideLayouts/_rels/slideLayout1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slideMaster" Target="../slideMasters/slideMaster6.xml"/><Relationship Id="rId1" Type="http://schemas.openxmlformats.org/officeDocument/2006/relationships/tags" Target="../tags/tag85.xml"/><Relationship Id="rId4" Type="http://schemas.openxmlformats.org/officeDocument/2006/relationships/image" Target="../media/image52.svg"/></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slideMaster" Target="../slideMasters/slideMaster6.xml"/><Relationship Id="rId1" Type="http://schemas.openxmlformats.org/officeDocument/2006/relationships/tags" Target="../tags/tag86.xml"/><Relationship Id="rId4" Type="http://schemas.openxmlformats.org/officeDocument/2006/relationships/image" Target="../media/image53.svg"/></Relationships>
</file>

<file path=ppt/slideLayouts/_rels/slideLayout149.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ags" Target="../tags/tag8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ags" Target="../tags/tag88.xml"/></Relationships>
</file>

<file path=ppt/slideLayouts/_rels/slideLayout1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6.xml"/><Relationship Id="rId1" Type="http://schemas.openxmlformats.org/officeDocument/2006/relationships/tags" Target="../tags/tag89.xml"/></Relationships>
</file>

<file path=ppt/slideLayouts/_rels/slideLayout152.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ags" Target="../tags/tag90.xml"/></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6.xml"/><Relationship Id="rId1" Type="http://schemas.openxmlformats.org/officeDocument/2006/relationships/tags" Target="../tags/tag91.xml"/></Relationships>
</file>

<file path=ppt/slideLayouts/_rels/slideLayout154.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ags" Target="../tags/tag9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Master" Target="../slideMasters/slideMaster7.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Master" Target="../slideMasters/slideMaster7.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Master" Target="../slideMasters/slideMaster7.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Master" Target="../slideMasters/slideMaster7.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Master" Target="../slideMasters/slideMaster8.xml"/></Relationships>
</file>

<file path=ppt/slideLayouts/_rels/slideLayout167.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8.xml"/></Relationships>
</file>

<file path=ppt/slideLayouts/_rels/slideLayout168.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60.emf"/><Relationship Id="rId1" Type="http://schemas.openxmlformats.org/officeDocument/2006/relationships/slideMaster" Target="../slideMasters/slideMaster8.xml"/></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60.emf"/><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8.xml"/></Relationships>
</file>

<file path=ppt/slideLayouts/_rels/slideLayout171.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8.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3.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8.xml"/></Relationships>
</file>

<file path=ppt/slideLayouts/_rels/slideLayout17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emf"/><Relationship Id="rId1" Type="http://schemas.openxmlformats.org/officeDocument/2006/relationships/slideMaster" Target="../slideMasters/slideMaster8.xml"/><Relationship Id="rId4" Type="http://schemas.openxmlformats.org/officeDocument/2006/relationships/image" Target="../media/image20.tiff"/></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63.tiff"/><Relationship Id="rId2" Type="http://schemas.openxmlformats.org/officeDocument/2006/relationships/image" Target="../media/image54.png"/><Relationship Id="rId1" Type="http://schemas.openxmlformats.org/officeDocument/2006/relationships/slideMaster" Target="../slideMasters/slideMaster8.xml"/></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8.xml"/></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181.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182.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183.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184.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185.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186.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187.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188.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189.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3" Type="http://schemas.openxmlformats.org/officeDocument/2006/relationships/image" Target="../media/image65.svg"/><Relationship Id="rId2" Type="http://schemas.openxmlformats.org/officeDocument/2006/relationships/image" Target="../media/image64.png"/><Relationship Id="rId1" Type="http://schemas.openxmlformats.org/officeDocument/2006/relationships/slideMaster" Target="../slideMasters/slideMaster9.xml"/><Relationship Id="rId5" Type="http://schemas.openxmlformats.org/officeDocument/2006/relationships/image" Target="../media/image20.tiff"/><Relationship Id="rId4" Type="http://schemas.openxmlformats.org/officeDocument/2006/relationships/image" Target="../media/image54.png"/></Relationships>
</file>

<file path=ppt/slideLayouts/_rels/slideLayout191.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192.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193.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194.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195.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196.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197.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198.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199.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201.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202.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203.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204.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205.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206.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207.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208.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209.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slideMaster" Target="../slideMasters/slideMaster2.xml"/><Relationship Id="rId1" Type="http://schemas.openxmlformats.org/officeDocument/2006/relationships/tags" Target="../tags/tag19.xml"/><Relationship Id="rId4" Type="http://schemas.openxmlformats.org/officeDocument/2006/relationships/image" Target="../media/image12.emf"/></Relationships>
</file>

<file path=ppt/slideLayouts/_rels/slideLayout210.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211.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212.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2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6.png"/><Relationship Id="rId1" Type="http://schemas.openxmlformats.org/officeDocument/2006/relationships/slideMaster" Target="../slideMasters/slideMaster9.xml"/><Relationship Id="rId4" Type="http://schemas.openxmlformats.org/officeDocument/2006/relationships/image" Target="../media/image20.tiff"/></Relationships>
</file>

<file path=ppt/slideLayouts/_rels/slideLayout214.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2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6.png"/><Relationship Id="rId1" Type="http://schemas.openxmlformats.org/officeDocument/2006/relationships/slideMaster" Target="../slideMasters/slideMaster9.xml"/><Relationship Id="rId4" Type="http://schemas.openxmlformats.org/officeDocument/2006/relationships/image" Target="../media/image20.tiff"/></Relationships>
</file>

<file path=ppt/slideLayouts/_rels/slideLayout216.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217.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218.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219.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slideMaster" Target="../slideMasters/slideMaster2.xml"/><Relationship Id="rId1" Type="http://schemas.openxmlformats.org/officeDocument/2006/relationships/tags" Target="../tags/tag20.xml"/><Relationship Id="rId4" Type="http://schemas.openxmlformats.org/officeDocument/2006/relationships/image" Target="../media/image12.emf"/></Relationships>
</file>

<file path=ppt/slideLayouts/_rels/slideLayout220.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221.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222.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223.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224.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225.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226.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227.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228.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229.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230.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231.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232.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233.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234.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9.xml"/></Relationships>
</file>

<file path=ppt/slideLayouts/_rels/slideLayout2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Master" Target="../slideMasters/slideMaster10.xml"/></Relationships>
</file>

<file path=ppt/slideLayouts/_rels/slideLayout236.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10.xml"/></Relationships>
</file>

<file path=ppt/slideLayouts/_rels/slideLayout237.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60.emf"/><Relationship Id="rId1" Type="http://schemas.openxmlformats.org/officeDocument/2006/relationships/slideMaster" Target="../slideMasters/slideMaster10.xml"/></Relationships>
</file>

<file path=ppt/slideLayouts/_rels/slideLayout238.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60.emf"/><Relationship Id="rId1" Type="http://schemas.openxmlformats.org/officeDocument/2006/relationships/slideMaster" Target="../slideMasters/slideMaster10.xml"/></Relationships>
</file>

<file path=ppt/slideLayouts/_rels/slideLayout239.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10.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240.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1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2.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54.png"/><Relationship Id="rId1" Type="http://schemas.openxmlformats.org/officeDocument/2006/relationships/slideMaster" Target="../slideMasters/slideMaster10.xml"/></Relationships>
</file>

<file path=ppt/slideLayouts/_rels/slideLayout243.xml.rels><?xml version="1.0" encoding="UTF-8" standalone="yes"?>
<Relationships xmlns="http://schemas.openxmlformats.org/package/2006/relationships"><Relationship Id="rId3" Type="http://schemas.openxmlformats.org/officeDocument/2006/relationships/image" Target="../media/image63.tiff"/><Relationship Id="rId2" Type="http://schemas.openxmlformats.org/officeDocument/2006/relationships/image" Target="../media/image54.png"/><Relationship Id="rId1" Type="http://schemas.openxmlformats.org/officeDocument/2006/relationships/slideMaster" Target="../slideMasters/slideMaster10.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8.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9.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1.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2.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3.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4.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2.xml"/><Relationship Id="rId1" Type="http://schemas.openxmlformats.org/officeDocument/2006/relationships/tags" Target="../tags/tag35.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6.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2.xml"/><Relationship Id="rId1" Type="http://schemas.openxmlformats.org/officeDocument/2006/relationships/tags" Target="../tags/tag37.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8.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vmlDrawing" Target="../drawings/vmlDrawing3.vml"/><Relationship Id="rId6" Type="http://schemas.openxmlformats.org/officeDocument/2006/relationships/image" Target="../media/image19.emf"/><Relationship Id="rId5" Type="http://schemas.openxmlformats.org/officeDocument/2006/relationships/oleObject" Target="../embeddings/oleObject3.bin"/><Relationship Id="rId4"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4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3.xml"/><Relationship Id="rId1" Type="http://schemas.openxmlformats.org/officeDocument/2006/relationships/tags" Target="../tags/tag4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3.xml"/><Relationship Id="rId1" Type="http://schemas.openxmlformats.org/officeDocument/2006/relationships/tags" Target="../tags/tag4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4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48.xml"/></Relationships>
</file>

<file path=ppt/slideLayouts/_rels/slideLayout5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49.xml"/></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50.xml"/></Relationships>
</file>

<file path=ppt/slideLayouts/_rels/slideLayout5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5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5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5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54.xml"/></Relationships>
</file>

<file path=ppt/slideLayouts/_rels/slideLayout5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tiff"/><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Left w/ Sub &amp; Bracke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EE45B-88F8-414E-A760-D81235918D34}"/>
              </a:ext>
            </a:extLst>
          </p:cNvPr>
          <p:cNvSpPr>
            <a:spLocks noGrp="1"/>
          </p:cNvSpPr>
          <p:nvPr>
            <p:ph type="ctrTitle" hasCustomPrompt="1"/>
          </p:nvPr>
        </p:nvSpPr>
        <p:spPr>
          <a:xfrm>
            <a:off x="482219" y="1234440"/>
            <a:ext cx="5622925" cy="2194560"/>
          </a:xfrm>
        </p:spPr>
        <p:txBody>
          <a:bodyPr anchor="b"/>
          <a:lstStyle>
            <a:lvl1pPr algn="l">
              <a:lnSpc>
                <a:spcPct val="90000"/>
              </a:lnSpc>
              <a:defRPr sz="4400" spc="-15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810381AA-6F3B-434D-8422-E9ECE5FC5D48}"/>
              </a:ext>
            </a:extLst>
          </p:cNvPr>
          <p:cNvSpPr>
            <a:spLocks noGrp="1"/>
          </p:cNvSpPr>
          <p:nvPr>
            <p:ph type="subTitle" idx="1" hasCustomPrompt="1"/>
          </p:nvPr>
        </p:nvSpPr>
        <p:spPr>
          <a:xfrm>
            <a:off x="482219" y="3455634"/>
            <a:ext cx="5622925" cy="2194560"/>
          </a:xfrm>
          <a:prstGeom prst="rect">
            <a:avLst/>
          </a:prstGeom>
        </p:spPr>
        <p:txBody>
          <a:bodyPr tIns="182880" bIns="182880" anchor="t" anchorCtr="0"/>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grpSp>
        <p:nvGrpSpPr>
          <p:cNvPr id="19" name="Group 18">
            <a:extLst>
              <a:ext uri="{FF2B5EF4-FFF2-40B4-BE49-F238E27FC236}">
                <a16:creationId xmlns:a16="http://schemas.microsoft.com/office/drawing/2014/main" id="{D81B56F1-E620-A94C-A686-EF7251027E62}"/>
              </a:ext>
            </a:extLst>
          </p:cNvPr>
          <p:cNvGrpSpPr/>
          <p:nvPr/>
        </p:nvGrpSpPr>
        <p:grpSpPr>
          <a:xfrm>
            <a:off x="9748689" y="468283"/>
            <a:ext cx="1968750" cy="960120"/>
            <a:chOff x="9748689" y="468283"/>
            <a:chExt cx="1968750" cy="960120"/>
          </a:xfrm>
        </p:grpSpPr>
        <p:cxnSp>
          <p:nvCxnSpPr>
            <p:cNvPr id="20" name="Straight Connector 19">
              <a:extLst>
                <a:ext uri="{FF2B5EF4-FFF2-40B4-BE49-F238E27FC236}">
                  <a16:creationId xmlns:a16="http://schemas.microsoft.com/office/drawing/2014/main" id="{4D6A517E-7CEC-B345-A5D2-995F553E6D61}"/>
                </a:ext>
              </a:extLst>
            </p:cNvPr>
            <p:cNvCxnSpPr>
              <a:cxnSpLocks/>
            </p:cNvCxnSpPr>
            <p:nvPr/>
          </p:nvCxnSpPr>
          <p:spPr>
            <a:xfrm>
              <a:off x="9748689" y="550437"/>
              <a:ext cx="1968750" cy="0"/>
            </a:xfrm>
            <a:prstGeom prst="line">
              <a:avLst/>
            </a:prstGeom>
            <a:ln w="177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5A2B77D-586F-074A-B95F-85E418DAC161}"/>
                </a:ext>
              </a:extLst>
            </p:cNvPr>
            <p:cNvCxnSpPr>
              <a:cxnSpLocks/>
            </p:cNvCxnSpPr>
            <p:nvPr/>
          </p:nvCxnSpPr>
          <p:spPr>
            <a:xfrm>
              <a:off x="11633001" y="468283"/>
              <a:ext cx="0" cy="960120"/>
            </a:xfrm>
            <a:prstGeom prst="line">
              <a:avLst/>
            </a:prstGeom>
            <a:ln w="1778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a:extLst>
              <a:ext uri="{FF2B5EF4-FFF2-40B4-BE49-F238E27FC236}">
                <a16:creationId xmlns:a16="http://schemas.microsoft.com/office/drawing/2014/main" id="{048F76D7-A74F-4134-BE5C-8AC2F1129497}"/>
              </a:ext>
            </a:extLst>
          </p:cNvPr>
          <p:cNvSpPr>
            <a:spLocks noGrp="1"/>
          </p:cNvSpPr>
          <p:nvPr>
            <p:ph type="sldNum" sz="quarter" idx="10"/>
          </p:nvPr>
        </p:nvSpPr>
        <p:spPr/>
        <p:txBody>
          <a:bodyPr/>
          <a:lstStyle/>
          <a:p>
            <a:fld id="{726BF157-BF1F-46B7-963C-2E8A7AD73339}" type="slidenum">
              <a:rPr lang="en-US" smtClean="0"/>
              <a:t>‹#›</a:t>
            </a:fld>
            <a:endParaRPr lang="en-US" dirty="0"/>
          </a:p>
        </p:txBody>
      </p:sp>
    </p:spTree>
    <p:custDataLst>
      <p:tags r:id="rId1"/>
    </p:custDataLst>
    <p:extLst>
      <p:ext uri="{BB962C8B-B14F-4D97-AF65-F5344CB8AC3E}">
        <p14:creationId xmlns:p14="http://schemas.microsoft.com/office/powerpoint/2010/main" val="1354760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wo Column w/ Brow">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7A7AE24-3326-1146-8D5D-E89A268DDBD4}"/>
              </a:ext>
            </a:extLst>
          </p:cNvPr>
          <p:cNvSpPr>
            <a:spLocks noGrp="1"/>
          </p:cNvSpPr>
          <p:nvPr>
            <p:ph type="sldNum" sz="quarter" idx="10"/>
          </p:nvPr>
        </p:nvSpPr>
        <p:spPr>
          <a:xfrm>
            <a:off x="11693924" y="6487053"/>
            <a:ext cx="254237" cy="142347"/>
          </a:xfrm>
        </p:spPr>
        <p:txBody>
          <a:bodyPr/>
          <a:lstStyle>
            <a:lvl1pPr algn="ctr">
              <a:defRPr/>
            </a:lvl1pPr>
          </a:lstStyle>
          <a:p>
            <a:fld id="{726BF157-BF1F-46B7-963C-2E8A7AD73339}" type="slidenum">
              <a:rPr lang="en-US" smtClean="0"/>
              <a:t>‹#›</a:t>
            </a:fld>
            <a:endParaRPr lang="en-US" dirty="0"/>
          </a:p>
        </p:txBody>
      </p:sp>
      <p:sp>
        <p:nvSpPr>
          <p:cNvPr id="17" name="Subtitle 2">
            <a:extLst>
              <a:ext uri="{FF2B5EF4-FFF2-40B4-BE49-F238E27FC236}">
                <a16:creationId xmlns:a16="http://schemas.microsoft.com/office/drawing/2014/main" id="{40662BF3-B2FA-CB48-B280-AD90B7548509}"/>
              </a:ext>
            </a:extLst>
          </p:cNvPr>
          <p:cNvSpPr>
            <a:spLocks noGrp="1"/>
          </p:cNvSpPr>
          <p:nvPr>
            <p:ph type="subTitle" idx="12" hasCustomPrompt="1"/>
          </p:nvPr>
        </p:nvSpPr>
        <p:spPr>
          <a:xfrm>
            <a:off x="473076" y="1188720"/>
            <a:ext cx="11245850" cy="3520440"/>
          </a:xfrm>
          <a:prstGeom prst="rect">
            <a:avLst/>
          </a:prstGeom>
        </p:spPr>
        <p:txBody>
          <a:bodyPr lIns="137160" tIns="0" rIns="91440" bIns="0" numCol="2" spcCol="457200" anchor="t" anchorCtr="0"/>
          <a:lstStyle>
            <a:lvl1pPr marL="0" marR="0" indent="0" algn="l" defTabSz="548640" rtl="0" eaLnBrk="1" fontAlgn="auto" latinLnBrk="0" hangingPunct="1">
              <a:lnSpc>
                <a:spcPct val="90000"/>
              </a:lnSpc>
              <a:spcBef>
                <a:spcPts val="1800"/>
              </a:spcBef>
              <a:spcAft>
                <a:spcPts val="0"/>
              </a:spcAft>
              <a:buClrTx/>
              <a:buSzTx/>
              <a:buFont typeface="Arial" panose="020B0604020202020204" pitchFamily="34" charset="0"/>
              <a:buChar char="•"/>
              <a:tabLst/>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342900" indent="-342900" defTabSz="548640">
              <a:buFont typeface="Arial" panose="020B0604020202020204" pitchFamily="34" charset="0"/>
              <a:buChar char="•"/>
            </a:pPr>
            <a:r>
              <a:rPr lang="en-US" sz="2000" b="0" i="0" dirty="0">
                <a:latin typeface="Speedee" panose="020B0603030502020204" pitchFamily="34" charset="0"/>
              </a:rPr>
              <a:t>Lorem ipsum dolor sit </a:t>
            </a:r>
            <a:r>
              <a:rPr lang="en-US" sz="2000" b="0" i="0" dirty="0" err="1">
                <a:latin typeface="Speedee" panose="020B0603030502020204" pitchFamily="34" charset="0"/>
              </a:rPr>
              <a:t>amet</a:t>
            </a:r>
            <a:r>
              <a:rPr lang="en-US" sz="2000" b="0" i="0" dirty="0">
                <a:latin typeface="Speedee" panose="020B0603030502020204" pitchFamily="34" charset="0"/>
              </a:rPr>
              <a:t>, </a:t>
            </a:r>
            <a:r>
              <a:rPr lang="en-US" sz="2000" b="0" i="0" dirty="0" err="1">
                <a:latin typeface="Speedee" panose="020B0603030502020204" pitchFamily="34" charset="0"/>
              </a:rPr>
              <a:t>consectetuer</a:t>
            </a:r>
            <a:r>
              <a:rPr lang="en-US" sz="2000" b="0" i="0" dirty="0">
                <a:latin typeface="Speedee" panose="020B0603030502020204" pitchFamily="34" charset="0"/>
              </a:rPr>
              <a:t> </a:t>
            </a:r>
            <a:r>
              <a:rPr lang="en-US" sz="2000" b="0" i="0" dirty="0" err="1">
                <a:latin typeface="Speedee" panose="020B0603030502020204" pitchFamily="34" charset="0"/>
              </a:rPr>
              <a:t>adipiscing</a:t>
            </a:r>
            <a:r>
              <a:rPr lang="en-US" sz="2000" b="0" i="0" dirty="0">
                <a:latin typeface="Speedee" panose="020B0603030502020204" pitchFamily="34" charset="0"/>
              </a:rPr>
              <a:t> </a:t>
            </a:r>
            <a:r>
              <a:rPr lang="en-US" sz="2000" b="0" i="0" dirty="0" err="1">
                <a:latin typeface="Speedee" panose="020B0603030502020204" pitchFamily="34" charset="0"/>
              </a:rPr>
              <a:t>elit</a:t>
            </a:r>
            <a:r>
              <a:rPr lang="en-US" sz="2000" b="0" i="0" dirty="0">
                <a:latin typeface="Speedee" panose="020B0603030502020204" pitchFamily="34" charset="0"/>
              </a:rPr>
              <a:t>, </a:t>
            </a:r>
            <a:r>
              <a:rPr lang="en-US" sz="2000" b="0" i="0" dirty="0" err="1">
                <a:latin typeface="Speedee" panose="020B0603030502020204" pitchFamily="34" charset="0"/>
              </a:rPr>
              <a:t>sed</a:t>
            </a:r>
            <a:r>
              <a:rPr lang="en-US" sz="2000" b="0" i="0" dirty="0">
                <a:latin typeface="Speedee" panose="020B0603030502020204" pitchFamily="34" charset="0"/>
              </a:rPr>
              <a:t> </a:t>
            </a:r>
            <a:r>
              <a:rPr lang="en-US" sz="2000" b="0" i="0" dirty="0" err="1">
                <a:latin typeface="Speedee" panose="020B0603030502020204" pitchFamily="34" charset="0"/>
              </a:rPr>
              <a:t>diam</a:t>
            </a:r>
            <a:r>
              <a:rPr lang="en-US" sz="2000" b="0" i="0" dirty="0">
                <a:latin typeface="Speedee" panose="020B0603030502020204" pitchFamily="34" charset="0"/>
              </a:rPr>
              <a:t> </a:t>
            </a:r>
            <a:r>
              <a:rPr lang="en-US" sz="2000" b="0" i="0" dirty="0" err="1">
                <a:latin typeface="Speedee" panose="020B0603030502020204" pitchFamily="34" charset="0"/>
              </a:rPr>
              <a:t>nonummy</a:t>
            </a:r>
            <a:r>
              <a:rPr lang="en-US" sz="2000" b="0" i="0" dirty="0">
                <a:latin typeface="Speedee" panose="020B0603030502020204" pitchFamily="34" charset="0"/>
              </a:rPr>
              <a:t> </a:t>
            </a:r>
            <a:r>
              <a:rPr lang="en-US" sz="2000" b="0" i="0" dirty="0" err="1">
                <a:latin typeface="Speedee" panose="020B0603030502020204" pitchFamily="34" charset="0"/>
              </a:rPr>
              <a:t>nibh</a:t>
            </a:r>
            <a:r>
              <a:rPr lang="en-US" sz="2000" b="0" i="0" dirty="0">
                <a:latin typeface="Speedee" panose="020B0603030502020204" pitchFamily="34" charset="0"/>
              </a:rPr>
              <a:t> </a:t>
            </a:r>
            <a:r>
              <a:rPr lang="en-US" sz="2000" b="0" i="0" dirty="0" err="1">
                <a:latin typeface="Speedee" panose="020B0603030502020204" pitchFamily="34" charset="0"/>
              </a:rPr>
              <a:t>euismod</a:t>
            </a:r>
            <a:r>
              <a:rPr lang="en-US" sz="2000" b="0" i="0" dirty="0">
                <a:latin typeface="Speedee" panose="020B0603030502020204" pitchFamily="34" charset="0"/>
              </a:rPr>
              <a:t> </a:t>
            </a:r>
            <a:r>
              <a:rPr lang="en-US" sz="2000" b="0" i="0" dirty="0" err="1">
                <a:latin typeface="Speedee" panose="020B0603030502020204" pitchFamily="34" charset="0"/>
              </a:rPr>
              <a:t>tincidunt</a:t>
            </a:r>
            <a:r>
              <a:rPr lang="en-US" sz="2000" b="0" i="0" dirty="0">
                <a:latin typeface="Speedee" panose="020B0603030502020204" pitchFamily="34" charset="0"/>
              </a:rPr>
              <a:t> </a:t>
            </a:r>
            <a:r>
              <a:rPr lang="en-US" sz="2000" b="0" i="0" dirty="0" err="1">
                <a:latin typeface="Speedee" panose="020B0603030502020204" pitchFamily="34" charset="0"/>
              </a:rPr>
              <a:t>ut</a:t>
            </a:r>
            <a:r>
              <a:rPr lang="en-US" sz="2000" b="0" i="0" dirty="0">
                <a:latin typeface="Speedee" panose="020B0603030502020204" pitchFamily="34" charset="0"/>
              </a:rPr>
              <a:t> </a:t>
            </a:r>
            <a:r>
              <a:rPr lang="en-US" sz="2000" b="0" i="0" dirty="0" err="1">
                <a:latin typeface="Speedee" panose="020B0603030502020204" pitchFamily="34" charset="0"/>
              </a:rPr>
              <a:t>laoreet</a:t>
            </a:r>
            <a:r>
              <a:rPr lang="en-US" sz="2000" b="0" i="0" dirty="0">
                <a:latin typeface="Speedee" panose="020B0603030502020204" pitchFamily="34" charset="0"/>
              </a:rPr>
              <a:t> dolore.</a:t>
            </a:r>
          </a:p>
          <a:p>
            <a:pPr marL="342900" indent="-342900" defTabSz="548640">
              <a:buFont typeface="Arial" panose="020B0604020202020204" pitchFamily="34" charset="0"/>
              <a:buChar char="•"/>
            </a:pPr>
            <a:r>
              <a:rPr lang="en-US" sz="2000" b="0" i="0" dirty="0">
                <a:latin typeface="Speedee" panose="020B0603030502020204" pitchFamily="34" charset="0"/>
              </a:rPr>
              <a:t>Lorem ipsum dolor sit </a:t>
            </a:r>
            <a:r>
              <a:rPr lang="en-US" sz="2000" b="0" i="0" dirty="0" err="1">
                <a:latin typeface="Speedee" panose="020B0603030502020204" pitchFamily="34" charset="0"/>
              </a:rPr>
              <a:t>amet</a:t>
            </a:r>
            <a:r>
              <a:rPr lang="en-US" sz="2000" b="0" i="0" dirty="0">
                <a:latin typeface="Speedee" panose="020B0603030502020204" pitchFamily="34" charset="0"/>
              </a:rPr>
              <a:t>, </a:t>
            </a:r>
            <a:r>
              <a:rPr lang="en-US" sz="2000" b="0" i="0" dirty="0" err="1">
                <a:latin typeface="Speedee" panose="020B0603030502020204" pitchFamily="34" charset="0"/>
              </a:rPr>
              <a:t>consectetuer</a:t>
            </a:r>
            <a:r>
              <a:rPr lang="en-US" sz="2000" b="0" i="0" dirty="0">
                <a:latin typeface="Speedee" panose="020B0603030502020204" pitchFamily="34" charset="0"/>
              </a:rPr>
              <a:t> </a:t>
            </a:r>
            <a:r>
              <a:rPr lang="en-US" sz="2000" b="0" i="0" dirty="0" err="1">
                <a:latin typeface="Speedee" panose="020B0603030502020204" pitchFamily="34" charset="0"/>
              </a:rPr>
              <a:t>adipiscing</a:t>
            </a:r>
            <a:r>
              <a:rPr lang="en-US" sz="2000" b="0" i="0" dirty="0">
                <a:latin typeface="Speedee" panose="020B0603030502020204" pitchFamily="34" charset="0"/>
              </a:rPr>
              <a:t> </a:t>
            </a:r>
            <a:r>
              <a:rPr lang="en-US" sz="2000" b="0" i="0" dirty="0" err="1">
                <a:latin typeface="Speedee" panose="020B0603030502020204" pitchFamily="34" charset="0"/>
              </a:rPr>
              <a:t>elit</a:t>
            </a:r>
            <a:r>
              <a:rPr lang="en-US" sz="2000" b="0" i="0" dirty="0">
                <a:latin typeface="Speedee" panose="020B0603030502020204" pitchFamily="34" charset="0"/>
              </a:rPr>
              <a:t>, </a:t>
            </a:r>
            <a:r>
              <a:rPr lang="en-US" sz="2000" b="0" i="0" dirty="0" err="1">
                <a:latin typeface="Speedee" panose="020B0603030502020204" pitchFamily="34" charset="0"/>
              </a:rPr>
              <a:t>sed</a:t>
            </a:r>
            <a:r>
              <a:rPr lang="en-US" sz="2000" b="0" i="0" dirty="0">
                <a:latin typeface="Speedee" panose="020B0603030502020204" pitchFamily="34" charset="0"/>
              </a:rPr>
              <a:t> </a:t>
            </a:r>
            <a:r>
              <a:rPr lang="en-US" sz="2000" b="0" i="0" dirty="0" err="1">
                <a:latin typeface="Speedee" panose="020B0603030502020204" pitchFamily="34" charset="0"/>
              </a:rPr>
              <a:t>diam</a:t>
            </a:r>
            <a:r>
              <a:rPr lang="en-US" sz="2000" b="0" i="0" dirty="0">
                <a:latin typeface="Speedee" panose="020B0603030502020204" pitchFamily="34" charset="0"/>
              </a:rPr>
              <a:t> </a:t>
            </a:r>
            <a:r>
              <a:rPr lang="en-US" sz="2000" b="0" i="0" dirty="0" err="1">
                <a:latin typeface="Speedee" panose="020B0603030502020204" pitchFamily="34" charset="0"/>
              </a:rPr>
              <a:t>nonummy</a:t>
            </a:r>
            <a:r>
              <a:rPr lang="en-US" sz="2000" b="0" i="0" dirty="0">
                <a:latin typeface="Speedee" panose="020B0603030502020204" pitchFamily="34" charset="0"/>
              </a:rPr>
              <a:t> </a:t>
            </a:r>
            <a:r>
              <a:rPr lang="en-US" sz="2000" b="0" i="0" dirty="0" err="1">
                <a:latin typeface="Speedee" panose="020B0603030502020204" pitchFamily="34" charset="0"/>
              </a:rPr>
              <a:t>nibh</a:t>
            </a:r>
            <a:r>
              <a:rPr lang="en-US" sz="2000" b="0" i="0" dirty="0">
                <a:latin typeface="Speedee" panose="020B0603030502020204" pitchFamily="34" charset="0"/>
              </a:rPr>
              <a:t>.</a:t>
            </a:r>
          </a:p>
          <a:p>
            <a:pPr marL="342900" marR="0" lvl="0" indent="-342900" algn="l" defTabSz="548640" rtl="0" eaLnBrk="1" fontAlgn="auto" latinLnBrk="0" hangingPunct="1">
              <a:lnSpc>
                <a:spcPct val="90000"/>
              </a:lnSpc>
              <a:spcBef>
                <a:spcPts val="1800"/>
              </a:spcBef>
              <a:spcAft>
                <a:spcPts val="0"/>
              </a:spcAft>
              <a:buClrTx/>
              <a:buSzTx/>
              <a:buFont typeface="Arial" panose="020B0604020202020204" pitchFamily="34" charset="0"/>
              <a:buChar char="•"/>
              <a:tabLst/>
              <a:defRPr/>
            </a:pPr>
            <a:r>
              <a:rPr lang="en-US" sz="2000" b="0" i="0" dirty="0">
                <a:latin typeface="Speedee" panose="020B0603030502020204" pitchFamily="34" charset="0"/>
              </a:rPr>
              <a:t>Lorem ipsum dolor sit </a:t>
            </a:r>
            <a:r>
              <a:rPr lang="en-US" sz="2000" b="0" i="0" dirty="0" err="1">
                <a:latin typeface="Speedee" panose="020B0603030502020204" pitchFamily="34" charset="0"/>
              </a:rPr>
              <a:t>amet</a:t>
            </a:r>
            <a:r>
              <a:rPr lang="en-US" sz="2000" b="0" i="0" dirty="0">
                <a:latin typeface="Speedee" panose="020B0603030502020204" pitchFamily="34" charset="0"/>
              </a:rPr>
              <a:t>, </a:t>
            </a:r>
            <a:r>
              <a:rPr lang="en-US" sz="2000" b="0" i="0" dirty="0" err="1">
                <a:latin typeface="Speedee" panose="020B0603030502020204" pitchFamily="34" charset="0"/>
              </a:rPr>
              <a:t>consectetuer</a:t>
            </a:r>
            <a:r>
              <a:rPr lang="en-US" sz="2000" b="0" i="0" dirty="0">
                <a:latin typeface="Speedee" panose="020B0603030502020204" pitchFamily="34" charset="0"/>
              </a:rPr>
              <a:t> </a:t>
            </a:r>
            <a:r>
              <a:rPr lang="en-US" sz="2000" b="0" i="0" dirty="0" err="1">
                <a:latin typeface="Speedee" panose="020B0603030502020204" pitchFamily="34" charset="0"/>
              </a:rPr>
              <a:t>adipiscing</a:t>
            </a:r>
            <a:r>
              <a:rPr lang="en-US" sz="2000" b="0" i="0" dirty="0">
                <a:latin typeface="Speedee" panose="020B0603030502020204" pitchFamily="34" charset="0"/>
              </a:rPr>
              <a:t> </a:t>
            </a:r>
            <a:r>
              <a:rPr lang="en-US" sz="2000" b="0" i="0" dirty="0" err="1">
                <a:latin typeface="Speedee" panose="020B0603030502020204" pitchFamily="34" charset="0"/>
              </a:rPr>
              <a:t>elit</a:t>
            </a:r>
            <a:r>
              <a:rPr lang="en-US" sz="2000" b="0" i="0" dirty="0">
                <a:latin typeface="Speedee" panose="020B0603030502020204" pitchFamily="34" charset="0"/>
              </a:rPr>
              <a:t>, </a:t>
            </a:r>
            <a:r>
              <a:rPr lang="en-US" sz="2000" b="0" i="0" dirty="0" err="1">
                <a:latin typeface="Speedee" panose="020B0603030502020204" pitchFamily="34" charset="0"/>
              </a:rPr>
              <a:t>sed</a:t>
            </a:r>
            <a:r>
              <a:rPr lang="en-US" sz="2000" b="0" i="0" dirty="0">
                <a:latin typeface="Speedee" panose="020B0603030502020204" pitchFamily="34" charset="0"/>
              </a:rPr>
              <a:t> </a:t>
            </a:r>
            <a:r>
              <a:rPr lang="en-US" sz="2000" b="0" i="0" dirty="0" err="1">
                <a:latin typeface="Speedee" panose="020B0603030502020204" pitchFamily="34" charset="0"/>
              </a:rPr>
              <a:t>diam</a:t>
            </a:r>
            <a:r>
              <a:rPr lang="en-US" sz="2000" b="0" i="0" dirty="0">
                <a:latin typeface="Speedee" panose="020B0603030502020204" pitchFamily="34" charset="0"/>
              </a:rPr>
              <a:t> </a:t>
            </a:r>
            <a:r>
              <a:rPr lang="en-US" sz="2000" b="0" i="0" dirty="0" err="1">
                <a:latin typeface="Speedee" panose="020B0603030502020204" pitchFamily="34" charset="0"/>
              </a:rPr>
              <a:t>nonummy</a:t>
            </a:r>
            <a:r>
              <a:rPr lang="en-US" sz="2000" b="0" i="0" dirty="0">
                <a:latin typeface="Speedee" panose="020B0603030502020204" pitchFamily="34" charset="0"/>
              </a:rPr>
              <a:t> </a:t>
            </a:r>
            <a:r>
              <a:rPr lang="en-US" sz="2000" b="0" i="0" dirty="0" err="1">
                <a:latin typeface="Speedee" panose="020B0603030502020204" pitchFamily="34" charset="0"/>
              </a:rPr>
              <a:t>nibh</a:t>
            </a:r>
            <a:r>
              <a:rPr lang="en-US" sz="2000" b="0" i="0" dirty="0">
                <a:latin typeface="Speedee" panose="020B0603030502020204" pitchFamily="34" charset="0"/>
              </a:rPr>
              <a:t> </a:t>
            </a:r>
            <a:r>
              <a:rPr lang="en-US" sz="2000" b="0" i="0" dirty="0" err="1">
                <a:latin typeface="Speedee" panose="020B0603030502020204" pitchFamily="34" charset="0"/>
              </a:rPr>
              <a:t>euismod</a:t>
            </a:r>
            <a:r>
              <a:rPr lang="en-US" sz="2000" b="0" i="0" dirty="0">
                <a:latin typeface="Speedee" panose="020B0603030502020204" pitchFamily="34" charset="0"/>
              </a:rPr>
              <a:t> </a:t>
            </a:r>
            <a:r>
              <a:rPr lang="en-US" sz="2000" b="0" i="0" dirty="0" err="1">
                <a:latin typeface="Speedee" panose="020B0603030502020204" pitchFamily="34" charset="0"/>
              </a:rPr>
              <a:t>tincidunt</a:t>
            </a:r>
            <a:r>
              <a:rPr lang="en-US" sz="2000" b="0" i="0" dirty="0">
                <a:latin typeface="Speedee" panose="020B0603030502020204" pitchFamily="34" charset="0"/>
              </a:rPr>
              <a:t> </a:t>
            </a:r>
            <a:r>
              <a:rPr lang="en-US" sz="2000" b="0" i="0" dirty="0" err="1">
                <a:latin typeface="Speedee" panose="020B0603030502020204" pitchFamily="34" charset="0"/>
              </a:rPr>
              <a:t>ut</a:t>
            </a:r>
            <a:r>
              <a:rPr lang="en-US" sz="2000" b="0" i="0" dirty="0">
                <a:latin typeface="Speedee" panose="020B0603030502020204" pitchFamily="34" charset="0"/>
              </a:rPr>
              <a:t> </a:t>
            </a:r>
            <a:r>
              <a:rPr lang="en-US" sz="2000" b="0" i="0" dirty="0" err="1">
                <a:latin typeface="Speedee" panose="020B0603030502020204" pitchFamily="34" charset="0"/>
              </a:rPr>
              <a:t>laoreet</a:t>
            </a:r>
            <a:r>
              <a:rPr lang="en-US" sz="2000" b="0" i="0" dirty="0">
                <a:latin typeface="Speedee" panose="020B0603030502020204" pitchFamily="34" charset="0"/>
              </a:rPr>
              <a:t> dolore.</a:t>
            </a:r>
          </a:p>
          <a:p>
            <a:pPr marL="342900" marR="0" lvl="0" indent="-342900" algn="l" defTabSz="548640" rtl="0" eaLnBrk="1" fontAlgn="auto" latinLnBrk="0" hangingPunct="1">
              <a:lnSpc>
                <a:spcPct val="90000"/>
              </a:lnSpc>
              <a:spcBef>
                <a:spcPts val="1800"/>
              </a:spcBef>
              <a:spcAft>
                <a:spcPts val="0"/>
              </a:spcAft>
              <a:buClrTx/>
              <a:buSzTx/>
              <a:buFont typeface="Arial" panose="020B0604020202020204" pitchFamily="34" charset="0"/>
              <a:buChar char="•"/>
              <a:tabLst/>
              <a:defRPr/>
            </a:pPr>
            <a:endParaRPr lang="en-US" sz="2000" b="0" i="0" dirty="0">
              <a:latin typeface="Speedee" panose="020B0603030502020204" pitchFamily="34" charset="0"/>
            </a:endParaRPr>
          </a:p>
          <a:p>
            <a:pPr marL="342900" indent="-342900" defTabSz="548640">
              <a:buFont typeface="Arial" panose="020B0604020202020204" pitchFamily="34" charset="0"/>
              <a:buChar char="•"/>
            </a:pPr>
            <a:r>
              <a:rPr lang="en-US" sz="2000" b="0" i="0" dirty="0">
                <a:latin typeface="Speedee" panose="020B0603030502020204" pitchFamily="34" charset="0"/>
              </a:rPr>
              <a:t>Lorem ipsum dolor sit </a:t>
            </a:r>
            <a:r>
              <a:rPr lang="en-US" sz="2000" b="0" i="0" dirty="0" err="1">
                <a:latin typeface="Speedee" panose="020B0603030502020204" pitchFamily="34" charset="0"/>
              </a:rPr>
              <a:t>amet</a:t>
            </a:r>
            <a:r>
              <a:rPr lang="en-US" sz="2000" b="0" i="0" dirty="0">
                <a:latin typeface="Speedee" panose="020B0603030502020204" pitchFamily="34" charset="0"/>
              </a:rPr>
              <a:t>, </a:t>
            </a:r>
            <a:r>
              <a:rPr lang="en-US" sz="2000" b="0" i="0" dirty="0" err="1">
                <a:latin typeface="Speedee" panose="020B0603030502020204" pitchFamily="34" charset="0"/>
              </a:rPr>
              <a:t>consectetuer</a:t>
            </a:r>
            <a:r>
              <a:rPr lang="en-US" sz="2000" b="0" i="0" dirty="0">
                <a:latin typeface="Speedee" panose="020B0603030502020204" pitchFamily="34" charset="0"/>
              </a:rPr>
              <a:t> </a:t>
            </a:r>
            <a:r>
              <a:rPr lang="en-US" sz="2000" b="0" i="0" dirty="0" err="1">
                <a:latin typeface="Speedee" panose="020B0603030502020204" pitchFamily="34" charset="0"/>
              </a:rPr>
              <a:t>adipiscing</a:t>
            </a:r>
            <a:r>
              <a:rPr lang="en-US" sz="2000" b="0" i="0" dirty="0">
                <a:latin typeface="Speedee" panose="020B0603030502020204" pitchFamily="34" charset="0"/>
              </a:rPr>
              <a:t> </a:t>
            </a:r>
            <a:r>
              <a:rPr lang="en-US" sz="2000" b="0" i="0" dirty="0" err="1">
                <a:latin typeface="Speedee" panose="020B0603030502020204" pitchFamily="34" charset="0"/>
              </a:rPr>
              <a:t>elit</a:t>
            </a:r>
            <a:r>
              <a:rPr lang="en-US" sz="2000" b="0" i="0" dirty="0">
                <a:latin typeface="Speedee" panose="020B0603030502020204" pitchFamily="34" charset="0"/>
              </a:rPr>
              <a:t>, </a:t>
            </a:r>
            <a:r>
              <a:rPr lang="en-US" sz="2000" b="0" i="0" dirty="0" err="1">
                <a:latin typeface="Speedee" panose="020B0603030502020204" pitchFamily="34" charset="0"/>
              </a:rPr>
              <a:t>sed</a:t>
            </a:r>
            <a:r>
              <a:rPr lang="en-US" sz="2000" b="0" i="0" dirty="0">
                <a:latin typeface="Speedee" panose="020B0603030502020204" pitchFamily="34" charset="0"/>
              </a:rPr>
              <a:t> </a:t>
            </a:r>
            <a:r>
              <a:rPr lang="en-US" sz="2000" b="0" i="0" dirty="0" err="1">
                <a:latin typeface="Speedee" panose="020B0603030502020204" pitchFamily="34" charset="0"/>
              </a:rPr>
              <a:t>diam</a:t>
            </a:r>
            <a:r>
              <a:rPr lang="en-US" sz="2000" b="0" i="0" dirty="0">
                <a:latin typeface="Speedee" panose="020B0603030502020204" pitchFamily="34" charset="0"/>
              </a:rPr>
              <a:t> </a:t>
            </a:r>
            <a:r>
              <a:rPr lang="en-US" sz="2000" b="0" i="0" dirty="0" err="1">
                <a:latin typeface="Speedee" panose="020B0603030502020204" pitchFamily="34" charset="0"/>
              </a:rPr>
              <a:t>nonummy</a:t>
            </a:r>
            <a:r>
              <a:rPr lang="en-US" sz="2000" b="0" i="0" dirty="0">
                <a:latin typeface="Speedee" panose="020B0603030502020204" pitchFamily="34" charset="0"/>
              </a:rPr>
              <a:t> </a:t>
            </a:r>
            <a:r>
              <a:rPr lang="en-US" sz="2000" b="0" i="0" dirty="0" err="1">
                <a:latin typeface="Speedee" panose="020B0603030502020204" pitchFamily="34" charset="0"/>
              </a:rPr>
              <a:t>nibh</a:t>
            </a:r>
            <a:r>
              <a:rPr lang="en-US" sz="2000" b="0" i="0" dirty="0">
                <a:latin typeface="Speedee" panose="020B0603030502020204" pitchFamily="34" charset="0"/>
              </a:rPr>
              <a:t> </a:t>
            </a:r>
            <a:r>
              <a:rPr lang="en-US" sz="2000" b="0" i="0" dirty="0" err="1">
                <a:latin typeface="Speedee" panose="020B0603030502020204" pitchFamily="34" charset="0"/>
              </a:rPr>
              <a:t>euismod</a:t>
            </a:r>
            <a:r>
              <a:rPr lang="en-US" sz="2000" b="0" i="0" dirty="0">
                <a:latin typeface="Speedee" panose="020B0603030502020204" pitchFamily="34" charset="0"/>
              </a:rPr>
              <a:t> </a:t>
            </a:r>
            <a:r>
              <a:rPr lang="en-US" sz="2000" b="0" i="0" dirty="0" err="1">
                <a:latin typeface="Speedee" panose="020B0603030502020204" pitchFamily="34" charset="0"/>
              </a:rPr>
              <a:t>tincidunt</a:t>
            </a:r>
            <a:r>
              <a:rPr lang="en-US" sz="2000" b="0" i="0" dirty="0">
                <a:latin typeface="Speedee" panose="020B0603030502020204" pitchFamily="34" charset="0"/>
              </a:rPr>
              <a:t> </a:t>
            </a:r>
            <a:r>
              <a:rPr lang="en-US" sz="2000" b="0" i="0" dirty="0" err="1">
                <a:latin typeface="Speedee" panose="020B0603030502020204" pitchFamily="34" charset="0"/>
              </a:rPr>
              <a:t>ut</a:t>
            </a:r>
            <a:r>
              <a:rPr lang="en-US" sz="2000" b="0" i="0" dirty="0">
                <a:latin typeface="Speedee" panose="020B0603030502020204" pitchFamily="34" charset="0"/>
              </a:rPr>
              <a:t> </a:t>
            </a:r>
            <a:r>
              <a:rPr lang="en-US" sz="2000" b="0" i="0" dirty="0" err="1">
                <a:latin typeface="Speedee" panose="020B0603030502020204" pitchFamily="34" charset="0"/>
              </a:rPr>
              <a:t>laoreet</a:t>
            </a:r>
            <a:r>
              <a:rPr lang="en-US" sz="2000" b="0" i="0" dirty="0">
                <a:latin typeface="Speedee" panose="020B0603030502020204" pitchFamily="34" charset="0"/>
              </a:rPr>
              <a:t> dolore.</a:t>
            </a:r>
          </a:p>
          <a:p>
            <a:pPr marL="342900" indent="-342900" defTabSz="548640">
              <a:buFont typeface="Arial" panose="020B0604020202020204" pitchFamily="34" charset="0"/>
              <a:buChar char="•"/>
            </a:pPr>
            <a:r>
              <a:rPr lang="en-US" sz="2000" b="0" i="0" dirty="0">
                <a:latin typeface="Speedee" panose="020B0603030502020204" pitchFamily="34" charset="0"/>
              </a:rPr>
              <a:t>Lorem ipsum dolor sit </a:t>
            </a:r>
            <a:r>
              <a:rPr lang="en-US" sz="2000" b="0" i="0" dirty="0" err="1">
                <a:latin typeface="Speedee" panose="020B0603030502020204" pitchFamily="34" charset="0"/>
              </a:rPr>
              <a:t>amet</a:t>
            </a:r>
            <a:r>
              <a:rPr lang="en-US" sz="2000" b="0" i="0" dirty="0">
                <a:latin typeface="Speedee" panose="020B0603030502020204" pitchFamily="34" charset="0"/>
              </a:rPr>
              <a:t>, </a:t>
            </a:r>
            <a:r>
              <a:rPr lang="en-US" sz="2000" b="0" i="0" dirty="0" err="1">
                <a:latin typeface="Speedee" panose="020B0603030502020204" pitchFamily="34" charset="0"/>
              </a:rPr>
              <a:t>consectetuer</a:t>
            </a:r>
            <a:r>
              <a:rPr lang="en-US" sz="2000" b="0" i="0" dirty="0">
                <a:latin typeface="Speedee" panose="020B0603030502020204" pitchFamily="34" charset="0"/>
              </a:rPr>
              <a:t> </a:t>
            </a:r>
            <a:r>
              <a:rPr lang="en-US" sz="2000" b="0" i="0" dirty="0" err="1">
                <a:latin typeface="Speedee" panose="020B0603030502020204" pitchFamily="34" charset="0"/>
              </a:rPr>
              <a:t>adipiscing</a:t>
            </a:r>
            <a:r>
              <a:rPr lang="en-US" sz="2000" b="0" i="0" dirty="0">
                <a:latin typeface="Speedee" panose="020B0603030502020204" pitchFamily="34" charset="0"/>
              </a:rPr>
              <a:t> </a:t>
            </a:r>
            <a:r>
              <a:rPr lang="en-US" sz="2000" b="0" i="0" dirty="0" err="1">
                <a:latin typeface="Speedee" panose="020B0603030502020204" pitchFamily="34" charset="0"/>
              </a:rPr>
              <a:t>elit</a:t>
            </a:r>
            <a:r>
              <a:rPr lang="en-US" sz="2000" b="0" i="0" dirty="0">
                <a:latin typeface="Speedee" panose="020B0603030502020204" pitchFamily="34" charset="0"/>
              </a:rPr>
              <a:t>, </a:t>
            </a:r>
            <a:r>
              <a:rPr lang="en-US" sz="2000" b="0" i="0" dirty="0" err="1">
                <a:latin typeface="Speedee" panose="020B0603030502020204" pitchFamily="34" charset="0"/>
              </a:rPr>
              <a:t>sed</a:t>
            </a:r>
            <a:r>
              <a:rPr lang="en-US" sz="2000" b="0" i="0" dirty="0">
                <a:latin typeface="Speedee" panose="020B0603030502020204" pitchFamily="34" charset="0"/>
              </a:rPr>
              <a:t> </a:t>
            </a:r>
            <a:r>
              <a:rPr lang="en-US" sz="2000" b="0" i="0" dirty="0" err="1">
                <a:latin typeface="Speedee" panose="020B0603030502020204" pitchFamily="34" charset="0"/>
              </a:rPr>
              <a:t>diam</a:t>
            </a:r>
            <a:r>
              <a:rPr lang="en-US" sz="2000" b="0" i="0" dirty="0">
                <a:latin typeface="Speedee" panose="020B0603030502020204" pitchFamily="34" charset="0"/>
              </a:rPr>
              <a:t> </a:t>
            </a:r>
            <a:r>
              <a:rPr lang="en-US" sz="2000" b="0" i="0" dirty="0" err="1">
                <a:latin typeface="Speedee" panose="020B0603030502020204" pitchFamily="34" charset="0"/>
              </a:rPr>
              <a:t>nonummy</a:t>
            </a:r>
            <a:r>
              <a:rPr lang="en-US" sz="2000" b="0" i="0" dirty="0">
                <a:latin typeface="Speedee" panose="020B0603030502020204" pitchFamily="34" charset="0"/>
              </a:rPr>
              <a:t> </a:t>
            </a:r>
            <a:r>
              <a:rPr lang="en-US" sz="2000" b="0" i="0" dirty="0" err="1">
                <a:latin typeface="Speedee" panose="020B0603030502020204" pitchFamily="34" charset="0"/>
              </a:rPr>
              <a:t>nibh</a:t>
            </a:r>
            <a:r>
              <a:rPr lang="en-US" sz="2000" b="0" i="0" dirty="0">
                <a:latin typeface="Speedee" panose="020B0603030502020204" pitchFamily="34" charset="0"/>
              </a:rPr>
              <a:t>.</a:t>
            </a:r>
          </a:p>
          <a:p>
            <a:pPr marL="342900" marR="0" lvl="0" indent="-342900" algn="l" defTabSz="548640" rtl="0" eaLnBrk="1" fontAlgn="auto" latinLnBrk="0" hangingPunct="1">
              <a:lnSpc>
                <a:spcPct val="90000"/>
              </a:lnSpc>
              <a:spcBef>
                <a:spcPts val="1800"/>
              </a:spcBef>
              <a:spcAft>
                <a:spcPts val="0"/>
              </a:spcAft>
              <a:buClrTx/>
              <a:buSzTx/>
              <a:buFont typeface="Arial" panose="020B0604020202020204" pitchFamily="34" charset="0"/>
              <a:buChar char="•"/>
              <a:tabLst/>
              <a:defRPr/>
            </a:pPr>
            <a:r>
              <a:rPr lang="en-US" sz="2000" b="0" i="0" dirty="0">
                <a:latin typeface="Speedee" panose="020B0603030502020204" pitchFamily="34" charset="0"/>
              </a:rPr>
              <a:t>Lorem ipsum dolor sit </a:t>
            </a:r>
            <a:r>
              <a:rPr lang="en-US" sz="2000" b="0" i="0" dirty="0" err="1">
                <a:latin typeface="Speedee" panose="020B0603030502020204" pitchFamily="34" charset="0"/>
              </a:rPr>
              <a:t>amet</a:t>
            </a:r>
            <a:r>
              <a:rPr lang="en-US" sz="2000" b="0" i="0" dirty="0">
                <a:latin typeface="Speedee" panose="020B0603030502020204" pitchFamily="34" charset="0"/>
              </a:rPr>
              <a:t>, </a:t>
            </a:r>
            <a:r>
              <a:rPr lang="en-US" sz="2000" b="0" i="0" dirty="0" err="1">
                <a:latin typeface="Speedee" panose="020B0603030502020204" pitchFamily="34" charset="0"/>
              </a:rPr>
              <a:t>consectetuer</a:t>
            </a:r>
            <a:r>
              <a:rPr lang="en-US" sz="2000" b="0" i="0" dirty="0">
                <a:latin typeface="Speedee" panose="020B0603030502020204" pitchFamily="34" charset="0"/>
              </a:rPr>
              <a:t> </a:t>
            </a:r>
            <a:r>
              <a:rPr lang="en-US" sz="2000" b="0" i="0" dirty="0" err="1">
                <a:latin typeface="Speedee" panose="020B0603030502020204" pitchFamily="34" charset="0"/>
              </a:rPr>
              <a:t>adipiscing</a:t>
            </a:r>
            <a:r>
              <a:rPr lang="en-US" sz="2000" b="0" i="0" dirty="0">
                <a:latin typeface="Speedee" panose="020B0603030502020204" pitchFamily="34" charset="0"/>
              </a:rPr>
              <a:t> </a:t>
            </a:r>
            <a:r>
              <a:rPr lang="en-US" sz="2000" b="0" i="0" dirty="0" err="1">
                <a:latin typeface="Speedee" panose="020B0603030502020204" pitchFamily="34" charset="0"/>
              </a:rPr>
              <a:t>elit</a:t>
            </a:r>
            <a:r>
              <a:rPr lang="en-US" sz="2000" b="0" i="0" dirty="0">
                <a:latin typeface="Speedee" panose="020B0603030502020204" pitchFamily="34" charset="0"/>
              </a:rPr>
              <a:t>, </a:t>
            </a:r>
            <a:r>
              <a:rPr lang="en-US" sz="2000" b="0" i="0" dirty="0" err="1">
                <a:latin typeface="Speedee" panose="020B0603030502020204" pitchFamily="34" charset="0"/>
              </a:rPr>
              <a:t>sed</a:t>
            </a:r>
            <a:r>
              <a:rPr lang="en-US" sz="2000" b="0" i="0" dirty="0">
                <a:latin typeface="Speedee" panose="020B0603030502020204" pitchFamily="34" charset="0"/>
              </a:rPr>
              <a:t> </a:t>
            </a:r>
            <a:r>
              <a:rPr lang="en-US" sz="2000" b="0" i="0" dirty="0" err="1">
                <a:latin typeface="Speedee" panose="020B0603030502020204" pitchFamily="34" charset="0"/>
              </a:rPr>
              <a:t>diam</a:t>
            </a:r>
            <a:r>
              <a:rPr lang="en-US" sz="2000" b="0" i="0" dirty="0">
                <a:latin typeface="Speedee" panose="020B0603030502020204" pitchFamily="34" charset="0"/>
              </a:rPr>
              <a:t> </a:t>
            </a:r>
            <a:r>
              <a:rPr lang="en-US" sz="2000" b="0" i="0" dirty="0" err="1">
                <a:latin typeface="Speedee" panose="020B0603030502020204" pitchFamily="34" charset="0"/>
              </a:rPr>
              <a:t>nonummy</a:t>
            </a:r>
            <a:r>
              <a:rPr lang="en-US" sz="2000" b="0" i="0" dirty="0">
                <a:latin typeface="Speedee" panose="020B0603030502020204" pitchFamily="34" charset="0"/>
              </a:rPr>
              <a:t> </a:t>
            </a:r>
            <a:r>
              <a:rPr lang="en-US" sz="2000" b="0" i="0" dirty="0" err="1">
                <a:latin typeface="Speedee" panose="020B0603030502020204" pitchFamily="34" charset="0"/>
              </a:rPr>
              <a:t>nibh</a:t>
            </a:r>
            <a:r>
              <a:rPr lang="en-US" sz="2000" b="0" i="0" dirty="0">
                <a:latin typeface="Speedee" panose="020B0603030502020204" pitchFamily="34" charset="0"/>
              </a:rPr>
              <a:t> </a:t>
            </a:r>
            <a:r>
              <a:rPr lang="en-US" sz="2000" b="0" i="0" dirty="0" err="1">
                <a:latin typeface="Speedee" panose="020B0603030502020204" pitchFamily="34" charset="0"/>
              </a:rPr>
              <a:t>euismod</a:t>
            </a:r>
            <a:r>
              <a:rPr lang="en-US" sz="2000" b="0" i="0" dirty="0">
                <a:latin typeface="Speedee" panose="020B0603030502020204" pitchFamily="34" charset="0"/>
              </a:rPr>
              <a:t> </a:t>
            </a:r>
            <a:r>
              <a:rPr lang="en-US" sz="2000" b="0" i="0" dirty="0" err="1">
                <a:latin typeface="Speedee" panose="020B0603030502020204" pitchFamily="34" charset="0"/>
              </a:rPr>
              <a:t>tincidunt</a:t>
            </a:r>
            <a:r>
              <a:rPr lang="en-US" sz="2000" b="0" i="0" dirty="0">
                <a:latin typeface="Speedee" panose="020B0603030502020204" pitchFamily="34" charset="0"/>
              </a:rPr>
              <a:t> </a:t>
            </a:r>
            <a:r>
              <a:rPr lang="en-US" sz="2000" b="0" i="0" dirty="0" err="1">
                <a:latin typeface="Speedee" panose="020B0603030502020204" pitchFamily="34" charset="0"/>
              </a:rPr>
              <a:t>ut</a:t>
            </a:r>
            <a:r>
              <a:rPr lang="en-US" sz="2000" b="0" i="0" dirty="0">
                <a:latin typeface="Speedee" panose="020B0603030502020204" pitchFamily="34" charset="0"/>
              </a:rPr>
              <a:t> </a:t>
            </a:r>
            <a:r>
              <a:rPr lang="en-US" sz="2000" b="0" i="0" dirty="0" err="1">
                <a:latin typeface="Speedee" panose="020B0603030502020204" pitchFamily="34" charset="0"/>
              </a:rPr>
              <a:t>laoreet</a:t>
            </a:r>
            <a:r>
              <a:rPr lang="en-US" sz="2000" b="0" i="0" dirty="0">
                <a:latin typeface="Speedee" panose="020B0603030502020204" pitchFamily="34" charset="0"/>
              </a:rPr>
              <a:t> dolore.</a:t>
            </a:r>
          </a:p>
        </p:txBody>
      </p:sp>
      <p:sp>
        <p:nvSpPr>
          <p:cNvPr id="5" name="Title 4">
            <a:extLst>
              <a:ext uri="{FF2B5EF4-FFF2-40B4-BE49-F238E27FC236}">
                <a16:creationId xmlns:a16="http://schemas.microsoft.com/office/drawing/2014/main" id="{48BE78C6-C573-FD4B-984B-0E74C4E818EC}"/>
              </a:ext>
            </a:extLst>
          </p:cNvPr>
          <p:cNvSpPr>
            <a:spLocks noGrp="1"/>
          </p:cNvSpPr>
          <p:nvPr>
            <p:ph type="title"/>
          </p:nvPr>
        </p:nvSpPr>
        <p:spPr/>
        <p:txBody>
          <a:bodyPr/>
          <a:lstStyle>
            <a:lvl1pPr>
              <a:defRPr sz="2000"/>
            </a:lvl1pPr>
          </a:lstStyle>
          <a:p>
            <a:r>
              <a:rPr lang="en-US"/>
              <a:t>Click to edit Master title style</a:t>
            </a:r>
          </a:p>
        </p:txBody>
      </p:sp>
    </p:spTree>
    <p:custDataLst>
      <p:tags r:id="rId1"/>
    </p:custDataLst>
    <p:extLst>
      <p:ext uri="{BB962C8B-B14F-4D97-AF65-F5344CB8AC3E}">
        <p14:creationId xmlns:p14="http://schemas.microsoft.com/office/powerpoint/2010/main" val="3554632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Image Slide 1">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79FAC9-EB2E-114E-90BC-D7B50FE68CBA}"/>
              </a:ext>
            </a:extLst>
          </p:cNvPr>
          <p:cNvSpPr>
            <a:spLocks noGrp="1"/>
          </p:cNvSpPr>
          <p:nvPr>
            <p:ph type="pic" sz="quarter" idx="10"/>
          </p:nvPr>
        </p:nvSpPr>
        <p:spPr>
          <a:xfrm>
            <a:off x="0" y="0"/>
            <a:ext cx="12192000" cy="6858000"/>
          </a:xfrm>
          <a:prstGeom prst="rect">
            <a:avLst/>
          </a:prstGeom>
          <a:solidFill>
            <a:schemeClr val="accent5"/>
          </a:solidFill>
        </p:spPr>
        <p:txBody>
          <a:bodyPr/>
          <a:lstStyle>
            <a:lvl1pPr marL="0" indent="0">
              <a:buNone/>
              <a:defRPr sz="1333"/>
            </a:lvl1pPr>
          </a:lstStyle>
          <a:p>
            <a:r>
              <a:rPr lang="en-US" dirty="0"/>
              <a:t>Click icon to add picture</a:t>
            </a:r>
          </a:p>
        </p:txBody>
      </p:sp>
      <p:sp>
        <p:nvSpPr>
          <p:cNvPr id="2" name="Title 1"/>
          <p:cNvSpPr>
            <a:spLocks noGrp="1"/>
          </p:cNvSpPr>
          <p:nvPr>
            <p:ph type="ctrTitle"/>
          </p:nvPr>
        </p:nvSpPr>
        <p:spPr>
          <a:xfrm>
            <a:off x="632967" y="2537561"/>
            <a:ext cx="5437633" cy="1223859"/>
          </a:xfrm>
          <a:prstGeom prst="rect">
            <a:avLst/>
          </a:prstGeom>
        </p:spPr>
        <p:txBody>
          <a:bodyPr anchor="b">
            <a:noAutofit/>
          </a:bodyPr>
          <a:lstStyle>
            <a:lvl1pPr algn="l">
              <a:lnSpc>
                <a:spcPct val="100000"/>
              </a:lnSpc>
              <a:defRPr sz="4000" b="1" i="0">
                <a:solidFill>
                  <a:schemeClr val="bg1"/>
                </a:solidFill>
                <a:latin typeface="+mj-lt"/>
              </a:defRPr>
            </a:lvl1pPr>
          </a:lstStyle>
          <a:p>
            <a:r>
              <a:rPr lang="en-US"/>
              <a:t>Click to edit Master title style</a:t>
            </a:r>
            <a:endParaRPr lang="en-US" dirty="0"/>
          </a:p>
        </p:txBody>
      </p:sp>
      <p:sp>
        <p:nvSpPr>
          <p:cNvPr id="9" name="Slide Number Placeholder 9">
            <a:extLst>
              <a:ext uri="{FF2B5EF4-FFF2-40B4-BE49-F238E27FC236}">
                <a16:creationId xmlns:a16="http://schemas.microsoft.com/office/drawing/2014/main" id="{C33ABE88-C681-C84A-969D-EDBA6716276D}"/>
              </a:ext>
            </a:extLst>
          </p:cNvPr>
          <p:cNvSpPr>
            <a:spLocks noGrp="1"/>
          </p:cNvSpPr>
          <p:nvPr>
            <p:ph type="sldNum" sz="quarter" idx="4"/>
          </p:nvPr>
        </p:nvSpPr>
        <p:spPr>
          <a:xfrm>
            <a:off x="9195148" y="6402222"/>
            <a:ext cx="2743200" cy="366183"/>
          </a:xfrm>
          <a:prstGeom prst="rect">
            <a:avLst/>
          </a:prstGeom>
        </p:spPr>
        <p:txBody>
          <a:bodyPr vert="horz" lIns="91440" tIns="45720" rIns="91440" bIns="45720" rtlCol="0" anchor="ctr"/>
          <a:lstStyle>
            <a:lvl1pPr algn="r">
              <a:defRPr sz="1000">
                <a:solidFill>
                  <a:schemeClr val="bg1"/>
                </a:solidFill>
              </a:defRPr>
            </a:lvl1pPr>
          </a:lstStyle>
          <a:p>
            <a:fld id="{A818769F-49A9-F04E-A4FE-51B7C0E79E9E}" type="slidenum">
              <a:rPr lang="en-US" smtClean="0"/>
              <a:pPr/>
              <a:t>‹#›</a:t>
            </a:fld>
            <a:endParaRPr lang="en-US" dirty="0"/>
          </a:p>
        </p:txBody>
      </p:sp>
      <p:sp>
        <p:nvSpPr>
          <p:cNvPr id="3" name="Footer Placeholder 2">
            <a:extLst>
              <a:ext uri="{FF2B5EF4-FFF2-40B4-BE49-F238E27FC236}">
                <a16:creationId xmlns:a16="http://schemas.microsoft.com/office/drawing/2014/main" id="{64168432-29D3-0749-85EE-3506065C1B8B}"/>
              </a:ext>
            </a:extLst>
          </p:cNvPr>
          <p:cNvSpPr>
            <a:spLocks noGrp="1"/>
          </p:cNvSpPr>
          <p:nvPr>
            <p:ph type="ftr" sz="quarter" idx="11"/>
          </p:nvPr>
        </p:nvSpPr>
        <p:spPr/>
        <p:txBody>
          <a:bodyPr/>
          <a:lstStyle>
            <a:lvl1pPr>
              <a:defRPr>
                <a:solidFill>
                  <a:schemeClr val="bg1"/>
                </a:solidFill>
              </a:defRPr>
            </a:lvl1pPr>
          </a:lstStyle>
          <a:p>
            <a:r>
              <a:rPr lang="en-US" dirty="0">
                <a:latin typeface="Speedee" charset="0"/>
                <a:ea typeface="Speedee" charset="0"/>
                <a:cs typeface="Speedee" charset="0"/>
              </a:rPr>
              <a:t>© McDonald’s 2018 — Confidential</a:t>
            </a:r>
            <a:endParaRPr lang="en-US" dirty="0"/>
          </a:p>
        </p:txBody>
      </p:sp>
    </p:spTree>
    <p:extLst>
      <p:ext uri="{BB962C8B-B14F-4D97-AF65-F5344CB8AC3E}">
        <p14:creationId xmlns:p14="http://schemas.microsoft.com/office/powerpoint/2010/main" val="3451529371"/>
      </p:ext>
    </p:extLst>
  </p:cSld>
  <p:clrMapOvr>
    <a:masterClrMapping/>
  </p:clrMapOvr>
  <p:extLst>
    <p:ext uri="{DCECCB84-F9BA-43D5-87BE-67443E8EF086}">
      <p15:sldGuideLst xmlns:p15="http://schemas.microsoft.com/office/powerpoint/2012/main">
        <p15:guide id="1" pos="362">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accent5"/>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79FAC9-EB2E-114E-90BC-D7B50FE68CBA}"/>
              </a:ext>
            </a:extLst>
          </p:cNvPr>
          <p:cNvSpPr>
            <a:spLocks noGrp="1"/>
          </p:cNvSpPr>
          <p:nvPr>
            <p:ph type="pic" sz="quarter" idx="10"/>
          </p:nvPr>
        </p:nvSpPr>
        <p:spPr>
          <a:xfrm>
            <a:off x="0" y="0"/>
            <a:ext cx="12192000" cy="6858000"/>
          </a:xfrm>
          <a:prstGeom prst="rect">
            <a:avLst/>
          </a:prstGeom>
          <a:solidFill>
            <a:schemeClr val="accent5"/>
          </a:solidFill>
        </p:spPr>
        <p:txBody>
          <a:bodyPr/>
          <a:lstStyle>
            <a:lvl1pPr marL="0" indent="0">
              <a:buNone/>
              <a:defRPr sz="1333"/>
            </a:lvl1pPr>
          </a:lstStyle>
          <a:p>
            <a:r>
              <a:rPr lang="en-US" dirty="0"/>
              <a:t>Click icon to add picture</a:t>
            </a:r>
          </a:p>
        </p:txBody>
      </p:sp>
      <p:sp>
        <p:nvSpPr>
          <p:cNvPr id="2" name="Title 1"/>
          <p:cNvSpPr>
            <a:spLocks noGrp="1"/>
          </p:cNvSpPr>
          <p:nvPr>
            <p:ph type="ctrTitle"/>
          </p:nvPr>
        </p:nvSpPr>
        <p:spPr>
          <a:xfrm>
            <a:off x="632967" y="2536865"/>
            <a:ext cx="5437633" cy="1223859"/>
          </a:xfrm>
          <a:prstGeom prst="rect">
            <a:avLst/>
          </a:prstGeom>
        </p:spPr>
        <p:txBody>
          <a:bodyPr anchor="b">
            <a:noAutofit/>
          </a:bodyPr>
          <a:lstStyle>
            <a:lvl1pPr algn="l">
              <a:lnSpc>
                <a:spcPct val="100000"/>
              </a:lnSpc>
              <a:defRPr sz="4000" b="1" i="0">
                <a:solidFill>
                  <a:schemeClr val="bg1"/>
                </a:solidFill>
                <a:latin typeface="+mj-lt"/>
              </a:defRPr>
            </a:lvl1pPr>
          </a:lstStyle>
          <a:p>
            <a:r>
              <a:rPr lang="en-US"/>
              <a:t>Click to edit Master title style</a:t>
            </a:r>
            <a:endParaRPr lang="en-US" dirty="0"/>
          </a:p>
        </p:txBody>
      </p:sp>
      <p:sp>
        <p:nvSpPr>
          <p:cNvPr id="6" name="Text Placeholder 12">
            <a:extLst>
              <a:ext uri="{FF2B5EF4-FFF2-40B4-BE49-F238E27FC236}">
                <a16:creationId xmlns:a16="http://schemas.microsoft.com/office/drawing/2014/main" id="{B1F1D5F3-5946-A549-8F4F-39E3F7F281DA}"/>
              </a:ext>
            </a:extLst>
          </p:cNvPr>
          <p:cNvSpPr>
            <a:spLocks noGrp="1"/>
          </p:cNvSpPr>
          <p:nvPr>
            <p:ph type="body" sz="quarter" idx="13" hasCustomPrompt="1"/>
          </p:nvPr>
        </p:nvSpPr>
        <p:spPr>
          <a:xfrm>
            <a:off x="268223" y="273985"/>
            <a:ext cx="5555020" cy="427567"/>
          </a:xfrm>
          <a:prstGeom prst="rect">
            <a:avLst/>
          </a:prstGeom>
        </p:spPr>
        <p:txBody>
          <a:bodyPr/>
          <a:lstStyle>
            <a:lvl1pPr marL="0" indent="0">
              <a:lnSpc>
                <a:spcPct val="100000"/>
              </a:lnSpc>
              <a:spcBef>
                <a:spcPts val="0"/>
              </a:spcBef>
              <a:buNone/>
              <a:defRPr sz="2000" b="1">
                <a:solidFill>
                  <a:schemeClr val="bg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headline style</a:t>
            </a:r>
          </a:p>
        </p:txBody>
      </p:sp>
      <p:sp>
        <p:nvSpPr>
          <p:cNvPr id="7" name="Slide Number Placeholder 9">
            <a:extLst>
              <a:ext uri="{FF2B5EF4-FFF2-40B4-BE49-F238E27FC236}">
                <a16:creationId xmlns:a16="http://schemas.microsoft.com/office/drawing/2014/main" id="{B17EF07E-271B-C84E-9EE4-FF25BED530F8}"/>
              </a:ext>
            </a:extLst>
          </p:cNvPr>
          <p:cNvSpPr>
            <a:spLocks noGrp="1"/>
          </p:cNvSpPr>
          <p:nvPr>
            <p:ph type="sldNum" sz="quarter" idx="4"/>
          </p:nvPr>
        </p:nvSpPr>
        <p:spPr>
          <a:xfrm>
            <a:off x="9195148" y="6402222"/>
            <a:ext cx="2743200" cy="366183"/>
          </a:xfrm>
          <a:prstGeom prst="rect">
            <a:avLst/>
          </a:prstGeom>
        </p:spPr>
        <p:txBody>
          <a:bodyPr vert="horz" lIns="91440" tIns="45720" rIns="91440" bIns="45720" rtlCol="0" anchor="ctr"/>
          <a:lstStyle>
            <a:lvl1pPr algn="r">
              <a:defRPr sz="1000">
                <a:solidFill>
                  <a:schemeClr val="bg1"/>
                </a:solidFill>
              </a:defRPr>
            </a:lvl1pPr>
          </a:lstStyle>
          <a:p>
            <a:fld id="{A818769F-49A9-F04E-A4FE-51B7C0E79E9E}" type="slidenum">
              <a:rPr lang="en-US" smtClean="0"/>
              <a:pPr/>
              <a:t>‹#›</a:t>
            </a:fld>
            <a:endParaRPr lang="en-US" dirty="0"/>
          </a:p>
        </p:txBody>
      </p:sp>
      <p:sp>
        <p:nvSpPr>
          <p:cNvPr id="3" name="Footer Placeholder 2">
            <a:extLst>
              <a:ext uri="{FF2B5EF4-FFF2-40B4-BE49-F238E27FC236}">
                <a16:creationId xmlns:a16="http://schemas.microsoft.com/office/drawing/2014/main" id="{F2A98009-69B8-2944-AF9A-1BC3588D2A73}"/>
              </a:ext>
            </a:extLst>
          </p:cNvPr>
          <p:cNvSpPr>
            <a:spLocks noGrp="1"/>
          </p:cNvSpPr>
          <p:nvPr>
            <p:ph type="ftr" sz="quarter" idx="14"/>
          </p:nvPr>
        </p:nvSpPr>
        <p:spPr/>
        <p:txBody>
          <a:bodyPr/>
          <a:lstStyle>
            <a:lvl1pPr>
              <a:defRPr>
                <a:solidFill>
                  <a:schemeClr val="bg1"/>
                </a:solidFill>
              </a:defRPr>
            </a:lvl1pPr>
          </a:lstStyle>
          <a:p>
            <a:r>
              <a:rPr lang="en-US" dirty="0">
                <a:latin typeface="Speedee" charset="0"/>
                <a:ea typeface="Speedee" charset="0"/>
                <a:cs typeface="Speedee" charset="0"/>
              </a:rPr>
              <a:t>© McDonald’s 2018 — Confidential</a:t>
            </a:r>
            <a:endParaRPr lang="en-US" dirty="0"/>
          </a:p>
        </p:txBody>
      </p:sp>
    </p:spTree>
    <p:extLst>
      <p:ext uri="{BB962C8B-B14F-4D97-AF65-F5344CB8AC3E}">
        <p14:creationId xmlns:p14="http://schemas.microsoft.com/office/powerpoint/2010/main" val="542186005"/>
      </p:ext>
    </p:extLst>
  </p:cSld>
  <p:clrMapOvr>
    <a:masterClrMapping/>
  </p:clrMapOvr>
  <p:extLst>
    <p:ext uri="{DCECCB84-F9BA-43D5-87BE-67443E8EF086}">
      <p15:sldGuideLst xmlns:p15="http://schemas.microsoft.com/office/powerpoint/2012/main">
        <p15:guide id="1" pos="362">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itle Slide 3">
    <p:bg>
      <p:bgPr>
        <a:solidFill>
          <a:schemeClr val="accent5"/>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79FAC9-EB2E-114E-90BC-D7B50FE68CBA}"/>
              </a:ext>
            </a:extLst>
          </p:cNvPr>
          <p:cNvSpPr>
            <a:spLocks noGrp="1"/>
          </p:cNvSpPr>
          <p:nvPr>
            <p:ph type="pic" sz="quarter" idx="10"/>
          </p:nvPr>
        </p:nvSpPr>
        <p:spPr>
          <a:xfrm>
            <a:off x="0" y="0"/>
            <a:ext cx="12192000" cy="6858000"/>
          </a:xfrm>
          <a:prstGeom prst="rect">
            <a:avLst/>
          </a:prstGeom>
          <a:solidFill>
            <a:schemeClr val="accent5"/>
          </a:solidFill>
        </p:spPr>
        <p:txBody>
          <a:bodyPr/>
          <a:lstStyle>
            <a:lvl1pPr marL="0" indent="0">
              <a:buNone/>
              <a:defRPr sz="1333"/>
            </a:lvl1pPr>
          </a:lstStyle>
          <a:p>
            <a:r>
              <a:rPr lang="en-US" dirty="0"/>
              <a:t>Click icon to add picture</a:t>
            </a:r>
          </a:p>
        </p:txBody>
      </p:sp>
      <p:sp>
        <p:nvSpPr>
          <p:cNvPr id="2" name="Title 1"/>
          <p:cNvSpPr>
            <a:spLocks noGrp="1"/>
          </p:cNvSpPr>
          <p:nvPr>
            <p:ph type="ctrTitle"/>
          </p:nvPr>
        </p:nvSpPr>
        <p:spPr>
          <a:xfrm>
            <a:off x="632967" y="2535936"/>
            <a:ext cx="5437633" cy="1223859"/>
          </a:xfrm>
          <a:prstGeom prst="rect">
            <a:avLst/>
          </a:prstGeom>
        </p:spPr>
        <p:txBody>
          <a:bodyPr anchor="b">
            <a:noAutofit/>
          </a:bodyPr>
          <a:lstStyle>
            <a:lvl1pPr algn="l">
              <a:lnSpc>
                <a:spcPct val="100000"/>
              </a:lnSpc>
              <a:defRPr sz="4000" b="1" i="0">
                <a:solidFill>
                  <a:schemeClr val="bg1"/>
                </a:solidFill>
                <a:latin typeface="+mj-lt"/>
              </a:defRPr>
            </a:lvl1pPr>
          </a:lstStyle>
          <a:p>
            <a:r>
              <a:rPr lang="en-US"/>
              <a:t>Click to edit Master title style</a:t>
            </a:r>
            <a:endParaRPr lang="en-US" dirty="0"/>
          </a:p>
        </p:txBody>
      </p:sp>
      <p:sp>
        <p:nvSpPr>
          <p:cNvPr id="6" name="Text Placeholder 12">
            <a:extLst>
              <a:ext uri="{FF2B5EF4-FFF2-40B4-BE49-F238E27FC236}">
                <a16:creationId xmlns:a16="http://schemas.microsoft.com/office/drawing/2014/main" id="{B1F1D5F3-5946-A549-8F4F-39E3F7F281DA}"/>
              </a:ext>
            </a:extLst>
          </p:cNvPr>
          <p:cNvSpPr>
            <a:spLocks noGrp="1"/>
          </p:cNvSpPr>
          <p:nvPr>
            <p:ph type="body" sz="quarter" idx="13" hasCustomPrompt="1"/>
          </p:nvPr>
        </p:nvSpPr>
        <p:spPr>
          <a:xfrm>
            <a:off x="268223" y="273985"/>
            <a:ext cx="5555020" cy="427567"/>
          </a:xfrm>
          <a:prstGeom prst="rect">
            <a:avLst/>
          </a:prstGeom>
        </p:spPr>
        <p:txBody>
          <a:bodyPr/>
          <a:lstStyle>
            <a:lvl1pPr marL="0" indent="0">
              <a:lnSpc>
                <a:spcPct val="100000"/>
              </a:lnSpc>
              <a:spcBef>
                <a:spcPts val="0"/>
              </a:spcBef>
              <a:buNone/>
              <a:defRPr sz="2000" b="1">
                <a:solidFill>
                  <a:schemeClr val="bg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headline style</a:t>
            </a:r>
          </a:p>
        </p:txBody>
      </p:sp>
      <p:sp>
        <p:nvSpPr>
          <p:cNvPr id="7" name="Slide Number Placeholder 9">
            <a:extLst>
              <a:ext uri="{FF2B5EF4-FFF2-40B4-BE49-F238E27FC236}">
                <a16:creationId xmlns:a16="http://schemas.microsoft.com/office/drawing/2014/main" id="{33F40DBF-3A4F-594C-90A1-6A17D9CAFCB8}"/>
              </a:ext>
            </a:extLst>
          </p:cNvPr>
          <p:cNvSpPr>
            <a:spLocks noGrp="1"/>
          </p:cNvSpPr>
          <p:nvPr>
            <p:ph type="sldNum" sz="quarter" idx="4"/>
          </p:nvPr>
        </p:nvSpPr>
        <p:spPr>
          <a:xfrm>
            <a:off x="9195148" y="6402222"/>
            <a:ext cx="2743200" cy="366183"/>
          </a:xfrm>
          <a:prstGeom prst="rect">
            <a:avLst/>
          </a:prstGeom>
        </p:spPr>
        <p:txBody>
          <a:bodyPr vert="horz" lIns="91440" tIns="45720" rIns="91440" bIns="45720" rtlCol="0" anchor="ctr"/>
          <a:lstStyle>
            <a:lvl1pPr algn="r">
              <a:defRPr sz="1000">
                <a:solidFill>
                  <a:schemeClr val="bg1"/>
                </a:solidFill>
              </a:defRPr>
            </a:lvl1pPr>
          </a:lstStyle>
          <a:p>
            <a:fld id="{A818769F-49A9-F04E-A4FE-51B7C0E79E9E}" type="slidenum">
              <a:rPr lang="en-US" smtClean="0"/>
              <a:pPr/>
              <a:t>‹#›</a:t>
            </a:fld>
            <a:endParaRPr lang="en-US" dirty="0"/>
          </a:p>
        </p:txBody>
      </p:sp>
      <p:sp>
        <p:nvSpPr>
          <p:cNvPr id="3" name="Footer Placeholder 2">
            <a:extLst>
              <a:ext uri="{FF2B5EF4-FFF2-40B4-BE49-F238E27FC236}">
                <a16:creationId xmlns:a16="http://schemas.microsoft.com/office/drawing/2014/main" id="{9DF44549-4882-EB43-BE6A-F88BA50512C4}"/>
              </a:ext>
            </a:extLst>
          </p:cNvPr>
          <p:cNvSpPr>
            <a:spLocks noGrp="1"/>
          </p:cNvSpPr>
          <p:nvPr>
            <p:ph type="ftr" sz="quarter" idx="14"/>
          </p:nvPr>
        </p:nvSpPr>
        <p:spPr/>
        <p:txBody>
          <a:bodyPr/>
          <a:lstStyle>
            <a:lvl1pPr>
              <a:defRPr>
                <a:solidFill>
                  <a:schemeClr val="bg1"/>
                </a:solidFill>
              </a:defRPr>
            </a:lvl1pPr>
          </a:lstStyle>
          <a:p>
            <a:r>
              <a:rPr lang="en-US" dirty="0">
                <a:latin typeface="Speedee" charset="0"/>
                <a:ea typeface="Speedee" charset="0"/>
                <a:cs typeface="Speedee" charset="0"/>
              </a:rPr>
              <a:t>© McDonald’s 2018 — Confidential</a:t>
            </a:r>
            <a:endParaRPr lang="en-US" dirty="0"/>
          </a:p>
        </p:txBody>
      </p:sp>
    </p:spTree>
    <p:extLst>
      <p:ext uri="{BB962C8B-B14F-4D97-AF65-F5344CB8AC3E}">
        <p14:creationId xmlns:p14="http://schemas.microsoft.com/office/powerpoint/2010/main" val="4154065751"/>
      </p:ext>
    </p:extLst>
  </p:cSld>
  <p:clrMapOvr>
    <a:masterClrMapping/>
  </p:clrMapOvr>
  <p:extLst>
    <p:ext uri="{DCECCB84-F9BA-43D5-87BE-67443E8EF086}">
      <p15:sldGuideLst xmlns:p15="http://schemas.microsoft.com/office/powerpoint/2012/main">
        <p15:guide id="1" pos="362">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ext with Image">
    <p:bg>
      <p:bgPr>
        <a:solidFill>
          <a:schemeClr val="bg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79FAC9-EB2E-114E-90BC-D7B50FE68CBA}"/>
              </a:ext>
            </a:extLst>
          </p:cNvPr>
          <p:cNvSpPr>
            <a:spLocks noGrp="1"/>
          </p:cNvSpPr>
          <p:nvPr>
            <p:ph type="pic" sz="quarter" idx="10"/>
          </p:nvPr>
        </p:nvSpPr>
        <p:spPr>
          <a:xfrm>
            <a:off x="5338234" y="0"/>
            <a:ext cx="6853765" cy="6858000"/>
          </a:xfrm>
          <a:prstGeom prst="rect">
            <a:avLst/>
          </a:prstGeom>
          <a:solidFill>
            <a:schemeClr val="accent5"/>
          </a:solidFill>
        </p:spPr>
        <p:txBody>
          <a:bodyPr/>
          <a:lstStyle>
            <a:lvl1pPr marL="0" indent="0">
              <a:buNone/>
              <a:defRPr sz="1333"/>
            </a:lvl1pPr>
          </a:lstStyle>
          <a:p>
            <a:r>
              <a:rPr lang="en-US" dirty="0"/>
              <a:t>Click icon to add picture</a:t>
            </a:r>
          </a:p>
        </p:txBody>
      </p:sp>
      <p:sp>
        <p:nvSpPr>
          <p:cNvPr id="6" name="Text Placeholder 12">
            <a:extLst>
              <a:ext uri="{FF2B5EF4-FFF2-40B4-BE49-F238E27FC236}">
                <a16:creationId xmlns:a16="http://schemas.microsoft.com/office/drawing/2014/main" id="{B1F1D5F3-5946-A549-8F4F-39E3F7F281DA}"/>
              </a:ext>
            </a:extLst>
          </p:cNvPr>
          <p:cNvSpPr>
            <a:spLocks noGrp="1"/>
          </p:cNvSpPr>
          <p:nvPr>
            <p:ph type="body" sz="quarter" idx="13" hasCustomPrompt="1"/>
          </p:nvPr>
        </p:nvSpPr>
        <p:spPr>
          <a:xfrm>
            <a:off x="268224" y="273985"/>
            <a:ext cx="4938777" cy="427567"/>
          </a:xfrm>
          <a:prstGeom prst="rect">
            <a:avLst/>
          </a:prstGeom>
        </p:spPr>
        <p:txBody>
          <a:bodyPr/>
          <a:lstStyle>
            <a:lvl1pPr marL="0" indent="0">
              <a:lnSpc>
                <a:spcPct val="100000"/>
              </a:lnSpc>
              <a:spcBef>
                <a:spcPts val="0"/>
              </a:spcBef>
              <a:buNone/>
              <a:defRPr sz="20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headline style</a:t>
            </a:r>
          </a:p>
        </p:txBody>
      </p:sp>
      <p:sp>
        <p:nvSpPr>
          <p:cNvPr id="7" name="Text Placeholder 12">
            <a:extLst>
              <a:ext uri="{FF2B5EF4-FFF2-40B4-BE49-F238E27FC236}">
                <a16:creationId xmlns:a16="http://schemas.microsoft.com/office/drawing/2014/main" id="{35902696-8329-1146-AFF6-BA4AC872EE57}"/>
              </a:ext>
            </a:extLst>
          </p:cNvPr>
          <p:cNvSpPr>
            <a:spLocks noGrp="1"/>
          </p:cNvSpPr>
          <p:nvPr>
            <p:ph type="body" sz="quarter" idx="14" hasCustomPrompt="1"/>
          </p:nvPr>
        </p:nvSpPr>
        <p:spPr>
          <a:xfrm>
            <a:off x="261869" y="2193426"/>
            <a:ext cx="4945132" cy="1052221"/>
          </a:xfrm>
          <a:prstGeom prst="rect">
            <a:avLst/>
          </a:prstGeom>
        </p:spPr>
        <p:txBody>
          <a:bodyPr/>
          <a:lstStyle>
            <a:lvl1pPr marL="0" indent="0">
              <a:lnSpc>
                <a:spcPct val="100000"/>
              </a:lnSpc>
              <a:spcBef>
                <a:spcPts val="0"/>
              </a:spcBef>
              <a:buNone/>
              <a:defRPr sz="28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subhead style</a:t>
            </a:r>
          </a:p>
        </p:txBody>
      </p:sp>
      <p:sp>
        <p:nvSpPr>
          <p:cNvPr id="9" name="Text Placeholder 4">
            <a:extLst>
              <a:ext uri="{FF2B5EF4-FFF2-40B4-BE49-F238E27FC236}">
                <a16:creationId xmlns:a16="http://schemas.microsoft.com/office/drawing/2014/main" id="{CCD3CB52-8D92-BA43-A9BA-2675AB8D1771}"/>
              </a:ext>
            </a:extLst>
          </p:cNvPr>
          <p:cNvSpPr>
            <a:spLocks noGrp="1"/>
          </p:cNvSpPr>
          <p:nvPr>
            <p:ph type="body" sz="quarter" idx="17"/>
          </p:nvPr>
        </p:nvSpPr>
        <p:spPr>
          <a:xfrm>
            <a:off x="255301" y="3245648"/>
            <a:ext cx="4964400" cy="3203921"/>
          </a:xfrm>
          <a:prstGeom prst="rect">
            <a:avLst/>
          </a:prstGeom>
        </p:spPr>
        <p:txBody>
          <a:bodyPr/>
          <a:lstStyle>
            <a:lvl1pPr marL="0" indent="0">
              <a:lnSpc>
                <a:spcPts val="2200"/>
              </a:lnSpc>
              <a:spcBef>
                <a:spcPts val="800"/>
              </a:spcBef>
              <a:buFontTx/>
              <a:buNone/>
              <a:tabLst/>
              <a:defRPr sz="1800"/>
            </a:lvl1pPr>
            <a:lvl2pPr marL="340774" indent="0">
              <a:lnSpc>
                <a:spcPct val="100000"/>
              </a:lnSpc>
              <a:spcBef>
                <a:spcPts val="400"/>
              </a:spcBef>
              <a:buClr>
                <a:schemeClr val="accent1"/>
              </a:buClr>
              <a:buSzPct val="120000"/>
              <a:buFontTx/>
              <a:buNone/>
              <a:tabLst/>
              <a:defRPr sz="1867"/>
            </a:lvl2pPr>
          </a:lstStyle>
          <a:p>
            <a:pPr lvl="0"/>
            <a:r>
              <a:rPr lang="en-US"/>
              <a:t>Edit Master text styles</a:t>
            </a:r>
          </a:p>
        </p:txBody>
      </p:sp>
      <p:sp>
        <p:nvSpPr>
          <p:cNvPr id="12" name="Slide Number Placeholder 9">
            <a:extLst>
              <a:ext uri="{FF2B5EF4-FFF2-40B4-BE49-F238E27FC236}">
                <a16:creationId xmlns:a16="http://schemas.microsoft.com/office/drawing/2014/main" id="{4A6B6D94-366F-CE44-91B5-116D2B3D5B18}"/>
              </a:ext>
            </a:extLst>
          </p:cNvPr>
          <p:cNvSpPr>
            <a:spLocks noGrp="1"/>
          </p:cNvSpPr>
          <p:nvPr>
            <p:ph type="sldNum" sz="quarter" idx="4"/>
          </p:nvPr>
        </p:nvSpPr>
        <p:spPr>
          <a:xfrm>
            <a:off x="9195148" y="6402222"/>
            <a:ext cx="2743200" cy="366183"/>
          </a:xfrm>
          <a:prstGeom prst="rect">
            <a:avLst/>
          </a:prstGeom>
        </p:spPr>
        <p:txBody>
          <a:bodyPr vert="horz" lIns="91440" tIns="45720" rIns="91440" bIns="45720" rtlCol="0" anchor="ctr"/>
          <a:lstStyle>
            <a:lvl1pPr algn="r">
              <a:defRPr sz="1000">
                <a:solidFill>
                  <a:schemeClr val="bg1"/>
                </a:solidFill>
              </a:defRPr>
            </a:lvl1pPr>
          </a:lstStyle>
          <a:p>
            <a:fld id="{A818769F-49A9-F04E-A4FE-51B7C0E79E9E}" type="slidenum">
              <a:rPr lang="en-US" smtClean="0"/>
              <a:pPr/>
              <a:t>‹#›</a:t>
            </a:fld>
            <a:endParaRPr lang="en-US" dirty="0"/>
          </a:p>
        </p:txBody>
      </p:sp>
      <p:sp>
        <p:nvSpPr>
          <p:cNvPr id="2" name="Footer Placeholder 1">
            <a:extLst>
              <a:ext uri="{FF2B5EF4-FFF2-40B4-BE49-F238E27FC236}">
                <a16:creationId xmlns:a16="http://schemas.microsoft.com/office/drawing/2014/main" id="{921E08F7-6992-A44A-B975-DC62B648A67D}"/>
              </a:ext>
            </a:extLst>
          </p:cNvPr>
          <p:cNvSpPr>
            <a:spLocks noGrp="1"/>
          </p:cNvSpPr>
          <p:nvPr>
            <p:ph type="ftr" sz="quarter" idx="18"/>
          </p:nvPr>
        </p:nvSpPr>
        <p:spPr/>
        <p:txBody>
          <a:bodyPr/>
          <a:lstStyle/>
          <a:p>
            <a:r>
              <a:rPr lang="en-US" dirty="0">
                <a:latin typeface="Speedee" charset="0"/>
                <a:ea typeface="Speedee" charset="0"/>
                <a:cs typeface="Speedee" charset="0"/>
              </a:rPr>
              <a:t>© McDonald’s 2018 — Confidential</a:t>
            </a:r>
            <a:endParaRPr lang="en-US" dirty="0"/>
          </a:p>
        </p:txBody>
      </p:sp>
    </p:spTree>
    <p:extLst>
      <p:ext uri="{BB962C8B-B14F-4D97-AF65-F5344CB8AC3E}">
        <p14:creationId xmlns:p14="http://schemas.microsoft.com/office/powerpoint/2010/main" val="324936948"/>
      </p:ext>
    </p:extLst>
  </p:cSld>
  <p:clrMapOvr>
    <a:masterClrMapping/>
  </p:clrMapOvr>
  <p:extLst>
    <p:ext uri="{DCECCB84-F9BA-43D5-87BE-67443E8EF086}">
      <p15:sldGuideLst xmlns:p15="http://schemas.microsoft.com/office/powerpoint/2012/main"/>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Headline with Image">
    <p:bg>
      <p:bgPr>
        <a:solidFill>
          <a:schemeClr val="bg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79FAC9-EB2E-114E-90BC-D7B50FE68CBA}"/>
              </a:ext>
            </a:extLst>
          </p:cNvPr>
          <p:cNvSpPr>
            <a:spLocks noGrp="1"/>
          </p:cNvSpPr>
          <p:nvPr>
            <p:ph type="pic" sz="quarter" idx="10"/>
          </p:nvPr>
        </p:nvSpPr>
        <p:spPr>
          <a:xfrm>
            <a:off x="5338234" y="0"/>
            <a:ext cx="6853765" cy="6858000"/>
          </a:xfrm>
          <a:prstGeom prst="rect">
            <a:avLst/>
          </a:prstGeom>
          <a:solidFill>
            <a:schemeClr val="accent5"/>
          </a:solidFill>
        </p:spPr>
        <p:txBody>
          <a:bodyPr/>
          <a:lstStyle>
            <a:lvl1pPr marL="0" indent="0">
              <a:buNone/>
              <a:defRPr sz="1333"/>
            </a:lvl1pPr>
          </a:lstStyle>
          <a:p>
            <a:r>
              <a:rPr lang="en-US" dirty="0"/>
              <a:t>Click icon to add picture</a:t>
            </a:r>
          </a:p>
        </p:txBody>
      </p:sp>
      <p:sp>
        <p:nvSpPr>
          <p:cNvPr id="6" name="Text Placeholder 12">
            <a:extLst>
              <a:ext uri="{FF2B5EF4-FFF2-40B4-BE49-F238E27FC236}">
                <a16:creationId xmlns:a16="http://schemas.microsoft.com/office/drawing/2014/main" id="{B1F1D5F3-5946-A549-8F4F-39E3F7F281DA}"/>
              </a:ext>
            </a:extLst>
          </p:cNvPr>
          <p:cNvSpPr>
            <a:spLocks noGrp="1"/>
          </p:cNvSpPr>
          <p:nvPr>
            <p:ph type="body" sz="quarter" idx="13" hasCustomPrompt="1"/>
          </p:nvPr>
        </p:nvSpPr>
        <p:spPr>
          <a:xfrm>
            <a:off x="268224" y="273985"/>
            <a:ext cx="4938777" cy="427567"/>
          </a:xfrm>
          <a:prstGeom prst="rect">
            <a:avLst/>
          </a:prstGeom>
        </p:spPr>
        <p:txBody>
          <a:bodyPr/>
          <a:lstStyle>
            <a:lvl1pPr marL="0" indent="0">
              <a:lnSpc>
                <a:spcPct val="100000"/>
              </a:lnSpc>
              <a:spcBef>
                <a:spcPts val="0"/>
              </a:spcBef>
              <a:buNone/>
              <a:defRPr sz="20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headline style</a:t>
            </a:r>
          </a:p>
        </p:txBody>
      </p:sp>
      <p:sp>
        <p:nvSpPr>
          <p:cNvPr id="7" name="Text Placeholder 12">
            <a:extLst>
              <a:ext uri="{FF2B5EF4-FFF2-40B4-BE49-F238E27FC236}">
                <a16:creationId xmlns:a16="http://schemas.microsoft.com/office/drawing/2014/main" id="{35902696-8329-1146-AFF6-BA4AC872EE57}"/>
              </a:ext>
            </a:extLst>
          </p:cNvPr>
          <p:cNvSpPr>
            <a:spLocks noGrp="1"/>
          </p:cNvSpPr>
          <p:nvPr>
            <p:ph type="body" sz="quarter" idx="14" hasCustomPrompt="1"/>
          </p:nvPr>
        </p:nvSpPr>
        <p:spPr>
          <a:xfrm>
            <a:off x="261869" y="2193425"/>
            <a:ext cx="4945132" cy="3117611"/>
          </a:xfrm>
          <a:prstGeom prst="rect">
            <a:avLst/>
          </a:prstGeom>
        </p:spPr>
        <p:txBody>
          <a:bodyPr/>
          <a:lstStyle>
            <a:lvl1pPr marL="0" indent="0">
              <a:lnSpc>
                <a:spcPct val="100000"/>
              </a:lnSpc>
              <a:spcBef>
                <a:spcPts val="0"/>
              </a:spcBef>
              <a:buNone/>
              <a:defRPr sz="28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subhead style</a:t>
            </a:r>
          </a:p>
        </p:txBody>
      </p:sp>
      <p:sp>
        <p:nvSpPr>
          <p:cNvPr id="12" name="Slide Number Placeholder 9">
            <a:extLst>
              <a:ext uri="{FF2B5EF4-FFF2-40B4-BE49-F238E27FC236}">
                <a16:creationId xmlns:a16="http://schemas.microsoft.com/office/drawing/2014/main" id="{4A6B6D94-366F-CE44-91B5-116D2B3D5B18}"/>
              </a:ext>
            </a:extLst>
          </p:cNvPr>
          <p:cNvSpPr>
            <a:spLocks noGrp="1"/>
          </p:cNvSpPr>
          <p:nvPr>
            <p:ph type="sldNum" sz="quarter" idx="4"/>
          </p:nvPr>
        </p:nvSpPr>
        <p:spPr>
          <a:xfrm>
            <a:off x="9195148" y="6402222"/>
            <a:ext cx="2743200" cy="366183"/>
          </a:xfrm>
          <a:prstGeom prst="rect">
            <a:avLst/>
          </a:prstGeom>
        </p:spPr>
        <p:txBody>
          <a:bodyPr vert="horz" lIns="91440" tIns="45720" rIns="91440" bIns="45720" rtlCol="0" anchor="ctr"/>
          <a:lstStyle>
            <a:lvl1pPr algn="r">
              <a:defRPr sz="1000">
                <a:solidFill>
                  <a:schemeClr val="bg1"/>
                </a:solidFill>
              </a:defRPr>
            </a:lvl1pPr>
          </a:lstStyle>
          <a:p>
            <a:fld id="{A818769F-49A9-F04E-A4FE-51B7C0E79E9E}" type="slidenum">
              <a:rPr lang="en-US" smtClean="0"/>
              <a:pPr/>
              <a:t>‹#›</a:t>
            </a:fld>
            <a:endParaRPr lang="en-US" dirty="0"/>
          </a:p>
        </p:txBody>
      </p:sp>
      <p:sp>
        <p:nvSpPr>
          <p:cNvPr id="2" name="Footer Placeholder 1">
            <a:extLst>
              <a:ext uri="{FF2B5EF4-FFF2-40B4-BE49-F238E27FC236}">
                <a16:creationId xmlns:a16="http://schemas.microsoft.com/office/drawing/2014/main" id="{80C49F08-1167-8E49-839F-7189675339E4}"/>
              </a:ext>
            </a:extLst>
          </p:cNvPr>
          <p:cNvSpPr>
            <a:spLocks noGrp="1"/>
          </p:cNvSpPr>
          <p:nvPr>
            <p:ph type="ftr" sz="quarter" idx="15"/>
          </p:nvPr>
        </p:nvSpPr>
        <p:spPr/>
        <p:txBody>
          <a:bodyPr/>
          <a:lstStyle/>
          <a:p>
            <a:r>
              <a:rPr lang="en-US" dirty="0">
                <a:latin typeface="Speedee" charset="0"/>
                <a:ea typeface="Speedee" charset="0"/>
                <a:cs typeface="Speedee" charset="0"/>
              </a:rPr>
              <a:t>© McDonald’s 2018 — Confidential</a:t>
            </a:r>
            <a:endParaRPr lang="en-US" dirty="0"/>
          </a:p>
        </p:txBody>
      </p:sp>
    </p:spTree>
    <p:extLst>
      <p:ext uri="{BB962C8B-B14F-4D97-AF65-F5344CB8AC3E}">
        <p14:creationId xmlns:p14="http://schemas.microsoft.com/office/powerpoint/2010/main" val="326686606"/>
      </p:ext>
    </p:extLst>
  </p:cSld>
  <p:clrMapOvr>
    <a:masterClrMapping/>
  </p:clrMapOvr>
  <p:extLst>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Headline with Image 2">
    <p:bg>
      <p:bgPr>
        <a:solidFill>
          <a:schemeClr val="bg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79FAC9-EB2E-114E-90BC-D7B50FE68CBA}"/>
              </a:ext>
            </a:extLst>
          </p:cNvPr>
          <p:cNvSpPr>
            <a:spLocks noGrp="1"/>
          </p:cNvSpPr>
          <p:nvPr>
            <p:ph type="pic" sz="quarter" idx="10"/>
          </p:nvPr>
        </p:nvSpPr>
        <p:spPr>
          <a:xfrm>
            <a:off x="2" y="793817"/>
            <a:ext cx="8502649" cy="5281864"/>
          </a:xfrm>
          <a:prstGeom prst="rect">
            <a:avLst/>
          </a:prstGeom>
          <a:solidFill>
            <a:schemeClr val="accent5"/>
          </a:solidFill>
        </p:spPr>
        <p:txBody>
          <a:bodyPr/>
          <a:lstStyle>
            <a:lvl1pPr marL="0" indent="0">
              <a:buNone/>
              <a:defRPr sz="1333"/>
            </a:lvl1pPr>
          </a:lstStyle>
          <a:p>
            <a:r>
              <a:rPr lang="en-US" dirty="0"/>
              <a:t>Click icon to add picture</a:t>
            </a:r>
          </a:p>
        </p:txBody>
      </p:sp>
      <p:sp>
        <p:nvSpPr>
          <p:cNvPr id="7" name="Text Placeholder 12">
            <a:extLst>
              <a:ext uri="{FF2B5EF4-FFF2-40B4-BE49-F238E27FC236}">
                <a16:creationId xmlns:a16="http://schemas.microsoft.com/office/drawing/2014/main" id="{35902696-8329-1146-AFF6-BA4AC872EE57}"/>
              </a:ext>
            </a:extLst>
          </p:cNvPr>
          <p:cNvSpPr>
            <a:spLocks noGrp="1"/>
          </p:cNvSpPr>
          <p:nvPr>
            <p:ph type="body" sz="quarter" idx="14" hasCustomPrompt="1"/>
          </p:nvPr>
        </p:nvSpPr>
        <p:spPr>
          <a:xfrm>
            <a:off x="9085546" y="2288087"/>
            <a:ext cx="2716988" cy="2331884"/>
          </a:xfrm>
          <a:prstGeom prst="rect">
            <a:avLst/>
          </a:prstGeom>
        </p:spPr>
        <p:txBody>
          <a:bodyPr anchor="ctr" anchorCtr="0"/>
          <a:lstStyle>
            <a:lvl1pPr marL="0" indent="0">
              <a:lnSpc>
                <a:spcPct val="100000"/>
              </a:lnSpc>
              <a:spcBef>
                <a:spcPts val="0"/>
              </a:spcBef>
              <a:buNone/>
              <a:defRPr sz="28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headline style</a:t>
            </a:r>
          </a:p>
        </p:txBody>
      </p:sp>
      <p:sp>
        <p:nvSpPr>
          <p:cNvPr id="12" name="Slide Number Placeholder 9">
            <a:extLst>
              <a:ext uri="{FF2B5EF4-FFF2-40B4-BE49-F238E27FC236}">
                <a16:creationId xmlns:a16="http://schemas.microsoft.com/office/drawing/2014/main" id="{6CB522EA-C76F-934E-A088-1B1E9E16EAEF}"/>
              </a:ext>
            </a:extLst>
          </p:cNvPr>
          <p:cNvSpPr>
            <a:spLocks noGrp="1"/>
          </p:cNvSpPr>
          <p:nvPr>
            <p:ph type="sldNum" sz="quarter" idx="4"/>
          </p:nvPr>
        </p:nvSpPr>
        <p:spPr>
          <a:xfrm>
            <a:off x="9195148" y="6402222"/>
            <a:ext cx="2743200" cy="366183"/>
          </a:xfrm>
          <a:prstGeom prst="rect">
            <a:avLst/>
          </a:prstGeom>
        </p:spPr>
        <p:txBody>
          <a:bodyPr vert="horz" lIns="91440" tIns="45720" rIns="91440" bIns="45720" rtlCol="0" anchor="ctr"/>
          <a:lstStyle>
            <a:lvl1pPr algn="r">
              <a:defRPr sz="1000">
                <a:solidFill>
                  <a:schemeClr val="tx1"/>
                </a:solidFill>
              </a:defRPr>
            </a:lvl1pPr>
          </a:lstStyle>
          <a:p>
            <a:fld id="{A818769F-49A9-F04E-A4FE-51B7C0E79E9E}" type="slidenum">
              <a:rPr lang="en-US" smtClean="0"/>
              <a:pPr/>
              <a:t>‹#›</a:t>
            </a:fld>
            <a:endParaRPr lang="en-US" dirty="0"/>
          </a:p>
        </p:txBody>
      </p:sp>
      <p:sp>
        <p:nvSpPr>
          <p:cNvPr id="2" name="Footer Placeholder 1">
            <a:extLst>
              <a:ext uri="{FF2B5EF4-FFF2-40B4-BE49-F238E27FC236}">
                <a16:creationId xmlns:a16="http://schemas.microsoft.com/office/drawing/2014/main" id="{A28F8908-366E-0640-96E3-8940D6B7B77E}"/>
              </a:ext>
            </a:extLst>
          </p:cNvPr>
          <p:cNvSpPr>
            <a:spLocks noGrp="1"/>
          </p:cNvSpPr>
          <p:nvPr>
            <p:ph type="ftr" sz="quarter" idx="15"/>
          </p:nvPr>
        </p:nvSpPr>
        <p:spPr/>
        <p:txBody>
          <a:bodyPr/>
          <a:lstStyle/>
          <a:p>
            <a:r>
              <a:rPr lang="en-US" dirty="0">
                <a:latin typeface="Speedee" charset="0"/>
                <a:ea typeface="Speedee" charset="0"/>
                <a:cs typeface="Speedee" charset="0"/>
              </a:rPr>
              <a:t>© McDonald’s 2018 — Confidential</a:t>
            </a:r>
            <a:endParaRPr lang="en-US" dirty="0"/>
          </a:p>
        </p:txBody>
      </p:sp>
    </p:spTree>
    <p:extLst>
      <p:ext uri="{BB962C8B-B14F-4D97-AF65-F5344CB8AC3E}">
        <p14:creationId xmlns:p14="http://schemas.microsoft.com/office/powerpoint/2010/main" val="1496106798"/>
      </p:ext>
    </p:extLst>
  </p:cSld>
  <p:clrMapOvr>
    <a:masterClrMapping/>
  </p:clrMapOvr>
  <p:extLst>
    <p:ext uri="{DCECCB84-F9BA-43D5-87BE-67443E8EF086}">
      <p15:sldGuideLst xmlns:p15="http://schemas.microsoft.com/office/powerpoint/2012/main"/>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ext with Left-hand Image">
    <p:bg>
      <p:bgPr>
        <a:solidFill>
          <a:schemeClr val="bg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79FAC9-EB2E-114E-90BC-D7B50FE68CBA}"/>
              </a:ext>
            </a:extLst>
          </p:cNvPr>
          <p:cNvSpPr>
            <a:spLocks noGrp="1"/>
          </p:cNvSpPr>
          <p:nvPr>
            <p:ph type="pic" sz="quarter" idx="10"/>
          </p:nvPr>
        </p:nvSpPr>
        <p:spPr>
          <a:xfrm>
            <a:off x="0" y="0"/>
            <a:ext cx="6096000" cy="6858000"/>
          </a:xfrm>
          <a:prstGeom prst="rect">
            <a:avLst/>
          </a:prstGeom>
          <a:solidFill>
            <a:schemeClr val="accent5"/>
          </a:solidFill>
        </p:spPr>
        <p:txBody>
          <a:bodyPr/>
          <a:lstStyle>
            <a:lvl1pPr marL="0" indent="0">
              <a:buNone/>
              <a:defRPr sz="1333"/>
            </a:lvl1pPr>
          </a:lstStyle>
          <a:p>
            <a:r>
              <a:rPr lang="en-US" dirty="0"/>
              <a:t>Click icon to add picture</a:t>
            </a:r>
          </a:p>
        </p:txBody>
      </p:sp>
      <p:sp>
        <p:nvSpPr>
          <p:cNvPr id="6" name="Text Placeholder 12">
            <a:extLst>
              <a:ext uri="{FF2B5EF4-FFF2-40B4-BE49-F238E27FC236}">
                <a16:creationId xmlns:a16="http://schemas.microsoft.com/office/drawing/2014/main" id="{B1F1D5F3-5946-A549-8F4F-39E3F7F281DA}"/>
              </a:ext>
            </a:extLst>
          </p:cNvPr>
          <p:cNvSpPr>
            <a:spLocks noGrp="1"/>
          </p:cNvSpPr>
          <p:nvPr>
            <p:ph type="body" sz="quarter" idx="13" hasCustomPrompt="1"/>
          </p:nvPr>
        </p:nvSpPr>
        <p:spPr>
          <a:xfrm>
            <a:off x="268224" y="273985"/>
            <a:ext cx="4938777" cy="427567"/>
          </a:xfrm>
          <a:prstGeom prst="rect">
            <a:avLst/>
          </a:prstGeom>
        </p:spPr>
        <p:txBody>
          <a:bodyPr/>
          <a:lstStyle>
            <a:lvl1pPr marL="0" indent="0">
              <a:lnSpc>
                <a:spcPct val="100000"/>
              </a:lnSpc>
              <a:spcBef>
                <a:spcPts val="0"/>
              </a:spcBef>
              <a:buNone/>
              <a:defRPr sz="20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headline style</a:t>
            </a:r>
          </a:p>
        </p:txBody>
      </p:sp>
      <p:sp>
        <p:nvSpPr>
          <p:cNvPr id="7" name="Text Placeholder 12">
            <a:extLst>
              <a:ext uri="{FF2B5EF4-FFF2-40B4-BE49-F238E27FC236}">
                <a16:creationId xmlns:a16="http://schemas.microsoft.com/office/drawing/2014/main" id="{35902696-8329-1146-AFF6-BA4AC872EE57}"/>
              </a:ext>
            </a:extLst>
          </p:cNvPr>
          <p:cNvSpPr>
            <a:spLocks noGrp="1"/>
          </p:cNvSpPr>
          <p:nvPr>
            <p:ph type="body" sz="quarter" idx="14" hasCustomPrompt="1"/>
          </p:nvPr>
        </p:nvSpPr>
        <p:spPr>
          <a:xfrm>
            <a:off x="6681216" y="1316196"/>
            <a:ext cx="4925568" cy="987552"/>
          </a:xfrm>
          <a:prstGeom prst="rect">
            <a:avLst/>
          </a:prstGeom>
        </p:spPr>
        <p:txBody>
          <a:bodyPr/>
          <a:lstStyle>
            <a:lvl1pPr marL="0" indent="0" algn="ctr">
              <a:lnSpc>
                <a:spcPct val="100000"/>
              </a:lnSpc>
              <a:spcBef>
                <a:spcPts val="0"/>
              </a:spcBef>
              <a:buNone/>
              <a:defRPr sz="28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subhead style</a:t>
            </a:r>
          </a:p>
        </p:txBody>
      </p:sp>
      <p:sp>
        <p:nvSpPr>
          <p:cNvPr id="12" name="Slide Number Placeholder 9">
            <a:extLst>
              <a:ext uri="{FF2B5EF4-FFF2-40B4-BE49-F238E27FC236}">
                <a16:creationId xmlns:a16="http://schemas.microsoft.com/office/drawing/2014/main" id="{4A6B6D94-366F-CE44-91B5-116D2B3D5B18}"/>
              </a:ext>
            </a:extLst>
          </p:cNvPr>
          <p:cNvSpPr>
            <a:spLocks noGrp="1"/>
          </p:cNvSpPr>
          <p:nvPr>
            <p:ph type="sldNum" sz="quarter" idx="4"/>
          </p:nvPr>
        </p:nvSpPr>
        <p:spPr>
          <a:xfrm>
            <a:off x="9195148" y="6402222"/>
            <a:ext cx="2743200" cy="366183"/>
          </a:xfrm>
          <a:prstGeom prst="rect">
            <a:avLst/>
          </a:prstGeom>
        </p:spPr>
        <p:txBody>
          <a:bodyPr vert="horz" lIns="91440" tIns="45720" rIns="91440" bIns="45720" rtlCol="0" anchor="ctr"/>
          <a:lstStyle>
            <a:lvl1pPr algn="r">
              <a:defRPr sz="1000">
                <a:solidFill>
                  <a:schemeClr val="bg1"/>
                </a:solidFill>
              </a:defRPr>
            </a:lvl1pPr>
          </a:lstStyle>
          <a:p>
            <a:fld id="{A818769F-49A9-F04E-A4FE-51B7C0E79E9E}" type="slidenum">
              <a:rPr lang="en-US" smtClean="0"/>
              <a:pPr/>
              <a:t>‹#›</a:t>
            </a:fld>
            <a:endParaRPr lang="en-US" dirty="0"/>
          </a:p>
        </p:txBody>
      </p:sp>
      <p:sp>
        <p:nvSpPr>
          <p:cNvPr id="2" name="Footer Placeholder 1">
            <a:extLst>
              <a:ext uri="{FF2B5EF4-FFF2-40B4-BE49-F238E27FC236}">
                <a16:creationId xmlns:a16="http://schemas.microsoft.com/office/drawing/2014/main" id="{921E08F7-6992-A44A-B975-DC62B648A67D}"/>
              </a:ext>
            </a:extLst>
          </p:cNvPr>
          <p:cNvSpPr>
            <a:spLocks noGrp="1"/>
          </p:cNvSpPr>
          <p:nvPr>
            <p:ph type="ftr" sz="quarter" idx="18"/>
          </p:nvPr>
        </p:nvSpPr>
        <p:spPr/>
        <p:txBody>
          <a:bodyPr/>
          <a:lstStyle/>
          <a:p>
            <a:r>
              <a:rPr lang="en-US" dirty="0">
                <a:latin typeface="Speedee" charset="0"/>
                <a:ea typeface="Speedee" charset="0"/>
                <a:cs typeface="Speedee" charset="0"/>
              </a:rPr>
              <a:t>© McDonald’s 2018 — Confidential</a:t>
            </a:r>
            <a:endParaRPr lang="en-US" dirty="0"/>
          </a:p>
        </p:txBody>
      </p:sp>
      <p:sp>
        <p:nvSpPr>
          <p:cNvPr id="4" name="Text Placeholder 3">
            <a:extLst>
              <a:ext uri="{FF2B5EF4-FFF2-40B4-BE49-F238E27FC236}">
                <a16:creationId xmlns:a16="http://schemas.microsoft.com/office/drawing/2014/main" id="{6D78248D-AAED-244B-B1BB-D5C052310534}"/>
              </a:ext>
            </a:extLst>
          </p:cNvPr>
          <p:cNvSpPr>
            <a:spLocks noGrp="1"/>
          </p:cNvSpPr>
          <p:nvPr>
            <p:ph type="body" sz="quarter" idx="19"/>
          </p:nvPr>
        </p:nvSpPr>
        <p:spPr>
          <a:xfrm>
            <a:off x="6681216" y="3438935"/>
            <a:ext cx="4930840" cy="2790880"/>
          </a:xfrm>
          <a:prstGeom prst="rect">
            <a:avLst/>
          </a:prstGeom>
        </p:spPr>
        <p:txBody>
          <a:bodyPr numCol="2" spcCol="228600"/>
          <a:lstStyle>
            <a:lvl1pPr marL="162980" indent="-162980">
              <a:lnSpc>
                <a:spcPts val="2200"/>
              </a:lnSpc>
              <a:spcBef>
                <a:spcPts val="1600"/>
              </a:spcBef>
              <a:buClr>
                <a:schemeClr val="accent1"/>
              </a:buClr>
              <a:buSzPct val="124000"/>
              <a:tabLst/>
              <a:defRPr sz="1600" b="1"/>
            </a:lvl1pPr>
            <a:lvl2pPr marL="162980" indent="0">
              <a:lnSpc>
                <a:spcPts val="2200"/>
              </a:lnSpc>
              <a:spcBef>
                <a:spcPts val="0"/>
              </a:spcBef>
              <a:buNone/>
              <a:tabLst/>
              <a:defRPr sz="1600"/>
            </a:lvl2pPr>
          </a:lstStyle>
          <a:p>
            <a:pPr lvl="0"/>
            <a:r>
              <a:rPr lang="en-US"/>
              <a:t>Edit Master text styles</a:t>
            </a:r>
          </a:p>
          <a:p>
            <a:pPr lvl="1"/>
            <a:r>
              <a:rPr lang="en-US"/>
              <a:t>Second level</a:t>
            </a:r>
          </a:p>
        </p:txBody>
      </p:sp>
      <p:sp>
        <p:nvSpPr>
          <p:cNvPr id="10" name="Text Placeholder 4">
            <a:extLst>
              <a:ext uri="{FF2B5EF4-FFF2-40B4-BE49-F238E27FC236}">
                <a16:creationId xmlns:a16="http://schemas.microsoft.com/office/drawing/2014/main" id="{6A1D1654-820D-E74B-B21D-FF1E9E30B3C6}"/>
              </a:ext>
            </a:extLst>
          </p:cNvPr>
          <p:cNvSpPr>
            <a:spLocks noGrp="1"/>
          </p:cNvSpPr>
          <p:nvPr>
            <p:ph type="body" sz="quarter" idx="17"/>
          </p:nvPr>
        </p:nvSpPr>
        <p:spPr>
          <a:xfrm>
            <a:off x="6681216" y="2308945"/>
            <a:ext cx="4930840" cy="956504"/>
          </a:xfrm>
          <a:prstGeom prst="rect">
            <a:avLst/>
          </a:prstGeom>
        </p:spPr>
        <p:txBody>
          <a:bodyPr/>
          <a:lstStyle>
            <a:lvl1pPr marL="0" indent="0">
              <a:lnSpc>
                <a:spcPts val="2200"/>
              </a:lnSpc>
              <a:spcBef>
                <a:spcPts val="800"/>
              </a:spcBef>
              <a:buFontTx/>
              <a:buNone/>
              <a:tabLst/>
              <a:defRPr sz="1600"/>
            </a:lvl1pPr>
            <a:lvl2pPr marL="340774" indent="0">
              <a:lnSpc>
                <a:spcPct val="100000"/>
              </a:lnSpc>
              <a:spcBef>
                <a:spcPts val="400"/>
              </a:spcBef>
              <a:buClr>
                <a:schemeClr val="accent1"/>
              </a:buClr>
              <a:buSzPct val="120000"/>
              <a:buFontTx/>
              <a:buNone/>
              <a:tabLst/>
              <a:defRPr sz="1867"/>
            </a:lvl2pPr>
          </a:lstStyle>
          <a:p>
            <a:pPr lvl="0"/>
            <a:r>
              <a:rPr lang="en-US"/>
              <a:t>Edit Master text styles</a:t>
            </a:r>
          </a:p>
        </p:txBody>
      </p:sp>
    </p:spTree>
    <p:extLst>
      <p:ext uri="{BB962C8B-B14F-4D97-AF65-F5344CB8AC3E}">
        <p14:creationId xmlns:p14="http://schemas.microsoft.com/office/powerpoint/2010/main" val="3800249062"/>
      </p:ext>
    </p:extLst>
  </p:cSld>
  <p:clrMapOvr>
    <a:masterClrMapping/>
  </p:clrMapOvr>
  <p:extLst>
    <p:ext uri="{DCECCB84-F9BA-43D5-87BE-67443E8EF086}">
      <p15:sldGuideLst xmlns:p15="http://schemas.microsoft.com/office/powerpoint/2012/main"/>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hree Column with Image">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504D7B2-772C-034B-BF67-9C92A049BF4A}"/>
              </a:ext>
            </a:extLst>
          </p:cNvPr>
          <p:cNvSpPr/>
          <p:nvPr/>
        </p:nvSpPr>
        <p:spPr>
          <a:xfrm>
            <a:off x="4066031" y="0"/>
            <a:ext cx="4091297" cy="6858000"/>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91" dirty="0"/>
          </a:p>
        </p:txBody>
      </p:sp>
      <p:sp>
        <p:nvSpPr>
          <p:cNvPr id="5" name="Picture Placeholder 4">
            <a:extLst>
              <a:ext uri="{FF2B5EF4-FFF2-40B4-BE49-F238E27FC236}">
                <a16:creationId xmlns:a16="http://schemas.microsoft.com/office/drawing/2014/main" id="{3E79FAC9-EB2E-114E-90BC-D7B50FE68CBA}"/>
              </a:ext>
            </a:extLst>
          </p:cNvPr>
          <p:cNvSpPr>
            <a:spLocks noGrp="1"/>
          </p:cNvSpPr>
          <p:nvPr>
            <p:ph type="pic" sz="quarter" idx="10"/>
          </p:nvPr>
        </p:nvSpPr>
        <p:spPr>
          <a:xfrm>
            <a:off x="8132064" y="0"/>
            <a:ext cx="4059936" cy="6858000"/>
          </a:xfrm>
          <a:prstGeom prst="rect">
            <a:avLst/>
          </a:prstGeom>
          <a:solidFill>
            <a:schemeClr val="accent5"/>
          </a:solidFill>
        </p:spPr>
        <p:txBody>
          <a:bodyPr/>
          <a:lstStyle>
            <a:lvl1pPr marL="0" indent="0">
              <a:buNone/>
              <a:defRPr sz="1333"/>
            </a:lvl1pPr>
          </a:lstStyle>
          <a:p>
            <a:r>
              <a:rPr lang="en-US" dirty="0"/>
              <a:t>Click icon to add picture</a:t>
            </a:r>
          </a:p>
        </p:txBody>
      </p:sp>
      <p:sp>
        <p:nvSpPr>
          <p:cNvPr id="6" name="Text Placeholder 12">
            <a:extLst>
              <a:ext uri="{FF2B5EF4-FFF2-40B4-BE49-F238E27FC236}">
                <a16:creationId xmlns:a16="http://schemas.microsoft.com/office/drawing/2014/main" id="{B1F1D5F3-5946-A549-8F4F-39E3F7F281DA}"/>
              </a:ext>
            </a:extLst>
          </p:cNvPr>
          <p:cNvSpPr>
            <a:spLocks noGrp="1"/>
          </p:cNvSpPr>
          <p:nvPr>
            <p:ph type="body" sz="quarter" idx="13" hasCustomPrompt="1"/>
          </p:nvPr>
        </p:nvSpPr>
        <p:spPr>
          <a:xfrm>
            <a:off x="268224" y="273985"/>
            <a:ext cx="4938777" cy="427567"/>
          </a:xfrm>
          <a:prstGeom prst="rect">
            <a:avLst/>
          </a:prstGeom>
        </p:spPr>
        <p:txBody>
          <a:bodyPr/>
          <a:lstStyle>
            <a:lvl1pPr marL="0" indent="0">
              <a:lnSpc>
                <a:spcPct val="100000"/>
              </a:lnSpc>
              <a:spcBef>
                <a:spcPts val="0"/>
              </a:spcBef>
              <a:buNone/>
              <a:defRPr sz="20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15" name="Text Placeholder 12">
            <a:extLst>
              <a:ext uri="{FF2B5EF4-FFF2-40B4-BE49-F238E27FC236}">
                <a16:creationId xmlns:a16="http://schemas.microsoft.com/office/drawing/2014/main" id="{23B90FDE-0E51-6D44-A0BA-4C98053D6DD1}"/>
              </a:ext>
            </a:extLst>
          </p:cNvPr>
          <p:cNvSpPr>
            <a:spLocks noGrp="1"/>
          </p:cNvSpPr>
          <p:nvPr>
            <p:ph type="body" sz="quarter" idx="21" hasCustomPrompt="1"/>
          </p:nvPr>
        </p:nvSpPr>
        <p:spPr>
          <a:xfrm>
            <a:off x="4306148" y="1643299"/>
            <a:ext cx="3591288" cy="1052221"/>
          </a:xfrm>
          <a:prstGeom prst="rect">
            <a:avLst/>
          </a:prstGeom>
        </p:spPr>
        <p:txBody>
          <a:bodyPr/>
          <a:lstStyle>
            <a:lvl1pPr marL="0" indent="0" algn="ctr">
              <a:lnSpc>
                <a:spcPct val="100000"/>
              </a:lnSpc>
              <a:spcBef>
                <a:spcPts val="0"/>
              </a:spcBef>
              <a:buNone/>
              <a:defRPr sz="28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Edit Master subhead style</a:t>
            </a:r>
          </a:p>
        </p:txBody>
      </p:sp>
      <p:sp>
        <p:nvSpPr>
          <p:cNvPr id="16" name="Text Placeholder 4">
            <a:extLst>
              <a:ext uri="{FF2B5EF4-FFF2-40B4-BE49-F238E27FC236}">
                <a16:creationId xmlns:a16="http://schemas.microsoft.com/office/drawing/2014/main" id="{E2BF2E63-D5D8-9D49-8E3E-42090FA1818B}"/>
              </a:ext>
            </a:extLst>
          </p:cNvPr>
          <p:cNvSpPr>
            <a:spLocks noGrp="1"/>
          </p:cNvSpPr>
          <p:nvPr>
            <p:ph type="body" sz="quarter" idx="22"/>
          </p:nvPr>
        </p:nvSpPr>
        <p:spPr>
          <a:xfrm>
            <a:off x="4299398" y="2695521"/>
            <a:ext cx="3595667" cy="3341007"/>
          </a:xfrm>
          <a:prstGeom prst="rect">
            <a:avLst/>
          </a:prstGeom>
        </p:spPr>
        <p:txBody>
          <a:bodyPr/>
          <a:lstStyle>
            <a:lvl1pPr marL="0" indent="0">
              <a:lnSpc>
                <a:spcPts val="2200"/>
              </a:lnSpc>
              <a:spcBef>
                <a:spcPts val="800"/>
              </a:spcBef>
              <a:buFontTx/>
              <a:buNone/>
              <a:tabLst/>
              <a:defRPr sz="1600"/>
            </a:lvl1pPr>
            <a:lvl2pPr marL="340774" indent="0">
              <a:lnSpc>
                <a:spcPct val="100000"/>
              </a:lnSpc>
              <a:spcBef>
                <a:spcPts val="400"/>
              </a:spcBef>
              <a:buClr>
                <a:schemeClr val="accent1"/>
              </a:buClr>
              <a:buSzPct val="120000"/>
              <a:buFontTx/>
              <a:buNone/>
              <a:tabLst/>
              <a:defRPr sz="1867"/>
            </a:lvl2pPr>
          </a:lstStyle>
          <a:p>
            <a:pPr lvl="0"/>
            <a:r>
              <a:rPr lang="en-US"/>
              <a:t>Edit Master text styles</a:t>
            </a:r>
          </a:p>
        </p:txBody>
      </p:sp>
      <p:sp>
        <p:nvSpPr>
          <p:cNvPr id="17" name="Slide Number Placeholder 9">
            <a:extLst>
              <a:ext uri="{FF2B5EF4-FFF2-40B4-BE49-F238E27FC236}">
                <a16:creationId xmlns:a16="http://schemas.microsoft.com/office/drawing/2014/main" id="{96696F8D-B920-DA46-9617-B0DCF7C59A92}"/>
              </a:ext>
            </a:extLst>
          </p:cNvPr>
          <p:cNvSpPr>
            <a:spLocks noGrp="1"/>
          </p:cNvSpPr>
          <p:nvPr>
            <p:ph type="sldNum" sz="quarter" idx="4"/>
          </p:nvPr>
        </p:nvSpPr>
        <p:spPr>
          <a:xfrm>
            <a:off x="9195148" y="6402222"/>
            <a:ext cx="2743200" cy="366183"/>
          </a:xfrm>
          <a:prstGeom prst="rect">
            <a:avLst/>
          </a:prstGeom>
        </p:spPr>
        <p:txBody>
          <a:bodyPr vert="horz" lIns="91440" tIns="45720" rIns="91440" bIns="45720" rtlCol="0" anchor="ctr"/>
          <a:lstStyle>
            <a:lvl1pPr algn="r">
              <a:defRPr sz="1000">
                <a:solidFill>
                  <a:schemeClr val="tx1"/>
                </a:solidFill>
              </a:defRPr>
            </a:lvl1pPr>
          </a:lstStyle>
          <a:p>
            <a:fld id="{A818769F-49A9-F04E-A4FE-51B7C0E79E9E}" type="slidenum">
              <a:rPr lang="en-US" smtClean="0"/>
              <a:pPr/>
              <a:t>‹#›</a:t>
            </a:fld>
            <a:endParaRPr lang="en-US" dirty="0"/>
          </a:p>
        </p:txBody>
      </p:sp>
      <p:sp>
        <p:nvSpPr>
          <p:cNvPr id="2" name="Footer Placeholder 1">
            <a:extLst>
              <a:ext uri="{FF2B5EF4-FFF2-40B4-BE49-F238E27FC236}">
                <a16:creationId xmlns:a16="http://schemas.microsoft.com/office/drawing/2014/main" id="{BCB9B54D-D92A-2A4D-ABEC-AF3388160792}"/>
              </a:ext>
            </a:extLst>
          </p:cNvPr>
          <p:cNvSpPr>
            <a:spLocks noGrp="1"/>
          </p:cNvSpPr>
          <p:nvPr>
            <p:ph type="ftr" sz="quarter" idx="23"/>
          </p:nvPr>
        </p:nvSpPr>
        <p:spPr/>
        <p:txBody>
          <a:bodyPr/>
          <a:lstStyle/>
          <a:p>
            <a:r>
              <a:rPr lang="en-US" dirty="0">
                <a:latin typeface="Speedee" charset="0"/>
                <a:ea typeface="Speedee" charset="0"/>
                <a:cs typeface="Speedee" charset="0"/>
              </a:rPr>
              <a:t>© McDonald’s 2018 — Confidential</a:t>
            </a:r>
            <a:endParaRPr lang="en-US" dirty="0"/>
          </a:p>
        </p:txBody>
      </p:sp>
      <p:sp>
        <p:nvSpPr>
          <p:cNvPr id="11" name="Text Placeholder 3">
            <a:extLst>
              <a:ext uri="{FF2B5EF4-FFF2-40B4-BE49-F238E27FC236}">
                <a16:creationId xmlns:a16="http://schemas.microsoft.com/office/drawing/2014/main" id="{8C2F95B7-A534-C64E-BA34-8E22FCEEF0CA}"/>
              </a:ext>
            </a:extLst>
          </p:cNvPr>
          <p:cNvSpPr>
            <a:spLocks noGrp="1"/>
          </p:cNvSpPr>
          <p:nvPr>
            <p:ph type="body" sz="quarter" idx="19"/>
          </p:nvPr>
        </p:nvSpPr>
        <p:spPr>
          <a:xfrm>
            <a:off x="758283" y="1680378"/>
            <a:ext cx="3076847" cy="4356149"/>
          </a:xfrm>
          <a:prstGeom prst="rect">
            <a:avLst/>
          </a:prstGeom>
        </p:spPr>
        <p:txBody>
          <a:bodyPr numCol="1" spcCol="228600"/>
          <a:lstStyle>
            <a:lvl1pPr marL="0" indent="0">
              <a:lnSpc>
                <a:spcPts val="2200"/>
              </a:lnSpc>
              <a:spcBef>
                <a:spcPts val="1600"/>
              </a:spcBef>
              <a:buClr>
                <a:schemeClr val="accent1"/>
              </a:buClr>
              <a:buSzPct val="124000"/>
              <a:buNone/>
              <a:tabLst/>
              <a:defRPr sz="1600" b="1"/>
            </a:lvl1pPr>
            <a:lvl2pPr marL="14817" indent="0">
              <a:lnSpc>
                <a:spcPts val="2200"/>
              </a:lnSpc>
              <a:spcBef>
                <a:spcPts val="0"/>
              </a:spcBef>
              <a:buNone/>
              <a:tabLst/>
              <a:defRPr sz="1600"/>
            </a:lvl2pPr>
          </a:lstStyle>
          <a:p>
            <a:pPr lvl="0"/>
            <a:r>
              <a:rPr lang="en-US"/>
              <a:t>Edit Master text styles</a:t>
            </a:r>
          </a:p>
          <a:p>
            <a:pPr lvl="1"/>
            <a:r>
              <a:rPr lang="en-US"/>
              <a:t>Second level</a:t>
            </a:r>
          </a:p>
        </p:txBody>
      </p:sp>
    </p:spTree>
    <p:extLst>
      <p:ext uri="{BB962C8B-B14F-4D97-AF65-F5344CB8AC3E}">
        <p14:creationId xmlns:p14="http://schemas.microsoft.com/office/powerpoint/2010/main" val="3115030084"/>
      </p:ext>
    </p:extLst>
  </p:cSld>
  <p:clrMapOvr>
    <a:masterClrMapping/>
  </p:clrMapOvr>
  <p:extLst>
    <p:ext uri="{DCECCB84-F9BA-43D5-87BE-67443E8EF086}">
      <p15:sldGuideLst xmlns:p15="http://schemas.microsoft.com/office/powerpoint/2012/main">
        <p15:guide id="2" pos="1320">
          <p15:clr>
            <a:srgbClr val="FBAE40"/>
          </p15:clr>
        </p15:guide>
        <p15:guide id="3" orient="horz" pos="1620">
          <p15:clr>
            <a:srgbClr val="FBAE40"/>
          </p15:clr>
        </p15:guide>
        <p15:guide id="4" pos="4440">
          <p15:clr>
            <a:srgbClr val="FBAE40"/>
          </p15:clr>
        </p15:guide>
        <p15:guide id="5" orient="horz" pos="829">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Centered Text with Images">
    <p:bg>
      <p:bgPr>
        <a:solidFill>
          <a:schemeClr val="bg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79FAC9-EB2E-114E-90BC-D7B50FE68CBA}"/>
              </a:ext>
            </a:extLst>
          </p:cNvPr>
          <p:cNvSpPr>
            <a:spLocks noGrp="1"/>
          </p:cNvSpPr>
          <p:nvPr>
            <p:ph type="pic" sz="quarter" idx="10"/>
          </p:nvPr>
        </p:nvSpPr>
        <p:spPr>
          <a:xfrm>
            <a:off x="8210000" y="3431261"/>
            <a:ext cx="3982000" cy="2743201"/>
          </a:xfrm>
          <a:prstGeom prst="rect">
            <a:avLst/>
          </a:prstGeom>
          <a:solidFill>
            <a:schemeClr val="accent5"/>
          </a:solidFill>
        </p:spPr>
        <p:txBody>
          <a:bodyPr/>
          <a:lstStyle>
            <a:lvl1pPr marL="0" indent="0">
              <a:buNone/>
              <a:defRPr sz="1333"/>
            </a:lvl1pPr>
          </a:lstStyle>
          <a:p>
            <a:r>
              <a:rPr lang="en-US" dirty="0"/>
              <a:t>Click icon to add picture</a:t>
            </a:r>
          </a:p>
        </p:txBody>
      </p:sp>
      <p:sp>
        <p:nvSpPr>
          <p:cNvPr id="6" name="Text Placeholder 12">
            <a:extLst>
              <a:ext uri="{FF2B5EF4-FFF2-40B4-BE49-F238E27FC236}">
                <a16:creationId xmlns:a16="http://schemas.microsoft.com/office/drawing/2014/main" id="{B1F1D5F3-5946-A549-8F4F-39E3F7F281DA}"/>
              </a:ext>
            </a:extLst>
          </p:cNvPr>
          <p:cNvSpPr>
            <a:spLocks noGrp="1"/>
          </p:cNvSpPr>
          <p:nvPr>
            <p:ph type="body" sz="quarter" idx="13" hasCustomPrompt="1"/>
          </p:nvPr>
        </p:nvSpPr>
        <p:spPr>
          <a:xfrm>
            <a:off x="268224" y="273985"/>
            <a:ext cx="4938777" cy="427567"/>
          </a:xfrm>
          <a:prstGeom prst="rect">
            <a:avLst/>
          </a:prstGeom>
        </p:spPr>
        <p:txBody>
          <a:bodyPr/>
          <a:lstStyle>
            <a:lvl1pPr marL="0" indent="0">
              <a:lnSpc>
                <a:spcPct val="100000"/>
              </a:lnSpc>
              <a:spcBef>
                <a:spcPts val="0"/>
              </a:spcBef>
              <a:buNone/>
              <a:defRPr sz="20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headline style</a:t>
            </a:r>
          </a:p>
        </p:txBody>
      </p:sp>
      <p:sp>
        <p:nvSpPr>
          <p:cNvPr id="7" name="Text Placeholder 12">
            <a:extLst>
              <a:ext uri="{FF2B5EF4-FFF2-40B4-BE49-F238E27FC236}">
                <a16:creationId xmlns:a16="http://schemas.microsoft.com/office/drawing/2014/main" id="{35902696-8329-1146-AFF6-BA4AC872EE57}"/>
              </a:ext>
            </a:extLst>
          </p:cNvPr>
          <p:cNvSpPr>
            <a:spLocks noGrp="1"/>
          </p:cNvSpPr>
          <p:nvPr>
            <p:ph type="body" sz="quarter" idx="14" hasCustomPrompt="1"/>
          </p:nvPr>
        </p:nvSpPr>
        <p:spPr>
          <a:xfrm>
            <a:off x="2794000" y="1048487"/>
            <a:ext cx="6604000" cy="603307"/>
          </a:xfrm>
          <a:prstGeom prst="rect">
            <a:avLst/>
          </a:prstGeom>
        </p:spPr>
        <p:txBody>
          <a:bodyPr/>
          <a:lstStyle>
            <a:lvl1pPr marL="0" indent="0" algn="ctr">
              <a:lnSpc>
                <a:spcPct val="100000"/>
              </a:lnSpc>
              <a:spcBef>
                <a:spcPts val="0"/>
              </a:spcBef>
              <a:buNone/>
              <a:defRPr sz="28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subhead style</a:t>
            </a:r>
          </a:p>
        </p:txBody>
      </p:sp>
      <p:sp>
        <p:nvSpPr>
          <p:cNvPr id="9" name="Text Placeholder 4">
            <a:extLst>
              <a:ext uri="{FF2B5EF4-FFF2-40B4-BE49-F238E27FC236}">
                <a16:creationId xmlns:a16="http://schemas.microsoft.com/office/drawing/2014/main" id="{CCD3CB52-8D92-BA43-A9BA-2675AB8D1771}"/>
              </a:ext>
            </a:extLst>
          </p:cNvPr>
          <p:cNvSpPr>
            <a:spLocks noGrp="1"/>
          </p:cNvSpPr>
          <p:nvPr>
            <p:ph type="body" sz="quarter" idx="17"/>
          </p:nvPr>
        </p:nvSpPr>
        <p:spPr>
          <a:xfrm>
            <a:off x="2794000" y="1651794"/>
            <a:ext cx="6604000" cy="1534167"/>
          </a:xfrm>
          <a:prstGeom prst="rect">
            <a:avLst/>
          </a:prstGeom>
        </p:spPr>
        <p:txBody>
          <a:bodyPr/>
          <a:lstStyle>
            <a:lvl1pPr marL="0" indent="0" algn="ctr">
              <a:lnSpc>
                <a:spcPts val="2200"/>
              </a:lnSpc>
              <a:spcBef>
                <a:spcPts val="800"/>
              </a:spcBef>
              <a:buFontTx/>
              <a:buNone/>
              <a:tabLst/>
              <a:defRPr sz="1800"/>
            </a:lvl1pPr>
            <a:lvl2pPr marL="340774" indent="0">
              <a:lnSpc>
                <a:spcPct val="100000"/>
              </a:lnSpc>
              <a:spcBef>
                <a:spcPts val="400"/>
              </a:spcBef>
              <a:buClr>
                <a:schemeClr val="accent1"/>
              </a:buClr>
              <a:buSzPct val="120000"/>
              <a:buFontTx/>
              <a:buNone/>
              <a:tabLst/>
              <a:defRPr sz="1867"/>
            </a:lvl2pPr>
          </a:lstStyle>
          <a:p>
            <a:pPr lvl="0"/>
            <a:r>
              <a:rPr lang="en-US"/>
              <a:t>Edit Master text styles</a:t>
            </a:r>
          </a:p>
        </p:txBody>
      </p:sp>
      <p:sp>
        <p:nvSpPr>
          <p:cNvPr id="18" name="Picture Placeholder 4">
            <a:extLst>
              <a:ext uri="{FF2B5EF4-FFF2-40B4-BE49-F238E27FC236}">
                <a16:creationId xmlns:a16="http://schemas.microsoft.com/office/drawing/2014/main" id="{6B016DA3-DBA7-1C41-8299-3292E26E35C7}"/>
              </a:ext>
            </a:extLst>
          </p:cNvPr>
          <p:cNvSpPr>
            <a:spLocks noGrp="1"/>
          </p:cNvSpPr>
          <p:nvPr>
            <p:ph type="pic" sz="quarter" idx="19"/>
          </p:nvPr>
        </p:nvSpPr>
        <p:spPr>
          <a:xfrm>
            <a:off x="4115350" y="3431261"/>
            <a:ext cx="3961301" cy="2743201"/>
          </a:xfrm>
          <a:prstGeom prst="rect">
            <a:avLst/>
          </a:prstGeom>
          <a:solidFill>
            <a:schemeClr val="accent5"/>
          </a:solidFill>
        </p:spPr>
        <p:txBody>
          <a:bodyPr/>
          <a:lstStyle>
            <a:lvl1pPr marL="0" indent="0">
              <a:buNone/>
              <a:defRPr sz="1333"/>
            </a:lvl1pPr>
          </a:lstStyle>
          <a:p>
            <a:r>
              <a:rPr lang="en-US" dirty="0"/>
              <a:t>Click icon to add picture</a:t>
            </a:r>
          </a:p>
        </p:txBody>
      </p:sp>
      <p:sp>
        <p:nvSpPr>
          <p:cNvPr id="19" name="Picture Placeholder 4">
            <a:extLst>
              <a:ext uri="{FF2B5EF4-FFF2-40B4-BE49-F238E27FC236}">
                <a16:creationId xmlns:a16="http://schemas.microsoft.com/office/drawing/2014/main" id="{88577326-8E57-624C-8AFD-DFB614C974D4}"/>
              </a:ext>
            </a:extLst>
          </p:cNvPr>
          <p:cNvSpPr>
            <a:spLocks noGrp="1"/>
          </p:cNvSpPr>
          <p:nvPr>
            <p:ph type="pic" sz="quarter" idx="20"/>
          </p:nvPr>
        </p:nvSpPr>
        <p:spPr>
          <a:xfrm>
            <a:off x="0" y="3431261"/>
            <a:ext cx="3982000" cy="2743201"/>
          </a:xfrm>
          <a:prstGeom prst="rect">
            <a:avLst/>
          </a:prstGeom>
          <a:solidFill>
            <a:schemeClr val="accent5"/>
          </a:solidFill>
        </p:spPr>
        <p:txBody>
          <a:bodyPr/>
          <a:lstStyle>
            <a:lvl1pPr marL="0" indent="0">
              <a:buNone/>
              <a:defRPr sz="1333"/>
            </a:lvl1pPr>
          </a:lstStyle>
          <a:p>
            <a:r>
              <a:rPr lang="en-US" dirty="0"/>
              <a:t>Click icon to add picture</a:t>
            </a:r>
          </a:p>
        </p:txBody>
      </p:sp>
      <p:sp>
        <p:nvSpPr>
          <p:cNvPr id="20" name="Slide Number Placeholder 9">
            <a:extLst>
              <a:ext uri="{FF2B5EF4-FFF2-40B4-BE49-F238E27FC236}">
                <a16:creationId xmlns:a16="http://schemas.microsoft.com/office/drawing/2014/main" id="{C0930C3B-712C-264C-BAFC-E739BB032B9D}"/>
              </a:ext>
            </a:extLst>
          </p:cNvPr>
          <p:cNvSpPr>
            <a:spLocks noGrp="1"/>
          </p:cNvSpPr>
          <p:nvPr>
            <p:ph type="sldNum" sz="quarter" idx="4"/>
          </p:nvPr>
        </p:nvSpPr>
        <p:spPr>
          <a:xfrm>
            <a:off x="9195148" y="6402222"/>
            <a:ext cx="2743200" cy="366183"/>
          </a:xfrm>
          <a:prstGeom prst="rect">
            <a:avLst/>
          </a:prstGeom>
        </p:spPr>
        <p:txBody>
          <a:bodyPr vert="horz" lIns="91440" tIns="45720" rIns="91440" bIns="45720" rtlCol="0" anchor="ctr"/>
          <a:lstStyle>
            <a:lvl1pPr algn="r">
              <a:defRPr sz="1000">
                <a:solidFill>
                  <a:schemeClr val="tx1"/>
                </a:solidFill>
              </a:defRPr>
            </a:lvl1pPr>
          </a:lstStyle>
          <a:p>
            <a:fld id="{A818769F-49A9-F04E-A4FE-51B7C0E79E9E}" type="slidenum">
              <a:rPr lang="en-US" smtClean="0"/>
              <a:pPr/>
              <a:t>‹#›</a:t>
            </a:fld>
            <a:endParaRPr lang="en-US" dirty="0"/>
          </a:p>
        </p:txBody>
      </p:sp>
      <p:sp>
        <p:nvSpPr>
          <p:cNvPr id="3" name="Footer Placeholder 2">
            <a:extLst>
              <a:ext uri="{FF2B5EF4-FFF2-40B4-BE49-F238E27FC236}">
                <a16:creationId xmlns:a16="http://schemas.microsoft.com/office/drawing/2014/main" id="{7A982F82-10C0-7842-B5E2-A59B1BEDCFD4}"/>
              </a:ext>
            </a:extLst>
          </p:cNvPr>
          <p:cNvSpPr>
            <a:spLocks noGrp="1"/>
          </p:cNvSpPr>
          <p:nvPr>
            <p:ph type="ftr" sz="quarter" idx="21"/>
          </p:nvPr>
        </p:nvSpPr>
        <p:spPr/>
        <p:txBody>
          <a:bodyPr/>
          <a:lstStyle/>
          <a:p>
            <a:r>
              <a:rPr lang="en-US" dirty="0">
                <a:latin typeface="Speedee" charset="0"/>
                <a:ea typeface="Speedee" charset="0"/>
                <a:cs typeface="Speedee" charset="0"/>
              </a:rPr>
              <a:t>© McDonald’s 2018 — Confidential</a:t>
            </a:r>
            <a:endParaRPr lang="en-US" dirty="0"/>
          </a:p>
        </p:txBody>
      </p:sp>
    </p:spTree>
    <p:extLst>
      <p:ext uri="{BB962C8B-B14F-4D97-AF65-F5344CB8AC3E}">
        <p14:creationId xmlns:p14="http://schemas.microsoft.com/office/powerpoint/2010/main" val="454002222"/>
      </p:ext>
    </p:extLst>
  </p:cSld>
  <p:clrMapOvr>
    <a:masterClrMapping/>
  </p:clrMapOvr>
  <p:extLst>
    <p:ext uri="{DCECCB84-F9BA-43D5-87BE-67443E8EF086}">
      <p15:sldGuideLst xmlns:p15="http://schemas.microsoft.com/office/powerpoint/2012/main">
        <p15:guide id="2" pos="1320">
          <p15:clr>
            <a:srgbClr val="FBAE40"/>
          </p15:clr>
        </p15:guide>
        <p15:guide id="4" pos="4440">
          <p15:clr>
            <a:srgbClr val="FBAE40"/>
          </p15:clr>
        </p15:guide>
        <p15:guide id="5" orient="horz" pos="1720">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Left Text with Images">
    <p:bg>
      <p:bgPr>
        <a:solidFill>
          <a:schemeClr val="bg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79FAC9-EB2E-114E-90BC-D7B50FE68CBA}"/>
              </a:ext>
            </a:extLst>
          </p:cNvPr>
          <p:cNvSpPr>
            <a:spLocks noGrp="1"/>
          </p:cNvSpPr>
          <p:nvPr>
            <p:ph type="pic" sz="quarter" idx="10"/>
          </p:nvPr>
        </p:nvSpPr>
        <p:spPr>
          <a:xfrm>
            <a:off x="9436610" y="2193426"/>
            <a:ext cx="2755391" cy="2743201"/>
          </a:xfrm>
          <a:prstGeom prst="rect">
            <a:avLst/>
          </a:prstGeom>
          <a:solidFill>
            <a:schemeClr val="accent5"/>
          </a:solidFill>
        </p:spPr>
        <p:txBody>
          <a:bodyPr/>
          <a:lstStyle>
            <a:lvl1pPr marL="0" indent="0">
              <a:buNone/>
              <a:defRPr sz="1333"/>
            </a:lvl1pPr>
          </a:lstStyle>
          <a:p>
            <a:r>
              <a:rPr lang="en-US" dirty="0"/>
              <a:t>Click icon to add picture</a:t>
            </a:r>
          </a:p>
        </p:txBody>
      </p:sp>
      <p:sp>
        <p:nvSpPr>
          <p:cNvPr id="6" name="Text Placeholder 12">
            <a:extLst>
              <a:ext uri="{FF2B5EF4-FFF2-40B4-BE49-F238E27FC236}">
                <a16:creationId xmlns:a16="http://schemas.microsoft.com/office/drawing/2014/main" id="{B1F1D5F3-5946-A549-8F4F-39E3F7F281DA}"/>
              </a:ext>
            </a:extLst>
          </p:cNvPr>
          <p:cNvSpPr>
            <a:spLocks noGrp="1"/>
          </p:cNvSpPr>
          <p:nvPr>
            <p:ph type="body" sz="quarter" idx="13" hasCustomPrompt="1"/>
          </p:nvPr>
        </p:nvSpPr>
        <p:spPr>
          <a:xfrm>
            <a:off x="268224" y="273985"/>
            <a:ext cx="4938777" cy="427567"/>
          </a:xfrm>
          <a:prstGeom prst="rect">
            <a:avLst/>
          </a:prstGeom>
        </p:spPr>
        <p:txBody>
          <a:bodyPr/>
          <a:lstStyle>
            <a:lvl1pPr marL="0" indent="0">
              <a:lnSpc>
                <a:spcPct val="100000"/>
              </a:lnSpc>
              <a:spcBef>
                <a:spcPts val="0"/>
              </a:spcBef>
              <a:buNone/>
              <a:defRPr sz="20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headline style</a:t>
            </a:r>
          </a:p>
        </p:txBody>
      </p:sp>
      <p:sp>
        <p:nvSpPr>
          <p:cNvPr id="18" name="Picture Placeholder 4">
            <a:extLst>
              <a:ext uri="{FF2B5EF4-FFF2-40B4-BE49-F238E27FC236}">
                <a16:creationId xmlns:a16="http://schemas.microsoft.com/office/drawing/2014/main" id="{6B016DA3-DBA7-1C41-8299-3292E26E35C7}"/>
              </a:ext>
            </a:extLst>
          </p:cNvPr>
          <p:cNvSpPr>
            <a:spLocks noGrp="1"/>
          </p:cNvSpPr>
          <p:nvPr>
            <p:ph type="pic" sz="quarter" idx="19"/>
          </p:nvPr>
        </p:nvSpPr>
        <p:spPr>
          <a:xfrm>
            <a:off x="6567750" y="2193426"/>
            <a:ext cx="2755391" cy="2743201"/>
          </a:xfrm>
          <a:prstGeom prst="rect">
            <a:avLst/>
          </a:prstGeom>
          <a:solidFill>
            <a:schemeClr val="accent5"/>
          </a:solidFill>
        </p:spPr>
        <p:txBody>
          <a:bodyPr/>
          <a:lstStyle>
            <a:lvl1pPr marL="0" indent="0">
              <a:buNone/>
              <a:defRPr sz="1333"/>
            </a:lvl1pPr>
          </a:lstStyle>
          <a:p>
            <a:r>
              <a:rPr lang="en-US" dirty="0"/>
              <a:t>Click icon to add picture</a:t>
            </a:r>
          </a:p>
        </p:txBody>
      </p:sp>
      <p:sp>
        <p:nvSpPr>
          <p:cNvPr id="19" name="Picture Placeholder 4">
            <a:extLst>
              <a:ext uri="{FF2B5EF4-FFF2-40B4-BE49-F238E27FC236}">
                <a16:creationId xmlns:a16="http://schemas.microsoft.com/office/drawing/2014/main" id="{88577326-8E57-624C-8AFD-DFB614C974D4}"/>
              </a:ext>
            </a:extLst>
          </p:cNvPr>
          <p:cNvSpPr>
            <a:spLocks noGrp="1"/>
          </p:cNvSpPr>
          <p:nvPr>
            <p:ph type="pic" sz="quarter" idx="20"/>
          </p:nvPr>
        </p:nvSpPr>
        <p:spPr>
          <a:xfrm>
            <a:off x="3698890" y="2196654"/>
            <a:ext cx="2755391" cy="2743201"/>
          </a:xfrm>
          <a:prstGeom prst="rect">
            <a:avLst/>
          </a:prstGeom>
          <a:solidFill>
            <a:schemeClr val="accent5"/>
          </a:solidFill>
        </p:spPr>
        <p:txBody>
          <a:bodyPr/>
          <a:lstStyle>
            <a:lvl1pPr marL="0" indent="0">
              <a:buNone/>
              <a:defRPr sz="1333"/>
            </a:lvl1pPr>
          </a:lstStyle>
          <a:p>
            <a:r>
              <a:rPr lang="en-US" dirty="0"/>
              <a:t>Click icon to add picture</a:t>
            </a:r>
          </a:p>
        </p:txBody>
      </p:sp>
      <p:sp>
        <p:nvSpPr>
          <p:cNvPr id="15" name="Text Placeholder 12">
            <a:extLst>
              <a:ext uri="{FF2B5EF4-FFF2-40B4-BE49-F238E27FC236}">
                <a16:creationId xmlns:a16="http://schemas.microsoft.com/office/drawing/2014/main" id="{23B90FDE-0E51-6D44-A0BA-4C98053D6DD1}"/>
              </a:ext>
            </a:extLst>
          </p:cNvPr>
          <p:cNvSpPr>
            <a:spLocks noGrp="1"/>
          </p:cNvSpPr>
          <p:nvPr>
            <p:ph type="body" sz="quarter" idx="21" hasCustomPrompt="1"/>
          </p:nvPr>
        </p:nvSpPr>
        <p:spPr>
          <a:xfrm>
            <a:off x="261869" y="2193426"/>
            <a:ext cx="3294131" cy="1052221"/>
          </a:xfrm>
          <a:prstGeom prst="rect">
            <a:avLst/>
          </a:prstGeom>
        </p:spPr>
        <p:txBody>
          <a:bodyPr/>
          <a:lstStyle>
            <a:lvl1pPr marL="0" indent="0">
              <a:lnSpc>
                <a:spcPct val="100000"/>
              </a:lnSpc>
              <a:spcBef>
                <a:spcPts val="0"/>
              </a:spcBef>
              <a:buNone/>
              <a:defRPr sz="28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Edit Master subhead style</a:t>
            </a:r>
          </a:p>
        </p:txBody>
      </p:sp>
      <p:sp>
        <p:nvSpPr>
          <p:cNvPr id="16" name="Text Placeholder 4">
            <a:extLst>
              <a:ext uri="{FF2B5EF4-FFF2-40B4-BE49-F238E27FC236}">
                <a16:creationId xmlns:a16="http://schemas.microsoft.com/office/drawing/2014/main" id="{E2BF2E63-D5D8-9D49-8E3E-42090FA1818B}"/>
              </a:ext>
            </a:extLst>
          </p:cNvPr>
          <p:cNvSpPr>
            <a:spLocks noGrp="1"/>
          </p:cNvSpPr>
          <p:nvPr>
            <p:ph type="body" sz="quarter" idx="22"/>
          </p:nvPr>
        </p:nvSpPr>
        <p:spPr>
          <a:xfrm>
            <a:off x="255302" y="3245647"/>
            <a:ext cx="3298145" cy="1690980"/>
          </a:xfrm>
          <a:prstGeom prst="rect">
            <a:avLst/>
          </a:prstGeom>
        </p:spPr>
        <p:txBody>
          <a:bodyPr/>
          <a:lstStyle>
            <a:lvl1pPr marL="0" indent="0">
              <a:lnSpc>
                <a:spcPts val="2200"/>
              </a:lnSpc>
              <a:spcBef>
                <a:spcPts val="800"/>
              </a:spcBef>
              <a:buFontTx/>
              <a:buNone/>
              <a:tabLst/>
              <a:defRPr sz="1800"/>
            </a:lvl1pPr>
            <a:lvl2pPr marL="340774" indent="0">
              <a:lnSpc>
                <a:spcPct val="100000"/>
              </a:lnSpc>
              <a:spcBef>
                <a:spcPts val="400"/>
              </a:spcBef>
              <a:buClr>
                <a:schemeClr val="accent1"/>
              </a:buClr>
              <a:buSzPct val="120000"/>
              <a:buFontTx/>
              <a:buNone/>
              <a:tabLst/>
              <a:defRPr sz="1867"/>
            </a:lvl2pPr>
          </a:lstStyle>
          <a:p>
            <a:pPr lvl="0"/>
            <a:r>
              <a:rPr lang="en-US"/>
              <a:t>Edit Master text styles</a:t>
            </a:r>
          </a:p>
        </p:txBody>
      </p:sp>
      <p:sp>
        <p:nvSpPr>
          <p:cNvPr id="17" name="Slide Number Placeholder 9">
            <a:extLst>
              <a:ext uri="{FF2B5EF4-FFF2-40B4-BE49-F238E27FC236}">
                <a16:creationId xmlns:a16="http://schemas.microsoft.com/office/drawing/2014/main" id="{96696F8D-B920-DA46-9617-B0DCF7C59A92}"/>
              </a:ext>
            </a:extLst>
          </p:cNvPr>
          <p:cNvSpPr>
            <a:spLocks noGrp="1"/>
          </p:cNvSpPr>
          <p:nvPr>
            <p:ph type="sldNum" sz="quarter" idx="4"/>
          </p:nvPr>
        </p:nvSpPr>
        <p:spPr>
          <a:xfrm>
            <a:off x="9195148" y="6402222"/>
            <a:ext cx="2743200" cy="366183"/>
          </a:xfrm>
          <a:prstGeom prst="rect">
            <a:avLst/>
          </a:prstGeom>
        </p:spPr>
        <p:txBody>
          <a:bodyPr vert="horz" lIns="91440" tIns="45720" rIns="91440" bIns="45720" rtlCol="0" anchor="ctr"/>
          <a:lstStyle>
            <a:lvl1pPr algn="r">
              <a:defRPr sz="1000">
                <a:solidFill>
                  <a:schemeClr val="tx1"/>
                </a:solidFill>
              </a:defRPr>
            </a:lvl1pPr>
          </a:lstStyle>
          <a:p>
            <a:fld id="{A818769F-49A9-F04E-A4FE-51B7C0E79E9E}" type="slidenum">
              <a:rPr lang="en-US" smtClean="0"/>
              <a:pPr/>
              <a:t>‹#›</a:t>
            </a:fld>
            <a:endParaRPr lang="en-US" dirty="0"/>
          </a:p>
        </p:txBody>
      </p:sp>
      <p:sp>
        <p:nvSpPr>
          <p:cNvPr id="2" name="Footer Placeholder 1">
            <a:extLst>
              <a:ext uri="{FF2B5EF4-FFF2-40B4-BE49-F238E27FC236}">
                <a16:creationId xmlns:a16="http://schemas.microsoft.com/office/drawing/2014/main" id="{BCB9B54D-D92A-2A4D-ABEC-AF3388160792}"/>
              </a:ext>
            </a:extLst>
          </p:cNvPr>
          <p:cNvSpPr>
            <a:spLocks noGrp="1"/>
          </p:cNvSpPr>
          <p:nvPr>
            <p:ph type="ftr" sz="quarter" idx="23"/>
          </p:nvPr>
        </p:nvSpPr>
        <p:spPr/>
        <p:txBody>
          <a:bodyPr/>
          <a:lstStyle/>
          <a:p>
            <a:r>
              <a:rPr lang="en-US" dirty="0">
                <a:latin typeface="Speedee" charset="0"/>
                <a:ea typeface="Speedee" charset="0"/>
                <a:cs typeface="Speedee" charset="0"/>
              </a:rPr>
              <a:t>© McDonald’s 2018 — Confidential</a:t>
            </a:r>
            <a:endParaRPr lang="en-US" dirty="0"/>
          </a:p>
        </p:txBody>
      </p:sp>
    </p:spTree>
    <p:extLst>
      <p:ext uri="{BB962C8B-B14F-4D97-AF65-F5344CB8AC3E}">
        <p14:creationId xmlns:p14="http://schemas.microsoft.com/office/powerpoint/2010/main" val="2567397045"/>
      </p:ext>
    </p:extLst>
  </p:cSld>
  <p:clrMapOvr>
    <a:masterClrMapping/>
  </p:clrMapOvr>
  <p:extLst>
    <p:ext uri="{DCECCB84-F9BA-43D5-87BE-67443E8EF086}">
      <p15:sldGuideLst xmlns:p15="http://schemas.microsoft.com/office/powerpoint/2012/main">
        <p15:guide id="2" pos="1320">
          <p15:clr>
            <a:srgbClr val="FBAE40"/>
          </p15:clr>
        </p15:guide>
        <p15:guide id="3" orient="horz" pos="1620">
          <p15:clr>
            <a:srgbClr val="FBAE40"/>
          </p15:clr>
        </p15:guide>
        <p15:guide id="4" pos="44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56B44266-E799-43A5-AEE2-FD690652E7EF}"/>
              </a:ext>
            </a:extLst>
          </p:cNvPr>
          <p:cNvSpPr>
            <a:spLocks noGrp="1"/>
          </p:cNvSpPr>
          <p:nvPr>
            <p:ph type="sldNum" sz="quarter" idx="4"/>
          </p:nvPr>
        </p:nvSpPr>
        <p:spPr>
          <a:xfrm>
            <a:off x="11693924" y="6487053"/>
            <a:ext cx="254237" cy="142347"/>
          </a:xfrm>
          <a:prstGeom prst="rect">
            <a:avLst/>
          </a:prstGeom>
        </p:spPr>
        <p:txBody>
          <a:bodyPr wrap="none" lIns="45720" tIns="0" rIns="45720" bIns="0" anchor="b" anchorCtr="0">
            <a:spAutoFit/>
          </a:bodyPr>
          <a:lstStyle>
            <a:lvl1pPr algn="ctr">
              <a:defRPr lang="en-US" sz="1000" smtClean="0"/>
            </a:lvl1pPr>
          </a:lstStyle>
          <a:p>
            <a:fld id="{726BF157-BF1F-46B7-963C-2E8A7AD73339}" type="slidenum">
              <a:rPr lang="en-US" smtClean="0"/>
              <a:t>‹#›</a:t>
            </a:fld>
            <a:endParaRPr lang="en-US" dirty="0"/>
          </a:p>
        </p:txBody>
      </p:sp>
    </p:spTree>
    <p:custDataLst>
      <p:tags r:id="rId1"/>
    </p:custDataLst>
    <p:extLst>
      <p:ext uri="{BB962C8B-B14F-4D97-AF65-F5344CB8AC3E}">
        <p14:creationId xmlns:p14="http://schemas.microsoft.com/office/powerpoint/2010/main" val="173907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54">
          <p15:clr>
            <a:srgbClr val="FBAE40"/>
          </p15:clr>
        </p15:guide>
        <p15:guide id="2" pos="7526">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Left Text with Image Grid">
    <p:bg>
      <p:bgPr>
        <a:solidFill>
          <a:schemeClr val="bg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79FAC9-EB2E-114E-90BC-D7B50FE68CBA}"/>
              </a:ext>
            </a:extLst>
          </p:cNvPr>
          <p:cNvSpPr>
            <a:spLocks noGrp="1"/>
          </p:cNvSpPr>
          <p:nvPr>
            <p:ph type="pic" sz="quarter" idx="10"/>
          </p:nvPr>
        </p:nvSpPr>
        <p:spPr>
          <a:xfrm>
            <a:off x="6109534" y="3736307"/>
            <a:ext cx="2779775" cy="2633472"/>
          </a:xfrm>
          <a:prstGeom prst="rect">
            <a:avLst/>
          </a:prstGeom>
          <a:solidFill>
            <a:schemeClr val="accent5"/>
          </a:solidFill>
        </p:spPr>
        <p:txBody>
          <a:bodyPr/>
          <a:lstStyle>
            <a:lvl1pPr marL="0" indent="0">
              <a:buNone/>
              <a:defRPr sz="1333"/>
            </a:lvl1pPr>
          </a:lstStyle>
          <a:p>
            <a:r>
              <a:rPr lang="en-US" dirty="0"/>
              <a:t>Click icon to add picture</a:t>
            </a:r>
          </a:p>
        </p:txBody>
      </p:sp>
      <p:sp>
        <p:nvSpPr>
          <p:cNvPr id="6" name="Text Placeholder 12">
            <a:extLst>
              <a:ext uri="{FF2B5EF4-FFF2-40B4-BE49-F238E27FC236}">
                <a16:creationId xmlns:a16="http://schemas.microsoft.com/office/drawing/2014/main" id="{B1F1D5F3-5946-A549-8F4F-39E3F7F281DA}"/>
              </a:ext>
            </a:extLst>
          </p:cNvPr>
          <p:cNvSpPr>
            <a:spLocks noGrp="1"/>
          </p:cNvSpPr>
          <p:nvPr>
            <p:ph type="body" sz="quarter" idx="13" hasCustomPrompt="1"/>
          </p:nvPr>
        </p:nvSpPr>
        <p:spPr>
          <a:xfrm>
            <a:off x="268224" y="273985"/>
            <a:ext cx="4938777" cy="427567"/>
          </a:xfrm>
          <a:prstGeom prst="rect">
            <a:avLst/>
          </a:prstGeom>
        </p:spPr>
        <p:txBody>
          <a:bodyPr/>
          <a:lstStyle>
            <a:lvl1pPr marL="0" indent="0">
              <a:lnSpc>
                <a:spcPct val="100000"/>
              </a:lnSpc>
              <a:spcBef>
                <a:spcPts val="0"/>
              </a:spcBef>
              <a:buNone/>
              <a:defRPr sz="20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headline style</a:t>
            </a:r>
          </a:p>
        </p:txBody>
      </p:sp>
      <p:sp>
        <p:nvSpPr>
          <p:cNvPr id="18" name="Picture Placeholder 4">
            <a:extLst>
              <a:ext uri="{FF2B5EF4-FFF2-40B4-BE49-F238E27FC236}">
                <a16:creationId xmlns:a16="http://schemas.microsoft.com/office/drawing/2014/main" id="{6B016DA3-DBA7-1C41-8299-3292E26E35C7}"/>
              </a:ext>
            </a:extLst>
          </p:cNvPr>
          <p:cNvSpPr>
            <a:spLocks noGrp="1"/>
          </p:cNvSpPr>
          <p:nvPr>
            <p:ph type="pic" sz="quarter" idx="19"/>
          </p:nvPr>
        </p:nvSpPr>
        <p:spPr>
          <a:xfrm>
            <a:off x="9023207" y="345017"/>
            <a:ext cx="2779775" cy="2627827"/>
          </a:xfrm>
          <a:prstGeom prst="rect">
            <a:avLst/>
          </a:prstGeom>
          <a:solidFill>
            <a:schemeClr val="accent5"/>
          </a:solidFill>
        </p:spPr>
        <p:txBody>
          <a:bodyPr/>
          <a:lstStyle>
            <a:lvl1pPr marL="0" indent="0">
              <a:buNone/>
              <a:defRPr sz="1333"/>
            </a:lvl1pPr>
          </a:lstStyle>
          <a:p>
            <a:r>
              <a:rPr lang="en-US" dirty="0"/>
              <a:t>Click icon to add picture</a:t>
            </a:r>
          </a:p>
        </p:txBody>
      </p:sp>
      <p:sp>
        <p:nvSpPr>
          <p:cNvPr id="19" name="Picture Placeholder 4">
            <a:extLst>
              <a:ext uri="{FF2B5EF4-FFF2-40B4-BE49-F238E27FC236}">
                <a16:creationId xmlns:a16="http://schemas.microsoft.com/office/drawing/2014/main" id="{88577326-8E57-624C-8AFD-DFB614C974D4}"/>
              </a:ext>
            </a:extLst>
          </p:cNvPr>
          <p:cNvSpPr>
            <a:spLocks noGrp="1"/>
          </p:cNvSpPr>
          <p:nvPr>
            <p:ph type="pic" sz="quarter" idx="20"/>
          </p:nvPr>
        </p:nvSpPr>
        <p:spPr>
          <a:xfrm>
            <a:off x="6112702" y="346829"/>
            <a:ext cx="2779775" cy="3245961"/>
          </a:xfrm>
          <a:prstGeom prst="rect">
            <a:avLst/>
          </a:prstGeom>
          <a:solidFill>
            <a:schemeClr val="accent5"/>
          </a:solidFill>
        </p:spPr>
        <p:txBody>
          <a:bodyPr/>
          <a:lstStyle>
            <a:lvl1pPr marL="0" indent="0">
              <a:buNone/>
              <a:defRPr sz="1333"/>
            </a:lvl1pPr>
          </a:lstStyle>
          <a:p>
            <a:r>
              <a:rPr lang="en-US" dirty="0"/>
              <a:t>Click icon to add picture</a:t>
            </a:r>
          </a:p>
        </p:txBody>
      </p:sp>
      <p:sp>
        <p:nvSpPr>
          <p:cNvPr id="15" name="Text Placeholder 12">
            <a:extLst>
              <a:ext uri="{FF2B5EF4-FFF2-40B4-BE49-F238E27FC236}">
                <a16:creationId xmlns:a16="http://schemas.microsoft.com/office/drawing/2014/main" id="{23B90FDE-0E51-6D44-A0BA-4C98053D6DD1}"/>
              </a:ext>
            </a:extLst>
          </p:cNvPr>
          <p:cNvSpPr>
            <a:spLocks noGrp="1"/>
          </p:cNvSpPr>
          <p:nvPr>
            <p:ph type="body" sz="quarter" idx="21" hasCustomPrompt="1"/>
          </p:nvPr>
        </p:nvSpPr>
        <p:spPr>
          <a:xfrm>
            <a:off x="261869" y="2193426"/>
            <a:ext cx="4945131" cy="1052221"/>
          </a:xfrm>
          <a:prstGeom prst="rect">
            <a:avLst/>
          </a:prstGeom>
        </p:spPr>
        <p:txBody>
          <a:bodyPr/>
          <a:lstStyle>
            <a:lvl1pPr marL="0" indent="0">
              <a:lnSpc>
                <a:spcPct val="100000"/>
              </a:lnSpc>
              <a:spcBef>
                <a:spcPts val="0"/>
              </a:spcBef>
              <a:buNone/>
              <a:defRPr sz="28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Edit Master subhead style</a:t>
            </a:r>
          </a:p>
        </p:txBody>
      </p:sp>
      <p:sp>
        <p:nvSpPr>
          <p:cNvPr id="16" name="Text Placeholder 4">
            <a:extLst>
              <a:ext uri="{FF2B5EF4-FFF2-40B4-BE49-F238E27FC236}">
                <a16:creationId xmlns:a16="http://schemas.microsoft.com/office/drawing/2014/main" id="{E2BF2E63-D5D8-9D49-8E3E-42090FA1818B}"/>
              </a:ext>
            </a:extLst>
          </p:cNvPr>
          <p:cNvSpPr>
            <a:spLocks noGrp="1"/>
          </p:cNvSpPr>
          <p:nvPr>
            <p:ph type="body" sz="quarter" idx="22"/>
          </p:nvPr>
        </p:nvSpPr>
        <p:spPr>
          <a:xfrm>
            <a:off x="255302" y="3245647"/>
            <a:ext cx="4951157" cy="1690980"/>
          </a:xfrm>
          <a:prstGeom prst="rect">
            <a:avLst/>
          </a:prstGeom>
        </p:spPr>
        <p:txBody>
          <a:bodyPr/>
          <a:lstStyle>
            <a:lvl1pPr marL="0" indent="0">
              <a:lnSpc>
                <a:spcPts val="2200"/>
              </a:lnSpc>
              <a:spcBef>
                <a:spcPts val="800"/>
              </a:spcBef>
              <a:buFontTx/>
              <a:buNone/>
              <a:tabLst/>
              <a:defRPr sz="1800"/>
            </a:lvl1pPr>
            <a:lvl2pPr marL="340774" indent="0">
              <a:lnSpc>
                <a:spcPct val="100000"/>
              </a:lnSpc>
              <a:spcBef>
                <a:spcPts val="400"/>
              </a:spcBef>
              <a:buClr>
                <a:schemeClr val="accent1"/>
              </a:buClr>
              <a:buSzPct val="120000"/>
              <a:buFontTx/>
              <a:buNone/>
              <a:tabLst/>
              <a:defRPr sz="1867"/>
            </a:lvl2pPr>
          </a:lstStyle>
          <a:p>
            <a:pPr lvl="0"/>
            <a:r>
              <a:rPr lang="en-US"/>
              <a:t>Edit Master text styles</a:t>
            </a:r>
          </a:p>
        </p:txBody>
      </p:sp>
      <p:sp>
        <p:nvSpPr>
          <p:cNvPr id="14" name="Picture Placeholder 4">
            <a:extLst>
              <a:ext uri="{FF2B5EF4-FFF2-40B4-BE49-F238E27FC236}">
                <a16:creationId xmlns:a16="http://schemas.microsoft.com/office/drawing/2014/main" id="{65CB4C76-4971-1948-BAE9-D05A032525DA}"/>
              </a:ext>
            </a:extLst>
          </p:cNvPr>
          <p:cNvSpPr>
            <a:spLocks noGrp="1"/>
          </p:cNvSpPr>
          <p:nvPr>
            <p:ph type="pic" sz="quarter" idx="23"/>
          </p:nvPr>
        </p:nvSpPr>
        <p:spPr>
          <a:xfrm>
            <a:off x="9023207" y="3126707"/>
            <a:ext cx="2779775" cy="3243072"/>
          </a:xfrm>
          <a:prstGeom prst="rect">
            <a:avLst/>
          </a:prstGeom>
          <a:solidFill>
            <a:schemeClr val="accent5"/>
          </a:solidFill>
        </p:spPr>
        <p:txBody>
          <a:bodyPr/>
          <a:lstStyle>
            <a:lvl1pPr marL="0" indent="0">
              <a:buNone/>
              <a:defRPr sz="1333"/>
            </a:lvl1pPr>
          </a:lstStyle>
          <a:p>
            <a:r>
              <a:rPr lang="en-US" dirty="0"/>
              <a:t>Click icon to add picture</a:t>
            </a:r>
          </a:p>
        </p:txBody>
      </p:sp>
      <p:sp>
        <p:nvSpPr>
          <p:cNvPr id="17" name="Slide Number Placeholder 9">
            <a:extLst>
              <a:ext uri="{FF2B5EF4-FFF2-40B4-BE49-F238E27FC236}">
                <a16:creationId xmlns:a16="http://schemas.microsoft.com/office/drawing/2014/main" id="{EF53B345-D4B1-8B43-AE83-B977AF8B8DB7}"/>
              </a:ext>
            </a:extLst>
          </p:cNvPr>
          <p:cNvSpPr>
            <a:spLocks noGrp="1"/>
          </p:cNvSpPr>
          <p:nvPr>
            <p:ph type="sldNum" sz="quarter" idx="4"/>
          </p:nvPr>
        </p:nvSpPr>
        <p:spPr>
          <a:xfrm>
            <a:off x="9195148" y="6402222"/>
            <a:ext cx="2743200" cy="366183"/>
          </a:xfrm>
          <a:prstGeom prst="rect">
            <a:avLst/>
          </a:prstGeom>
        </p:spPr>
        <p:txBody>
          <a:bodyPr vert="horz" lIns="91440" tIns="45720" rIns="91440" bIns="45720" rtlCol="0" anchor="ctr"/>
          <a:lstStyle>
            <a:lvl1pPr algn="r">
              <a:defRPr sz="1000">
                <a:solidFill>
                  <a:schemeClr val="tx1"/>
                </a:solidFill>
              </a:defRPr>
            </a:lvl1pPr>
          </a:lstStyle>
          <a:p>
            <a:fld id="{A818769F-49A9-F04E-A4FE-51B7C0E79E9E}" type="slidenum">
              <a:rPr lang="en-US" smtClean="0"/>
              <a:pPr/>
              <a:t>‹#›</a:t>
            </a:fld>
            <a:endParaRPr lang="en-US" dirty="0"/>
          </a:p>
        </p:txBody>
      </p:sp>
      <p:sp>
        <p:nvSpPr>
          <p:cNvPr id="2" name="Footer Placeholder 1">
            <a:extLst>
              <a:ext uri="{FF2B5EF4-FFF2-40B4-BE49-F238E27FC236}">
                <a16:creationId xmlns:a16="http://schemas.microsoft.com/office/drawing/2014/main" id="{C2F51FA5-AD21-484A-ACB4-9E9907DE9C4B}"/>
              </a:ext>
            </a:extLst>
          </p:cNvPr>
          <p:cNvSpPr>
            <a:spLocks noGrp="1"/>
          </p:cNvSpPr>
          <p:nvPr>
            <p:ph type="ftr" sz="quarter" idx="24"/>
          </p:nvPr>
        </p:nvSpPr>
        <p:spPr/>
        <p:txBody>
          <a:bodyPr/>
          <a:lstStyle/>
          <a:p>
            <a:r>
              <a:rPr lang="en-US" dirty="0">
                <a:latin typeface="Speedee" charset="0"/>
                <a:ea typeface="Speedee" charset="0"/>
                <a:cs typeface="Speedee" charset="0"/>
              </a:rPr>
              <a:t>© McDonald’s 2018 — Confidential</a:t>
            </a:r>
            <a:endParaRPr lang="en-US" dirty="0"/>
          </a:p>
        </p:txBody>
      </p:sp>
    </p:spTree>
    <p:extLst>
      <p:ext uri="{BB962C8B-B14F-4D97-AF65-F5344CB8AC3E}">
        <p14:creationId xmlns:p14="http://schemas.microsoft.com/office/powerpoint/2010/main" val="1473245849"/>
      </p:ext>
    </p:extLst>
  </p:cSld>
  <p:clrMapOvr>
    <a:masterClrMapping/>
  </p:clrMapOvr>
  <p:extLst>
    <p:ext uri="{DCECCB84-F9BA-43D5-87BE-67443E8EF086}">
      <p15:sldGuideLst xmlns:p15="http://schemas.microsoft.com/office/powerpoint/2012/main">
        <p15:guide id="1" pos="362">
          <p15:clr>
            <a:srgbClr val="FBAE40"/>
          </p15:clr>
        </p15:guide>
        <p15:guide id="2" pos="1320">
          <p15:clr>
            <a:srgbClr val="FBAE40"/>
          </p15:clr>
        </p15:guide>
        <p15:guide id="3" orient="horz" pos="1620">
          <p15:clr>
            <a:srgbClr val="FBAE40"/>
          </p15:clr>
        </p15:guide>
        <p15:guide id="4" pos="4440">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ext with Fries">
    <p:bg>
      <p:bgPr>
        <a:solidFill>
          <a:schemeClr val="bg1"/>
        </a:solidFill>
        <a:effectLst/>
      </p:bgPr>
    </p:bg>
    <p:spTree>
      <p:nvGrpSpPr>
        <p:cNvPr id="1" name=""/>
        <p:cNvGrpSpPr/>
        <p:nvPr/>
      </p:nvGrpSpPr>
      <p:grpSpPr>
        <a:xfrm>
          <a:off x="0" y="0"/>
          <a:ext cx="0" cy="0"/>
          <a:chOff x="0" y="0"/>
          <a:chExt cx="0" cy="0"/>
        </a:xfrm>
      </p:grpSpPr>
      <p:pic>
        <p:nvPicPr>
          <p:cNvPr id="33" name="Graphic 32">
            <a:extLst>
              <a:ext uri="{FF2B5EF4-FFF2-40B4-BE49-F238E27FC236}">
                <a16:creationId xmlns:a16="http://schemas.microsoft.com/office/drawing/2014/main" id="{B3B3A190-3404-A349-A4F2-91D9B75D1E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
            <a:ext cx="12192000" cy="6866759"/>
          </a:xfrm>
          <a:prstGeom prst="rect">
            <a:avLst/>
          </a:prstGeom>
        </p:spPr>
      </p:pic>
      <p:sp>
        <p:nvSpPr>
          <p:cNvPr id="6" name="Text Placeholder 12">
            <a:extLst>
              <a:ext uri="{FF2B5EF4-FFF2-40B4-BE49-F238E27FC236}">
                <a16:creationId xmlns:a16="http://schemas.microsoft.com/office/drawing/2014/main" id="{B1F1D5F3-5946-A549-8F4F-39E3F7F281DA}"/>
              </a:ext>
            </a:extLst>
          </p:cNvPr>
          <p:cNvSpPr>
            <a:spLocks noGrp="1"/>
          </p:cNvSpPr>
          <p:nvPr>
            <p:ph type="body" sz="quarter" idx="13" hasCustomPrompt="1"/>
          </p:nvPr>
        </p:nvSpPr>
        <p:spPr>
          <a:xfrm>
            <a:off x="268224" y="273985"/>
            <a:ext cx="4938777" cy="427567"/>
          </a:xfrm>
          <a:prstGeom prst="rect">
            <a:avLst/>
          </a:prstGeom>
        </p:spPr>
        <p:txBody>
          <a:bodyPr/>
          <a:lstStyle>
            <a:lvl1pPr marL="0" indent="0">
              <a:lnSpc>
                <a:spcPct val="100000"/>
              </a:lnSpc>
              <a:spcBef>
                <a:spcPts val="0"/>
              </a:spcBef>
              <a:buNone/>
              <a:defRPr sz="20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headline style</a:t>
            </a:r>
          </a:p>
        </p:txBody>
      </p:sp>
      <p:sp>
        <p:nvSpPr>
          <p:cNvPr id="7" name="Text Placeholder 12">
            <a:extLst>
              <a:ext uri="{FF2B5EF4-FFF2-40B4-BE49-F238E27FC236}">
                <a16:creationId xmlns:a16="http://schemas.microsoft.com/office/drawing/2014/main" id="{35902696-8329-1146-AFF6-BA4AC872EE57}"/>
              </a:ext>
            </a:extLst>
          </p:cNvPr>
          <p:cNvSpPr>
            <a:spLocks noGrp="1"/>
          </p:cNvSpPr>
          <p:nvPr>
            <p:ph type="body" sz="quarter" idx="14" hasCustomPrompt="1"/>
          </p:nvPr>
        </p:nvSpPr>
        <p:spPr>
          <a:xfrm>
            <a:off x="261869" y="2193426"/>
            <a:ext cx="5279136" cy="1052221"/>
          </a:xfrm>
          <a:prstGeom prst="rect">
            <a:avLst/>
          </a:prstGeom>
        </p:spPr>
        <p:txBody>
          <a:bodyPr/>
          <a:lstStyle>
            <a:lvl1pPr marL="0" indent="0">
              <a:lnSpc>
                <a:spcPct val="100000"/>
              </a:lnSpc>
              <a:spcBef>
                <a:spcPts val="0"/>
              </a:spcBef>
              <a:buNone/>
              <a:defRPr sz="28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subhead style</a:t>
            </a:r>
          </a:p>
        </p:txBody>
      </p:sp>
      <p:sp>
        <p:nvSpPr>
          <p:cNvPr id="9" name="Text Placeholder 4">
            <a:extLst>
              <a:ext uri="{FF2B5EF4-FFF2-40B4-BE49-F238E27FC236}">
                <a16:creationId xmlns:a16="http://schemas.microsoft.com/office/drawing/2014/main" id="{CCD3CB52-8D92-BA43-A9BA-2675AB8D1771}"/>
              </a:ext>
            </a:extLst>
          </p:cNvPr>
          <p:cNvSpPr>
            <a:spLocks noGrp="1"/>
          </p:cNvSpPr>
          <p:nvPr>
            <p:ph type="body" sz="quarter" idx="17"/>
          </p:nvPr>
        </p:nvSpPr>
        <p:spPr>
          <a:xfrm>
            <a:off x="255301" y="3245648"/>
            <a:ext cx="5279136" cy="3203921"/>
          </a:xfrm>
          <a:prstGeom prst="rect">
            <a:avLst/>
          </a:prstGeom>
        </p:spPr>
        <p:txBody>
          <a:bodyPr/>
          <a:lstStyle>
            <a:lvl1pPr marL="0" indent="0">
              <a:lnSpc>
                <a:spcPts val="2200"/>
              </a:lnSpc>
              <a:spcBef>
                <a:spcPts val="800"/>
              </a:spcBef>
              <a:buFontTx/>
              <a:buNone/>
              <a:tabLst/>
              <a:defRPr sz="1800"/>
            </a:lvl1pPr>
            <a:lvl2pPr marL="340774" indent="0">
              <a:lnSpc>
                <a:spcPct val="100000"/>
              </a:lnSpc>
              <a:spcBef>
                <a:spcPts val="400"/>
              </a:spcBef>
              <a:buClr>
                <a:schemeClr val="accent1"/>
              </a:buClr>
              <a:buSzPct val="120000"/>
              <a:buFontTx/>
              <a:buNone/>
              <a:tabLst/>
              <a:defRPr sz="1867"/>
            </a:lvl2pPr>
          </a:lstStyle>
          <a:p>
            <a:pPr lvl="0"/>
            <a:r>
              <a:rPr lang="en-US"/>
              <a:t>Edit Master text styles</a:t>
            </a:r>
          </a:p>
        </p:txBody>
      </p:sp>
      <p:sp>
        <p:nvSpPr>
          <p:cNvPr id="2" name="Footer Placeholder 1">
            <a:extLst>
              <a:ext uri="{FF2B5EF4-FFF2-40B4-BE49-F238E27FC236}">
                <a16:creationId xmlns:a16="http://schemas.microsoft.com/office/drawing/2014/main" id="{921E08F7-6992-A44A-B975-DC62B648A67D}"/>
              </a:ext>
            </a:extLst>
          </p:cNvPr>
          <p:cNvSpPr>
            <a:spLocks noGrp="1"/>
          </p:cNvSpPr>
          <p:nvPr>
            <p:ph type="ftr" sz="quarter" idx="18"/>
          </p:nvPr>
        </p:nvSpPr>
        <p:spPr/>
        <p:txBody>
          <a:bodyPr/>
          <a:lstStyle/>
          <a:p>
            <a:r>
              <a:rPr lang="en-US" dirty="0">
                <a:latin typeface="Speedee" charset="0"/>
                <a:ea typeface="Speedee" charset="0"/>
                <a:cs typeface="Speedee" charset="0"/>
              </a:rPr>
              <a:t>© McDonald’s 2018 — Confidential</a:t>
            </a:r>
            <a:endParaRPr lang="en-US" dirty="0"/>
          </a:p>
        </p:txBody>
      </p:sp>
      <p:sp>
        <p:nvSpPr>
          <p:cNvPr id="12" name="Slide Number Placeholder 9">
            <a:extLst>
              <a:ext uri="{FF2B5EF4-FFF2-40B4-BE49-F238E27FC236}">
                <a16:creationId xmlns:a16="http://schemas.microsoft.com/office/drawing/2014/main" id="{4A6B6D94-366F-CE44-91B5-116D2B3D5B18}"/>
              </a:ext>
            </a:extLst>
          </p:cNvPr>
          <p:cNvSpPr>
            <a:spLocks noGrp="1"/>
          </p:cNvSpPr>
          <p:nvPr>
            <p:ph type="sldNum" sz="quarter" idx="4"/>
          </p:nvPr>
        </p:nvSpPr>
        <p:spPr>
          <a:xfrm>
            <a:off x="9195148" y="6402222"/>
            <a:ext cx="2743200" cy="366183"/>
          </a:xfrm>
          <a:prstGeom prst="rect">
            <a:avLst/>
          </a:prstGeom>
        </p:spPr>
        <p:txBody>
          <a:bodyPr vert="horz" lIns="91440" tIns="45720" rIns="91440" bIns="45720" rtlCol="0" anchor="ctr"/>
          <a:lstStyle>
            <a:lvl1pPr algn="r">
              <a:defRPr sz="1000">
                <a:solidFill>
                  <a:schemeClr val="tx1"/>
                </a:solidFill>
              </a:defRPr>
            </a:lvl1pPr>
          </a:lstStyle>
          <a:p>
            <a:fld id="{A818769F-49A9-F04E-A4FE-51B7C0E79E9E}" type="slidenum">
              <a:rPr lang="en-US" smtClean="0"/>
              <a:pPr/>
              <a:t>‹#›</a:t>
            </a:fld>
            <a:endParaRPr lang="en-US" dirty="0"/>
          </a:p>
        </p:txBody>
      </p:sp>
    </p:spTree>
    <p:extLst>
      <p:ext uri="{BB962C8B-B14F-4D97-AF65-F5344CB8AC3E}">
        <p14:creationId xmlns:p14="http://schemas.microsoft.com/office/powerpoint/2010/main" val="3530970714"/>
      </p:ext>
    </p:extLst>
  </p:cSld>
  <p:clrMapOvr>
    <a:masterClrMapping/>
  </p:clrMapOvr>
  <p:extLst>
    <p:ext uri="{DCECCB84-F9BA-43D5-87BE-67443E8EF086}">
      <p15:sldGuideLst xmlns:p15="http://schemas.microsoft.com/office/powerpoint/2012/main"/>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1_Text with Blocks">
    <p:bg>
      <p:bgPr>
        <a:solidFill>
          <a:schemeClr val="bg1"/>
        </a:solidFill>
        <a:effectLst/>
      </p:bgPr>
    </p:bg>
    <p:spTree>
      <p:nvGrpSpPr>
        <p:cNvPr id="1" name=""/>
        <p:cNvGrpSpPr/>
        <p:nvPr/>
      </p:nvGrpSpPr>
      <p:grpSpPr>
        <a:xfrm>
          <a:off x="0" y="0"/>
          <a:ext cx="0" cy="0"/>
          <a:chOff x="0" y="0"/>
          <a:chExt cx="0" cy="0"/>
        </a:xfrm>
      </p:grpSpPr>
      <p:sp>
        <p:nvSpPr>
          <p:cNvPr id="6" name="Text Placeholder 12">
            <a:extLst>
              <a:ext uri="{FF2B5EF4-FFF2-40B4-BE49-F238E27FC236}">
                <a16:creationId xmlns:a16="http://schemas.microsoft.com/office/drawing/2014/main" id="{B1F1D5F3-5946-A549-8F4F-39E3F7F281DA}"/>
              </a:ext>
            </a:extLst>
          </p:cNvPr>
          <p:cNvSpPr>
            <a:spLocks noGrp="1"/>
          </p:cNvSpPr>
          <p:nvPr>
            <p:ph type="body" sz="quarter" idx="13" hasCustomPrompt="1"/>
          </p:nvPr>
        </p:nvSpPr>
        <p:spPr>
          <a:xfrm>
            <a:off x="268224" y="273985"/>
            <a:ext cx="4938777" cy="427567"/>
          </a:xfrm>
          <a:prstGeom prst="rect">
            <a:avLst/>
          </a:prstGeom>
        </p:spPr>
        <p:txBody>
          <a:bodyPr/>
          <a:lstStyle>
            <a:lvl1pPr marL="0" indent="0">
              <a:lnSpc>
                <a:spcPct val="100000"/>
              </a:lnSpc>
              <a:spcBef>
                <a:spcPts val="0"/>
              </a:spcBef>
              <a:buNone/>
              <a:defRPr sz="20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headline style</a:t>
            </a:r>
          </a:p>
        </p:txBody>
      </p:sp>
      <p:sp>
        <p:nvSpPr>
          <p:cNvPr id="7" name="Text Placeholder 12">
            <a:extLst>
              <a:ext uri="{FF2B5EF4-FFF2-40B4-BE49-F238E27FC236}">
                <a16:creationId xmlns:a16="http://schemas.microsoft.com/office/drawing/2014/main" id="{35902696-8329-1146-AFF6-BA4AC872EE57}"/>
              </a:ext>
            </a:extLst>
          </p:cNvPr>
          <p:cNvSpPr>
            <a:spLocks noGrp="1"/>
          </p:cNvSpPr>
          <p:nvPr>
            <p:ph type="body" sz="quarter" idx="14" hasCustomPrompt="1"/>
          </p:nvPr>
        </p:nvSpPr>
        <p:spPr>
          <a:xfrm>
            <a:off x="261869" y="2193426"/>
            <a:ext cx="5279136" cy="1052221"/>
          </a:xfrm>
          <a:prstGeom prst="rect">
            <a:avLst/>
          </a:prstGeom>
        </p:spPr>
        <p:txBody>
          <a:bodyPr/>
          <a:lstStyle>
            <a:lvl1pPr marL="0" indent="0">
              <a:lnSpc>
                <a:spcPct val="100000"/>
              </a:lnSpc>
              <a:spcBef>
                <a:spcPts val="0"/>
              </a:spcBef>
              <a:buNone/>
              <a:defRPr sz="2800" b="1">
                <a:solidFill>
                  <a:schemeClr val="accent2"/>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subhead style</a:t>
            </a:r>
          </a:p>
        </p:txBody>
      </p:sp>
      <p:sp>
        <p:nvSpPr>
          <p:cNvPr id="9" name="Text Placeholder 4">
            <a:extLst>
              <a:ext uri="{FF2B5EF4-FFF2-40B4-BE49-F238E27FC236}">
                <a16:creationId xmlns:a16="http://schemas.microsoft.com/office/drawing/2014/main" id="{CCD3CB52-8D92-BA43-A9BA-2675AB8D1771}"/>
              </a:ext>
            </a:extLst>
          </p:cNvPr>
          <p:cNvSpPr>
            <a:spLocks noGrp="1"/>
          </p:cNvSpPr>
          <p:nvPr>
            <p:ph type="body" sz="quarter" idx="17"/>
          </p:nvPr>
        </p:nvSpPr>
        <p:spPr>
          <a:xfrm>
            <a:off x="255301" y="3245648"/>
            <a:ext cx="5279136" cy="3203921"/>
          </a:xfrm>
          <a:prstGeom prst="rect">
            <a:avLst/>
          </a:prstGeom>
        </p:spPr>
        <p:txBody>
          <a:bodyPr/>
          <a:lstStyle>
            <a:lvl1pPr marL="0" indent="0">
              <a:lnSpc>
                <a:spcPts val="2200"/>
              </a:lnSpc>
              <a:spcBef>
                <a:spcPts val="800"/>
              </a:spcBef>
              <a:buFontTx/>
              <a:buNone/>
              <a:tabLst/>
              <a:defRPr sz="1800"/>
            </a:lvl1pPr>
            <a:lvl2pPr marL="340774" indent="0">
              <a:lnSpc>
                <a:spcPct val="100000"/>
              </a:lnSpc>
              <a:spcBef>
                <a:spcPts val="400"/>
              </a:spcBef>
              <a:buClr>
                <a:schemeClr val="accent1"/>
              </a:buClr>
              <a:buSzPct val="120000"/>
              <a:buFontTx/>
              <a:buNone/>
              <a:tabLst/>
              <a:defRPr sz="1867"/>
            </a:lvl2pPr>
          </a:lstStyle>
          <a:p>
            <a:pPr lvl="0"/>
            <a:r>
              <a:rPr lang="en-US"/>
              <a:t>Edit Master text styles</a:t>
            </a:r>
          </a:p>
        </p:txBody>
      </p:sp>
      <p:sp>
        <p:nvSpPr>
          <p:cNvPr id="2" name="Footer Placeholder 1">
            <a:extLst>
              <a:ext uri="{FF2B5EF4-FFF2-40B4-BE49-F238E27FC236}">
                <a16:creationId xmlns:a16="http://schemas.microsoft.com/office/drawing/2014/main" id="{921E08F7-6992-A44A-B975-DC62B648A67D}"/>
              </a:ext>
            </a:extLst>
          </p:cNvPr>
          <p:cNvSpPr>
            <a:spLocks noGrp="1"/>
          </p:cNvSpPr>
          <p:nvPr>
            <p:ph type="ftr" sz="quarter" idx="18"/>
          </p:nvPr>
        </p:nvSpPr>
        <p:spPr/>
        <p:txBody>
          <a:bodyPr/>
          <a:lstStyle/>
          <a:p>
            <a:r>
              <a:rPr lang="en-US" dirty="0">
                <a:latin typeface="Speedee" charset="0"/>
                <a:ea typeface="Speedee" charset="0"/>
                <a:cs typeface="Speedee" charset="0"/>
              </a:rPr>
              <a:t>© McDonald’s 2018 — Confidential</a:t>
            </a:r>
            <a:endParaRPr lang="en-US" dirty="0"/>
          </a:p>
        </p:txBody>
      </p:sp>
      <p:sp>
        <p:nvSpPr>
          <p:cNvPr id="12" name="Slide Number Placeholder 9">
            <a:extLst>
              <a:ext uri="{FF2B5EF4-FFF2-40B4-BE49-F238E27FC236}">
                <a16:creationId xmlns:a16="http://schemas.microsoft.com/office/drawing/2014/main" id="{4A6B6D94-366F-CE44-91B5-116D2B3D5B18}"/>
              </a:ext>
            </a:extLst>
          </p:cNvPr>
          <p:cNvSpPr>
            <a:spLocks noGrp="1"/>
          </p:cNvSpPr>
          <p:nvPr>
            <p:ph type="sldNum" sz="quarter" idx="4"/>
          </p:nvPr>
        </p:nvSpPr>
        <p:spPr>
          <a:xfrm>
            <a:off x="9195148" y="6402222"/>
            <a:ext cx="2743200" cy="366183"/>
          </a:xfrm>
          <a:prstGeom prst="rect">
            <a:avLst/>
          </a:prstGeom>
        </p:spPr>
        <p:txBody>
          <a:bodyPr vert="horz" lIns="91440" tIns="45720" rIns="91440" bIns="45720" rtlCol="0" anchor="ctr"/>
          <a:lstStyle>
            <a:lvl1pPr algn="r">
              <a:defRPr sz="1000">
                <a:solidFill>
                  <a:schemeClr val="tx1"/>
                </a:solidFill>
              </a:defRPr>
            </a:lvl1pPr>
          </a:lstStyle>
          <a:p>
            <a:fld id="{A818769F-49A9-F04E-A4FE-51B7C0E79E9E}" type="slidenum">
              <a:rPr lang="en-US" smtClean="0"/>
              <a:pPr/>
              <a:t>‹#›</a:t>
            </a:fld>
            <a:endParaRPr lang="en-US" dirty="0"/>
          </a:p>
        </p:txBody>
      </p:sp>
      <p:grpSp>
        <p:nvGrpSpPr>
          <p:cNvPr id="3" name="Group 2">
            <a:extLst>
              <a:ext uri="{FF2B5EF4-FFF2-40B4-BE49-F238E27FC236}">
                <a16:creationId xmlns:a16="http://schemas.microsoft.com/office/drawing/2014/main" id="{F8FDABBD-E31F-EE49-92F6-3F7829BAB6F5}"/>
              </a:ext>
            </a:extLst>
          </p:cNvPr>
          <p:cNvGrpSpPr/>
          <p:nvPr/>
        </p:nvGrpSpPr>
        <p:grpSpPr>
          <a:xfrm>
            <a:off x="6452085" y="584954"/>
            <a:ext cx="5372912" cy="5848649"/>
            <a:chOff x="4839064" y="438715"/>
            <a:chExt cx="4029684" cy="4386487"/>
          </a:xfrm>
        </p:grpSpPr>
        <p:sp>
          <p:nvSpPr>
            <p:cNvPr id="38" name="Freeform 37">
              <a:extLst>
                <a:ext uri="{FF2B5EF4-FFF2-40B4-BE49-F238E27FC236}">
                  <a16:creationId xmlns:a16="http://schemas.microsoft.com/office/drawing/2014/main" id="{C41C937F-0CB9-B349-BB4D-1761378FD201}"/>
                </a:ext>
              </a:extLst>
            </p:cNvPr>
            <p:cNvSpPr/>
            <p:nvPr/>
          </p:nvSpPr>
          <p:spPr>
            <a:xfrm rot="21540000">
              <a:off x="4846327" y="4106521"/>
              <a:ext cx="4018348" cy="718681"/>
            </a:xfrm>
            <a:custGeom>
              <a:avLst/>
              <a:gdLst>
                <a:gd name="connsiteX0" fmla="*/ 3914 w 4816742"/>
                <a:gd name="connsiteY0" fmla="*/ 3910 h 718680"/>
                <a:gd name="connsiteX1" fmla="*/ 4819175 w 4816742"/>
                <a:gd name="connsiteY1" fmla="*/ 3910 h 718680"/>
                <a:gd name="connsiteX2" fmla="*/ 4819175 w 4816742"/>
                <a:gd name="connsiteY2" fmla="*/ 716672 h 718680"/>
                <a:gd name="connsiteX3" fmla="*/ 3914 w 4816742"/>
                <a:gd name="connsiteY3" fmla="*/ 716672 h 718680"/>
              </a:gdLst>
              <a:ahLst/>
              <a:cxnLst>
                <a:cxn ang="0">
                  <a:pos x="connsiteX0" y="connsiteY0"/>
                </a:cxn>
                <a:cxn ang="0">
                  <a:pos x="connsiteX1" y="connsiteY1"/>
                </a:cxn>
                <a:cxn ang="0">
                  <a:pos x="connsiteX2" y="connsiteY2"/>
                </a:cxn>
                <a:cxn ang="0">
                  <a:pos x="connsiteX3" y="connsiteY3"/>
                </a:cxn>
              </a:cxnLst>
              <a:rect l="l" t="t" r="r" b="b"/>
              <a:pathLst>
                <a:path w="4816742" h="718680">
                  <a:moveTo>
                    <a:pt x="3914" y="3910"/>
                  </a:moveTo>
                  <a:lnTo>
                    <a:pt x="4819175" y="3910"/>
                  </a:lnTo>
                  <a:lnTo>
                    <a:pt x="4819175" y="716672"/>
                  </a:lnTo>
                  <a:lnTo>
                    <a:pt x="3914" y="716672"/>
                  </a:lnTo>
                  <a:close/>
                </a:path>
              </a:pathLst>
            </a:custGeom>
            <a:solidFill>
              <a:schemeClr val="accent1"/>
            </a:solidFill>
            <a:ln w="7048" cap="flat">
              <a:noFill/>
              <a:prstDash val="solid"/>
              <a:miter/>
            </a:ln>
          </p:spPr>
          <p:txBody>
            <a:bodyPr rtlCol="0" anchor="ctr"/>
            <a:lstStyle/>
            <a:p>
              <a:endParaRPr lang="en-US" sz="2591" dirty="0"/>
            </a:p>
          </p:txBody>
        </p:sp>
        <p:sp>
          <p:nvSpPr>
            <p:cNvPr id="39" name="Freeform 38">
              <a:extLst>
                <a:ext uri="{FF2B5EF4-FFF2-40B4-BE49-F238E27FC236}">
                  <a16:creationId xmlns:a16="http://schemas.microsoft.com/office/drawing/2014/main" id="{31CD1C18-4673-2644-87F2-F343CAC7D366}"/>
                </a:ext>
              </a:extLst>
            </p:cNvPr>
            <p:cNvSpPr/>
            <p:nvPr/>
          </p:nvSpPr>
          <p:spPr>
            <a:xfrm rot="21401505">
              <a:off x="4840659" y="438715"/>
              <a:ext cx="4024704" cy="718681"/>
            </a:xfrm>
            <a:custGeom>
              <a:avLst/>
              <a:gdLst>
                <a:gd name="connsiteX0" fmla="*/ 3914 w 4816742"/>
                <a:gd name="connsiteY0" fmla="*/ 3910 h 718680"/>
                <a:gd name="connsiteX1" fmla="*/ 4819175 w 4816742"/>
                <a:gd name="connsiteY1" fmla="*/ 3910 h 718680"/>
                <a:gd name="connsiteX2" fmla="*/ 4819175 w 4816742"/>
                <a:gd name="connsiteY2" fmla="*/ 716672 h 718680"/>
                <a:gd name="connsiteX3" fmla="*/ 3914 w 4816742"/>
                <a:gd name="connsiteY3" fmla="*/ 716672 h 718680"/>
              </a:gdLst>
              <a:ahLst/>
              <a:cxnLst>
                <a:cxn ang="0">
                  <a:pos x="connsiteX0" y="connsiteY0"/>
                </a:cxn>
                <a:cxn ang="0">
                  <a:pos x="connsiteX1" y="connsiteY1"/>
                </a:cxn>
                <a:cxn ang="0">
                  <a:pos x="connsiteX2" y="connsiteY2"/>
                </a:cxn>
                <a:cxn ang="0">
                  <a:pos x="connsiteX3" y="connsiteY3"/>
                </a:cxn>
              </a:cxnLst>
              <a:rect l="l" t="t" r="r" b="b"/>
              <a:pathLst>
                <a:path w="4816742" h="718680">
                  <a:moveTo>
                    <a:pt x="3914" y="3910"/>
                  </a:moveTo>
                  <a:lnTo>
                    <a:pt x="4819175" y="3910"/>
                  </a:lnTo>
                  <a:lnTo>
                    <a:pt x="4819175" y="716672"/>
                  </a:lnTo>
                  <a:lnTo>
                    <a:pt x="3914" y="716672"/>
                  </a:lnTo>
                  <a:close/>
                </a:path>
              </a:pathLst>
            </a:custGeom>
            <a:solidFill>
              <a:schemeClr val="accent1"/>
            </a:solidFill>
            <a:ln w="7048" cap="flat">
              <a:noFill/>
              <a:prstDash val="solid"/>
              <a:miter/>
            </a:ln>
          </p:spPr>
          <p:txBody>
            <a:bodyPr rtlCol="0" anchor="ctr"/>
            <a:lstStyle/>
            <a:p>
              <a:endParaRPr lang="en-US" sz="2591" dirty="0"/>
            </a:p>
          </p:txBody>
        </p:sp>
        <p:sp>
          <p:nvSpPr>
            <p:cNvPr id="40" name="Freeform 39">
              <a:extLst>
                <a:ext uri="{FF2B5EF4-FFF2-40B4-BE49-F238E27FC236}">
                  <a16:creationId xmlns:a16="http://schemas.microsoft.com/office/drawing/2014/main" id="{63BE2057-E5EE-BD40-AAC3-2328A374312B}"/>
                </a:ext>
              </a:extLst>
            </p:cNvPr>
            <p:cNvSpPr/>
            <p:nvPr/>
          </p:nvSpPr>
          <p:spPr>
            <a:xfrm rot="199449">
              <a:off x="4839064" y="1599812"/>
              <a:ext cx="4024704" cy="718681"/>
            </a:xfrm>
            <a:custGeom>
              <a:avLst/>
              <a:gdLst>
                <a:gd name="connsiteX0" fmla="*/ 3914 w 4816742"/>
                <a:gd name="connsiteY0" fmla="*/ 3910 h 718680"/>
                <a:gd name="connsiteX1" fmla="*/ 4819175 w 4816742"/>
                <a:gd name="connsiteY1" fmla="*/ 3910 h 718680"/>
                <a:gd name="connsiteX2" fmla="*/ 4819175 w 4816742"/>
                <a:gd name="connsiteY2" fmla="*/ 716672 h 718680"/>
                <a:gd name="connsiteX3" fmla="*/ 3914 w 4816742"/>
                <a:gd name="connsiteY3" fmla="*/ 716672 h 718680"/>
              </a:gdLst>
              <a:ahLst/>
              <a:cxnLst>
                <a:cxn ang="0">
                  <a:pos x="connsiteX0" y="connsiteY0"/>
                </a:cxn>
                <a:cxn ang="0">
                  <a:pos x="connsiteX1" y="connsiteY1"/>
                </a:cxn>
                <a:cxn ang="0">
                  <a:pos x="connsiteX2" y="connsiteY2"/>
                </a:cxn>
                <a:cxn ang="0">
                  <a:pos x="connsiteX3" y="connsiteY3"/>
                </a:cxn>
              </a:cxnLst>
              <a:rect l="l" t="t" r="r" b="b"/>
              <a:pathLst>
                <a:path w="4816742" h="718680">
                  <a:moveTo>
                    <a:pt x="3914" y="3910"/>
                  </a:moveTo>
                  <a:lnTo>
                    <a:pt x="4819175" y="3910"/>
                  </a:lnTo>
                  <a:lnTo>
                    <a:pt x="4819175" y="716672"/>
                  </a:lnTo>
                  <a:lnTo>
                    <a:pt x="3914" y="716672"/>
                  </a:lnTo>
                  <a:close/>
                </a:path>
              </a:pathLst>
            </a:custGeom>
            <a:solidFill>
              <a:schemeClr val="accent1"/>
            </a:solidFill>
            <a:ln w="7048" cap="flat">
              <a:noFill/>
              <a:prstDash val="solid"/>
              <a:miter/>
            </a:ln>
          </p:spPr>
          <p:txBody>
            <a:bodyPr rtlCol="0" anchor="ctr"/>
            <a:lstStyle/>
            <a:p>
              <a:endParaRPr lang="en-US" sz="2591" dirty="0"/>
            </a:p>
          </p:txBody>
        </p:sp>
        <p:sp>
          <p:nvSpPr>
            <p:cNvPr id="41" name="Freeform 40">
              <a:extLst>
                <a:ext uri="{FF2B5EF4-FFF2-40B4-BE49-F238E27FC236}">
                  <a16:creationId xmlns:a16="http://schemas.microsoft.com/office/drawing/2014/main" id="{529B6FE9-74C0-DF40-8859-FD7C3C7F0B61}"/>
                </a:ext>
              </a:extLst>
            </p:cNvPr>
            <p:cNvSpPr/>
            <p:nvPr/>
          </p:nvSpPr>
          <p:spPr>
            <a:xfrm rot="21093464">
              <a:off x="4844044" y="2893030"/>
              <a:ext cx="4024704" cy="718681"/>
            </a:xfrm>
            <a:custGeom>
              <a:avLst/>
              <a:gdLst>
                <a:gd name="connsiteX0" fmla="*/ 3914 w 4816742"/>
                <a:gd name="connsiteY0" fmla="*/ 3910 h 718680"/>
                <a:gd name="connsiteX1" fmla="*/ 4819175 w 4816742"/>
                <a:gd name="connsiteY1" fmla="*/ 3910 h 718680"/>
                <a:gd name="connsiteX2" fmla="*/ 4819175 w 4816742"/>
                <a:gd name="connsiteY2" fmla="*/ 716672 h 718680"/>
                <a:gd name="connsiteX3" fmla="*/ 3914 w 4816742"/>
                <a:gd name="connsiteY3" fmla="*/ 716672 h 718680"/>
              </a:gdLst>
              <a:ahLst/>
              <a:cxnLst>
                <a:cxn ang="0">
                  <a:pos x="connsiteX0" y="connsiteY0"/>
                </a:cxn>
                <a:cxn ang="0">
                  <a:pos x="connsiteX1" y="connsiteY1"/>
                </a:cxn>
                <a:cxn ang="0">
                  <a:pos x="connsiteX2" y="connsiteY2"/>
                </a:cxn>
                <a:cxn ang="0">
                  <a:pos x="connsiteX3" y="connsiteY3"/>
                </a:cxn>
              </a:cxnLst>
              <a:rect l="l" t="t" r="r" b="b"/>
              <a:pathLst>
                <a:path w="4816742" h="718680">
                  <a:moveTo>
                    <a:pt x="3914" y="3910"/>
                  </a:moveTo>
                  <a:lnTo>
                    <a:pt x="4819175" y="3910"/>
                  </a:lnTo>
                  <a:lnTo>
                    <a:pt x="4819175" y="716672"/>
                  </a:lnTo>
                  <a:lnTo>
                    <a:pt x="3914" y="716672"/>
                  </a:lnTo>
                  <a:close/>
                </a:path>
              </a:pathLst>
            </a:custGeom>
            <a:solidFill>
              <a:schemeClr val="accent1"/>
            </a:solidFill>
            <a:ln w="7048" cap="flat">
              <a:noFill/>
              <a:prstDash val="solid"/>
              <a:miter/>
            </a:ln>
          </p:spPr>
          <p:txBody>
            <a:bodyPr rtlCol="0" anchor="ctr"/>
            <a:lstStyle/>
            <a:p>
              <a:endParaRPr lang="en-US" sz="2591" dirty="0"/>
            </a:p>
          </p:txBody>
        </p:sp>
      </p:grpSp>
    </p:spTree>
    <p:extLst>
      <p:ext uri="{BB962C8B-B14F-4D97-AF65-F5344CB8AC3E}">
        <p14:creationId xmlns:p14="http://schemas.microsoft.com/office/powerpoint/2010/main" val="4238499535"/>
      </p:ext>
    </p:extLst>
  </p:cSld>
  <p:clrMapOvr>
    <a:masterClrMapping/>
  </p:clrMapOvr>
  <p:extLst>
    <p:ext uri="{DCECCB84-F9BA-43D5-87BE-67443E8EF086}">
      <p15:sldGuideLst xmlns:p15="http://schemas.microsoft.com/office/powerpoint/2012/main"/>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ext with Panel">
    <p:bg>
      <p:bgPr>
        <a:solidFill>
          <a:schemeClr val="bg1"/>
        </a:solidFill>
        <a:effectLst/>
      </p:bgPr>
    </p:bg>
    <p:spTree>
      <p:nvGrpSpPr>
        <p:cNvPr id="1" name=""/>
        <p:cNvGrpSpPr/>
        <p:nvPr/>
      </p:nvGrpSpPr>
      <p:grpSpPr>
        <a:xfrm>
          <a:off x="0" y="0"/>
          <a:ext cx="0" cy="0"/>
          <a:chOff x="0" y="0"/>
          <a:chExt cx="0" cy="0"/>
        </a:xfrm>
      </p:grpSpPr>
      <p:pic>
        <p:nvPicPr>
          <p:cNvPr id="172" name="Graphic 171">
            <a:extLst>
              <a:ext uri="{FF2B5EF4-FFF2-40B4-BE49-F238E27FC236}">
                <a16:creationId xmlns:a16="http://schemas.microsoft.com/office/drawing/2014/main" id="{5B6DCC73-9A45-B649-936E-3188202D942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
            <a:ext cx="12192000" cy="6866759"/>
          </a:xfrm>
          <a:prstGeom prst="rect">
            <a:avLst/>
          </a:prstGeom>
        </p:spPr>
      </p:pic>
      <p:sp>
        <p:nvSpPr>
          <p:cNvPr id="6" name="Text Placeholder 12">
            <a:extLst>
              <a:ext uri="{FF2B5EF4-FFF2-40B4-BE49-F238E27FC236}">
                <a16:creationId xmlns:a16="http://schemas.microsoft.com/office/drawing/2014/main" id="{B1F1D5F3-5946-A549-8F4F-39E3F7F281DA}"/>
              </a:ext>
            </a:extLst>
          </p:cNvPr>
          <p:cNvSpPr>
            <a:spLocks noGrp="1"/>
          </p:cNvSpPr>
          <p:nvPr>
            <p:ph type="body" sz="quarter" idx="13" hasCustomPrompt="1"/>
          </p:nvPr>
        </p:nvSpPr>
        <p:spPr>
          <a:xfrm>
            <a:off x="268224" y="273985"/>
            <a:ext cx="4938777" cy="427567"/>
          </a:xfrm>
          <a:prstGeom prst="rect">
            <a:avLst/>
          </a:prstGeom>
        </p:spPr>
        <p:txBody>
          <a:bodyPr/>
          <a:lstStyle>
            <a:lvl1pPr marL="0" indent="0">
              <a:lnSpc>
                <a:spcPct val="100000"/>
              </a:lnSpc>
              <a:spcBef>
                <a:spcPts val="0"/>
              </a:spcBef>
              <a:buNone/>
              <a:defRPr sz="20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headline style</a:t>
            </a:r>
          </a:p>
        </p:txBody>
      </p:sp>
      <p:sp>
        <p:nvSpPr>
          <p:cNvPr id="7" name="Text Placeholder 12">
            <a:extLst>
              <a:ext uri="{FF2B5EF4-FFF2-40B4-BE49-F238E27FC236}">
                <a16:creationId xmlns:a16="http://schemas.microsoft.com/office/drawing/2014/main" id="{35902696-8329-1146-AFF6-BA4AC872EE57}"/>
              </a:ext>
            </a:extLst>
          </p:cNvPr>
          <p:cNvSpPr>
            <a:spLocks noGrp="1"/>
          </p:cNvSpPr>
          <p:nvPr>
            <p:ph type="body" sz="quarter" idx="14" hasCustomPrompt="1"/>
          </p:nvPr>
        </p:nvSpPr>
        <p:spPr>
          <a:xfrm>
            <a:off x="261869" y="2193426"/>
            <a:ext cx="5279136" cy="1052221"/>
          </a:xfrm>
          <a:prstGeom prst="rect">
            <a:avLst/>
          </a:prstGeom>
        </p:spPr>
        <p:txBody>
          <a:bodyPr/>
          <a:lstStyle>
            <a:lvl1pPr marL="0" indent="0">
              <a:lnSpc>
                <a:spcPct val="100000"/>
              </a:lnSpc>
              <a:spcBef>
                <a:spcPts val="0"/>
              </a:spcBef>
              <a:buNone/>
              <a:defRPr sz="2800" b="1">
                <a:solidFill>
                  <a:schemeClr val="accent2"/>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subhead style</a:t>
            </a:r>
          </a:p>
        </p:txBody>
      </p:sp>
      <p:sp>
        <p:nvSpPr>
          <p:cNvPr id="9" name="Text Placeholder 4">
            <a:extLst>
              <a:ext uri="{FF2B5EF4-FFF2-40B4-BE49-F238E27FC236}">
                <a16:creationId xmlns:a16="http://schemas.microsoft.com/office/drawing/2014/main" id="{CCD3CB52-8D92-BA43-A9BA-2675AB8D1771}"/>
              </a:ext>
            </a:extLst>
          </p:cNvPr>
          <p:cNvSpPr>
            <a:spLocks noGrp="1"/>
          </p:cNvSpPr>
          <p:nvPr>
            <p:ph type="body" sz="quarter" idx="17"/>
          </p:nvPr>
        </p:nvSpPr>
        <p:spPr>
          <a:xfrm>
            <a:off x="255301" y="3245648"/>
            <a:ext cx="5279136" cy="3203921"/>
          </a:xfrm>
          <a:prstGeom prst="rect">
            <a:avLst/>
          </a:prstGeom>
        </p:spPr>
        <p:txBody>
          <a:bodyPr/>
          <a:lstStyle>
            <a:lvl1pPr marL="0" indent="0">
              <a:lnSpc>
                <a:spcPts val="2200"/>
              </a:lnSpc>
              <a:spcBef>
                <a:spcPts val="800"/>
              </a:spcBef>
              <a:buFontTx/>
              <a:buNone/>
              <a:tabLst/>
              <a:defRPr sz="1800"/>
            </a:lvl1pPr>
            <a:lvl2pPr marL="340774" indent="0">
              <a:lnSpc>
                <a:spcPct val="100000"/>
              </a:lnSpc>
              <a:spcBef>
                <a:spcPts val="400"/>
              </a:spcBef>
              <a:buClr>
                <a:schemeClr val="accent1"/>
              </a:buClr>
              <a:buSzPct val="120000"/>
              <a:buFontTx/>
              <a:buNone/>
              <a:tabLst/>
              <a:defRPr sz="1867"/>
            </a:lvl2pPr>
          </a:lstStyle>
          <a:p>
            <a:pPr lvl="0"/>
            <a:r>
              <a:rPr lang="en-US"/>
              <a:t>Edit Master text styles</a:t>
            </a:r>
          </a:p>
        </p:txBody>
      </p:sp>
      <p:sp>
        <p:nvSpPr>
          <p:cNvPr id="2" name="Footer Placeholder 1">
            <a:extLst>
              <a:ext uri="{FF2B5EF4-FFF2-40B4-BE49-F238E27FC236}">
                <a16:creationId xmlns:a16="http://schemas.microsoft.com/office/drawing/2014/main" id="{921E08F7-6992-A44A-B975-DC62B648A67D}"/>
              </a:ext>
            </a:extLst>
          </p:cNvPr>
          <p:cNvSpPr>
            <a:spLocks noGrp="1"/>
          </p:cNvSpPr>
          <p:nvPr>
            <p:ph type="ftr" sz="quarter" idx="18"/>
          </p:nvPr>
        </p:nvSpPr>
        <p:spPr/>
        <p:txBody>
          <a:bodyPr/>
          <a:lstStyle/>
          <a:p>
            <a:r>
              <a:rPr lang="en-US" dirty="0">
                <a:latin typeface="Speedee" charset="0"/>
                <a:ea typeface="Speedee" charset="0"/>
                <a:cs typeface="Speedee" charset="0"/>
              </a:rPr>
              <a:t>© McDonald’s 2018 — Confidential</a:t>
            </a:r>
            <a:endParaRPr lang="en-US" dirty="0"/>
          </a:p>
        </p:txBody>
      </p:sp>
      <p:sp>
        <p:nvSpPr>
          <p:cNvPr id="12" name="Slide Number Placeholder 9">
            <a:extLst>
              <a:ext uri="{FF2B5EF4-FFF2-40B4-BE49-F238E27FC236}">
                <a16:creationId xmlns:a16="http://schemas.microsoft.com/office/drawing/2014/main" id="{4A6B6D94-366F-CE44-91B5-116D2B3D5B18}"/>
              </a:ext>
            </a:extLst>
          </p:cNvPr>
          <p:cNvSpPr>
            <a:spLocks noGrp="1"/>
          </p:cNvSpPr>
          <p:nvPr>
            <p:ph type="sldNum" sz="quarter" idx="4"/>
          </p:nvPr>
        </p:nvSpPr>
        <p:spPr>
          <a:xfrm>
            <a:off x="9195148" y="6402222"/>
            <a:ext cx="2743200" cy="366183"/>
          </a:xfrm>
          <a:prstGeom prst="rect">
            <a:avLst/>
          </a:prstGeom>
        </p:spPr>
        <p:txBody>
          <a:bodyPr vert="horz" lIns="91440" tIns="45720" rIns="91440" bIns="45720" rtlCol="0" anchor="ctr"/>
          <a:lstStyle>
            <a:lvl1pPr algn="r">
              <a:defRPr sz="1000">
                <a:solidFill>
                  <a:schemeClr val="tx1"/>
                </a:solidFill>
              </a:defRPr>
            </a:lvl1pPr>
          </a:lstStyle>
          <a:p>
            <a:fld id="{A818769F-49A9-F04E-A4FE-51B7C0E79E9E}" type="slidenum">
              <a:rPr lang="en-US" smtClean="0"/>
              <a:pPr/>
              <a:t>‹#›</a:t>
            </a:fld>
            <a:endParaRPr lang="en-US" dirty="0"/>
          </a:p>
        </p:txBody>
      </p:sp>
    </p:spTree>
    <p:extLst>
      <p:ext uri="{BB962C8B-B14F-4D97-AF65-F5344CB8AC3E}">
        <p14:creationId xmlns:p14="http://schemas.microsoft.com/office/powerpoint/2010/main" val="748754554"/>
      </p:ext>
    </p:extLst>
  </p:cSld>
  <p:clrMapOvr>
    <a:masterClrMapping/>
  </p:clrMapOvr>
  <p:extLst>
    <p:ext uri="{DCECCB84-F9BA-43D5-87BE-67443E8EF086}">
      <p15:sldGuideLst xmlns:p15="http://schemas.microsoft.com/office/powerpoint/2012/main"/>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Chart">
    <p:bg>
      <p:bgPr>
        <a:solidFill>
          <a:schemeClr val="bg1"/>
        </a:solidFill>
        <a:effectLst/>
      </p:bgPr>
    </p:bg>
    <p:spTree>
      <p:nvGrpSpPr>
        <p:cNvPr id="1" name=""/>
        <p:cNvGrpSpPr/>
        <p:nvPr/>
      </p:nvGrpSpPr>
      <p:grpSpPr>
        <a:xfrm>
          <a:off x="0" y="0"/>
          <a:ext cx="0" cy="0"/>
          <a:chOff x="0" y="0"/>
          <a:chExt cx="0" cy="0"/>
        </a:xfrm>
      </p:grpSpPr>
      <p:sp>
        <p:nvSpPr>
          <p:cNvPr id="6" name="Text Placeholder 12">
            <a:extLst>
              <a:ext uri="{FF2B5EF4-FFF2-40B4-BE49-F238E27FC236}">
                <a16:creationId xmlns:a16="http://schemas.microsoft.com/office/drawing/2014/main" id="{B1F1D5F3-5946-A549-8F4F-39E3F7F281DA}"/>
              </a:ext>
            </a:extLst>
          </p:cNvPr>
          <p:cNvSpPr>
            <a:spLocks noGrp="1"/>
          </p:cNvSpPr>
          <p:nvPr>
            <p:ph type="body" sz="quarter" idx="13" hasCustomPrompt="1"/>
          </p:nvPr>
        </p:nvSpPr>
        <p:spPr>
          <a:xfrm>
            <a:off x="268224" y="273985"/>
            <a:ext cx="4938777" cy="427567"/>
          </a:xfrm>
          <a:prstGeom prst="rect">
            <a:avLst/>
          </a:prstGeom>
        </p:spPr>
        <p:txBody>
          <a:bodyPr/>
          <a:lstStyle>
            <a:lvl1pPr marL="0" indent="0">
              <a:lnSpc>
                <a:spcPct val="100000"/>
              </a:lnSpc>
              <a:spcBef>
                <a:spcPts val="0"/>
              </a:spcBef>
              <a:buNone/>
              <a:defRPr sz="20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headline style</a:t>
            </a:r>
          </a:p>
        </p:txBody>
      </p:sp>
      <p:sp>
        <p:nvSpPr>
          <p:cNvPr id="4" name="Chart Placeholder 3">
            <a:extLst>
              <a:ext uri="{FF2B5EF4-FFF2-40B4-BE49-F238E27FC236}">
                <a16:creationId xmlns:a16="http://schemas.microsoft.com/office/drawing/2014/main" id="{2A62F1AE-5EA2-FB45-B953-A487AA781121}"/>
              </a:ext>
            </a:extLst>
          </p:cNvPr>
          <p:cNvSpPr>
            <a:spLocks noGrp="1"/>
          </p:cNvSpPr>
          <p:nvPr>
            <p:ph type="chart" sz="quarter" idx="23"/>
          </p:nvPr>
        </p:nvSpPr>
        <p:spPr>
          <a:xfrm>
            <a:off x="766233" y="1686839"/>
            <a:ext cx="9387416" cy="4559872"/>
          </a:xfrm>
          <a:prstGeom prst="rect">
            <a:avLst/>
          </a:prstGeom>
        </p:spPr>
        <p:txBody>
          <a:bodyPr/>
          <a:lstStyle>
            <a:lvl1pPr marL="0" indent="0">
              <a:buNone/>
              <a:defRPr sz="2133"/>
            </a:lvl1pPr>
          </a:lstStyle>
          <a:p>
            <a:r>
              <a:rPr lang="en-US" dirty="0"/>
              <a:t>Click icon to add chart</a:t>
            </a:r>
          </a:p>
        </p:txBody>
      </p:sp>
      <p:sp>
        <p:nvSpPr>
          <p:cNvPr id="13" name="Text Placeholder 12">
            <a:extLst>
              <a:ext uri="{FF2B5EF4-FFF2-40B4-BE49-F238E27FC236}">
                <a16:creationId xmlns:a16="http://schemas.microsoft.com/office/drawing/2014/main" id="{EF63E333-A07A-4647-AE70-AC7D0343ED7D}"/>
              </a:ext>
            </a:extLst>
          </p:cNvPr>
          <p:cNvSpPr>
            <a:spLocks noGrp="1"/>
          </p:cNvSpPr>
          <p:nvPr>
            <p:ph type="body" sz="quarter" idx="14" hasCustomPrompt="1"/>
          </p:nvPr>
        </p:nvSpPr>
        <p:spPr>
          <a:xfrm>
            <a:off x="2794000" y="1048487"/>
            <a:ext cx="6604000" cy="603307"/>
          </a:xfrm>
          <a:prstGeom prst="rect">
            <a:avLst/>
          </a:prstGeom>
        </p:spPr>
        <p:txBody>
          <a:bodyPr/>
          <a:lstStyle>
            <a:lvl1pPr marL="0" indent="0" algn="ctr">
              <a:lnSpc>
                <a:spcPct val="100000"/>
              </a:lnSpc>
              <a:spcBef>
                <a:spcPts val="0"/>
              </a:spcBef>
              <a:buNone/>
              <a:defRPr sz="28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subhead style</a:t>
            </a:r>
          </a:p>
        </p:txBody>
      </p:sp>
      <p:sp>
        <p:nvSpPr>
          <p:cNvPr id="17" name="Slide Number Placeholder 9">
            <a:extLst>
              <a:ext uri="{FF2B5EF4-FFF2-40B4-BE49-F238E27FC236}">
                <a16:creationId xmlns:a16="http://schemas.microsoft.com/office/drawing/2014/main" id="{D89C9EAF-1B73-594F-BDCE-F9B8A4D310A9}"/>
              </a:ext>
            </a:extLst>
          </p:cNvPr>
          <p:cNvSpPr>
            <a:spLocks noGrp="1"/>
          </p:cNvSpPr>
          <p:nvPr>
            <p:ph type="sldNum" sz="quarter" idx="4"/>
          </p:nvPr>
        </p:nvSpPr>
        <p:spPr>
          <a:xfrm>
            <a:off x="9195148" y="6402222"/>
            <a:ext cx="2743200" cy="366183"/>
          </a:xfrm>
          <a:prstGeom prst="rect">
            <a:avLst/>
          </a:prstGeom>
        </p:spPr>
        <p:txBody>
          <a:bodyPr vert="horz" lIns="91440" tIns="45720" rIns="91440" bIns="45720" rtlCol="0" anchor="ctr"/>
          <a:lstStyle>
            <a:lvl1pPr algn="r">
              <a:defRPr sz="1000">
                <a:solidFill>
                  <a:schemeClr val="tx1"/>
                </a:solidFill>
              </a:defRPr>
            </a:lvl1pPr>
          </a:lstStyle>
          <a:p>
            <a:fld id="{A818769F-49A9-F04E-A4FE-51B7C0E79E9E}" type="slidenum">
              <a:rPr lang="en-US" smtClean="0"/>
              <a:pPr/>
              <a:t>‹#›</a:t>
            </a:fld>
            <a:endParaRPr lang="en-US" dirty="0"/>
          </a:p>
        </p:txBody>
      </p:sp>
      <p:sp>
        <p:nvSpPr>
          <p:cNvPr id="2" name="Footer Placeholder 1">
            <a:extLst>
              <a:ext uri="{FF2B5EF4-FFF2-40B4-BE49-F238E27FC236}">
                <a16:creationId xmlns:a16="http://schemas.microsoft.com/office/drawing/2014/main" id="{DCF2507B-19D2-7546-A4B7-CA96F2814211}"/>
              </a:ext>
            </a:extLst>
          </p:cNvPr>
          <p:cNvSpPr>
            <a:spLocks noGrp="1"/>
          </p:cNvSpPr>
          <p:nvPr>
            <p:ph type="ftr" sz="quarter" idx="24"/>
          </p:nvPr>
        </p:nvSpPr>
        <p:spPr/>
        <p:txBody>
          <a:bodyPr/>
          <a:lstStyle/>
          <a:p>
            <a:r>
              <a:rPr lang="en-US" dirty="0">
                <a:latin typeface="Speedee" charset="0"/>
                <a:ea typeface="Speedee" charset="0"/>
                <a:cs typeface="Speedee" charset="0"/>
              </a:rPr>
              <a:t>© McDonald’s 2018 — Confidential</a:t>
            </a:r>
            <a:endParaRPr lang="en-US" dirty="0"/>
          </a:p>
        </p:txBody>
      </p:sp>
      <p:sp>
        <p:nvSpPr>
          <p:cNvPr id="9" name="Text Placeholder 4">
            <a:extLst>
              <a:ext uri="{FF2B5EF4-FFF2-40B4-BE49-F238E27FC236}">
                <a16:creationId xmlns:a16="http://schemas.microsoft.com/office/drawing/2014/main" id="{A3ED005D-80B5-F340-8550-E44BF65B64D5}"/>
              </a:ext>
            </a:extLst>
          </p:cNvPr>
          <p:cNvSpPr>
            <a:spLocks noGrp="1"/>
          </p:cNvSpPr>
          <p:nvPr>
            <p:ph type="body" sz="quarter" idx="28" hasCustomPrompt="1"/>
          </p:nvPr>
        </p:nvSpPr>
        <p:spPr>
          <a:xfrm>
            <a:off x="264584" y="6121137"/>
            <a:ext cx="8238067" cy="269211"/>
          </a:xfrm>
          <a:prstGeom prst="rect">
            <a:avLst/>
          </a:prstGeom>
        </p:spPr>
        <p:txBody>
          <a:bodyPr/>
          <a:lstStyle>
            <a:lvl1pPr marL="0" indent="0">
              <a:buNone/>
              <a:defRPr sz="933" b="0" i="0">
                <a:latin typeface="Speedee Beta" panose="020B0603030502020204" pitchFamily="34" charset="0"/>
              </a:defRPr>
            </a:lvl1pPr>
            <a:lvl2pPr marL="457189" indent="0">
              <a:buNone/>
              <a:defRPr sz="1067"/>
            </a:lvl2pPr>
            <a:lvl3pPr marL="914377" indent="0">
              <a:buNone/>
              <a:defRPr sz="1067"/>
            </a:lvl3pPr>
            <a:lvl4pPr marL="1371566" indent="0">
              <a:buNone/>
              <a:defRPr sz="1067"/>
            </a:lvl4pPr>
            <a:lvl5pPr marL="1828754" indent="0">
              <a:buNone/>
              <a:defRPr sz="1067"/>
            </a:lvl5pPr>
          </a:lstStyle>
          <a:p>
            <a:pPr lvl="0"/>
            <a:r>
              <a:rPr lang="en-US" dirty="0"/>
              <a:t>Source: Insert Source Information Here</a:t>
            </a:r>
          </a:p>
        </p:txBody>
      </p:sp>
    </p:spTree>
    <p:extLst>
      <p:ext uri="{BB962C8B-B14F-4D97-AF65-F5344CB8AC3E}">
        <p14:creationId xmlns:p14="http://schemas.microsoft.com/office/powerpoint/2010/main" val="687687554"/>
      </p:ext>
    </p:extLst>
  </p:cSld>
  <p:clrMapOvr>
    <a:masterClrMapping/>
  </p:clrMapOvr>
  <p:extLst>
    <p:ext uri="{DCECCB84-F9BA-43D5-87BE-67443E8EF086}">
      <p15:sldGuideLst xmlns:p15="http://schemas.microsoft.com/office/powerpoint/2012/main">
        <p15:guide id="1" pos="362">
          <p15:clr>
            <a:srgbClr val="FBAE40"/>
          </p15:clr>
        </p15:guide>
        <p15:guide id="2" pos="1320">
          <p15:clr>
            <a:srgbClr val="FBAE40"/>
          </p15:clr>
        </p15:guide>
        <p15:guide id="3" orient="horz" pos="1620">
          <p15:clr>
            <a:srgbClr val="FBAE40"/>
          </p15:clr>
        </p15:guide>
        <p15:guide id="4" pos="4440">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Chart Four Column">
    <p:bg>
      <p:bgPr>
        <a:solidFill>
          <a:schemeClr val="bg1"/>
        </a:solidFill>
        <a:effectLst/>
      </p:bgPr>
    </p:bg>
    <p:spTree>
      <p:nvGrpSpPr>
        <p:cNvPr id="1" name=""/>
        <p:cNvGrpSpPr/>
        <p:nvPr/>
      </p:nvGrpSpPr>
      <p:grpSpPr>
        <a:xfrm>
          <a:off x="0" y="0"/>
          <a:ext cx="0" cy="0"/>
          <a:chOff x="0" y="0"/>
          <a:chExt cx="0" cy="0"/>
        </a:xfrm>
      </p:grpSpPr>
      <p:sp>
        <p:nvSpPr>
          <p:cNvPr id="6" name="Text Placeholder 12">
            <a:extLst>
              <a:ext uri="{FF2B5EF4-FFF2-40B4-BE49-F238E27FC236}">
                <a16:creationId xmlns:a16="http://schemas.microsoft.com/office/drawing/2014/main" id="{B1F1D5F3-5946-A549-8F4F-39E3F7F281DA}"/>
              </a:ext>
            </a:extLst>
          </p:cNvPr>
          <p:cNvSpPr>
            <a:spLocks noGrp="1"/>
          </p:cNvSpPr>
          <p:nvPr>
            <p:ph type="body" sz="quarter" idx="13" hasCustomPrompt="1"/>
          </p:nvPr>
        </p:nvSpPr>
        <p:spPr>
          <a:xfrm>
            <a:off x="268224" y="273985"/>
            <a:ext cx="4938777" cy="427567"/>
          </a:xfrm>
          <a:prstGeom prst="rect">
            <a:avLst/>
          </a:prstGeom>
        </p:spPr>
        <p:txBody>
          <a:bodyPr/>
          <a:lstStyle>
            <a:lvl1pPr marL="0" indent="0">
              <a:lnSpc>
                <a:spcPct val="100000"/>
              </a:lnSpc>
              <a:spcBef>
                <a:spcPts val="0"/>
              </a:spcBef>
              <a:buNone/>
              <a:defRPr sz="20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headline style</a:t>
            </a:r>
          </a:p>
        </p:txBody>
      </p:sp>
      <p:sp>
        <p:nvSpPr>
          <p:cNvPr id="4" name="Chart Placeholder 3">
            <a:extLst>
              <a:ext uri="{FF2B5EF4-FFF2-40B4-BE49-F238E27FC236}">
                <a16:creationId xmlns:a16="http://schemas.microsoft.com/office/drawing/2014/main" id="{2A62F1AE-5EA2-FB45-B953-A487AA781121}"/>
              </a:ext>
            </a:extLst>
          </p:cNvPr>
          <p:cNvSpPr>
            <a:spLocks noGrp="1"/>
          </p:cNvSpPr>
          <p:nvPr>
            <p:ph type="chart" sz="quarter" idx="23"/>
          </p:nvPr>
        </p:nvSpPr>
        <p:spPr>
          <a:xfrm>
            <a:off x="403070" y="1762255"/>
            <a:ext cx="2749052" cy="4321177"/>
          </a:xfrm>
          <a:prstGeom prst="rect">
            <a:avLst/>
          </a:prstGeom>
        </p:spPr>
        <p:txBody>
          <a:bodyPr/>
          <a:lstStyle>
            <a:lvl1pPr marL="0" indent="0">
              <a:buNone/>
              <a:defRPr sz="1600"/>
            </a:lvl1pPr>
          </a:lstStyle>
          <a:p>
            <a:r>
              <a:rPr lang="en-US" dirty="0"/>
              <a:t>Click icon to add chart</a:t>
            </a:r>
          </a:p>
        </p:txBody>
      </p:sp>
      <p:sp>
        <p:nvSpPr>
          <p:cNvPr id="13" name="Text Placeholder 12">
            <a:extLst>
              <a:ext uri="{FF2B5EF4-FFF2-40B4-BE49-F238E27FC236}">
                <a16:creationId xmlns:a16="http://schemas.microsoft.com/office/drawing/2014/main" id="{EF63E333-A07A-4647-AE70-AC7D0343ED7D}"/>
              </a:ext>
            </a:extLst>
          </p:cNvPr>
          <p:cNvSpPr>
            <a:spLocks noGrp="1"/>
          </p:cNvSpPr>
          <p:nvPr>
            <p:ph type="body" sz="quarter" idx="14" hasCustomPrompt="1"/>
          </p:nvPr>
        </p:nvSpPr>
        <p:spPr>
          <a:xfrm>
            <a:off x="2794000" y="1048487"/>
            <a:ext cx="6604000" cy="603307"/>
          </a:xfrm>
          <a:prstGeom prst="rect">
            <a:avLst/>
          </a:prstGeom>
        </p:spPr>
        <p:txBody>
          <a:bodyPr/>
          <a:lstStyle>
            <a:lvl1pPr marL="0" indent="0" algn="ctr">
              <a:lnSpc>
                <a:spcPct val="100000"/>
              </a:lnSpc>
              <a:spcBef>
                <a:spcPts val="0"/>
              </a:spcBef>
              <a:buNone/>
              <a:defRPr sz="28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subhead style</a:t>
            </a:r>
          </a:p>
        </p:txBody>
      </p:sp>
      <p:sp>
        <p:nvSpPr>
          <p:cNvPr id="17" name="Slide Number Placeholder 9">
            <a:extLst>
              <a:ext uri="{FF2B5EF4-FFF2-40B4-BE49-F238E27FC236}">
                <a16:creationId xmlns:a16="http://schemas.microsoft.com/office/drawing/2014/main" id="{D89C9EAF-1B73-594F-BDCE-F9B8A4D310A9}"/>
              </a:ext>
            </a:extLst>
          </p:cNvPr>
          <p:cNvSpPr>
            <a:spLocks noGrp="1"/>
          </p:cNvSpPr>
          <p:nvPr>
            <p:ph type="sldNum" sz="quarter" idx="4"/>
          </p:nvPr>
        </p:nvSpPr>
        <p:spPr>
          <a:xfrm>
            <a:off x="9195148" y="6402222"/>
            <a:ext cx="2743200" cy="366183"/>
          </a:xfrm>
          <a:prstGeom prst="rect">
            <a:avLst/>
          </a:prstGeom>
        </p:spPr>
        <p:txBody>
          <a:bodyPr vert="horz" lIns="91440" tIns="45720" rIns="91440" bIns="45720" rtlCol="0" anchor="ctr"/>
          <a:lstStyle>
            <a:lvl1pPr algn="r">
              <a:defRPr sz="1000">
                <a:solidFill>
                  <a:schemeClr val="tx1"/>
                </a:solidFill>
              </a:defRPr>
            </a:lvl1pPr>
          </a:lstStyle>
          <a:p>
            <a:fld id="{A818769F-49A9-F04E-A4FE-51B7C0E79E9E}" type="slidenum">
              <a:rPr lang="en-US" smtClean="0"/>
              <a:pPr/>
              <a:t>‹#›</a:t>
            </a:fld>
            <a:endParaRPr lang="en-US" dirty="0"/>
          </a:p>
        </p:txBody>
      </p:sp>
      <p:sp>
        <p:nvSpPr>
          <p:cNvPr id="2" name="Footer Placeholder 1">
            <a:extLst>
              <a:ext uri="{FF2B5EF4-FFF2-40B4-BE49-F238E27FC236}">
                <a16:creationId xmlns:a16="http://schemas.microsoft.com/office/drawing/2014/main" id="{DCF2507B-19D2-7546-A4B7-CA96F2814211}"/>
              </a:ext>
            </a:extLst>
          </p:cNvPr>
          <p:cNvSpPr>
            <a:spLocks noGrp="1"/>
          </p:cNvSpPr>
          <p:nvPr>
            <p:ph type="ftr" sz="quarter" idx="24"/>
          </p:nvPr>
        </p:nvSpPr>
        <p:spPr/>
        <p:txBody>
          <a:bodyPr/>
          <a:lstStyle/>
          <a:p>
            <a:r>
              <a:rPr lang="en-US" dirty="0">
                <a:latin typeface="Speedee" charset="0"/>
                <a:ea typeface="Speedee" charset="0"/>
                <a:cs typeface="Speedee" charset="0"/>
              </a:rPr>
              <a:t>© McDonald’s 2018 — Confidential</a:t>
            </a:r>
            <a:endParaRPr lang="en-US" dirty="0"/>
          </a:p>
        </p:txBody>
      </p:sp>
      <p:sp>
        <p:nvSpPr>
          <p:cNvPr id="7" name="Chart Placeholder 3">
            <a:extLst>
              <a:ext uri="{FF2B5EF4-FFF2-40B4-BE49-F238E27FC236}">
                <a16:creationId xmlns:a16="http://schemas.microsoft.com/office/drawing/2014/main" id="{B1272BDC-AEE9-9545-AB0C-34D67591CBE8}"/>
              </a:ext>
            </a:extLst>
          </p:cNvPr>
          <p:cNvSpPr>
            <a:spLocks noGrp="1"/>
          </p:cNvSpPr>
          <p:nvPr>
            <p:ph type="chart" sz="quarter" idx="25"/>
          </p:nvPr>
        </p:nvSpPr>
        <p:spPr>
          <a:xfrm>
            <a:off x="3286661" y="1762255"/>
            <a:ext cx="2749052" cy="4321177"/>
          </a:xfrm>
          <a:prstGeom prst="rect">
            <a:avLst/>
          </a:prstGeom>
        </p:spPr>
        <p:txBody>
          <a:bodyPr/>
          <a:lstStyle>
            <a:lvl1pPr marL="0" indent="0">
              <a:buNone/>
              <a:defRPr sz="1600"/>
            </a:lvl1pPr>
          </a:lstStyle>
          <a:p>
            <a:r>
              <a:rPr lang="en-US" dirty="0"/>
              <a:t>Click icon to add chart</a:t>
            </a:r>
          </a:p>
        </p:txBody>
      </p:sp>
      <p:sp>
        <p:nvSpPr>
          <p:cNvPr id="8" name="Chart Placeholder 3">
            <a:extLst>
              <a:ext uri="{FF2B5EF4-FFF2-40B4-BE49-F238E27FC236}">
                <a16:creationId xmlns:a16="http://schemas.microsoft.com/office/drawing/2014/main" id="{7F9D2F60-70BA-A743-893F-B562E5F08FFE}"/>
              </a:ext>
            </a:extLst>
          </p:cNvPr>
          <p:cNvSpPr>
            <a:spLocks noGrp="1"/>
          </p:cNvSpPr>
          <p:nvPr>
            <p:ph type="chart" sz="quarter" idx="26"/>
          </p:nvPr>
        </p:nvSpPr>
        <p:spPr>
          <a:xfrm>
            <a:off x="6170251" y="1762255"/>
            <a:ext cx="2749052" cy="4321177"/>
          </a:xfrm>
          <a:prstGeom prst="rect">
            <a:avLst/>
          </a:prstGeom>
        </p:spPr>
        <p:txBody>
          <a:bodyPr/>
          <a:lstStyle>
            <a:lvl1pPr marL="0" indent="0">
              <a:buNone/>
              <a:defRPr sz="1600"/>
            </a:lvl1pPr>
          </a:lstStyle>
          <a:p>
            <a:r>
              <a:rPr lang="en-US" dirty="0"/>
              <a:t>Click icon to add chart</a:t>
            </a:r>
          </a:p>
        </p:txBody>
      </p:sp>
      <p:sp>
        <p:nvSpPr>
          <p:cNvPr id="9" name="Chart Placeholder 3">
            <a:extLst>
              <a:ext uri="{FF2B5EF4-FFF2-40B4-BE49-F238E27FC236}">
                <a16:creationId xmlns:a16="http://schemas.microsoft.com/office/drawing/2014/main" id="{29FE15B1-5B1C-934B-AB46-A173DBD5AEC8}"/>
              </a:ext>
            </a:extLst>
          </p:cNvPr>
          <p:cNvSpPr>
            <a:spLocks noGrp="1"/>
          </p:cNvSpPr>
          <p:nvPr>
            <p:ph type="chart" sz="quarter" idx="27"/>
          </p:nvPr>
        </p:nvSpPr>
        <p:spPr>
          <a:xfrm>
            <a:off x="9053842" y="1762255"/>
            <a:ext cx="2749052" cy="4321177"/>
          </a:xfrm>
          <a:prstGeom prst="rect">
            <a:avLst/>
          </a:prstGeom>
        </p:spPr>
        <p:txBody>
          <a:bodyPr/>
          <a:lstStyle>
            <a:lvl1pPr marL="0" indent="0">
              <a:buNone/>
              <a:defRPr sz="1600"/>
            </a:lvl1pPr>
          </a:lstStyle>
          <a:p>
            <a:r>
              <a:rPr lang="en-US" dirty="0"/>
              <a:t>Click icon to add chart</a:t>
            </a:r>
          </a:p>
        </p:txBody>
      </p:sp>
      <p:sp>
        <p:nvSpPr>
          <p:cNvPr id="5" name="Text Placeholder 4">
            <a:extLst>
              <a:ext uri="{FF2B5EF4-FFF2-40B4-BE49-F238E27FC236}">
                <a16:creationId xmlns:a16="http://schemas.microsoft.com/office/drawing/2014/main" id="{0C81BED0-BDB4-BF49-881A-A3A543803D0A}"/>
              </a:ext>
            </a:extLst>
          </p:cNvPr>
          <p:cNvSpPr>
            <a:spLocks noGrp="1"/>
          </p:cNvSpPr>
          <p:nvPr>
            <p:ph type="body" sz="quarter" idx="28" hasCustomPrompt="1"/>
          </p:nvPr>
        </p:nvSpPr>
        <p:spPr>
          <a:xfrm>
            <a:off x="264584" y="6121137"/>
            <a:ext cx="8238067" cy="269211"/>
          </a:xfrm>
          <a:prstGeom prst="rect">
            <a:avLst/>
          </a:prstGeom>
        </p:spPr>
        <p:txBody>
          <a:bodyPr/>
          <a:lstStyle>
            <a:lvl1pPr marL="0" indent="0">
              <a:buNone/>
              <a:defRPr sz="933" b="0" i="0">
                <a:latin typeface="Speedee Beta" panose="020B0603030502020204" pitchFamily="34" charset="0"/>
              </a:defRPr>
            </a:lvl1pPr>
            <a:lvl2pPr marL="457189" indent="0">
              <a:buNone/>
              <a:defRPr sz="1067"/>
            </a:lvl2pPr>
            <a:lvl3pPr marL="914377" indent="0">
              <a:buNone/>
              <a:defRPr sz="1067"/>
            </a:lvl3pPr>
            <a:lvl4pPr marL="1371566" indent="0">
              <a:buNone/>
              <a:defRPr sz="1067"/>
            </a:lvl4pPr>
            <a:lvl5pPr marL="1828754" indent="0">
              <a:buNone/>
              <a:defRPr sz="1067"/>
            </a:lvl5pPr>
          </a:lstStyle>
          <a:p>
            <a:pPr lvl="0"/>
            <a:r>
              <a:rPr lang="en-US" dirty="0"/>
              <a:t>Source: Insert Source Information Here</a:t>
            </a:r>
          </a:p>
        </p:txBody>
      </p:sp>
    </p:spTree>
    <p:extLst>
      <p:ext uri="{BB962C8B-B14F-4D97-AF65-F5344CB8AC3E}">
        <p14:creationId xmlns:p14="http://schemas.microsoft.com/office/powerpoint/2010/main" val="2437059480"/>
      </p:ext>
    </p:extLst>
  </p:cSld>
  <p:clrMapOvr>
    <a:masterClrMapping/>
  </p:clrMapOvr>
  <p:extLst>
    <p:ext uri="{DCECCB84-F9BA-43D5-87BE-67443E8EF086}">
      <p15:sldGuideLst xmlns:p15="http://schemas.microsoft.com/office/powerpoint/2012/main">
        <p15:guide id="1" pos="362">
          <p15:clr>
            <a:srgbClr val="FBAE40"/>
          </p15:clr>
        </p15:guide>
        <p15:guide id="2" pos="1320">
          <p15:clr>
            <a:srgbClr val="FBAE40"/>
          </p15:clr>
        </p15:guide>
        <p15:guide id="3" orient="horz" pos="1620">
          <p15:clr>
            <a:srgbClr val="FBAE40"/>
          </p15:clr>
        </p15:guide>
        <p15:guide id="4" pos="4440">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Chart Four Square">
    <p:bg>
      <p:bgPr>
        <a:solidFill>
          <a:schemeClr val="bg1"/>
        </a:solidFill>
        <a:effectLst/>
      </p:bgPr>
    </p:bg>
    <p:spTree>
      <p:nvGrpSpPr>
        <p:cNvPr id="1" name=""/>
        <p:cNvGrpSpPr/>
        <p:nvPr/>
      </p:nvGrpSpPr>
      <p:grpSpPr>
        <a:xfrm>
          <a:off x="0" y="0"/>
          <a:ext cx="0" cy="0"/>
          <a:chOff x="0" y="0"/>
          <a:chExt cx="0" cy="0"/>
        </a:xfrm>
      </p:grpSpPr>
      <p:sp>
        <p:nvSpPr>
          <p:cNvPr id="6" name="Text Placeholder 12">
            <a:extLst>
              <a:ext uri="{FF2B5EF4-FFF2-40B4-BE49-F238E27FC236}">
                <a16:creationId xmlns:a16="http://schemas.microsoft.com/office/drawing/2014/main" id="{B1F1D5F3-5946-A549-8F4F-39E3F7F281DA}"/>
              </a:ext>
            </a:extLst>
          </p:cNvPr>
          <p:cNvSpPr>
            <a:spLocks noGrp="1"/>
          </p:cNvSpPr>
          <p:nvPr>
            <p:ph type="body" sz="quarter" idx="13" hasCustomPrompt="1"/>
          </p:nvPr>
        </p:nvSpPr>
        <p:spPr>
          <a:xfrm>
            <a:off x="268224" y="273985"/>
            <a:ext cx="4938777" cy="427567"/>
          </a:xfrm>
          <a:prstGeom prst="rect">
            <a:avLst/>
          </a:prstGeom>
        </p:spPr>
        <p:txBody>
          <a:bodyPr/>
          <a:lstStyle>
            <a:lvl1pPr marL="0" indent="0">
              <a:lnSpc>
                <a:spcPct val="100000"/>
              </a:lnSpc>
              <a:spcBef>
                <a:spcPts val="0"/>
              </a:spcBef>
              <a:buNone/>
              <a:defRPr sz="20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headline style</a:t>
            </a:r>
          </a:p>
        </p:txBody>
      </p:sp>
      <p:sp>
        <p:nvSpPr>
          <p:cNvPr id="4" name="Chart Placeholder 3">
            <a:extLst>
              <a:ext uri="{FF2B5EF4-FFF2-40B4-BE49-F238E27FC236}">
                <a16:creationId xmlns:a16="http://schemas.microsoft.com/office/drawing/2014/main" id="{2A62F1AE-5EA2-FB45-B953-A487AA781121}"/>
              </a:ext>
            </a:extLst>
          </p:cNvPr>
          <p:cNvSpPr>
            <a:spLocks noGrp="1"/>
          </p:cNvSpPr>
          <p:nvPr>
            <p:ph type="chart" sz="quarter" idx="23"/>
          </p:nvPr>
        </p:nvSpPr>
        <p:spPr>
          <a:xfrm>
            <a:off x="4029580" y="1881524"/>
            <a:ext cx="1998109" cy="1994064"/>
          </a:xfrm>
          <a:prstGeom prst="rect">
            <a:avLst/>
          </a:prstGeom>
        </p:spPr>
        <p:txBody>
          <a:bodyPr/>
          <a:lstStyle>
            <a:lvl1pPr marL="0" indent="0">
              <a:buNone/>
              <a:defRPr sz="1600"/>
            </a:lvl1pPr>
          </a:lstStyle>
          <a:p>
            <a:r>
              <a:rPr lang="en-US" dirty="0"/>
              <a:t>Click icon to add chart</a:t>
            </a:r>
          </a:p>
        </p:txBody>
      </p:sp>
      <p:sp>
        <p:nvSpPr>
          <p:cNvPr id="13" name="Text Placeholder 12">
            <a:extLst>
              <a:ext uri="{FF2B5EF4-FFF2-40B4-BE49-F238E27FC236}">
                <a16:creationId xmlns:a16="http://schemas.microsoft.com/office/drawing/2014/main" id="{EF63E333-A07A-4647-AE70-AC7D0343ED7D}"/>
              </a:ext>
            </a:extLst>
          </p:cNvPr>
          <p:cNvSpPr>
            <a:spLocks noGrp="1"/>
          </p:cNvSpPr>
          <p:nvPr>
            <p:ph type="body" sz="quarter" idx="14" hasCustomPrompt="1"/>
          </p:nvPr>
        </p:nvSpPr>
        <p:spPr>
          <a:xfrm>
            <a:off x="2794000" y="1048487"/>
            <a:ext cx="6604000" cy="603307"/>
          </a:xfrm>
          <a:prstGeom prst="rect">
            <a:avLst/>
          </a:prstGeom>
        </p:spPr>
        <p:txBody>
          <a:bodyPr/>
          <a:lstStyle>
            <a:lvl1pPr marL="0" indent="0" algn="ctr">
              <a:lnSpc>
                <a:spcPct val="100000"/>
              </a:lnSpc>
              <a:spcBef>
                <a:spcPts val="0"/>
              </a:spcBef>
              <a:buNone/>
              <a:defRPr sz="28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subhead style</a:t>
            </a:r>
          </a:p>
        </p:txBody>
      </p:sp>
      <p:sp>
        <p:nvSpPr>
          <p:cNvPr id="17" name="Slide Number Placeholder 9">
            <a:extLst>
              <a:ext uri="{FF2B5EF4-FFF2-40B4-BE49-F238E27FC236}">
                <a16:creationId xmlns:a16="http://schemas.microsoft.com/office/drawing/2014/main" id="{D89C9EAF-1B73-594F-BDCE-F9B8A4D310A9}"/>
              </a:ext>
            </a:extLst>
          </p:cNvPr>
          <p:cNvSpPr>
            <a:spLocks noGrp="1"/>
          </p:cNvSpPr>
          <p:nvPr>
            <p:ph type="sldNum" sz="quarter" idx="4"/>
          </p:nvPr>
        </p:nvSpPr>
        <p:spPr>
          <a:xfrm>
            <a:off x="9195148" y="6402222"/>
            <a:ext cx="2743200" cy="366183"/>
          </a:xfrm>
          <a:prstGeom prst="rect">
            <a:avLst/>
          </a:prstGeom>
        </p:spPr>
        <p:txBody>
          <a:bodyPr vert="horz" lIns="91440" tIns="45720" rIns="91440" bIns="45720" rtlCol="0" anchor="ctr"/>
          <a:lstStyle>
            <a:lvl1pPr algn="r">
              <a:defRPr sz="1000">
                <a:solidFill>
                  <a:schemeClr val="tx1"/>
                </a:solidFill>
              </a:defRPr>
            </a:lvl1pPr>
          </a:lstStyle>
          <a:p>
            <a:fld id="{A818769F-49A9-F04E-A4FE-51B7C0E79E9E}" type="slidenum">
              <a:rPr lang="en-US" smtClean="0"/>
              <a:pPr/>
              <a:t>‹#›</a:t>
            </a:fld>
            <a:endParaRPr lang="en-US" dirty="0"/>
          </a:p>
        </p:txBody>
      </p:sp>
      <p:sp>
        <p:nvSpPr>
          <p:cNvPr id="2" name="Footer Placeholder 1">
            <a:extLst>
              <a:ext uri="{FF2B5EF4-FFF2-40B4-BE49-F238E27FC236}">
                <a16:creationId xmlns:a16="http://schemas.microsoft.com/office/drawing/2014/main" id="{DCF2507B-19D2-7546-A4B7-CA96F2814211}"/>
              </a:ext>
            </a:extLst>
          </p:cNvPr>
          <p:cNvSpPr>
            <a:spLocks noGrp="1"/>
          </p:cNvSpPr>
          <p:nvPr>
            <p:ph type="ftr" sz="quarter" idx="24"/>
          </p:nvPr>
        </p:nvSpPr>
        <p:spPr/>
        <p:txBody>
          <a:bodyPr/>
          <a:lstStyle/>
          <a:p>
            <a:r>
              <a:rPr lang="en-US" dirty="0">
                <a:latin typeface="Speedee" charset="0"/>
                <a:ea typeface="Speedee" charset="0"/>
                <a:cs typeface="Speedee" charset="0"/>
              </a:rPr>
              <a:t>© McDonald’s 2018 — Confidential</a:t>
            </a:r>
            <a:endParaRPr lang="en-US" dirty="0"/>
          </a:p>
        </p:txBody>
      </p:sp>
      <p:sp>
        <p:nvSpPr>
          <p:cNvPr id="7" name="Chart Placeholder 3">
            <a:extLst>
              <a:ext uri="{FF2B5EF4-FFF2-40B4-BE49-F238E27FC236}">
                <a16:creationId xmlns:a16="http://schemas.microsoft.com/office/drawing/2014/main" id="{B1272BDC-AEE9-9545-AB0C-34D67591CBE8}"/>
              </a:ext>
            </a:extLst>
          </p:cNvPr>
          <p:cNvSpPr>
            <a:spLocks noGrp="1"/>
          </p:cNvSpPr>
          <p:nvPr>
            <p:ph type="chart" sz="quarter" idx="25"/>
          </p:nvPr>
        </p:nvSpPr>
        <p:spPr>
          <a:xfrm>
            <a:off x="6188400" y="1881524"/>
            <a:ext cx="1998109" cy="1994064"/>
          </a:xfrm>
          <a:prstGeom prst="rect">
            <a:avLst/>
          </a:prstGeom>
        </p:spPr>
        <p:txBody>
          <a:bodyPr/>
          <a:lstStyle>
            <a:lvl1pPr marL="0" indent="0">
              <a:buNone/>
              <a:defRPr sz="1600"/>
            </a:lvl1pPr>
          </a:lstStyle>
          <a:p>
            <a:r>
              <a:rPr lang="en-US" dirty="0"/>
              <a:t>Click icon to add chart</a:t>
            </a:r>
          </a:p>
        </p:txBody>
      </p:sp>
      <p:sp>
        <p:nvSpPr>
          <p:cNvPr id="5" name="Text Placeholder 4">
            <a:extLst>
              <a:ext uri="{FF2B5EF4-FFF2-40B4-BE49-F238E27FC236}">
                <a16:creationId xmlns:a16="http://schemas.microsoft.com/office/drawing/2014/main" id="{0C81BED0-BDB4-BF49-881A-A3A543803D0A}"/>
              </a:ext>
            </a:extLst>
          </p:cNvPr>
          <p:cNvSpPr>
            <a:spLocks noGrp="1"/>
          </p:cNvSpPr>
          <p:nvPr>
            <p:ph type="body" sz="quarter" idx="28" hasCustomPrompt="1"/>
          </p:nvPr>
        </p:nvSpPr>
        <p:spPr>
          <a:xfrm>
            <a:off x="264584" y="6121137"/>
            <a:ext cx="8238067" cy="269211"/>
          </a:xfrm>
          <a:prstGeom prst="rect">
            <a:avLst/>
          </a:prstGeom>
        </p:spPr>
        <p:txBody>
          <a:bodyPr/>
          <a:lstStyle>
            <a:lvl1pPr marL="0" indent="0">
              <a:buNone/>
              <a:defRPr sz="933" b="0" i="0">
                <a:latin typeface="Speedee Beta" panose="020B0603030502020204" pitchFamily="34" charset="0"/>
              </a:defRPr>
            </a:lvl1pPr>
            <a:lvl2pPr marL="457189" indent="0">
              <a:buNone/>
              <a:defRPr sz="1067"/>
            </a:lvl2pPr>
            <a:lvl3pPr marL="914377" indent="0">
              <a:buNone/>
              <a:defRPr sz="1067"/>
            </a:lvl3pPr>
            <a:lvl4pPr marL="1371566" indent="0">
              <a:buNone/>
              <a:defRPr sz="1067"/>
            </a:lvl4pPr>
            <a:lvl5pPr marL="1828754" indent="0">
              <a:buNone/>
              <a:defRPr sz="1067"/>
            </a:lvl5pPr>
          </a:lstStyle>
          <a:p>
            <a:pPr lvl="0"/>
            <a:r>
              <a:rPr lang="en-US" dirty="0"/>
              <a:t>Source: Insert Source Information Here</a:t>
            </a:r>
          </a:p>
        </p:txBody>
      </p:sp>
      <p:sp>
        <p:nvSpPr>
          <p:cNvPr id="14" name="Chart Placeholder 3">
            <a:extLst>
              <a:ext uri="{FF2B5EF4-FFF2-40B4-BE49-F238E27FC236}">
                <a16:creationId xmlns:a16="http://schemas.microsoft.com/office/drawing/2014/main" id="{033C201D-CF53-1B48-B252-3A48A374BD51}"/>
              </a:ext>
            </a:extLst>
          </p:cNvPr>
          <p:cNvSpPr>
            <a:spLocks noGrp="1"/>
          </p:cNvSpPr>
          <p:nvPr>
            <p:ph type="chart" sz="quarter" idx="29"/>
          </p:nvPr>
        </p:nvSpPr>
        <p:spPr>
          <a:xfrm>
            <a:off x="4029580" y="4009171"/>
            <a:ext cx="1998109" cy="1994064"/>
          </a:xfrm>
          <a:prstGeom prst="rect">
            <a:avLst/>
          </a:prstGeom>
        </p:spPr>
        <p:txBody>
          <a:bodyPr/>
          <a:lstStyle>
            <a:lvl1pPr marL="0" indent="0">
              <a:buNone/>
              <a:defRPr sz="1600"/>
            </a:lvl1pPr>
          </a:lstStyle>
          <a:p>
            <a:r>
              <a:rPr lang="en-US" dirty="0"/>
              <a:t>Click icon to add chart</a:t>
            </a:r>
          </a:p>
        </p:txBody>
      </p:sp>
      <p:sp>
        <p:nvSpPr>
          <p:cNvPr id="15" name="Chart Placeholder 3">
            <a:extLst>
              <a:ext uri="{FF2B5EF4-FFF2-40B4-BE49-F238E27FC236}">
                <a16:creationId xmlns:a16="http://schemas.microsoft.com/office/drawing/2014/main" id="{0315B935-DA42-FC44-A361-7B943067FA60}"/>
              </a:ext>
            </a:extLst>
          </p:cNvPr>
          <p:cNvSpPr>
            <a:spLocks noGrp="1"/>
          </p:cNvSpPr>
          <p:nvPr>
            <p:ph type="chart" sz="quarter" idx="30"/>
          </p:nvPr>
        </p:nvSpPr>
        <p:spPr>
          <a:xfrm>
            <a:off x="6188400" y="4009171"/>
            <a:ext cx="1998109" cy="1994064"/>
          </a:xfrm>
          <a:prstGeom prst="rect">
            <a:avLst/>
          </a:prstGeom>
        </p:spPr>
        <p:txBody>
          <a:bodyPr/>
          <a:lstStyle>
            <a:lvl1pPr marL="0" indent="0">
              <a:buNone/>
              <a:defRPr sz="1600"/>
            </a:lvl1pPr>
          </a:lstStyle>
          <a:p>
            <a:r>
              <a:rPr lang="en-US" dirty="0"/>
              <a:t>Click icon to add chart</a:t>
            </a:r>
          </a:p>
        </p:txBody>
      </p:sp>
    </p:spTree>
    <p:extLst>
      <p:ext uri="{BB962C8B-B14F-4D97-AF65-F5344CB8AC3E}">
        <p14:creationId xmlns:p14="http://schemas.microsoft.com/office/powerpoint/2010/main" val="1567152425"/>
      </p:ext>
    </p:extLst>
  </p:cSld>
  <p:clrMapOvr>
    <a:masterClrMapping/>
  </p:clrMapOvr>
  <p:extLst>
    <p:ext uri="{DCECCB84-F9BA-43D5-87BE-67443E8EF086}">
      <p15:sldGuideLst xmlns:p15="http://schemas.microsoft.com/office/powerpoint/2012/main">
        <p15:guide id="1" pos="362">
          <p15:clr>
            <a:srgbClr val="FBAE40"/>
          </p15:clr>
        </p15:guide>
        <p15:guide id="2" pos="1320">
          <p15:clr>
            <a:srgbClr val="FBAE40"/>
          </p15:clr>
        </p15:guide>
        <p15:guide id="3" orient="horz" pos="1620">
          <p15:clr>
            <a:srgbClr val="FBAE40"/>
          </p15:clr>
        </p15:guide>
        <p15:guide id="4" pos="4440">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sp>
        <p:nvSpPr>
          <p:cNvPr id="6" name="Text Placeholder 12">
            <a:extLst>
              <a:ext uri="{FF2B5EF4-FFF2-40B4-BE49-F238E27FC236}">
                <a16:creationId xmlns:a16="http://schemas.microsoft.com/office/drawing/2014/main" id="{B1F1D5F3-5946-A549-8F4F-39E3F7F281DA}"/>
              </a:ext>
            </a:extLst>
          </p:cNvPr>
          <p:cNvSpPr>
            <a:spLocks noGrp="1"/>
          </p:cNvSpPr>
          <p:nvPr>
            <p:ph type="body" sz="quarter" idx="13" hasCustomPrompt="1"/>
          </p:nvPr>
        </p:nvSpPr>
        <p:spPr>
          <a:xfrm>
            <a:off x="268224" y="273985"/>
            <a:ext cx="4938777" cy="427567"/>
          </a:xfrm>
          <a:prstGeom prst="rect">
            <a:avLst/>
          </a:prstGeom>
        </p:spPr>
        <p:txBody>
          <a:bodyPr/>
          <a:lstStyle>
            <a:lvl1pPr marL="0" indent="0">
              <a:lnSpc>
                <a:spcPct val="100000"/>
              </a:lnSpc>
              <a:spcBef>
                <a:spcPts val="0"/>
              </a:spcBef>
              <a:buNone/>
              <a:defRPr sz="20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headline style</a:t>
            </a:r>
          </a:p>
        </p:txBody>
      </p:sp>
      <p:sp>
        <p:nvSpPr>
          <p:cNvPr id="13" name="Text Placeholder 12">
            <a:extLst>
              <a:ext uri="{FF2B5EF4-FFF2-40B4-BE49-F238E27FC236}">
                <a16:creationId xmlns:a16="http://schemas.microsoft.com/office/drawing/2014/main" id="{EF63E333-A07A-4647-AE70-AC7D0343ED7D}"/>
              </a:ext>
            </a:extLst>
          </p:cNvPr>
          <p:cNvSpPr>
            <a:spLocks noGrp="1"/>
          </p:cNvSpPr>
          <p:nvPr>
            <p:ph type="body" sz="quarter" idx="14" hasCustomPrompt="1"/>
          </p:nvPr>
        </p:nvSpPr>
        <p:spPr>
          <a:xfrm>
            <a:off x="2794000" y="1048487"/>
            <a:ext cx="6604000" cy="603307"/>
          </a:xfrm>
          <a:prstGeom prst="rect">
            <a:avLst/>
          </a:prstGeom>
        </p:spPr>
        <p:txBody>
          <a:bodyPr/>
          <a:lstStyle>
            <a:lvl1pPr marL="0" indent="0" algn="ctr">
              <a:lnSpc>
                <a:spcPct val="100000"/>
              </a:lnSpc>
              <a:spcBef>
                <a:spcPts val="0"/>
              </a:spcBef>
              <a:buNone/>
              <a:defRPr sz="28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subhead style</a:t>
            </a:r>
          </a:p>
        </p:txBody>
      </p:sp>
      <p:sp>
        <p:nvSpPr>
          <p:cNvPr id="17" name="Slide Number Placeholder 9">
            <a:extLst>
              <a:ext uri="{FF2B5EF4-FFF2-40B4-BE49-F238E27FC236}">
                <a16:creationId xmlns:a16="http://schemas.microsoft.com/office/drawing/2014/main" id="{D89C9EAF-1B73-594F-BDCE-F9B8A4D310A9}"/>
              </a:ext>
            </a:extLst>
          </p:cNvPr>
          <p:cNvSpPr>
            <a:spLocks noGrp="1"/>
          </p:cNvSpPr>
          <p:nvPr>
            <p:ph type="sldNum" sz="quarter" idx="4"/>
          </p:nvPr>
        </p:nvSpPr>
        <p:spPr>
          <a:xfrm>
            <a:off x="9195148" y="6402222"/>
            <a:ext cx="2743200" cy="366183"/>
          </a:xfrm>
          <a:prstGeom prst="rect">
            <a:avLst/>
          </a:prstGeom>
        </p:spPr>
        <p:txBody>
          <a:bodyPr vert="horz" lIns="91440" tIns="45720" rIns="91440" bIns="45720" rtlCol="0" anchor="ctr"/>
          <a:lstStyle>
            <a:lvl1pPr algn="r">
              <a:defRPr sz="1000">
                <a:solidFill>
                  <a:schemeClr val="tx1"/>
                </a:solidFill>
              </a:defRPr>
            </a:lvl1pPr>
          </a:lstStyle>
          <a:p>
            <a:fld id="{A818769F-49A9-F04E-A4FE-51B7C0E79E9E}" type="slidenum">
              <a:rPr lang="en-US" smtClean="0"/>
              <a:pPr/>
              <a:t>‹#›</a:t>
            </a:fld>
            <a:endParaRPr lang="en-US" dirty="0"/>
          </a:p>
        </p:txBody>
      </p:sp>
      <p:sp>
        <p:nvSpPr>
          <p:cNvPr id="2" name="Footer Placeholder 1">
            <a:extLst>
              <a:ext uri="{FF2B5EF4-FFF2-40B4-BE49-F238E27FC236}">
                <a16:creationId xmlns:a16="http://schemas.microsoft.com/office/drawing/2014/main" id="{DCF2507B-19D2-7546-A4B7-CA96F2814211}"/>
              </a:ext>
            </a:extLst>
          </p:cNvPr>
          <p:cNvSpPr>
            <a:spLocks noGrp="1"/>
          </p:cNvSpPr>
          <p:nvPr>
            <p:ph type="ftr" sz="quarter" idx="24"/>
          </p:nvPr>
        </p:nvSpPr>
        <p:spPr/>
        <p:txBody>
          <a:bodyPr/>
          <a:lstStyle/>
          <a:p>
            <a:r>
              <a:rPr lang="en-US" dirty="0">
                <a:latin typeface="Speedee" charset="0"/>
                <a:ea typeface="Speedee" charset="0"/>
                <a:cs typeface="Speedee" charset="0"/>
              </a:rPr>
              <a:t>© McDonald’s 2018 — Confidential</a:t>
            </a:r>
            <a:endParaRPr lang="en-US" dirty="0"/>
          </a:p>
        </p:txBody>
      </p:sp>
      <p:sp>
        <p:nvSpPr>
          <p:cNvPr id="19" name="Text Placeholder 4">
            <a:extLst>
              <a:ext uri="{FF2B5EF4-FFF2-40B4-BE49-F238E27FC236}">
                <a16:creationId xmlns:a16="http://schemas.microsoft.com/office/drawing/2014/main" id="{F92C021D-40D3-6041-90D3-80A510620D86}"/>
              </a:ext>
            </a:extLst>
          </p:cNvPr>
          <p:cNvSpPr>
            <a:spLocks noGrp="1"/>
          </p:cNvSpPr>
          <p:nvPr>
            <p:ph type="body" sz="quarter" idx="28" hasCustomPrompt="1"/>
          </p:nvPr>
        </p:nvSpPr>
        <p:spPr>
          <a:xfrm>
            <a:off x="264584" y="6121137"/>
            <a:ext cx="8238067" cy="269211"/>
          </a:xfrm>
          <a:prstGeom prst="rect">
            <a:avLst/>
          </a:prstGeom>
        </p:spPr>
        <p:txBody>
          <a:bodyPr/>
          <a:lstStyle>
            <a:lvl1pPr marL="0" indent="0">
              <a:buNone/>
              <a:defRPr sz="933" b="0" i="0">
                <a:latin typeface="Speedee Beta" panose="020B0603030502020204" pitchFamily="34" charset="0"/>
              </a:defRPr>
            </a:lvl1pPr>
            <a:lvl2pPr marL="457189" indent="0">
              <a:buNone/>
              <a:defRPr sz="1067"/>
            </a:lvl2pPr>
            <a:lvl3pPr marL="914377" indent="0">
              <a:buNone/>
              <a:defRPr sz="1067"/>
            </a:lvl3pPr>
            <a:lvl4pPr marL="1371566" indent="0">
              <a:buNone/>
              <a:defRPr sz="1067"/>
            </a:lvl4pPr>
            <a:lvl5pPr marL="1828754" indent="0">
              <a:buNone/>
              <a:defRPr sz="1067"/>
            </a:lvl5pPr>
          </a:lstStyle>
          <a:p>
            <a:pPr lvl="0"/>
            <a:r>
              <a:rPr lang="en-US" dirty="0"/>
              <a:t>Source: Insert Source Information Here</a:t>
            </a:r>
          </a:p>
        </p:txBody>
      </p:sp>
    </p:spTree>
    <p:extLst>
      <p:ext uri="{BB962C8B-B14F-4D97-AF65-F5344CB8AC3E}">
        <p14:creationId xmlns:p14="http://schemas.microsoft.com/office/powerpoint/2010/main" val="3565660694"/>
      </p:ext>
    </p:extLst>
  </p:cSld>
  <p:clrMapOvr>
    <a:masterClrMapping/>
  </p:clrMapOvr>
  <p:extLst>
    <p:ext uri="{DCECCB84-F9BA-43D5-87BE-67443E8EF086}">
      <p15:sldGuideLst xmlns:p15="http://schemas.microsoft.com/office/powerpoint/2012/main">
        <p15:guide id="1" pos="362">
          <p15:clr>
            <a:srgbClr val="FBAE40"/>
          </p15:clr>
        </p15:guide>
        <p15:guide id="2" pos="1320">
          <p15:clr>
            <a:srgbClr val="FBAE40"/>
          </p15:clr>
        </p15:guide>
        <p15:guide id="3" orient="horz" pos="1620">
          <p15:clr>
            <a:srgbClr val="FBAE40"/>
          </p15:clr>
        </p15:guide>
        <p15:guide id="4" pos="4440">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Chart Two Column">
    <p:bg>
      <p:bgPr>
        <a:solidFill>
          <a:schemeClr val="bg1"/>
        </a:solidFill>
        <a:effectLst/>
      </p:bgPr>
    </p:bg>
    <p:spTree>
      <p:nvGrpSpPr>
        <p:cNvPr id="1" name=""/>
        <p:cNvGrpSpPr/>
        <p:nvPr/>
      </p:nvGrpSpPr>
      <p:grpSpPr>
        <a:xfrm>
          <a:off x="0" y="0"/>
          <a:ext cx="0" cy="0"/>
          <a:chOff x="0" y="0"/>
          <a:chExt cx="0" cy="0"/>
        </a:xfrm>
      </p:grpSpPr>
      <p:sp>
        <p:nvSpPr>
          <p:cNvPr id="6" name="Text Placeholder 12">
            <a:extLst>
              <a:ext uri="{FF2B5EF4-FFF2-40B4-BE49-F238E27FC236}">
                <a16:creationId xmlns:a16="http://schemas.microsoft.com/office/drawing/2014/main" id="{B1F1D5F3-5946-A549-8F4F-39E3F7F281DA}"/>
              </a:ext>
            </a:extLst>
          </p:cNvPr>
          <p:cNvSpPr>
            <a:spLocks noGrp="1"/>
          </p:cNvSpPr>
          <p:nvPr>
            <p:ph type="body" sz="quarter" idx="13" hasCustomPrompt="1"/>
          </p:nvPr>
        </p:nvSpPr>
        <p:spPr>
          <a:xfrm>
            <a:off x="268224" y="273985"/>
            <a:ext cx="4938777" cy="427567"/>
          </a:xfrm>
          <a:prstGeom prst="rect">
            <a:avLst/>
          </a:prstGeom>
        </p:spPr>
        <p:txBody>
          <a:bodyPr/>
          <a:lstStyle>
            <a:lvl1pPr marL="0" indent="0">
              <a:lnSpc>
                <a:spcPct val="100000"/>
              </a:lnSpc>
              <a:spcBef>
                <a:spcPts val="0"/>
              </a:spcBef>
              <a:buNone/>
              <a:defRPr sz="20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headline style</a:t>
            </a:r>
          </a:p>
        </p:txBody>
      </p:sp>
      <p:sp>
        <p:nvSpPr>
          <p:cNvPr id="4" name="Chart Placeholder 3">
            <a:extLst>
              <a:ext uri="{FF2B5EF4-FFF2-40B4-BE49-F238E27FC236}">
                <a16:creationId xmlns:a16="http://schemas.microsoft.com/office/drawing/2014/main" id="{2A62F1AE-5EA2-FB45-B953-A487AA781121}"/>
              </a:ext>
            </a:extLst>
          </p:cNvPr>
          <p:cNvSpPr>
            <a:spLocks noGrp="1"/>
          </p:cNvSpPr>
          <p:nvPr>
            <p:ph type="chart" sz="quarter" idx="23"/>
          </p:nvPr>
        </p:nvSpPr>
        <p:spPr>
          <a:xfrm>
            <a:off x="403069" y="1762255"/>
            <a:ext cx="5414864" cy="4321177"/>
          </a:xfrm>
          <a:prstGeom prst="rect">
            <a:avLst/>
          </a:prstGeom>
        </p:spPr>
        <p:txBody>
          <a:bodyPr/>
          <a:lstStyle>
            <a:lvl1pPr marL="0" indent="0">
              <a:buNone/>
              <a:defRPr sz="1600"/>
            </a:lvl1pPr>
          </a:lstStyle>
          <a:p>
            <a:r>
              <a:rPr lang="en-US" dirty="0"/>
              <a:t>Click icon to add chart</a:t>
            </a:r>
          </a:p>
        </p:txBody>
      </p:sp>
      <p:sp>
        <p:nvSpPr>
          <p:cNvPr id="13" name="Text Placeholder 12">
            <a:extLst>
              <a:ext uri="{FF2B5EF4-FFF2-40B4-BE49-F238E27FC236}">
                <a16:creationId xmlns:a16="http://schemas.microsoft.com/office/drawing/2014/main" id="{EF63E333-A07A-4647-AE70-AC7D0343ED7D}"/>
              </a:ext>
            </a:extLst>
          </p:cNvPr>
          <p:cNvSpPr>
            <a:spLocks noGrp="1"/>
          </p:cNvSpPr>
          <p:nvPr>
            <p:ph type="body" sz="quarter" idx="14" hasCustomPrompt="1"/>
          </p:nvPr>
        </p:nvSpPr>
        <p:spPr>
          <a:xfrm>
            <a:off x="2794000" y="1048487"/>
            <a:ext cx="6604000" cy="603307"/>
          </a:xfrm>
          <a:prstGeom prst="rect">
            <a:avLst/>
          </a:prstGeom>
        </p:spPr>
        <p:txBody>
          <a:bodyPr/>
          <a:lstStyle>
            <a:lvl1pPr marL="0" indent="0" algn="ctr">
              <a:lnSpc>
                <a:spcPct val="100000"/>
              </a:lnSpc>
              <a:spcBef>
                <a:spcPts val="0"/>
              </a:spcBef>
              <a:buNone/>
              <a:defRPr sz="28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subhead style</a:t>
            </a:r>
          </a:p>
        </p:txBody>
      </p:sp>
      <p:sp>
        <p:nvSpPr>
          <p:cNvPr id="17" name="Slide Number Placeholder 9">
            <a:extLst>
              <a:ext uri="{FF2B5EF4-FFF2-40B4-BE49-F238E27FC236}">
                <a16:creationId xmlns:a16="http://schemas.microsoft.com/office/drawing/2014/main" id="{D89C9EAF-1B73-594F-BDCE-F9B8A4D310A9}"/>
              </a:ext>
            </a:extLst>
          </p:cNvPr>
          <p:cNvSpPr>
            <a:spLocks noGrp="1"/>
          </p:cNvSpPr>
          <p:nvPr>
            <p:ph type="sldNum" sz="quarter" idx="4"/>
          </p:nvPr>
        </p:nvSpPr>
        <p:spPr>
          <a:xfrm>
            <a:off x="9195148" y="6402222"/>
            <a:ext cx="2743200" cy="366183"/>
          </a:xfrm>
          <a:prstGeom prst="rect">
            <a:avLst/>
          </a:prstGeom>
        </p:spPr>
        <p:txBody>
          <a:bodyPr vert="horz" lIns="91440" tIns="45720" rIns="91440" bIns="45720" rtlCol="0" anchor="ctr"/>
          <a:lstStyle>
            <a:lvl1pPr algn="r">
              <a:defRPr sz="1000">
                <a:solidFill>
                  <a:schemeClr val="tx1"/>
                </a:solidFill>
              </a:defRPr>
            </a:lvl1pPr>
          </a:lstStyle>
          <a:p>
            <a:fld id="{A818769F-49A9-F04E-A4FE-51B7C0E79E9E}" type="slidenum">
              <a:rPr lang="en-US" smtClean="0"/>
              <a:pPr/>
              <a:t>‹#›</a:t>
            </a:fld>
            <a:endParaRPr lang="en-US" dirty="0"/>
          </a:p>
        </p:txBody>
      </p:sp>
      <p:sp>
        <p:nvSpPr>
          <p:cNvPr id="2" name="Footer Placeholder 1">
            <a:extLst>
              <a:ext uri="{FF2B5EF4-FFF2-40B4-BE49-F238E27FC236}">
                <a16:creationId xmlns:a16="http://schemas.microsoft.com/office/drawing/2014/main" id="{DCF2507B-19D2-7546-A4B7-CA96F2814211}"/>
              </a:ext>
            </a:extLst>
          </p:cNvPr>
          <p:cNvSpPr>
            <a:spLocks noGrp="1"/>
          </p:cNvSpPr>
          <p:nvPr>
            <p:ph type="ftr" sz="quarter" idx="24"/>
          </p:nvPr>
        </p:nvSpPr>
        <p:spPr/>
        <p:txBody>
          <a:bodyPr/>
          <a:lstStyle/>
          <a:p>
            <a:r>
              <a:rPr lang="en-US" dirty="0">
                <a:latin typeface="Speedee" charset="0"/>
                <a:ea typeface="Speedee" charset="0"/>
                <a:cs typeface="Speedee" charset="0"/>
              </a:rPr>
              <a:t>© McDonald’s 2018 — Confidential</a:t>
            </a:r>
            <a:endParaRPr lang="en-US" dirty="0"/>
          </a:p>
        </p:txBody>
      </p:sp>
      <p:sp>
        <p:nvSpPr>
          <p:cNvPr id="7" name="Chart Placeholder 3">
            <a:extLst>
              <a:ext uri="{FF2B5EF4-FFF2-40B4-BE49-F238E27FC236}">
                <a16:creationId xmlns:a16="http://schemas.microsoft.com/office/drawing/2014/main" id="{B1272BDC-AEE9-9545-AB0C-34D67591CBE8}"/>
              </a:ext>
            </a:extLst>
          </p:cNvPr>
          <p:cNvSpPr>
            <a:spLocks noGrp="1"/>
          </p:cNvSpPr>
          <p:nvPr>
            <p:ph type="chart" sz="quarter" idx="25"/>
          </p:nvPr>
        </p:nvSpPr>
        <p:spPr>
          <a:xfrm>
            <a:off x="6387669" y="1762255"/>
            <a:ext cx="5414864" cy="4321177"/>
          </a:xfrm>
          <a:prstGeom prst="rect">
            <a:avLst/>
          </a:prstGeom>
        </p:spPr>
        <p:txBody>
          <a:bodyPr/>
          <a:lstStyle>
            <a:lvl1pPr marL="0" indent="0">
              <a:buNone/>
              <a:defRPr sz="1600"/>
            </a:lvl1pPr>
          </a:lstStyle>
          <a:p>
            <a:r>
              <a:rPr lang="en-US" dirty="0"/>
              <a:t>Click icon to add chart</a:t>
            </a:r>
          </a:p>
        </p:txBody>
      </p:sp>
      <p:sp>
        <p:nvSpPr>
          <p:cNvPr id="5" name="Text Placeholder 4">
            <a:extLst>
              <a:ext uri="{FF2B5EF4-FFF2-40B4-BE49-F238E27FC236}">
                <a16:creationId xmlns:a16="http://schemas.microsoft.com/office/drawing/2014/main" id="{0C81BED0-BDB4-BF49-881A-A3A543803D0A}"/>
              </a:ext>
            </a:extLst>
          </p:cNvPr>
          <p:cNvSpPr>
            <a:spLocks noGrp="1"/>
          </p:cNvSpPr>
          <p:nvPr>
            <p:ph type="body" sz="quarter" idx="28" hasCustomPrompt="1"/>
          </p:nvPr>
        </p:nvSpPr>
        <p:spPr>
          <a:xfrm>
            <a:off x="264584" y="6121137"/>
            <a:ext cx="8238067" cy="269211"/>
          </a:xfrm>
          <a:prstGeom prst="rect">
            <a:avLst/>
          </a:prstGeom>
        </p:spPr>
        <p:txBody>
          <a:bodyPr/>
          <a:lstStyle>
            <a:lvl1pPr marL="0" indent="0">
              <a:buNone/>
              <a:defRPr sz="933" b="0" i="0">
                <a:latin typeface="Speedee Beta" panose="020B0603030502020204" pitchFamily="34" charset="0"/>
              </a:defRPr>
            </a:lvl1pPr>
            <a:lvl2pPr marL="457189" indent="0">
              <a:buNone/>
              <a:defRPr sz="1067"/>
            </a:lvl2pPr>
            <a:lvl3pPr marL="914377" indent="0">
              <a:buNone/>
              <a:defRPr sz="1067"/>
            </a:lvl3pPr>
            <a:lvl4pPr marL="1371566" indent="0">
              <a:buNone/>
              <a:defRPr sz="1067"/>
            </a:lvl4pPr>
            <a:lvl5pPr marL="1828754" indent="0">
              <a:buNone/>
              <a:defRPr sz="1067"/>
            </a:lvl5pPr>
          </a:lstStyle>
          <a:p>
            <a:pPr lvl="0"/>
            <a:r>
              <a:rPr lang="en-US" dirty="0"/>
              <a:t>Source: Insert Source Information Here</a:t>
            </a:r>
          </a:p>
        </p:txBody>
      </p:sp>
    </p:spTree>
    <p:extLst>
      <p:ext uri="{BB962C8B-B14F-4D97-AF65-F5344CB8AC3E}">
        <p14:creationId xmlns:p14="http://schemas.microsoft.com/office/powerpoint/2010/main" val="216688262"/>
      </p:ext>
    </p:extLst>
  </p:cSld>
  <p:clrMapOvr>
    <a:masterClrMapping/>
  </p:clrMapOvr>
  <p:extLst>
    <p:ext uri="{DCECCB84-F9BA-43D5-87BE-67443E8EF086}">
      <p15:sldGuideLst xmlns:p15="http://schemas.microsoft.com/office/powerpoint/2012/main">
        <p15:guide id="1" pos="362">
          <p15:clr>
            <a:srgbClr val="FBAE40"/>
          </p15:clr>
        </p15:guide>
        <p15:guide id="2" pos="1320">
          <p15:clr>
            <a:srgbClr val="FBAE40"/>
          </p15:clr>
        </p15:guide>
        <p15:guide id="3" orient="horz" pos="1620">
          <p15:clr>
            <a:srgbClr val="FBAE40"/>
          </p15:clr>
        </p15:guide>
        <p15:guide id="4" pos="4440">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Smart Art">
    <p:bg>
      <p:bgPr>
        <a:solidFill>
          <a:schemeClr val="bg1"/>
        </a:solidFill>
        <a:effectLst/>
      </p:bgPr>
    </p:bg>
    <p:spTree>
      <p:nvGrpSpPr>
        <p:cNvPr id="1" name=""/>
        <p:cNvGrpSpPr/>
        <p:nvPr/>
      </p:nvGrpSpPr>
      <p:grpSpPr>
        <a:xfrm>
          <a:off x="0" y="0"/>
          <a:ext cx="0" cy="0"/>
          <a:chOff x="0" y="0"/>
          <a:chExt cx="0" cy="0"/>
        </a:xfrm>
      </p:grpSpPr>
      <p:sp>
        <p:nvSpPr>
          <p:cNvPr id="5" name="SmartArt Placeholder 4">
            <a:extLst>
              <a:ext uri="{FF2B5EF4-FFF2-40B4-BE49-F238E27FC236}">
                <a16:creationId xmlns:a16="http://schemas.microsoft.com/office/drawing/2014/main" id="{D20CBEDE-D403-3144-9A8F-89F2C9B07527}"/>
              </a:ext>
            </a:extLst>
          </p:cNvPr>
          <p:cNvSpPr>
            <a:spLocks noGrp="1"/>
          </p:cNvSpPr>
          <p:nvPr>
            <p:ph type="dgm" sz="quarter" idx="25"/>
          </p:nvPr>
        </p:nvSpPr>
        <p:spPr>
          <a:xfrm>
            <a:off x="766233" y="1702883"/>
            <a:ext cx="10699435" cy="4548717"/>
          </a:xfrm>
          <a:prstGeom prst="rect">
            <a:avLst/>
          </a:prstGeom>
        </p:spPr>
        <p:txBody>
          <a:bodyPr/>
          <a:lstStyle>
            <a:lvl1pPr marL="0" indent="0">
              <a:buNone/>
              <a:defRPr sz="1600"/>
            </a:lvl1pPr>
          </a:lstStyle>
          <a:p>
            <a:r>
              <a:rPr lang="en-US" dirty="0"/>
              <a:t>Click icon to add SmartArt graphic</a:t>
            </a:r>
          </a:p>
        </p:txBody>
      </p:sp>
      <p:sp>
        <p:nvSpPr>
          <p:cNvPr id="6" name="Text Placeholder 12">
            <a:extLst>
              <a:ext uri="{FF2B5EF4-FFF2-40B4-BE49-F238E27FC236}">
                <a16:creationId xmlns:a16="http://schemas.microsoft.com/office/drawing/2014/main" id="{B1F1D5F3-5946-A549-8F4F-39E3F7F281DA}"/>
              </a:ext>
            </a:extLst>
          </p:cNvPr>
          <p:cNvSpPr>
            <a:spLocks noGrp="1"/>
          </p:cNvSpPr>
          <p:nvPr>
            <p:ph type="body" sz="quarter" idx="13" hasCustomPrompt="1"/>
          </p:nvPr>
        </p:nvSpPr>
        <p:spPr>
          <a:xfrm>
            <a:off x="268224" y="273985"/>
            <a:ext cx="4938777" cy="427567"/>
          </a:xfrm>
          <a:prstGeom prst="rect">
            <a:avLst/>
          </a:prstGeom>
        </p:spPr>
        <p:txBody>
          <a:bodyPr/>
          <a:lstStyle>
            <a:lvl1pPr marL="0" indent="0">
              <a:lnSpc>
                <a:spcPct val="100000"/>
              </a:lnSpc>
              <a:spcBef>
                <a:spcPts val="0"/>
              </a:spcBef>
              <a:buNone/>
              <a:defRPr sz="20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headline style</a:t>
            </a:r>
          </a:p>
        </p:txBody>
      </p:sp>
      <p:sp>
        <p:nvSpPr>
          <p:cNvPr id="13" name="Text Placeholder 12">
            <a:extLst>
              <a:ext uri="{FF2B5EF4-FFF2-40B4-BE49-F238E27FC236}">
                <a16:creationId xmlns:a16="http://schemas.microsoft.com/office/drawing/2014/main" id="{EF63E333-A07A-4647-AE70-AC7D0343ED7D}"/>
              </a:ext>
            </a:extLst>
          </p:cNvPr>
          <p:cNvSpPr>
            <a:spLocks noGrp="1"/>
          </p:cNvSpPr>
          <p:nvPr>
            <p:ph type="body" sz="quarter" idx="14" hasCustomPrompt="1"/>
          </p:nvPr>
        </p:nvSpPr>
        <p:spPr>
          <a:xfrm>
            <a:off x="2794000" y="1048487"/>
            <a:ext cx="6604000" cy="603307"/>
          </a:xfrm>
          <a:prstGeom prst="rect">
            <a:avLst/>
          </a:prstGeom>
        </p:spPr>
        <p:txBody>
          <a:bodyPr/>
          <a:lstStyle>
            <a:lvl1pPr marL="0" indent="0" algn="ctr">
              <a:lnSpc>
                <a:spcPct val="100000"/>
              </a:lnSpc>
              <a:spcBef>
                <a:spcPts val="0"/>
              </a:spcBef>
              <a:buNone/>
              <a:defRPr sz="28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subhead style</a:t>
            </a:r>
          </a:p>
        </p:txBody>
      </p:sp>
      <p:sp>
        <p:nvSpPr>
          <p:cNvPr id="17" name="Slide Number Placeholder 9">
            <a:extLst>
              <a:ext uri="{FF2B5EF4-FFF2-40B4-BE49-F238E27FC236}">
                <a16:creationId xmlns:a16="http://schemas.microsoft.com/office/drawing/2014/main" id="{D89C9EAF-1B73-594F-BDCE-F9B8A4D310A9}"/>
              </a:ext>
            </a:extLst>
          </p:cNvPr>
          <p:cNvSpPr>
            <a:spLocks noGrp="1"/>
          </p:cNvSpPr>
          <p:nvPr>
            <p:ph type="sldNum" sz="quarter" idx="4"/>
          </p:nvPr>
        </p:nvSpPr>
        <p:spPr>
          <a:xfrm>
            <a:off x="9195148" y="6402222"/>
            <a:ext cx="2743200" cy="366183"/>
          </a:xfrm>
          <a:prstGeom prst="rect">
            <a:avLst/>
          </a:prstGeom>
        </p:spPr>
        <p:txBody>
          <a:bodyPr vert="horz" lIns="91440" tIns="45720" rIns="91440" bIns="45720" rtlCol="0" anchor="ctr"/>
          <a:lstStyle>
            <a:lvl1pPr algn="r">
              <a:defRPr sz="1000">
                <a:solidFill>
                  <a:schemeClr val="tx1"/>
                </a:solidFill>
              </a:defRPr>
            </a:lvl1pPr>
          </a:lstStyle>
          <a:p>
            <a:fld id="{A818769F-49A9-F04E-A4FE-51B7C0E79E9E}" type="slidenum">
              <a:rPr lang="en-US" smtClean="0"/>
              <a:pPr/>
              <a:t>‹#›</a:t>
            </a:fld>
            <a:endParaRPr lang="en-US" dirty="0"/>
          </a:p>
        </p:txBody>
      </p:sp>
      <p:sp>
        <p:nvSpPr>
          <p:cNvPr id="2" name="Footer Placeholder 1">
            <a:extLst>
              <a:ext uri="{FF2B5EF4-FFF2-40B4-BE49-F238E27FC236}">
                <a16:creationId xmlns:a16="http://schemas.microsoft.com/office/drawing/2014/main" id="{DCF2507B-19D2-7546-A4B7-CA96F2814211}"/>
              </a:ext>
            </a:extLst>
          </p:cNvPr>
          <p:cNvSpPr>
            <a:spLocks noGrp="1"/>
          </p:cNvSpPr>
          <p:nvPr>
            <p:ph type="ftr" sz="quarter" idx="24"/>
          </p:nvPr>
        </p:nvSpPr>
        <p:spPr/>
        <p:txBody>
          <a:bodyPr/>
          <a:lstStyle/>
          <a:p>
            <a:r>
              <a:rPr lang="en-US" dirty="0">
                <a:latin typeface="Speedee" charset="0"/>
                <a:ea typeface="Speedee" charset="0"/>
                <a:cs typeface="Speedee" charset="0"/>
              </a:rPr>
              <a:t>© McDonald’s 2018 — Confidential</a:t>
            </a:r>
            <a:endParaRPr lang="en-US" dirty="0"/>
          </a:p>
        </p:txBody>
      </p:sp>
    </p:spTree>
    <p:extLst>
      <p:ext uri="{BB962C8B-B14F-4D97-AF65-F5344CB8AC3E}">
        <p14:creationId xmlns:p14="http://schemas.microsoft.com/office/powerpoint/2010/main" val="846674634"/>
      </p:ext>
    </p:extLst>
  </p:cSld>
  <p:clrMapOvr>
    <a:masterClrMapping/>
  </p:clrMapOvr>
  <p:extLst>
    <p:ext uri="{DCECCB84-F9BA-43D5-87BE-67443E8EF086}">
      <p15:sldGuideLst xmlns:p15="http://schemas.microsoft.com/office/powerpoint/2012/main">
        <p15:guide id="1" pos="362">
          <p15:clr>
            <a:srgbClr val="FBAE40"/>
          </p15:clr>
        </p15:guide>
        <p15:guide id="2" pos="1320">
          <p15:clr>
            <a:srgbClr val="FBAE40"/>
          </p15:clr>
        </p15:guide>
        <p15:guide id="3" orient="horz" pos="1620">
          <p15:clr>
            <a:srgbClr val="FBAE40"/>
          </p15:clr>
        </p15:guide>
        <p15:guide id="4" pos="44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1_Heading - yellow">
    <p:bg>
      <p:bgPr>
        <a:solidFill>
          <a:srgbClr val="FDBB30"/>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artisticBlur radius="6"/>
                    </a14:imgEffect>
                  </a14:imgLayer>
                </a14:imgProps>
              </a:ex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Text Placeholder 3"/>
          <p:cNvSpPr>
            <a:spLocks noGrp="1"/>
          </p:cNvSpPr>
          <p:nvPr>
            <p:ph type="body" sz="quarter" idx="13" hasCustomPrompt="1"/>
          </p:nvPr>
        </p:nvSpPr>
        <p:spPr>
          <a:xfrm>
            <a:off x="787438" y="818147"/>
            <a:ext cx="9885454" cy="5261811"/>
          </a:xfrm>
        </p:spPr>
        <p:txBody>
          <a:bodyPr lIns="0" tIns="0" rIns="0" bIns="0" anchor="ctr">
            <a:noAutofit/>
          </a:bodyPr>
          <a:lstStyle>
            <a:lvl1pPr marL="0" indent="0">
              <a:lnSpc>
                <a:spcPct val="90000"/>
              </a:lnSpc>
              <a:buNone/>
              <a:defRPr sz="8000" b="1" spc="0" baseline="0">
                <a:solidFill>
                  <a:schemeClr val="tx1"/>
                </a:solidFill>
                <a:effectLst/>
                <a:latin typeface="Speedee Beta" charset="0"/>
                <a:ea typeface="Speedee Beta" charset="0"/>
                <a:cs typeface="Speedee Beta" charset="0"/>
              </a:defRPr>
            </a:lvl1pPr>
          </a:lstStyle>
          <a:p>
            <a:pPr lvl="0"/>
            <a:r>
              <a:rPr lang="en-US" dirty="0"/>
              <a:t>Primary breaker.</a:t>
            </a:r>
          </a:p>
        </p:txBody>
      </p:sp>
      <p:sp>
        <p:nvSpPr>
          <p:cNvPr id="2" name="Slide Number Placeholder 1"/>
          <p:cNvSpPr>
            <a:spLocks noGrp="1"/>
          </p:cNvSpPr>
          <p:nvPr>
            <p:ph type="sldNum" sz="quarter" idx="17"/>
          </p:nvPr>
        </p:nvSpPr>
        <p:spPr/>
        <p:txBody>
          <a:bodyPr/>
          <a:lstStyle>
            <a:lvl1pPr>
              <a:defRPr>
                <a:solidFill>
                  <a:schemeClr val="tx1"/>
                </a:solidFill>
                <a:latin typeface="Speedee Beta" charset="0"/>
                <a:ea typeface="Speedee Beta" charset="0"/>
                <a:cs typeface="Speedee Beta" charset="0"/>
              </a:defRPr>
            </a:lvl1pPr>
          </a:lstStyle>
          <a:p>
            <a:fld id="{726BF157-BF1F-46B7-963C-2E8A7AD73339}" type="slidenum">
              <a:rPr lang="en-US" smtClean="0"/>
              <a:t>‹#›</a:t>
            </a:fld>
            <a:endParaRPr lang="en-US" dirty="0"/>
          </a:p>
        </p:txBody>
      </p:sp>
    </p:spTree>
    <p:extLst>
      <p:ext uri="{BB962C8B-B14F-4D97-AF65-F5344CB8AC3E}">
        <p14:creationId xmlns:p14="http://schemas.microsoft.com/office/powerpoint/2010/main" val="2557743946"/>
      </p:ext>
    </p:extLst>
  </p:cSld>
  <p:clrMapOvr>
    <a:masterClrMapping/>
  </p:clrMapOvr>
  <p:transition spd="med"/>
  <p:extLst>
    <p:ext uri="{DCECCB84-F9BA-43D5-87BE-67443E8EF086}">
      <p15:sldGuideLst xmlns:p15="http://schemas.microsoft.com/office/powerpoint/2012/main">
        <p15:guide id="1" orient="horz" pos="4104">
          <p15:clr>
            <a:srgbClr val="FBAE40"/>
          </p15:clr>
        </p15:guide>
        <p15:guide id="2" pos="528">
          <p15:clr>
            <a:srgbClr val="FBAE40"/>
          </p15:clr>
        </p15:guide>
        <p15:guide id="3" pos="7152">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able">
    <p:bg>
      <p:bgPr>
        <a:solidFill>
          <a:schemeClr val="bg1"/>
        </a:solidFill>
        <a:effectLst/>
      </p:bgPr>
    </p:bg>
    <p:spTree>
      <p:nvGrpSpPr>
        <p:cNvPr id="1" name=""/>
        <p:cNvGrpSpPr/>
        <p:nvPr/>
      </p:nvGrpSpPr>
      <p:grpSpPr>
        <a:xfrm>
          <a:off x="0" y="0"/>
          <a:ext cx="0" cy="0"/>
          <a:chOff x="0" y="0"/>
          <a:chExt cx="0" cy="0"/>
        </a:xfrm>
      </p:grpSpPr>
      <p:sp>
        <p:nvSpPr>
          <p:cNvPr id="6" name="Text Placeholder 12">
            <a:extLst>
              <a:ext uri="{FF2B5EF4-FFF2-40B4-BE49-F238E27FC236}">
                <a16:creationId xmlns:a16="http://schemas.microsoft.com/office/drawing/2014/main" id="{B1F1D5F3-5946-A549-8F4F-39E3F7F281DA}"/>
              </a:ext>
            </a:extLst>
          </p:cNvPr>
          <p:cNvSpPr>
            <a:spLocks noGrp="1"/>
          </p:cNvSpPr>
          <p:nvPr>
            <p:ph type="body" sz="quarter" idx="13" hasCustomPrompt="1"/>
          </p:nvPr>
        </p:nvSpPr>
        <p:spPr>
          <a:xfrm>
            <a:off x="268224" y="273985"/>
            <a:ext cx="4938777" cy="427567"/>
          </a:xfrm>
          <a:prstGeom prst="rect">
            <a:avLst/>
          </a:prstGeom>
        </p:spPr>
        <p:txBody>
          <a:bodyPr/>
          <a:lstStyle>
            <a:lvl1pPr marL="0" indent="0">
              <a:lnSpc>
                <a:spcPct val="100000"/>
              </a:lnSpc>
              <a:spcBef>
                <a:spcPts val="0"/>
              </a:spcBef>
              <a:buNone/>
              <a:defRPr sz="20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headline style</a:t>
            </a:r>
          </a:p>
        </p:txBody>
      </p:sp>
      <p:sp>
        <p:nvSpPr>
          <p:cNvPr id="13" name="Text Placeholder 12">
            <a:extLst>
              <a:ext uri="{FF2B5EF4-FFF2-40B4-BE49-F238E27FC236}">
                <a16:creationId xmlns:a16="http://schemas.microsoft.com/office/drawing/2014/main" id="{EF63E333-A07A-4647-AE70-AC7D0343ED7D}"/>
              </a:ext>
            </a:extLst>
          </p:cNvPr>
          <p:cNvSpPr>
            <a:spLocks noGrp="1"/>
          </p:cNvSpPr>
          <p:nvPr>
            <p:ph type="body" sz="quarter" idx="14" hasCustomPrompt="1"/>
          </p:nvPr>
        </p:nvSpPr>
        <p:spPr>
          <a:xfrm>
            <a:off x="2794000" y="1048487"/>
            <a:ext cx="6604000" cy="603307"/>
          </a:xfrm>
          <a:prstGeom prst="rect">
            <a:avLst/>
          </a:prstGeom>
        </p:spPr>
        <p:txBody>
          <a:bodyPr/>
          <a:lstStyle>
            <a:lvl1pPr marL="0" indent="0" algn="ctr">
              <a:lnSpc>
                <a:spcPct val="100000"/>
              </a:lnSpc>
              <a:spcBef>
                <a:spcPts val="0"/>
              </a:spcBef>
              <a:buNone/>
              <a:defRPr sz="28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subhead style</a:t>
            </a:r>
          </a:p>
        </p:txBody>
      </p:sp>
      <p:sp>
        <p:nvSpPr>
          <p:cNvPr id="17" name="Slide Number Placeholder 9">
            <a:extLst>
              <a:ext uri="{FF2B5EF4-FFF2-40B4-BE49-F238E27FC236}">
                <a16:creationId xmlns:a16="http://schemas.microsoft.com/office/drawing/2014/main" id="{D89C9EAF-1B73-594F-BDCE-F9B8A4D310A9}"/>
              </a:ext>
            </a:extLst>
          </p:cNvPr>
          <p:cNvSpPr>
            <a:spLocks noGrp="1"/>
          </p:cNvSpPr>
          <p:nvPr>
            <p:ph type="sldNum" sz="quarter" idx="4"/>
          </p:nvPr>
        </p:nvSpPr>
        <p:spPr>
          <a:xfrm>
            <a:off x="9195148" y="6402222"/>
            <a:ext cx="2743200" cy="366183"/>
          </a:xfrm>
          <a:prstGeom prst="rect">
            <a:avLst/>
          </a:prstGeom>
        </p:spPr>
        <p:txBody>
          <a:bodyPr vert="horz" lIns="91440" tIns="45720" rIns="91440" bIns="45720" rtlCol="0" anchor="ctr"/>
          <a:lstStyle>
            <a:lvl1pPr algn="r">
              <a:defRPr sz="1000">
                <a:solidFill>
                  <a:schemeClr val="tx1"/>
                </a:solidFill>
              </a:defRPr>
            </a:lvl1pPr>
          </a:lstStyle>
          <a:p>
            <a:fld id="{A818769F-49A9-F04E-A4FE-51B7C0E79E9E}" type="slidenum">
              <a:rPr lang="en-US" smtClean="0"/>
              <a:pPr/>
              <a:t>‹#›</a:t>
            </a:fld>
            <a:endParaRPr lang="en-US" dirty="0"/>
          </a:p>
        </p:txBody>
      </p:sp>
      <p:sp>
        <p:nvSpPr>
          <p:cNvPr id="3" name="Table Placeholder 2">
            <a:extLst>
              <a:ext uri="{FF2B5EF4-FFF2-40B4-BE49-F238E27FC236}">
                <a16:creationId xmlns:a16="http://schemas.microsoft.com/office/drawing/2014/main" id="{501CEDD1-EE4F-4247-9160-B54DCFB395FB}"/>
              </a:ext>
            </a:extLst>
          </p:cNvPr>
          <p:cNvSpPr>
            <a:spLocks noGrp="1"/>
          </p:cNvSpPr>
          <p:nvPr>
            <p:ph type="tbl" sz="quarter" idx="24"/>
          </p:nvPr>
        </p:nvSpPr>
        <p:spPr>
          <a:xfrm>
            <a:off x="762000" y="1682496"/>
            <a:ext cx="10668000" cy="4413504"/>
          </a:xfrm>
          <a:prstGeom prst="rect">
            <a:avLst/>
          </a:prstGeom>
        </p:spPr>
        <p:txBody>
          <a:bodyPr/>
          <a:lstStyle>
            <a:lvl1pPr marL="0" indent="0">
              <a:buNone/>
              <a:defRPr sz="2133"/>
            </a:lvl1pPr>
          </a:lstStyle>
          <a:p>
            <a:r>
              <a:rPr lang="en-US" dirty="0"/>
              <a:t>Click icon to add table</a:t>
            </a:r>
          </a:p>
        </p:txBody>
      </p:sp>
      <p:sp>
        <p:nvSpPr>
          <p:cNvPr id="2" name="Footer Placeholder 1">
            <a:extLst>
              <a:ext uri="{FF2B5EF4-FFF2-40B4-BE49-F238E27FC236}">
                <a16:creationId xmlns:a16="http://schemas.microsoft.com/office/drawing/2014/main" id="{E7BD9151-5A6B-7B49-BAF6-AFD23F7D199D}"/>
              </a:ext>
            </a:extLst>
          </p:cNvPr>
          <p:cNvSpPr>
            <a:spLocks noGrp="1"/>
          </p:cNvSpPr>
          <p:nvPr>
            <p:ph type="ftr" sz="quarter" idx="25"/>
          </p:nvPr>
        </p:nvSpPr>
        <p:spPr/>
        <p:txBody>
          <a:bodyPr/>
          <a:lstStyle/>
          <a:p>
            <a:r>
              <a:rPr lang="en-US" dirty="0">
                <a:latin typeface="Speedee" charset="0"/>
                <a:ea typeface="Speedee" charset="0"/>
                <a:cs typeface="Speedee" charset="0"/>
              </a:rPr>
              <a:t>© McDonald’s 2018 — Confidential</a:t>
            </a:r>
            <a:endParaRPr lang="en-US" dirty="0"/>
          </a:p>
        </p:txBody>
      </p:sp>
    </p:spTree>
    <p:extLst>
      <p:ext uri="{BB962C8B-B14F-4D97-AF65-F5344CB8AC3E}">
        <p14:creationId xmlns:p14="http://schemas.microsoft.com/office/powerpoint/2010/main" val="1941104880"/>
      </p:ext>
    </p:extLst>
  </p:cSld>
  <p:clrMapOvr>
    <a:masterClrMapping/>
  </p:clrMapOvr>
  <p:extLst>
    <p:ext uri="{DCECCB84-F9BA-43D5-87BE-67443E8EF086}">
      <p15:sldGuideLst xmlns:p15="http://schemas.microsoft.com/office/powerpoint/2012/main">
        <p15:guide id="1" pos="360">
          <p15:clr>
            <a:srgbClr val="FBAE40"/>
          </p15:clr>
        </p15:guide>
        <p15:guide id="2" pos="1320">
          <p15:clr>
            <a:srgbClr val="FBAE40"/>
          </p15:clr>
        </p15:guide>
        <p15:guide id="3" orient="horz" pos="1620">
          <p15:clr>
            <a:srgbClr val="FBAE40"/>
          </p15:clr>
        </p15:guide>
        <p15:guide id="4" pos="4440">
          <p15:clr>
            <a:srgbClr val="FBAE40"/>
          </p15:clr>
        </p15:guide>
        <p15:guide id="5" pos="5400">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type="title" preserve="1">
  <p:cSld name="Title Slide Left w/ Sub &amp; Bracke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EE45B-88F8-414E-A760-D81235918D34}"/>
              </a:ext>
            </a:extLst>
          </p:cNvPr>
          <p:cNvSpPr>
            <a:spLocks noGrp="1"/>
          </p:cNvSpPr>
          <p:nvPr>
            <p:ph type="ctrTitle" hasCustomPrompt="1"/>
          </p:nvPr>
        </p:nvSpPr>
        <p:spPr>
          <a:xfrm>
            <a:off x="482219" y="1234440"/>
            <a:ext cx="5622925" cy="2194560"/>
          </a:xfrm>
        </p:spPr>
        <p:txBody>
          <a:bodyPr anchor="b"/>
          <a:lstStyle>
            <a:lvl1pPr algn="l">
              <a:lnSpc>
                <a:spcPct val="90000"/>
              </a:lnSpc>
              <a:defRPr sz="4400" spc="-15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810381AA-6F3B-434D-8422-E9ECE5FC5D48}"/>
              </a:ext>
            </a:extLst>
          </p:cNvPr>
          <p:cNvSpPr>
            <a:spLocks noGrp="1"/>
          </p:cNvSpPr>
          <p:nvPr>
            <p:ph type="subTitle" idx="1" hasCustomPrompt="1"/>
          </p:nvPr>
        </p:nvSpPr>
        <p:spPr>
          <a:xfrm>
            <a:off x="482219" y="3455634"/>
            <a:ext cx="5622925" cy="2194560"/>
          </a:xfrm>
          <a:prstGeom prst="rect">
            <a:avLst/>
          </a:prstGeom>
        </p:spPr>
        <p:txBody>
          <a:bodyPr tIns="182880" bIns="182880" anchor="t" anchorCtr="0"/>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grpSp>
        <p:nvGrpSpPr>
          <p:cNvPr id="19" name="Group 18">
            <a:extLst>
              <a:ext uri="{FF2B5EF4-FFF2-40B4-BE49-F238E27FC236}">
                <a16:creationId xmlns:a16="http://schemas.microsoft.com/office/drawing/2014/main" id="{D81B56F1-E620-A94C-A686-EF7251027E62}"/>
              </a:ext>
            </a:extLst>
          </p:cNvPr>
          <p:cNvGrpSpPr/>
          <p:nvPr/>
        </p:nvGrpSpPr>
        <p:grpSpPr>
          <a:xfrm>
            <a:off x="9748689" y="468283"/>
            <a:ext cx="1968750" cy="960120"/>
            <a:chOff x="9748689" y="468283"/>
            <a:chExt cx="1968750" cy="960120"/>
          </a:xfrm>
        </p:grpSpPr>
        <p:cxnSp>
          <p:nvCxnSpPr>
            <p:cNvPr id="20" name="Straight Connector 19">
              <a:extLst>
                <a:ext uri="{FF2B5EF4-FFF2-40B4-BE49-F238E27FC236}">
                  <a16:creationId xmlns:a16="http://schemas.microsoft.com/office/drawing/2014/main" id="{4D6A517E-7CEC-B345-A5D2-995F553E6D61}"/>
                </a:ext>
              </a:extLst>
            </p:cNvPr>
            <p:cNvCxnSpPr>
              <a:cxnSpLocks/>
            </p:cNvCxnSpPr>
            <p:nvPr/>
          </p:nvCxnSpPr>
          <p:spPr>
            <a:xfrm>
              <a:off x="9748689" y="550437"/>
              <a:ext cx="1968750" cy="0"/>
            </a:xfrm>
            <a:prstGeom prst="line">
              <a:avLst/>
            </a:prstGeom>
            <a:ln w="177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5A2B77D-586F-074A-B95F-85E418DAC161}"/>
                </a:ext>
              </a:extLst>
            </p:cNvPr>
            <p:cNvCxnSpPr>
              <a:cxnSpLocks/>
            </p:cNvCxnSpPr>
            <p:nvPr/>
          </p:nvCxnSpPr>
          <p:spPr>
            <a:xfrm>
              <a:off x="11633001" y="468283"/>
              <a:ext cx="0" cy="960120"/>
            </a:xfrm>
            <a:prstGeom prst="line">
              <a:avLst/>
            </a:prstGeom>
            <a:ln w="1778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a:extLst>
              <a:ext uri="{FF2B5EF4-FFF2-40B4-BE49-F238E27FC236}">
                <a16:creationId xmlns:a16="http://schemas.microsoft.com/office/drawing/2014/main" id="{048F76D7-A74F-4134-BE5C-8AC2F1129497}"/>
              </a:ext>
            </a:extLst>
          </p:cNvPr>
          <p:cNvSpPr>
            <a:spLocks noGrp="1"/>
          </p:cNvSpPr>
          <p:nvPr>
            <p:ph type="sldNum" sz="quarter" idx="10"/>
          </p:nvPr>
        </p:nvSpPr>
        <p:spPr/>
        <p:txBody>
          <a:bodyPr/>
          <a:lstStyle/>
          <a:p>
            <a:pPr defTabSz="914377">
              <a:lnSpc>
                <a:spcPct val="90000"/>
              </a:lnSpc>
              <a:spcBef>
                <a:spcPts val="1800"/>
              </a:spcBef>
              <a:buSzPct val="95000"/>
            </a:pPr>
            <a:fld id="{EA543DA1-053B-459F-9A3B-E2E644C3A7CD}" type="slidenum">
              <a:rPr lang="en-US" smtClean="0"/>
              <a:pPr defTabSz="914377">
                <a:lnSpc>
                  <a:spcPct val="90000"/>
                </a:lnSpc>
                <a:spcBef>
                  <a:spcPts val="1800"/>
                </a:spcBef>
                <a:buSzPct val="95000"/>
              </a:pPr>
              <a:t>‹#›</a:t>
            </a:fld>
            <a:endParaRPr lang="en-US" dirty="0"/>
          </a:p>
        </p:txBody>
      </p:sp>
    </p:spTree>
    <p:custDataLst>
      <p:tags r:id="rId1"/>
    </p:custDataLst>
    <p:extLst>
      <p:ext uri="{BB962C8B-B14F-4D97-AF65-F5344CB8AC3E}">
        <p14:creationId xmlns:p14="http://schemas.microsoft.com/office/powerpoint/2010/main" val="1111200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p:cSld name="Title Slide Left with Bracke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B9949E6D-90C8-F24A-9F7F-408D440FC6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8750" t="16711" b="12500"/>
          <a:stretch/>
        </p:blipFill>
        <p:spPr>
          <a:xfrm>
            <a:off x="-30480" y="0"/>
            <a:ext cx="1188720" cy="6858000"/>
          </a:xfrm>
          <a:prstGeom prst="rect">
            <a:avLst/>
          </a:prstGeom>
        </p:spPr>
      </p:pic>
      <p:sp>
        <p:nvSpPr>
          <p:cNvPr id="7" name="Title 4">
            <a:extLst>
              <a:ext uri="{FF2B5EF4-FFF2-40B4-BE49-F238E27FC236}">
                <a16:creationId xmlns:a16="http://schemas.microsoft.com/office/drawing/2014/main" id="{A98730B0-2E50-4CBA-8561-DA7276B0F3DE}"/>
              </a:ext>
            </a:extLst>
          </p:cNvPr>
          <p:cNvSpPr>
            <a:spLocks noGrp="1"/>
          </p:cNvSpPr>
          <p:nvPr>
            <p:ph type="title"/>
          </p:nvPr>
        </p:nvSpPr>
        <p:spPr>
          <a:xfrm>
            <a:off x="1667669" y="2310673"/>
            <a:ext cx="4846955" cy="1314975"/>
          </a:xfrm>
        </p:spPr>
        <p:txBody>
          <a:bodyPr wrap="square" rIns="137160" anchor="b" anchorCtr="0">
            <a:noAutofit/>
          </a:bodyPr>
          <a:lstStyle>
            <a:lvl1pPr algn="l">
              <a:defRPr sz="4400" spc="-150"/>
            </a:lvl1pPr>
          </a:lstStyle>
          <a:p>
            <a:r>
              <a:rPr lang="en-US"/>
              <a:t>Click to edit Master title style</a:t>
            </a:r>
            <a:endParaRPr lang="en-US" dirty="0"/>
          </a:p>
        </p:txBody>
      </p:sp>
      <p:sp>
        <p:nvSpPr>
          <p:cNvPr id="8" name="Subtitle 2">
            <a:extLst>
              <a:ext uri="{FF2B5EF4-FFF2-40B4-BE49-F238E27FC236}">
                <a16:creationId xmlns:a16="http://schemas.microsoft.com/office/drawing/2014/main" id="{CE7EC13F-A16D-4AB9-BEBB-EC169E7BC3A1}"/>
              </a:ext>
            </a:extLst>
          </p:cNvPr>
          <p:cNvSpPr>
            <a:spLocks noGrp="1"/>
          </p:cNvSpPr>
          <p:nvPr>
            <p:ph type="subTitle" idx="1"/>
          </p:nvPr>
        </p:nvSpPr>
        <p:spPr>
          <a:xfrm>
            <a:off x="1667668" y="3644899"/>
            <a:ext cx="4846955" cy="1155701"/>
          </a:xfrm>
          <a:prstGeom prst="rect">
            <a:avLst/>
          </a:prstGeom>
        </p:spPr>
        <p:txBody>
          <a:bodyPr lIns="137160" tIns="182880" rIns="137160" bIns="182880" anchor="t" anchorCtr="0">
            <a:noAutofit/>
          </a:bodyPr>
          <a:lstStyle>
            <a:lvl1pPr marL="0" indent="0" algn="l">
              <a:buNone/>
              <a:defRPr sz="2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ustDataLst>
      <p:tags r:id="rId1"/>
    </p:custDataLst>
    <p:extLst>
      <p:ext uri="{BB962C8B-B14F-4D97-AF65-F5344CB8AC3E}">
        <p14:creationId xmlns:p14="http://schemas.microsoft.com/office/powerpoint/2010/main" val="401411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p:cSld name="1_Title Slide Left with Bracke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B9949E6D-90C8-F24A-9F7F-408D440FC6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8750" t="16711" b="12500"/>
          <a:stretch/>
        </p:blipFill>
        <p:spPr>
          <a:xfrm>
            <a:off x="-30480" y="0"/>
            <a:ext cx="1188720" cy="6858000"/>
          </a:xfrm>
          <a:prstGeom prst="rect">
            <a:avLst/>
          </a:prstGeom>
        </p:spPr>
      </p:pic>
      <p:sp>
        <p:nvSpPr>
          <p:cNvPr id="7" name="Title 4">
            <a:extLst>
              <a:ext uri="{FF2B5EF4-FFF2-40B4-BE49-F238E27FC236}">
                <a16:creationId xmlns:a16="http://schemas.microsoft.com/office/drawing/2014/main" id="{A98730B0-2E50-4CBA-8561-DA7276B0F3DE}"/>
              </a:ext>
            </a:extLst>
          </p:cNvPr>
          <p:cNvSpPr>
            <a:spLocks noGrp="1"/>
          </p:cNvSpPr>
          <p:nvPr>
            <p:ph type="title"/>
          </p:nvPr>
        </p:nvSpPr>
        <p:spPr>
          <a:xfrm>
            <a:off x="1667669" y="2310673"/>
            <a:ext cx="4846955" cy="1314975"/>
          </a:xfrm>
        </p:spPr>
        <p:txBody>
          <a:bodyPr wrap="square" rIns="137160" anchor="ctr" anchorCtr="0">
            <a:noAutofit/>
          </a:bodyPr>
          <a:lstStyle>
            <a:lvl1pPr algn="l">
              <a:defRPr sz="4400" spc="-150"/>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140141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p:cSld name="Pic Square Left: Title and Sub w/ Brac">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067813-9DC8-BE45-A5CC-D2B27E417EB2}"/>
              </a:ext>
            </a:extLst>
          </p:cNvPr>
          <p:cNvSpPr>
            <a:spLocks noGrp="1"/>
          </p:cNvSpPr>
          <p:nvPr>
            <p:ph type="title"/>
          </p:nvPr>
        </p:nvSpPr>
        <p:spPr>
          <a:xfrm>
            <a:off x="6461125" y="2310673"/>
            <a:ext cx="4846955" cy="1314975"/>
          </a:xfrm>
        </p:spPr>
        <p:txBody>
          <a:bodyPr wrap="square" rIns="137160" anchor="b" anchorCtr="0">
            <a:spAutoFit/>
          </a:bodyPr>
          <a:lstStyle>
            <a:lvl1pPr algn="r">
              <a:defRPr sz="4400" spc="-150"/>
            </a:lvl1pPr>
          </a:lstStyle>
          <a:p>
            <a:r>
              <a:rPr lang="en-US"/>
              <a:t>Click to edit Master title style</a:t>
            </a:r>
            <a:endParaRPr lang="en-US" dirty="0"/>
          </a:p>
        </p:txBody>
      </p:sp>
      <p:grpSp>
        <p:nvGrpSpPr>
          <p:cNvPr id="3" name="Group 2">
            <a:extLst>
              <a:ext uri="{FF2B5EF4-FFF2-40B4-BE49-F238E27FC236}">
                <a16:creationId xmlns:a16="http://schemas.microsoft.com/office/drawing/2014/main" id="{6BB94095-1D80-924F-BABC-3CF3E38EDF4D}"/>
              </a:ext>
            </a:extLst>
          </p:cNvPr>
          <p:cNvGrpSpPr/>
          <p:nvPr/>
        </p:nvGrpSpPr>
        <p:grpSpPr>
          <a:xfrm>
            <a:off x="9748689" y="465429"/>
            <a:ext cx="1968750" cy="960120"/>
            <a:chOff x="9748689" y="465429"/>
            <a:chExt cx="1968750" cy="960120"/>
          </a:xfrm>
        </p:grpSpPr>
        <p:cxnSp>
          <p:nvCxnSpPr>
            <p:cNvPr id="6" name="Straight Connector 5">
              <a:extLst>
                <a:ext uri="{FF2B5EF4-FFF2-40B4-BE49-F238E27FC236}">
                  <a16:creationId xmlns:a16="http://schemas.microsoft.com/office/drawing/2014/main" id="{6F7AE0C7-D68C-D149-AA48-35700DF7FEFA}"/>
                </a:ext>
              </a:extLst>
            </p:cNvPr>
            <p:cNvCxnSpPr>
              <a:cxnSpLocks/>
            </p:cNvCxnSpPr>
            <p:nvPr/>
          </p:nvCxnSpPr>
          <p:spPr>
            <a:xfrm>
              <a:off x="9748689" y="550437"/>
              <a:ext cx="1968750" cy="0"/>
            </a:xfrm>
            <a:prstGeom prst="line">
              <a:avLst/>
            </a:prstGeom>
            <a:ln w="177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22828B3-84DF-184D-9F6C-53816AD6D3ED}"/>
                </a:ext>
              </a:extLst>
            </p:cNvPr>
            <p:cNvCxnSpPr>
              <a:cxnSpLocks/>
            </p:cNvCxnSpPr>
            <p:nvPr/>
          </p:nvCxnSpPr>
          <p:spPr>
            <a:xfrm>
              <a:off x="11633001" y="465429"/>
              <a:ext cx="0" cy="960120"/>
            </a:xfrm>
            <a:prstGeom prst="line">
              <a:avLst/>
            </a:prstGeom>
            <a:ln w="1778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8" name="Subtitle 2">
            <a:extLst>
              <a:ext uri="{FF2B5EF4-FFF2-40B4-BE49-F238E27FC236}">
                <a16:creationId xmlns:a16="http://schemas.microsoft.com/office/drawing/2014/main" id="{6D31F9B5-2900-F247-A86E-28333F41348B}"/>
              </a:ext>
            </a:extLst>
          </p:cNvPr>
          <p:cNvSpPr>
            <a:spLocks noGrp="1"/>
          </p:cNvSpPr>
          <p:nvPr>
            <p:ph type="subTitle" idx="1"/>
          </p:nvPr>
        </p:nvSpPr>
        <p:spPr>
          <a:xfrm>
            <a:off x="6461124" y="3644899"/>
            <a:ext cx="4846955" cy="1155701"/>
          </a:xfrm>
          <a:prstGeom prst="rect">
            <a:avLst/>
          </a:prstGeom>
        </p:spPr>
        <p:txBody>
          <a:bodyPr lIns="137160" tIns="182880" rIns="137160" bIns="182880" anchor="t" anchorCtr="0">
            <a:spAutoFit/>
          </a:bodyPr>
          <a:lstStyle>
            <a:lvl1pPr marL="0" indent="0" algn="r">
              <a:buNone/>
              <a:defRPr sz="2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5" name="Picture Placeholder 44">
            <a:extLst>
              <a:ext uri="{FF2B5EF4-FFF2-40B4-BE49-F238E27FC236}">
                <a16:creationId xmlns:a16="http://schemas.microsoft.com/office/drawing/2014/main" id="{2AC46A0D-AD84-9648-8345-B953D8E0AEC7}"/>
              </a:ext>
            </a:extLst>
          </p:cNvPr>
          <p:cNvSpPr>
            <a:spLocks noGrp="1"/>
          </p:cNvSpPr>
          <p:nvPr>
            <p:ph type="pic" sz="quarter" idx="15"/>
          </p:nvPr>
        </p:nvSpPr>
        <p:spPr>
          <a:xfrm>
            <a:off x="475016" y="454025"/>
            <a:ext cx="5162079" cy="5942013"/>
          </a:xfrm>
          <a:custGeom>
            <a:avLst/>
            <a:gdLst>
              <a:gd name="connsiteX0" fmla="*/ 333574 w 5162079"/>
              <a:gd name="connsiteY0" fmla="*/ 0 h 5942013"/>
              <a:gd name="connsiteX1" fmla="*/ 3350953 w 5162079"/>
              <a:gd name="connsiteY1" fmla="*/ 0 h 5942013"/>
              <a:gd name="connsiteX2" fmla="*/ 4828505 w 5162079"/>
              <a:gd name="connsiteY2" fmla="*/ 0 h 5942013"/>
              <a:gd name="connsiteX3" fmla="*/ 5162079 w 5162079"/>
              <a:gd name="connsiteY3" fmla="*/ 0 h 5942013"/>
              <a:gd name="connsiteX4" fmla="*/ 5162079 w 5162079"/>
              <a:gd name="connsiteY4" fmla="*/ 333574 h 5942013"/>
              <a:gd name="connsiteX5" fmla="*/ 5162079 w 5162079"/>
              <a:gd name="connsiteY5" fmla="*/ 1146175 h 5942013"/>
              <a:gd name="connsiteX6" fmla="*/ 5162079 w 5162079"/>
              <a:gd name="connsiteY6" fmla="*/ 5608439 h 5942013"/>
              <a:gd name="connsiteX7" fmla="*/ 4828505 w 5162079"/>
              <a:gd name="connsiteY7" fmla="*/ 5942013 h 5942013"/>
              <a:gd name="connsiteX8" fmla="*/ 333574 w 5162079"/>
              <a:gd name="connsiteY8" fmla="*/ 5942013 h 5942013"/>
              <a:gd name="connsiteX9" fmla="*/ 0 w 5162079"/>
              <a:gd name="connsiteY9" fmla="*/ 5608439 h 5942013"/>
              <a:gd name="connsiteX10" fmla="*/ 0 w 5162079"/>
              <a:gd name="connsiteY10" fmla="*/ 333574 h 5942013"/>
              <a:gd name="connsiteX11" fmla="*/ 333574 w 5162079"/>
              <a:gd name="connsiteY11" fmla="*/ 0 h 594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2079" h="5942013">
                <a:moveTo>
                  <a:pt x="333574" y="0"/>
                </a:moveTo>
                <a:lnTo>
                  <a:pt x="3350953" y="0"/>
                </a:lnTo>
                <a:lnTo>
                  <a:pt x="4828505" y="0"/>
                </a:lnTo>
                <a:lnTo>
                  <a:pt x="5162079" y="0"/>
                </a:lnTo>
                <a:lnTo>
                  <a:pt x="5162079" y="333574"/>
                </a:lnTo>
                <a:lnTo>
                  <a:pt x="5162079" y="1146175"/>
                </a:lnTo>
                <a:lnTo>
                  <a:pt x="5162079" y="5608439"/>
                </a:lnTo>
                <a:cubicBezTo>
                  <a:pt x="5162079" y="5792667"/>
                  <a:pt x="5012733" y="5942013"/>
                  <a:pt x="4828505" y="5942013"/>
                </a:cubicBezTo>
                <a:lnTo>
                  <a:pt x="333574" y="5942013"/>
                </a:lnTo>
                <a:cubicBezTo>
                  <a:pt x="149346" y="5942013"/>
                  <a:pt x="0" y="5792667"/>
                  <a:pt x="0" y="5608439"/>
                </a:cubicBezTo>
                <a:lnTo>
                  <a:pt x="0" y="333574"/>
                </a:lnTo>
                <a:cubicBezTo>
                  <a:pt x="0" y="149346"/>
                  <a:pt x="149346" y="0"/>
                  <a:pt x="333574" y="0"/>
                </a:cubicBezTo>
                <a:close/>
              </a:path>
            </a:pathLst>
          </a:custGeom>
          <a:solidFill>
            <a:schemeClr val="accent5"/>
          </a:solidFill>
        </p:spPr>
        <p:txBody>
          <a:bodyPr wrap="square">
            <a:noAutofit/>
          </a:bodyPr>
          <a:lstStyle>
            <a:lvl1pPr marL="0" indent="0">
              <a:buNone/>
              <a:defRPr/>
            </a:lvl1pPr>
          </a:lstStyle>
          <a:p>
            <a:r>
              <a:rPr lang="en-US" dirty="0"/>
              <a:t>Click icon to add picture</a:t>
            </a:r>
          </a:p>
        </p:txBody>
      </p:sp>
    </p:spTree>
    <p:custDataLst>
      <p:tags r:id="rId1"/>
    </p:custDataLst>
    <p:extLst>
      <p:ext uri="{BB962C8B-B14F-4D97-AF65-F5344CB8AC3E}">
        <p14:creationId xmlns:p14="http://schemas.microsoft.com/office/powerpoint/2010/main" val="681593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p:cSld name="Pic Full: Title &amp; Text">
    <p:bg>
      <p:bgPr>
        <a:solidFill>
          <a:schemeClr val="bg1"/>
        </a:solid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895A7BC1-3835-7A41-874C-6B4214A8A9F9}"/>
              </a:ext>
            </a:extLst>
          </p:cNvPr>
          <p:cNvSpPr>
            <a:spLocks noGrp="1" noChangeAspect="1"/>
          </p:cNvSpPr>
          <p:nvPr>
            <p:ph type="pic" sz="quarter" idx="10"/>
          </p:nvPr>
        </p:nvSpPr>
        <p:spPr>
          <a:xfrm>
            <a:off x="475488" y="453561"/>
            <a:ext cx="11248434" cy="5947240"/>
          </a:xfrm>
          <a:custGeom>
            <a:avLst/>
            <a:gdLst>
              <a:gd name="connsiteX0" fmla="*/ 0 w 5158611"/>
              <a:gd name="connsiteY0" fmla="*/ 340571 h 5943600"/>
              <a:gd name="connsiteX1" fmla="*/ 340571 w 5158611"/>
              <a:gd name="connsiteY1" fmla="*/ 0 h 5943600"/>
              <a:gd name="connsiteX2" fmla="*/ 4818040 w 5158611"/>
              <a:gd name="connsiteY2" fmla="*/ 0 h 5943600"/>
              <a:gd name="connsiteX3" fmla="*/ 5158611 w 5158611"/>
              <a:gd name="connsiteY3" fmla="*/ 340571 h 5943600"/>
              <a:gd name="connsiteX4" fmla="*/ 5158611 w 5158611"/>
              <a:gd name="connsiteY4" fmla="*/ 5603029 h 5943600"/>
              <a:gd name="connsiteX5" fmla="*/ 4818040 w 5158611"/>
              <a:gd name="connsiteY5" fmla="*/ 5943600 h 5943600"/>
              <a:gd name="connsiteX6" fmla="*/ 340571 w 5158611"/>
              <a:gd name="connsiteY6" fmla="*/ 5943600 h 5943600"/>
              <a:gd name="connsiteX7" fmla="*/ 0 w 5158611"/>
              <a:gd name="connsiteY7" fmla="*/ 5603029 h 5943600"/>
              <a:gd name="connsiteX8" fmla="*/ 0 w 5158611"/>
              <a:gd name="connsiteY8" fmla="*/ 340571 h 5943600"/>
              <a:gd name="connsiteX0" fmla="*/ 0 w 5158611"/>
              <a:gd name="connsiteY0" fmla="*/ 340840 h 5943869"/>
              <a:gd name="connsiteX1" fmla="*/ 340571 w 5158611"/>
              <a:gd name="connsiteY1" fmla="*/ 269 h 5943869"/>
              <a:gd name="connsiteX2" fmla="*/ 4818040 w 5158611"/>
              <a:gd name="connsiteY2" fmla="*/ 269 h 5943869"/>
              <a:gd name="connsiteX3" fmla="*/ 5158611 w 5158611"/>
              <a:gd name="connsiteY3" fmla="*/ 340840 h 5943869"/>
              <a:gd name="connsiteX4" fmla="*/ 5158611 w 5158611"/>
              <a:gd name="connsiteY4" fmla="*/ 5603298 h 5943869"/>
              <a:gd name="connsiteX5" fmla="*/ 4818040 w 5158611"/>
              <a:gd name="connsiteY5" fmla="*/ 5943869 h 5943869"/>
              <a:gd name="connsiteX6" fmla="*/ 340571 w 5158611"/>
              <a:gd name="connsiteY6" fmla="*/ 5943869 h 5943869"/>
              <a:gd name="connsiteX7" fmla="*/ 0 w 5158611"/>
              <a:gd name="connsiteY7" fmla="*/ 5603298 h 5943869"/>
              <a:gd name="connsiteX8" fmla="*/ 0 w 5158611"/>
              <a:gd name="connsiteY8" fmla="*/ 340840 h 5943869"/>
              <a:gd name="connsiteX0" fmla="*/ 0 w 5164500"/>
              <a:gd name="connsiteY0" fmla="*/ 356316 h 5959345"/>
              <a:gd name="connsiteX1" fmla="*/ 340571 w 5164500"/>
              <a:gd name="connsiteY1" fmla="*/ 15745 h 5959345"/>
              <a:gd name="connsiteX2" fmla="*/ 5143505 w 5164500"/>
              <a:gd name="connsiteY2" fmla="*/ 247 h 5959345"/>
              <a:gd name="connsiteX3" fmla="*/ 5158611 w 5164500"/>
              <a:gd name="connsiteY3" fmla="*/ 356316 h 5959345"/>
              <a:gd name="connsiteX4" fmla="*/ 5158611 w 5164500"/>
              <a:gd name="connsiteY4" fmla="*/ 5618774 h 5959345"/>
              <a:gd name="connsiteX5" fmla="*/ 4818040 w 5164500"/>
              <a:gd name="connsiteY5" fmla="*/ 5959345 h 5959345"/>
              <a:gd name="connsiteX6" fmla="*/ 340571 w 5164500"/>
              <a:gd name="connsiteY6" fmla="*/ 5959345 h 5959345"/>
              <a:gd name="connsiteX7" fmla="*/ 0 w 5164500"/>
              <a:gd name="connsiteY7" fmla="*/ 5618774 h 5959345"/>
              <a:gd name="connsiteX8" fmla="*/ 0 w 5164500"/>
              <a:gd name="connsiteY8" fmla="*/ 356316 h 5959345"/>
              <a:gd name="connsiteX0" fmla="*/ 0 w 5158611"/>
              <a:gd name="connsiteY0" fmla="*/ 356126 h 5959155"/>
              <a:gd name="connsiteX1" fmla="*/ 340571 w 5158611"/>
              <a:gd name="connsiteY1" fmla="*/ 15555 h 5959155"/>
              <a:gd name="connsiteX2" fmla="*/ 5143505 w 5158611"/>
              <a:gd name="connsiteY2" fmla="*/ 57 h 5959155"/>
              <a:gd name="connsiteX3" fmla="*/ 5158611 w 5158611"/>
              <a:gd name="connsiteY3" fmla="*/ 356126 h 5959155"/>
              <a:gd name="connsiteX4" fmla="*/ 5158611 w 5158611"/>
              <a:gd name="connsiteY4" fmla="*/ 5618584 h 5959155"/>
              <a:gd name="connsiteX5" fmla="*/ 4818040 w 5158611"/>
              <a:gd name="connsiteY5" fmla="*/ 5959155 h 5959155"/>
              <a:gd name="connsiteX6" fmla="*/ 340571 w 5158611"/>
              <a:gd name="connsiteY6" fmla="*/ 5959155 h 5959155"/>
              <a:gd name="connsiteX7" fmla="*/ 0 w 5158611"/>
              <a:gd name="connsiteY7" fmla="*/ 5618584 h 5959155"/>
              <a:gd name="connsiteX8" fmla="*/ 0 w 5158611"/>
              <a:gd name="connsiteY8" fmla="*/ 356126 h 5959155"/>
              <a:gd name="connsiteX0" fmla="*/ 0 w 5158611"/>
              <a:gd name="connsiteY0" fmla="*/ 343773 h 5946802"/>
              <a:gd name="connsiteX1" fmla="*/ 340571 w 5158611"/>
              <a:gd name="connsiteY1" fmla="*/ 3202 h 5946802"/>
              <a:gd name="connsiteX2" fmla="*/ 5151743 w 5158611"/>
              <a:gd name="connsiteY2" fmla="*/ 61 h 5946802"/>
              <a:gd name="connsiteX3" fmla="*/ 5158611 w 5158611"/>
              <a:gd name="connsiteY3" fmla="*/ 343773 h 5946802"/>
              <a:gd name="connsiteX4" fmla="*/ 5158611 w 5158611"/>
              <a:gd name="connsiteY4" fmla="*/ 5606231 h 5946802"/>
              <a:gd name="connsiteX5" fmla="*/ 4818040 w 5158611"/>
              <a:gd name="connsiteY5" fmla="*/ 5946802 h 5946802"/>
              <a:gd name="connsiteX6" fmla="*/ 340571 w 5158611"/>
              <a:gd name="connsiteY6" fmla="*/ 5946802 h 5946802"/>
              <a:gd name="connsiteX7" fmla="*/ 0 w 5158611"/>
              <a:gd name="connsiteY7" fmla="*/ 5606231 h 5946802"/>
              <a:gd name="connsiteX8" fmla="*/ 0 w 5158611"/>
              <a:gd name="connsiteY8" fmla="*/ 343773 h 5946802"/>
              <a:gd name="connsiteX0" fmla="*/ 0 w 5158611"/>
              <a:gd name="connsiteY0" fmla="*/ 340571 h 5943600"/>
              <a:gd name="connsiteX1" fmla="*/ 340571 w 5158611"/>
              <a:gd name="connsiteY1" fmla="*/ 0 h 5943600"/>
              <a:gd name="connsiteX2" fmla="*/ 5155862 w 5158611"/>
              <a:gd name="connsiteY2" fmla="*/ 978 h 5943600"/>
              <a:gd name="connsiteX3" fmla="*/ 5158611 w 5158611"/>
              <a:gd name="connsiteY3" fmla="*/ 340571 h 5943600"/>
              <a:gd name="connsiteX4" fmla="*/ 5158611 w 5158611"/>
              <a:gd name="connsiteY4" fmla="*/ 5603029 h 5943600"/>
              <a:gd name="connsiteX5" fmla="*/ 4818040 w 5158611"/>
              <a:gd name="connsiteY5" fmla="*/ 5943600 h 5943600"/>
              <a:gd name="connsiteX6" fmla="*/ 340571 w 5158611"/>
              <a:gd name="connsiteY6" fmla="*/ 5943600 h 5943600"/>
              <a:gd name="connsiteX7" fmla="*/ 0 w 5158611"/>
              <a:gd name="connsiteY7" fmla="*/ 5603029 h 5943600"/>
              <a:gd name="connsiteX8" fmla="*/ 0 w 5158611"/>
              <a:gd name="connsiteY8" fmla="*/ 340571 h 5943600"/>
              <a:gd name="connsiteX0" fmla="*/ 0 w 5159981"/>
              <a:gd name="connsiteY0" fmla="*/ 340571 h 5943600"/>
              <a:gd name="connsiteX1" fmla="*/ 340571 w 5159981"/>
              <a:gd name="connsiteY1" fmla="*/ 0 h 5943600"/>
              <a:gd name="connsiteX2" fmla="*/ 5159981 w 5159981"/>
              <a:gd name="connsiteY2" fmla="*/ 978 h 5943600"/>
              <a:gd name="connsiteX3" fmla="*/ 5158611 w 5159981"/>
              <a:gd name="connsiteY3" fmla="*/ 340571 h 5943600"/>
              <a:gd name="connsiteX4" fmla="*/ 5158611 w 5159981"/>
              <a:gd name="connsiteY4" fmla="*/ 5603029 h 5943600"/>
              <a:gd name="connsiteX5" fmla="*/ 4818040 w 5159981"/>
              <a:gd name="connsiteY5" fmla="*/ 5943600 h 5943600"/>
              <a:gd name="connsiteX6" fmla="*/ 340571 w 5159981"/>
              <a:gd name="connsiteY6" fmla="*/ 5943600 h 5943600"/>
              <a:gd name="connsiteX7" fmla="*/ 0 w 5159981"/>
              <a:gd name="connsiteY7" fmla="*/ 5603029 h 5943600"/>
              <a:gd name="connsiteX8" fmla="*/ 0 w 5159981"/>
              <a:gd name="connsiteY8" fmla="*/ 340571 h 5943600"/>
              <a:gd name="connsiteX0" fmla="*/ 0 w 5529501"/>
              <a:gd name="connsiteY0" fmla="*/ 340571 h 5943600"/>
              <a:gd name="connsiteX1" fmla="*/ 340571 w 5529501"/>
              <a:gd name="connsiteY1" fmla="*/ 0 h 5943600"/>
              <a:gd name="connsiteX2" fmla="*/ 5159981 w 5529501"/>
              <a:gd name="connsiteY2" fmla="*/ 978 h 5943600"/>
              <a:gd name="connsiteX3" fmla="*/ 5158611 w 5529501"/>
              <a:gd name="connsiteY3" fmla="*/ 5603029 h 5943600"/>
              <a:gd name="connsiteX4" fmla="*/ 4818040 w 5529501"/>
              <a:gd name="connsiteY4" fmla="*/ 5943600 h 5943600"/>
              <a:gd name="connsiteX5" fmla="*/ 340571 w 5529501"/>
              <a:gd name="connsiteY5" fmla="*/ 5943600 h 5943600"/>
              <a:gd name="connsiteX6" fmla="*/ 0 w 5529501"/>
              <a:gd name="connsiteY6" fmla="*/ 5603029 h 5943600"/>
              <a:gd name="connsiteX7" fmla="*/ 0 w 5529501"/>
              <a:gd name="connsiteY7" fmla="*/ 340571 h 5943600"/>
              <a:gd name="connsiteX0" fmla="*/ 0 w 5719881"/>
              <a:gd name="connsiteY0" fmla="*/ 340571 h 5943600"/>
              <a:gd name="connsiteX1" fmla="*/ 340571 w 5719881"/>
              <a:gd name="connsiteY1" fmla="*/ 0 h 5943600"/>
              <a:gd name="connsiteX2" fmla="*/ 5159981 w 5719881"/>
              <a:gd name="connsiteY2" fmla="*/ 978 h 5943600"/>
              <a:gd name="connsiteX3" fmla="*/ 5158611 w 5719881"/>
              <a:gd name="connsiteY3" fmla="*/ 5603029 h 5943600"/>
              <a:gd name="connsiteX4" fmla="*/ 4818040 w 5719881"/>
              <a:gd name="connsiteY4" fmla="*/ 5943600 h 5943600"/>
              <a:gd name="connsiteX5" fmla="*/ 340571 w 5719881"/>
              <a:gd name="connsiteY5" fmla="*/ 5943600 h 5943600"/>
              <a:gd name="connsiteX6" fmla="*/ 0 w 5719881"/>
              <a:gd name="connsiteY6" fmla="*/ 5603029 h 5943600"/>
              <a:gd name="connsiteX7" fmla="*/ 0 w 5719881"/>
              <a:gd name="connsiteY7" fmla="*/ 340571 h 5943600"/>
              <a:gd name="connsiteX0" fmla="*/ 0 w 5184144"/>
              <a:gd name="connsiteY0" fmla="*/ 340571 h 5943600"/>
              <a:gd name="connsiteX1" fmla="*/ 340571 w 5184144"/>
              <a:gd name="connsiteY1" fmla="*/ 0 h 5943600"/>
              <a:gd name="connsiteX2" fmla="*/ 5159981 w 5184144"/>
              <a:gd name="connsiteY2" fmla="*/ 978 h 5943600"/>
              <a:gd name="connsiteX3" fmla="*/ 5158611 w 5184144"/>
              <a:gd name="connsiteY3" fmla="*/ 5603029 h 5943600"/>
              <a:gd name="connsiteX4" fmla="*/ 4818040 w 5184144"/>
              <a:gd name="connsiteY4" fmla="*/ 5943600 h 5943600"/>
              <a:gd name="connsiteX5" fmla="*/ 340571 w 5184144"/>
              <a:gd name="connsiteY5" fmla="*/ 5943600 h 5943600"/>
              <a:gd name="connsiteX6" fmla="*/ 0 w 5184144"/>
              <a:gd name="connsiteY6" fmla="*/ 5603029 h 5943600"/>
              <a:gd name="connsiteX7" fmla="*/ 0 w 5184144"/>
              <a:gd name="connsiteY7" fmla="*/ 340571 h 5943600"/>
              <a:gd name="connsiteX0" fmla="*/ 0 w 5194160"/>
              <a:gd name="connsiteY0" fmla="*/ 340571 h 5943600"/>
              <a:gd name="connsiteX1" fmla="*/ 340571 w 5194160"/>
              <a:gd name="connsiteY1" fmla="*/ 0 h 5943600"/>
              <a:gd name="connsiteX2" fmla="*/ 5187482 w 5194160"/>
              <a:gd name="connsiteY2" fmla="*/ 978 h 5943600"/>
              <a:gd name="connsiteX3" fmla="*/ 5158611 w 5194160"/>
              <a:gd name="connsiteY3" fmla="*/ 5603029 h 5943600"/>
              <a:gd name="connsiteX4" fmla="*/ 4818040 w 5194160"/>
              <a:gd name="connsiteY4" fmla="*/ 5943600 h 5943600"/>
              <a:gd name="connsiteX5" fmla="*/ 340571 w 5194160"/>
              <a:gd name="connsiteY5" fmla="*/ 5943600 h 5943600"/>
              <a:gd name="connsiteX6" fmla="*/ 0 w 5194160"/>
              <a:gd name="connsiteY6" fmla="*/ 5603029 h 5943600"/>
              <a:gd name="connsiteX7" fmla="*/ 0 w 5194160"/>
              <a:gd name="connsiteY7" fmla="*/ 340571 h 5943600"/>
              <a:gd name="connsiteX0" fmla="*/ 0 w 5911768"/>
              <a:gd name="connsiteY0" fmla="*/ 340571 h 5943600"/>
              <a:gd name="connsiteX1" fmla="*/ 340571 w 5911768"/>
              <a:gd name="connsiteY1" fmla="*/ 0 h 5943600"/>
              <a:gd name="connsiteX2" fmla="*/ 5187482 w 5911768"/>
              <a:gd name="connsiteY2" fmla="*/ 978 h 5943600"/>
              <a:gd name="connsiteX3" fmla="*/ 5158611 w 5911768"/>
              <a:gd name="connsiteY3" fmla="*/ 5603029 h 5943600"/>
              <a:gd name="connsiteX4" fmla="*/ 4818040 w 5911768"/>
              <a:gd name="connsiteY4" fmla="*/ 5943600 h 5943600"/>
              <a:gd name="connsiteX5" fmla="*/ 340571 w 5911768"/>
              <a:gd name="connsiteY5" fmla="*/ 5943600 h 5943600"/>
              <a:gd name="connsiteX6" fmla="*/ 0 w 5911768"/>
              <a:gd name="connsiteY6" fmla="*/ 5603029 h 5943600"/>
              <a:gd name="connsiteX7" fmla="*/ 0 w 5911768"/>
              <a:gd name="connsiteY7" fmla="*/ 340571 h 5943600"/>
              <a:gd name="connsiteX0" fmla="*/ 0 w 5193729"/>
              <a:gd name="connsiteY0" fmla="*/ 340571 h 5943600"/>
              <a:gd name="connsiteX1" fmla="*/ 340571 w 5193729"/>
              <a:gd name="connsiteY1" fmla="*/ 0 h 5943600"/>
              <a:gd name="connsiteX2" fmla="*/ 5187482 w 5193729"/>
              <a:gd name="connsiteY2" fmla="*/ 978 h 5943600"/>
              <a:gd name="connsiteX3" fmla="*/ 5158611 w 5193729"/>
              <a:gd name="connsiteY3" fmla="*/ 5603029 h 5943600"/>
              <a:gd name="connsiteX4" fmla="*/ 4818040 w 5193729"/>
              <a:gd name="connsiteY4" fmla="*/ 5943600 h 5943600"/>
              <a:gd name="connsiteX5" fmla="*/ 340571 w 5193729"/>
              <a:gd name="connsiteY5" fmla="*/ 5943600 h 5943600"/>
              <a:gd name="connsiteX6" fmla="*/ 0 w 5193729"/>
              <a:gd name="connsiteY6" fmla="*/ 5603029 h 5943600"/>
              <a:gd name="connsiteX7" fmla="*/ 0 w 5193729"/>
              <a:gd name="connsiteY7" fmla="*/ 340571 h 5943600"/>
              <a:gd name="connsiteX0" fmla="*/ 0 w 5191281"/>
              <a:gd name="connsiteY0" fmla="*/ 340571 h 5943600"/>
              <a:gd name="connsiteX1" fmla="*/ 340571 w 5191281"/>
              <a:gd name="connsiteY1" fmla="*/ 0 h 5943600"/>
              <a:gd name="connsiteX2" fmla="*/ 5187482 w 5191281"/>
              <a:gd name="connsiteY2" fmla="*/ 978 h 5943600"/>
              <a:gd name="connsiteX3" fmla="*/ 5158611 w 5191281"/>
              <a:gd name="connsiteY3" fmla="*/ 5603029 h 5943600"/>
              <a:gd name="connsiteX4" fmla="*/ 4818040 w 5191281"/>
              <a:gd name="connsiteY4" fmla="*/ 5943600 h 5943600"/>
              <a:gd name="connsiteX5" fmla="*/ 340571 w 5191281"/>
              <a:gd name="connsiteY5" fmla="*/ 5943600 h 5943600"/>
              <a:gd name="connsiteX6" fmla="*/ 0 w 5191281"/>
              <a:gd name="connsiteY6" fmla="*/ 5603029 h 5943600"/>
              <a:gd name="connsiteX7" fmla="*/ 0 w 5191281"/>
              <a:gd name="connsiteY7" fmla="*/ 340571 h 5943600"/>
              <a:gd name="connsiteX0" fmla="*/ 0 w 5197650"/>
              <a:gd name="connsiteY0" fmla="*/ 340571 h 5943600"/>
              <a:gd name="connsiteX1" fmla="*/ 340571 w 5197650"/>
              <a:gd name="connsiteY1" fmla="*/ 0 h 5943600"/>
              <a:gd name="connsiteX2" fmla="*/ 5187482 w 5197650"/>
              <a:gd name="connsiteY2" fmla="*/ 978 h 5943600"/>
              <a:gd name="connsiteX3" fmla="*/ 5158611 w 5197650"/>
              <a:gd name="connsiteY3" fmla="*/ 5603029 h 5943600"/>
              <a:gd name="connsiteX4" fmla="*/ 4818040 w 5197650"/>
              <a:gd name="connsiteY4" fmla="*/ 5943600 h 5943600"/>
              <a:gd name="connsiteX5" fmla="*/ 340571 w 5197650"/>
              <a:gd name="connsiteY5" fmla="*/ 5943600 h 5943600"/>
              <a:gd name="connsiteX6" fmla="*/ 0 w 5197650"/>
              <a:gd name="connsiteY6" fmla="*/ 5603029 h 5943600"/>
              <a:gd name="connsiteX7" fmla="*/ 0 w 5197650"/>
              <a:gd name="connsiteY7" fmla="*/ 340571 h 5943600"/>
              <a:gd name="connsiteX0" fmla="*/ 0 w 5187840"/>
              <a:gd name="connsiteY0" fmla="*/ 340571 h 5943600"/>
              <a:gd name="connsiteX1" fmla="*/ 340571 w 5187840"/>
              <a:gd name="connsiteY1" fmla="*/ 0 h 5943600"/>
              <a:gd name="connsiteX2" fmla="*/ 5187482 w 5187840"/>
              <a:gd name="connsiteY2" fmla="*/ 978 h 5943600"/>
              <a:gd name="connsiteX3" fmla="*/ 5158611 w 5187840"/>
              <a:gd name="connsiteY3" fmla="*/ 5603029 h 5943600"/>
              <a:gd name="connsiteX4" fmla="*/ 4818040 w 5187840"/>
              <a:gd name="connsiteY4" fmla="*/ 5943600 h 5943600"/>
              <a:gd name="connsiteX5" fmla="*/ 340571 w 5187840"/>
              <a:gd name="connsiteY5" fmla="*/ 5943600 h 5943600"/>
              <a:gd name="connsiteX6" fmla="*/ 0 w 5187840"/>
              <a:gd name="connsiteY6" fmla="*/ 5603029 h 5943600"/>
              <a:gd name="connsiteX7" fmla="*/ 0 w 5187840"/>
              <a:gd name="connsiteY7" fmla="*/ 340571 h 5943600"/>
              <a:gd name="connsiteX0" fmla="*/ 0 w 5178736"/>
              <a:gd name="connsiteY0" fmla="*/ 344211 h 5947240"/>
              <a:gd name="connsiteX1" fmla="*/ 340571 w 5178736"/>
              <a:gd name="connsiteY1" fmla="*/ 3640 h 5947240"/>
              <a:gd name="connsiteX2" fmla="*/ 5178246 w 5178736"/>
              <a:gd name="connsiteY2" fmla="*/ 0 h 5947240"/>
              <a:gd name="connsiteX3" fmla="*/ 5158611 w 5178736"/>
              <a:gd name="connsiteY3" fmla="*/ 5606669 h 5947240"/>
              <a:gd name="connsiteX4" fmla="*/ 4818040 w 5178736"/>
              <a:gd name="connsiteY4" fmla="*/ 5947240 h 5947240"/>
              <a:gd name="connsiteX5" fmla="*/ 340571 w 5178736"/>
              <a:gd name="connsiteY5" fmla="*/ 5947240 h 5947240"/>
              <a:gd name="connsiteX6" fmla="*/ 0 w 5178736"/>
              <a:gd name="connsiteY6" fmla="*/ 5606669 h 5947240"/>
              <a:gd name="connsiteX7" fmla="*/ 0 w 5178736"/>
              <a:gd name="connsiteY7" fmla="*/ 344211 h 5947240"/>
              <a:gd name="connsiteX0" fmla="*/ 0 w 5161607"/>
              <a:gd name="connsiteY0" fmla="*/ 344211 h 5947240"/>
              <a:gd name="connsiteX1" fmla="*/ 340571 w 5161607"/>
              <a:gd name="connsiteY1" fmla="*/ 3640 h 5947240"/>
              <a:gd name="connsiteX2" fmla="*/ 5159773 w 5161607"/>
              <a:gd name="connsiteY2" fmla="*/ 0 h 5947240"/>
              <a:gd name="connsiteX3" fmla="*/ 5158611 w 5161607"/>
              <a:gd name="connsiteY3" fmla="*/ 5606669 h 5947240"/>
              <a:gd name="connsiteX4" fmla="*/ 4818040 w 5161607"/>
              <a:gd name="connsiteY4" fmla="*/ 5947240 h 5947240"/>
              <a:gd name="connsiteX5" fmla="*/ 340571 w 5161607"/>
              <a:gd name="connsiteY5" fmla="*/ 5947240 h 5947240"/>
              <a:gd name="connsiteX6" fmla="*/ 0 w 5161607"/>
              <a:gd name="connsiteY6" fmla="*/ 5606669 h 5947240"/>
              <a:gd name="connsiteX7" fmla="*/ 0 w 5161607"/>
              <a:gd name="connsiteY7" fmla="*/ 344211 h 5947240"/>
              <a:gd name="connsiteX0" fmla="*/ 0 w 10733155"/>
              <a:gd name="connsiteY0" fmla="*/ 344211 h 5956667"/>
              <a:gd name="connsiteX1" fmla="*/ 340571 w 10733155"/>
              <a:gd name="connsiteY1" fmla="*/ 3640 h 5956667"/>
              <a:gd name="connsiteX2" fmla="*/ 5159773 w 10733155"/>
              <a:gd name="connsiteY2" fmla="*/ 0 h 5956667"/>
              <a:gd name="connsiteX3" fmla="*/ 5158611 w 10733155"/>
              <a:gd name="connsiteY3" fmla="*/ 5606669 h 5956667"/>
              <a:gd name="connsiteX4" fmla="*/ 10728646 w 10733155"/>
              <a:gd name="connsiteY4" fmla="*/ 5956667 h 5956667"/>
              <a:gd name="connsiteX5" fmla="*/ 340571 w 10733155"/>
              <a:gd name="connsiteY5" fmla="*/ 5947240 h 5956667"/>
              <a:gd name="connsiteX6" fmla="*/ 0 w 10733155"/>
              <a:gd name="connsiteY6" fmla="*/ 5606669 h 5956667"/>
              <a:gd name="connsiteX7" fmla="*/ 0 w 10733155"/>
              <a:gd name="connsiteY7" fmla="*/ 344211 h 5956667"/>
              <a:gd name="connsiteX0" fmla="*/ 0 w 11248326"/>
              <a:gd name="connsiteY0" fmla="*/ 344211 h 5956667"/>
              <a:gd name="connsiteX1" fmla="*/ 340571 w 11248326"/>
              <a:gd name="connsiteY1" fmla="*/ 3640 h 5956667"/>
              <a:gd name="connsiteX2" fmla="*/ 5159773 w 11248326"/>
              <a:gd name="connsiteY2" fmla="*/ 0 h 5956667"/>
              <a:gd name="connsiteX3" fmla="*/ 11248326 w 11248326"/>
              <a:gd name="connsiteY3" fmla="*/ 5616096 h 5956667"/>
              <a:gd name="connsiteX4" fmla="*/ 10728646 w 11248326"/>
              <a:gd name="connsiteY4" fmla="*/ 5956667 h 5956667"/>
              <a:gd name="connsiteX5" fmla="*/ 340571 w 11248326"/>
              <a:gd name="connsiteY5" fmla="*/ 5947240 h 5956667"/>
              <a:gd name="connsiteX6" fmla="*/ 0 w 11248326"/>
              <a:gd name="connsiteY6" fmla="*/ 5606669 h 5956667"/>
              <a:gd name="connsiteX7" fmla="*/ 0 w 11248326"/>
              <a:gd name="connsiteY7" fmla="*/ 344211 h 5956667"/>
              <a:gd name="connsiteX0" fmla="*/ 0 w 11248580"/>
              <a:gd name="connsiteY0" fmla="*/ 340571 h 5953027"/>
              <a:gd name="connsiteX1" fmla="*/ 340571 w 11248580"/>
              <a:gd name="connsiteY1" fmla="*/ 0 h 5953027"/>
              <a:gd name="connsiteX2" fmla="*/ 11240062 w 11248580"/>
              <a:gd name="connsiteY2" fmla="*/ 15214 h 5953027"/>
              <a:gd name="connsiteX3" fmla="*/ 11248326 w 11248580"/>
              <a:gd name="connsiteY3" fmla="*/ 5612456 h 5953027"/>
              <a:gd name="connsiteX4" fmla="*/ 10728646 w 11248580"/>
              <a:gd name="connsiteY4" fmla="*/ 5953027 h 5953027"/>
              <a:gd name="connsiteX5" fmla="*/ 340571 w 11248580"/>
              <a:gd name="connsiteY5" fmla="*/ 5943600 h 5953027"/>
              <a:gd name="connsiteX6" fmla="*/ 0 w 11248580"/>
              <a:gd name="connsiteY6" fmla="*/ 5603029 h 5953027"/>
              <a:gd name="connsiteX7" fmla="*/ 0 w 11248580"/>
              <a:gd name="connsiteY7" fmla="*/ 340571 h 5953027"/>
              <a:gd name="connsiteX0" fmla="*/ 0 w 11248331"/>
              <a:gd name="connsiteY0" fmla="*/ 340571 h 5953027"/>
              <a:gd name="connsiteX1" fmla="*/ 340571 w 11248331"/>
              <a:gd name="connsiteY1" fmla="*/ 0 h 5953027"/>
              <a:gd name="connsiteX2" fmla="*/ 10910123 w 11248331"/>
              <a:gd name="connsiteY2" fmla="*/ 580822 h 5953027"/>
              <a:gd name="connsiteX3" fmla="*/ 11248326 w 11248331"/>
              <a:gd name="connsiteY3" fmla="*/ 5612456 h 5953027"/>
              <a:gd name="connsiteX4" fmla="*/ 10728646 w 11248331"/>
              <a:gd name="connsiteY4" fmla="*/ 5953027 h 5953027"/>
              <a:gd name="connsiteX5" fmla="*/ 340571 w 11248331"/>
              <a:gd name="connsiteY5" fmla="*/ 5943600 h 5953027"/>
              <a:gd name="connsiteX6" fmla="*/ 0 w 11248331"/>
              <a:gd name="connsiteY6" fmla="*/ 5603029 h 5953027"/>
              <a:gd name="connsiteX7" fmla="*/ 0 w 11248331"/>
              <a:gd name="connsiteY7" fmla="*/ 340571 h 5953027"/>
              <a:gd name="connsiteX0" fmla="*/ 0 w 11248434"/>
              <a:gd name="connsiteY0" fmla="*/ 344211 h 5956667"/>
              <a:gd name="connsiteX1" fmla="*/ 340571 w 11248434"/>
              <a:gd name="connsiteY1" fmla="*/ 3640 h 5956667"/>
              <a:gd name="connsiteX2" fmla="*/ 11230634 w 11248434"/>
              <a:gd name="connsiteY2" fmla="*/ 0 h 5956667"/>
              <a:gd name="connsiteX3" fmla="*/ 11248326 w 11248434"/>
              <a:gd name="connsiteY3" fmla="*/ 5616096 h 5956667"/>
              <a:gd name="connsiteX4" fmla="*/ 10728646 w 11248434"/>
              <a:gd name="connsiteY4" fmla="*/ 5956667 h 5956667"/>
              <a:gd name="connsiteX5" fmla="*/ 340571 w 11248434"/>
              <a:gd name="connsiteY5" fmla="*/ 5947240 h 5956667"/>
              <a:gd name="connsiteX6" fmla="*/ 0 w 11248434"/>
              <a:gd name="connsiteY6" fmla="*/ 5606669 h 5956667"/>
              <a:gd name="connsiteX7" fmla="*/ 0 w 11248434"/>
              <a:gd name="connsiteY7" fmla="*/ 344211 h 5956667"/>
              <a:gd name="connsiteX0" fmla="*/ 0 w 11248434"/>
              <a:gd name="connsiteY0" fmla="*/ 344211 h 5947240"/>
              <a:gd name="connsiteX1" fmla="*/ 340571 w 11248434"/>
              <a:gd name="connsiteY1" fmla="*/ 3640 h 5947240"/>
              <a:gd name="connsiteX2" fmla="*/ 11230634 w 11248434"/>
              <a:gd name="connsiteY2" fmla="*/ 0 h 5947240"/>
              <a:gd name="connsiteX3" fmla="*/ 11248326 w 11248434"/>
              <a:gd name="connsiteY3" fmla="*/ 5616096 h 5947240"/>
              <a:gd name="connsiteX4" fmla="*/ 10912676 w 11248434"/>
              <a:gd name="connsiteY4" fmla="*/ 5945165 h 5947240"/>
              <a:gd name="connsiteX5" fmla="*/ 340571 w 11248434"/>
              <a:gd name="connsiteY5" fmla="*/ 5947240 h 5947240"/>
              <a:gd name="connsiteX6" fmla="*/ 0 w 11248434"/>
              <a:gd name="connsiteY6" fmla="*/ 5606669 h 5947240"/>
              <a:gd name="connsiteX7" fmla="*/ 0 w 11248434"/>
              <a:gd name="connsiteY7" fmla="*/ 344211 h 594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48434" h="5947240">
                <a:moveTo>
                  <a:pt x="0" y="344211"/>
                </a:moveTo>
                <a:cubicBezTo>
                  <a:pt x="0" y="156119"/>
                  <a:pt x="152479" y="3640"/>
                  <a:pt x="340571" y="3640"/>
                </a:cubicBezTo>
                <a:lnTo>
                  <a:pt x="11230634" y="0"/>
                </a:lnTo>
                <a:cubicBezTo>
                  <a:pt x="11234670" y="2407"/>
                  <a:pt x="11249863" y="4639513"/>
                  <a:pt x="11248326" y="5616096"/>
                </a:cubicBezTo>
                <a:cubicBezTo>
                  <a:pt x="11248326" y="5804188"/>
                  <a:pt x="11100768" y="5945165"/>
                  <a:pt x="10912676" y="5945165"/>
                </a:cubicBezTo>
                <a:lnTo>
                  <a:pt x="340571" y="5947240"/>
                </a:lnTo>
                <a:cubicBezTo>
                  <a:pt x="152479" y="5947240"/>
                  <a:pt x="0" y="5794761"/>
                  <a:pt x="0" y="5606669"/>
                </a:cubicBezTo>
                <a:lnTo>
                  <a:pt x="0" y="344211"/>
                </a:lnTo>
                <a:close/>
              </a:path>
            </a:pathLst>
          </a:custGeom>
          <a:solidFill>
            <a:schemeClr val="bg1">
              <a:lumMod val="65000"/>
            </a:schemeClr>
          </a:solidFill>
        </p:spPr>
        <p:txBody>
          <a:bodyPr vert="horz" lIns="137160" tIns="274320" rIns="137160" bIns="274320" rtlCol="0" anchor="t" anchorCtr="0">
            <a:noAutofit/>
          </a:bodyPr>
          <a:lstStyle>
            <a:lvl1pPr marL="0" indent="0" algn="l">
              <a:buFontTx/>
              <a:buNone/>
              <a:defRPr lang="en-US" sz="1800" dirty="0">
                <a:noFill/>
              </a:defRPr>
            </a:lvl1pPr>
          </a:lstStyle>
          <a:p>
            <a:pPr lvl="0" algn="ctr">
              <a:buFont typeface="Arial" panose="020B0604020202020204" pitchFamily="34" charset="0"/>
              <a:buNone/>
            </a:pPr>
            <a:r>
              <a:rPr lang="en-US" dirty="0"/>
              <a:t>Click icon to add picture</a:t>
            </a:r>
          </a:p>
        </p:txBody>
      </p:sp>
      <p:sp>
        <p:nvSpPr>
          <p:cNvPr id="7" name="Title 1">
            <a:extLst>
              <a:ext uri="{FF2B5EF4-FFF2-40B4-BE49-F238E27FC236}">
                <a16:creationId xmlns:a16="http://schemas.microsoft.com/office/drawing/2014/main" id="{2865BA6F-2010-6747-8D16-9D3D5F407132}"/>
              </a:ext>
            </a:extLst>
          </p:cNvPr>
          <p:cNvSpPr>
            <a:spLocks noGrp="1"/>
          </p:cNvSpPr>
          <p:nvPr>
            <p:ph type="ctrTitle"/>
          </p:nvPr>
        </p:nvSpPr>
        <p:spPr>
          <a:xfrm>
            <a:off x="883920" y="1234440"/>
            <a:ext cx="5486400" cy="2423160"/>
          </a:xfrm>
          <a:noFill/>
        </p:spPr>
        <p:txBody>
          <a:bodyPr lIns="137160" rIns="137160" anchor="b" anchorCtr="0"/>
          <a:lstStyle>
            <a:lvl1pPr algn="l">
              <a:lnSpc>
                <a:spcPct val="90000"/>
              </a:lnSpc>
              <a:defRPr sz="4400">
                <a:solidFill>
                  <a:schemeClr val="bg1"/>
                </a:solidFill>
              </a:defRPr>
            </a:lvl1pPr>
          </a:lstStyle>
          <a:p>
            <a:r>
              <a:rPr lang="en-US"/>
              <a:t>Click to edit Master title style</a:t>
            </a:r>
            <a:endParaRPr lang="en-US" dirty="0"/>
          </a:p>
        </p:txBody>
      </p:sp>
      <p:sp>
        <p:nvSpPr>
          <p:cNvPr id="8" name="Subtitle 2">
            <a:extLst>
              <a:ext uri="{FF2B5EF4-FFF2-40B4-BE49-F238E27FC236}">
                <a16:creationId xmlns:a16="http://schemas.microsoft.com/office/drawing/2014/main" id="{1136A946-2964-A141-8BAF-3CF18AE4F21D}"/>
              </a:ext>
            </a:extLst>
          </p:cNvPr>
          <p:cNvSpPr>
            <a:spLocks noGrp="1"/>
          </p:cNvSpPr>
          <p:nvPr>
            <p:ph type="subTitle" idx="1"/>
          </p:nvPr>
        </p:nvSpPr>
        <p:spPr>
          <a:xfrm>
            <a:off x="883920" y="3657600"/>
            <a:ext cx="5486400" cy="1874520"/>
          </a:xfrm>
          <a:prstGeom prst="rect">
            <a:avLst/>
          </a:prstGeom>
        </p:spPr>
        <p:txBody>
          <a:bodyPr lIns="137160" tIns="182880" rIns="137160" bIns="182880" anchor="t" anchorCtr="0"/>
          <a:lstStyle>
            <a:lvl1pPr marL="0" indent="0" algn="l">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ustDataLst>
      <p:tags r:id="rId1"/>
    </p:custDataLst>
    <p:extLst>
      <p:ext uri="{BB962C8B-B14F-4D97-AF65-F5344CB8AC3E}">
        <p14:creationId xmlns:p14="http://schemas.microsoft.com/office/powerpoint/2010/main" val="325599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Title &amp; Content">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38F840B2-DCF3-4349-96E4-077263A0F284}"/>
              </a:ext>
            </a:extLst>
          </p:cNvPr>
          <p:cNvSpPr>
            <a:spLocks noGrp="1"/>
          </p:cNvSpPr>
          <p:nvPr>
            <p:ph sz="quarter" idx="10"/>
          </p:nvPr>
        </p:nvSpPr>
        <p:spPr>
          <a:xfrm>
            <a:off x="473076" y="1279319"/>
            <a:ext cx="8823324" cy="5120640"/>
          </a:xfrm>
        </p:spPr>
        <p:txBody>
          <a:bodyPr wrap="square" lIns="137160" anchor="ctr" anchorCtr="0"/>
          <a:lstStyle>
            <a:lvl1pPr algn="l">
              <a:spcBef>
                <a:spcPts val="600"/>
              </a:spcBef>
              <a:defRPr sz="2000"/>
            </a:lvl1pPr>
            <a:lvl2pPr algn="l">
              <a:spcBef>
                <a:spcPts val="600"/>
              </a:spcBef>
              <a:buClr>
                <a:schemeClr val="tx1"/>
              </a:buClr>
              <a:defRPr sz="1800"/>
            </a:lvl2pPr>
            <a:lvl3pPr algn="l">
              <a:spcBef>
                <a:spcPts val="600"/>
              </a:spcBef>
              <a:buClr>
                <a:schemeClr val="tx1"/>
              </a:buClr>
              <a:defRPr sz="1800"/>
            </a:lvl3pPr>
            <a:lvl4pPr algn="l">
              <a:spcBef>
                <a:spcPts val="600"/>
              </a:spcBef>
              <a:buClr>
                <a:schemeClr val="tx1"/>
              </a:buClr>
              <a:defRPr sz="1800"/>
            </a:lvl4pPr>
            <a:lvl5pPr algn="l">
              <a:spcBef>
                <a:spcPts val="600"/>
              </a:spcBef>
              <a:buClr>
                <a:schemeClr val="tx1"/>
              </a:buCl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C2665CD9-7A46-844A-913F-02E222B12F4C}"/>
              </a:ext>
            </a:extLst>
          </p:cNvPr>
          <p:cNvSpPr>
            <a:spLocks noGrp="1"/>
          </p:cNvSpPr>
          <p:nvPr>
            <p:ph type="title"/>
          </p:nvPr>
        </p:nvSpPr>
        <p:spPr>
          <a:xfrm>
            <a:off x="473075" y="465927"/>
            <a:ext cx="8823325" cy="640080"/>
          </a:xfrm>
        </p:spPr>
        <p:txBody>
          <a:bodyPr/>
          <a:lstStyle>
            <a:lvl1pPr>
              <a:defRPr sz="2000"/>
            </a:lvl1pPr>
          </a:lstStyle>
          <a:p>
            <a:r>
              <a:rPr lang="en-US"/>
              <a:t>Click to edit Master title style</a:t>
            </a:r>
            <a:endParaRPr lang="en-US" dirty="0"/>
          </a:p>
        </p:txBody>
      </p:sp>
      <p:sp>
        <p:nvSpPr>
          <p:cNvPr id="2" name="Slide Number Placeholder 1">
            <a:extLst>
              <a:ext uri="{FF2B5EF4-FFF2-40B4-BE49-F238E27FC236}">
                <a16:creationId xmlns:a16="http://schemas.microsoft.com/office/drawing/2014/main" id="{83083482-779E-4265-8D8F-2B7878C64EDD}"/>
              </a:ext>
            </a:extLst>
          </p:cNvPr>
          <p:cNvSpPr>
            <a:spLocks noGrp="1"/>
          </p:cNvSpPr>
          <p:nvPr>
            <p:ph type="sldNum" sz="quarter" idx="11"/>
          </p:nvPr>
        </p:nvSpPr>
        <p:spPr/>
        <p:txBody>
          <a:bodyPr/>
          <a:lstStyle/>
          <a:p>
            <a:pPr defTabSz="914377">
              <a:lnSpc>
                <a:spcPct val="90000"/>
              </a:lnSpc>
              <a:spcBef>
                <a:spcPts val="1800"/>
              </a:spcBef>
              <a:buSzPct val="95000"/>
            </a:pPr>
            <a:fld id="{EA543DA1-053B-459F-9A3B-E2E644C3A7CD}" type="slidenum">
              <a:rPr lang="en-US" smtClean="0"/>
              <a:pPr defTabSz="914377">
                <a:lnSpc>
                  <a:spcPct val="90000"/>
                </a:lnSpc>
                <a:spcBef>
                  <a:spcPts val="1800"/>
                </a:spcBef>
                <a:buSzPct val="95000"/>
              </a:pPr>
              <a:t>‹#›</a:t>
            </a:fld>
            <a:endParaRPr lang="en-US" dirty="0"/>
          </a:p>
        </p:txBody>
      </p:sp>
    </p:spTree>
    <p:custDataLst>
      <p:tags r:id="rId1"/>
    </p:custDataLst>
    <p:extLst>
      <p:ext uri="{BB962C8B-B14F-4D97-AF65-F5344CB8AC3E}">
        <p14:creationId xmlns:p14="http://schemas.microsoft.com/office/powerpoint/2010/main" val="77723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orient="horz" pos="2390">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itle Text Content">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D988FE8-7BCE-4DCC-AD06-6E2476D85CA8}"/>
              </a:ext>
            </a:extLst>
          </p:cNvPr>
          <p:cNvSpPr>
            <a:spLocks noGrp="1"/>
          </p:cNvSpPr>
          <p:nvPr>
            <p:ph sz="quarter" idx="21"/>
          </p:nvPr>
        </p:nvSpPr>
        <p:spPr>
          <a:xfrm>
            <a:off x="473074" y="914813"/>
            <a:ext cx="11245851" cy="1417320"/>
          </a:xfrm>
          <a:prstGeom prst="rect">
            <a:avLst/>
          </a:prstGeom>
        </p:spPr>
        <p:txBody>
          <a:bodyPr tIns="0" bIns="0" anchor="t"/>
          <a:lstStyle>
            <a:lvl1pPr marL="0" indent="0" algn="l">
              <a:buFont typeface="Arial" panose="020B0604020202020204" pitchFamily="34" charset="0"/>
              <a:buNone/>
              <a:defRPr sz="2200"/>
            </a:lvl1pPr>
          </a:lstStyle>
          <a:p>
            <a:pPr lvl="0"/>
            <a:r>
              <a:rPr lang="en-US"/>
              <a:t>Edit Master text styles</a:t>
            </a:r>
          </a:p>
        </p:txBody>
      </p:sp>
      <p:sp>
        <p:nvSpPr>
          <p:cNvPr id="6" name="Slide Number Placeholder 4">
            <a:extLst>
              <a:ext uri="{FF2B5EF4-FFF2-40B4-BE49-F238E27FC236}">
                <a16:creationId xmlns:a16="http://schemas.microsoft.com/office/drawing/2014/main" id="{E9F538E8-723E-41BE-93B6-5B9E3CDA9310}"/>
              </a:ext>
            </a:extLst>
          </p:cNvPr>
          <p:cNvSpPr>
            <a:spLocks noGrp="1"/>
          </p:cNvSpPr>
          <p:nvPr>
            <p:ph type="sldNum" sz="quarter" idx="4"/>
          </p:nvPr>
        </p:nvSpPr>
        <p:spPr>
          <a:xfrm>
            <a:off x="11693924" y="6487053"/>
            <a:ext cx="254237" cy="142347"/>
          </a:xfrm>
          <a:prstGeom prst="rect">
            <a:avLst/>
          </a:prstGeom>
        </p:spPr>
        <p:txBody>
          <a:bodyPr wrap="none" lIns="45720" tIns="0" rIns="45720" bIns="0" anchor="b" anchorCtr="0">
            <a:spAutoFit/>
          </a:bodyPr>
          <a:lstStyle>
            <a:lvl1pPr algn="ctr">
              <a:defRPr lang="en-US" sz="1000" smtClean="0"/>
            </a:lvl1pPr>
          </a:lstStyle>
          <a:p>
            <a:pPr defTabSz="914377">
              <a:lnSpc>
                <a:spcPct val="90000"/>
              </a:lnSpc>
              <a:spcBef>
                <a:spcPts val="1800"/>
              </a:spcBef>
              <a:buSzPct val="95000"/>
            </a:pPr>
            <a:fld id="{EA543DA1-053B-459F-9A3B-E2E644C3A7CD}" type="slidenum">
              <a:rPr lang="en-US" smtClean="0"/>
              <a:pPr defTabSz="914377">
                <a:lnSpc>
                  <a:spcPct val="90000"/>
                </a:lnSpc>
                <a:spcBef>
                  <a:spcPts val="1800"/>
                </a:spcBef>
                <a:buSzPct val="95000"/>
              </a:pPr>
              <a:t>‹#›</a:t>
            </a:fld>
            <a:endParaRPr lang="en-US" dirty="0"/>
          </a:p>
        </p:txBody>
      </p:sp>
      <p:sp>
        <p:nvSpPr>
          <p:cNvPr id="3" name="Title 2">
            <a:extLst>
              <a:ext uri="{FF2B5EF4-FFF2-40B4-BE49-F238E27FC236}">
                <a16:creationId xmlns:a16="http://schemas.microsoft.com/office/drawing/2014/main" id="{715C1E8D-83E2-FC4D-B314-9FA32D43FD0A}"/>
              </a:ext>
            </a:extLst>
          </p:cNvPr>
          <p:cNvSpPr>
            <a:spLocks noGrp="1"/>
          </p:cNvSpPr>
          <p:nvPr>
            <p:ph type="title"/>
          </p:nvPr>
        </p:nvSpPr>
        <p:spPr/>
        <p:txBody>
          <a:bodyPr/>
          <a:lstStyle>
            <a:lvl1pPr>
              <a:defRPr sz="2000"/>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2448651571"/>
      </p:ext>
    </p:extLst>
  </p:cSld>
  <p:clrMapOvr>
    <a:masterClrMapping/>
  </p:clrMapOvr>
  <p:extLst>
    <p:ext uri="{DCECCB84-F9BA-43D5-87BE-67443E8EF086}">
      <p15:sldGuideLst xmlns:p15="http://schemas.microsoft.com/office/powerpoint/2012/main"/>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Text Content 3 up">
    <p:bg>
      <p:bgPr>
        <a:solidFill>
          <a:schemeClr val="bg1"/>
        </a:solidFill>
        <a:effectLst/>
      </p:bgPr>
    </p:bg>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E9F538E8-723E-41BE-93B6-5B9E3CDA9310}"/>
              </a:ext>
            </a:extLst>
          </p:cNvPr>
          <p:cNvSpPr>
            <a:spLocks noGrp="1"/>
          </p:cNvSpPr>
          <p:nvPr>
            <p:ph type="sldNum" sz="quarter" idx="4"/>
          </p:nvPr>
        </p:nvSpPr>
        <p:spPr>
          <a:xfrm>
            <a:off x="11693924" y="6487053"/>
            <a:ext cx="254237" cy="142347"/>
          </a:xfrm>
          <a:prstGeom prst="rect">
            <a:avLst/>
          </a:prstGeom>
        </p:spPr>
        <p:txBody>
          <a:bodyPr wrap="none" lIns="45720" tIns="0" rIns="45720" bIns="0" anchor="b" anchorCtr="0">
            <a:spAutoFit/>
          </a:bodyPr>
          <a:lstStyle>
            <a:lvl1pPr algn="ctr">
              <a:defRPr lang="en-US" sz="1000" smtClean="0"/>
            </a:lvl1pPr>
          </a:lstStyle>
          <a:p>
            <a:pPr defTabSz="914377">
              <a:lnSpc>
                <a:spcPct val="90000"/>
              </a:lnSpc>
              <a:spcBef>
                <a:spcPts val="1800"/>
              </a:spcBef>
              <a:buSzPct val="95000"/>
            </a:pPr>
            <a:fld id="{EA543DA1-053B-459F-9A3B-E2E644C3A7CD}" type="slidenum">
              <a:rPr lang="en-US" smtClean="0"/>
              <a:pPr defTabSz="914377">
                <a:lnSpc>
                  <a:spcPct val="90000"/>
                </a:lnSpc>
                <a:spcBef>
                  <a:spcPts val="1800"/>
                </a:spcBef>
                <a:buSzPct val="95000"/>
              </a:pPr>
              <a:t>‹#›</a:t>
            </a:fld>
            <a:endParaRPr lang="en-US" dirty="0"/>
          </a:p>
        </p:txBody>
      </p:sp>
      <p:sp>
        <p:nvSpPr>
          <p:cNvPr id="2" name="Title 1">
            <a:extLst>
              <a:ext uri="{FF2B5EF4-FFF2-40B4-BE49-F238E27FC236}">
                <a16:creationId xmlns:a16="http://schemas.microsoft.com/office/drawing/2014/main" id="{E3628E9C-9F91-0C4D-9FC8-C8EA50B0E6EE}"/>
              </a:ext>
            </a:extLst>
          </p:cNvPr>
          <p:cNvSpPr>
            <a:spLocks noGrp="1"/>
          </p:cNvSpPr>
          <p:nvPr>
            <p:ph type="title"/>
          </p:nvPr>
        </p:nvSpPr>
        <p:spPr/>
        <p:txBody>
          <a:bodyPr/>
          <a:lstStyle>
            <a:lvl1pPr>
              <a:defRPr sz="2000"/>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50F5285D-A081-294C-8B7C-643CD3093B96}"/>
              </a:ext>
            </a:extLst>
          </p:cNvPr>
          <p:cNvSpPr>
            <a:spLocks noGrp="1"/>
          </p:cNvSpPr>
          <p:nvPr>
            <p:ph sz="quarter" idx="22"/>
          </p:nvPr>
        </p:nvSpPr>
        <p:spPr>
          <a:xfrm>
            <a:off x="494278" y="3310622"/>
            <a:ext cx="3361442" cy="3090178"/>
          </a:xfrm>
          <a:custGeom>
            <a:avLst/>
            <a:gdLst>
              <a:gd name="connsiteX0" fmla="*/ 0 w 3154363"/>
              <a:gd name="connsiteY0" fmla="*/ 325720 h 3181618"/>
              <a:gd name="connsiteX1" fmla="*/ 325720 w 3154363"/>
              <a:gd name="connsiteY1" fmla="*/ 0 h 3181618"/>
              <a:gd name="connsiteX2" fmla="*/ 2828643 w 3154363"/>
              <a:gd name="connsiteY2" fmla="*/ 0 h 3181618"/>
              <a:gd name="connsiteX3" fmla="*/ 3154363 w 3154363"/>
              <a:gd name="connsiteY3" fmla="*/ 325720 h 3181618"/>
              <a:gd name="connsiteX4" fmla="*/ 3154363 w 3154363"/>
              <a:gd name="connsiteY4" fmla="*/ 2855898 h 3181618"/>
              <a:gd name="connsiteX5" fmla="*/ 2828643 w 3154363"/>
              <a:gd name="connsiteY5" fmla="*/ 3181618 h 3181618"/>
              <a:gd name="connsiteX6" fmla="*/ 325720 w 3154363"/>
              <a:gd name="connsiteY6" fmla="*/ 3181618 h 3181618"/>
              <a:gd name="connsiteX7" fmla="*/ 0 w 3154363"/>
              <a:gd name="connsiteY7" fmla="*/ 2855898 h 3181618"/>
              <a:gd name="connsiteX8" fmla="*/ 0 w 3154363"/>
              <a:gd name="connsiteY8" fmla="*/ 325720 h 3181618"/>
              <a:gd name="connsiteX0" fmla="*/ 0 w 3175629"/>
              <a:gd name="connsiteY0" fmla="*/ 325720 h 3181618"/>
              <a:gd name="connsiteX1" fmla="*/ 325720 w 3175629"/>
              <a:gd name="connsiteY1" fmla="*/ 0 h 3181618"/>
              <a:gd name="connsiteX2" fmla="*/ 2828643 w 3175629"/>
              <a:gd name="connsiteY2" fmla="*/ 0 h 3181618"/>
              <a:gd name="connsiteX3" fmla="*/ 3154363 w 3175629"/>
              <a:gd name="connsiteY3" fmla="*/ 2855898 h 3181618"/>
              <a:gd name="connsiteX4" fmla="*/ 2828643 w 3175629"/>
              <a:gd name="connsiteY4" fmla="*/ 3181618 h 3181618"/>
              <a:gd name="connsiteX5" fmla="*/ 325720 w 3175629"/>
              <a:gd name="connsiteY5" fmla="*/ 3181618 h 3181618"/>
              <a:gd name="connsiteX6" fmla="*/ 0 w 3175629"/>
              <a:gd name="connsiteY6" fmla="*/ 2855898 h 3181618"/>
              <a:gd name="connsiteX7" fmla="*/ 0 w 3175629"/>
              <a:gd name="connsiteY7" fmla="*/ 325720 h 3181618"/>
              <a:gd name="connsiteX0" fmla="*/ 0 w 3296538"/>
              <a:gd name="connsiteY0" fmla="*/ 325720 h 3181618"/>
              <a:gd name="connsiteX1" fmla="*/ 325720 w 3296538"/>
              <a:gd name="connsiteY1" fmla="*/ 0 h 3181618"/>
              <a:gd name="connsiteX2" fmla="*/ 3059102 w 3296538"/>
              <a:gd name="connsiteY2" fmla="*/ 3717 h 3181618"/>
              <a:gd name="connsiteX3" fmla="*/ 3154363 w 3296538"/>
              <a:gd name="connsiteY3" fmla="*/ 2855898 h 3181618"/>
              <a:gd name="connsiteX4" fmla="*/ 2828643 w 3296538"/>
              <a:gd name="connsiteY4" fmla="*/ 3181618 h 3181618"/>
              <a:gd name="connsiteX5" fmla="*/ 325720 w 3296538"/>
              <a:gd name="connsiteY5" fmla="*/ 3181618 h 3181618"/>
              <a:gd name="connsiteX6" fmla="*/ 0 w 3296538"/>
              <a:gd name="connsiteY6" fmla="*/ 2855898 h 3181618"/>
              <a:gd name="connsiteX7" fmla="*/ 0 w 3296538"/>
              <a:gd name="connsiteY7" fmla="*/ 325720 h 3181618"/>
              <a:gd name="connsiteX0" fmla="*/ 0 w 3154363"/>
              <a:gd name="connsiteY0" fmla="*/ 325720 h 3181618"/>
              <a:gd name="connsiteX1" fmla="*/ 325720 w 3154363"/>
              <a:gd name="connsiteY1" fmla="*/ 0 h 3181618"/>
              <a:gd name="connsiteX2" fmla="*/ 3059102 w 3154363"/>
              <a:gd name="connsiteY2" fmla="*/ 3717 h 3181618"/>
              <a:gd name="connsiteX3" fmla="*/ 3154363 w 3154363"/>
              <a:gd name="connsiteY3" fmla="*/ 2855898 h 3181618"/>
              <a:gd name="connsiteX4" fmla="*/ 2828643 w 3154363"/>
              <a:gd name="connsiteY4" fmla="*/ 3181618 h 3181618"/>
              <a:gd name="connsiteX5" fmla="*/ 325720 w 3154363"/>
              <a:gd name="connsiteY5" fmla="*/ 3181618 h 3181618"/>
              <a:gd name="connsiteX6" fmla="*/ 0 w 3154363"/>
              <a:gd name="connsiteY6" fmla="*/ 2855898 h 3181618"/>
              <a:gd name="connsiteX7" fmla="*/ 0 w 3154363"/>
              <a:gd name="connsiteY7" fmla="*/ 325720 h 3181618"/>
              <a:gd name="connsiteX0" fmla="*/ 0 w 3163691"/>
              <a:gd name="connsiteY0" fmla="*/ 325720 h 3181618"/>
              <a:gd name="connsiteX1" fmla="*/ 325720 w 3163691"/>
              <a:gd name="connsiteY1" fmla="*/ 0 h 3181618"/>
              <a:gd name="connsiteX2" fmla="*/ 3163180 w 3163691"/>
              <a:gd name="connsiteY2" fmla="*/ 3717 h 3181618"/>
              <a:gd name="connsiteX3" fmla="*/ 3154363 w 3163691"/>
              <a:gd name="connsiteY3" fmla="*/ 2855898 h 3181618"/>
              <a:gd name="connsiteX4" fmla="*/ 2828643 w 3163691"/>
              <a:gd name="connsiteY4" fmla="*/ 3181618 h 3181618"/>
              <a:gd name="connsiteX5" fmla="*/ 325720 w 3163691"/>
              <a:gd name="connsiteY5" fmla="*/ 3181618 h 3181618"/>
              <a:gd name="connsiteX6" fmla="*/ 0 w 3163691"/>
              <a:gd name="connsiteY6" fmla="*/ 2855898 h 3181618"/>
              <a:gd name="connsiteX7" fmla="*/ 0 w 3163691"/>
              <a:gd name="connsiteY7" fmla="*/ 325720 h 3181618"/>
              <a:gd name="connsiteX0" fmla="*/ 0 w 3156832"/>
              <a:gd name="connsiteY0" fmla="*/ 325720 h 3181618"/>
              <a:gd name="connsiteX1" fmla="*/ 325720 w 3156832"/>
              <a:gd name="connsiteY1" fmla="*/ 0 h 3181618"/>
              <a:gd name="connsiteX2" fmla="*/ 3155745 w 3156832"/>
              <a:gd name="connsiteY2" fmla="*/ 3717 h 3181618"/>
              <a:gd name="connsiteX3" fmla="*/ 3154363 w 3156832"/>
              <a:gd name="connsiteY3" fmla="*/ 2855898 h 3181618"/>
              <a:gd name="connsiteX4" fmla="*/ 2828643 w 3156832"/>
              <a:gd name="connsiteY4" fmla="*/ 3181618 h 3181618"/>
              <a:gd name="connsiteX5" fmla="*/ 325720 w 3156832"/>
              <a:gd name="connsiteY5" fmla="*/ 3181618 h 3181618"/>
              <a:gd name="connsiteX6" fmla="*/ 0 w 3156832"/>
              <a:gd name="connsiteY6" fmla="*/ 2855898 h 3181618"/>
              <a:gd name="connsiteX7" fmla="*/ 0 w 3156832"/>
              <a:gd name="connsiteY7" fmla="*/ 325720 h 3181618"/>
              <a:gd name="connsiteX0" fmla="*/ 0 w 3162649"/>
              <a:gd name="connsiteY0" fmla="*/ 325720 h 3181618"/>
              <a:gd name="connsiteX1" fmla="*/ 325720 w 3162649"/>
              <a:gd name="connsiteY1" fmla="*/ 0 h 3181618"/>
              <a:gd name="connsiteX2" fmla="*/ 3162095 w 3162649"/>
              <a:gd name="connsiteY2" fmla="*/ 542 h 3181618"/>
              <a:gd name="connsiteX3" fmla="*/ 3154363 w 3162649"/>
              <a:gd name="connsiteY3" fmla="*/ 2855898 h 3181618"/>
              <a:gd name="connsiteX4" fmla="*/ 2828643 w 3162649"/>
              <a:gd name="connsiteY4" fmla="*/ 3181618 h 3181618"/>
              <a:gd name="connsiteX5" fmla="*/ 325720 w 3162649"/>
              <a:gd name="connsiteY5" fmla="*/ 3181618 h 3181618"/>
              <a:gd name="connsiteX6" fmla="*/ 0 w 3162649"/>
              <a:gd name="connsiteY6" fmla="*/ 2855898 h 3181618"/>
              <a:gd name="connsiteX7" fmla="*/ 0 w 3162649"/>
              <a:gd name="connsiteY7" fmla="*/ 325720 h 3181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2649" h="3181618">
                <a:moveTo>
                  <a:pt x="0" y="325720"/>
                </a:moveTo>
                <a:cubicBezTo>
                  <a:pt x="0" y="145830"/>
                  <a:pt x="145830" y="0"/>
                  <a:pt x="325720" y="0"/>
                </a:cubicBezTo>
                <a:lnTo>
                  <a:pt x="3162095" y="542"/>
                </a:lnTo>
                <a:cubicBezTo>
                  <a:pt x="3165184" y="8174"/>
                  <a:pt x="3154363" y="2325628"/>
                  <a:pt x="3154363" y="2855898"/>
                </a:cubicBezTo>
                <a:cubicBezTo>
                  <a:pt x="3154363" y="3035788"/>
                  <a:pt x="3008533" y="3181618"/>
                  <a:pt x="2828643" y="3181618"/>
                </a:cubicBezTo>
                <a:lnTo>
                  <a:pt x="325720" y="3181618"/>
                </a:lnTo>
                <a:cubicBezTo>
                  <a:pt x="145830" y="3181618"/>
                  <a:pt x="0" y="3035788"/>
                  <a:pt x="0" y="2855898"/>
                </a:cubicBezTo>
                <a:lnTo>
                  <a:pt x="0" y="325720"/>
                </a:lnTo>
                <a:close/>
              </a:path>
            </a:pathLst>
          </a:custGeom>
          <a:solidFill>
            <a:schemeClr val="accent1"/>
          </a:solidFill>
        </p:spPr>
        <p:txBody>
          <a:bodyPr lIns="274320" tIns="274320" rIns="274320" bIns="0" anchor="t" anchorCtr="0"/>
          <a:lstStyle>
            <a:lvl1pPr marL="0" indent="0">
              <a:buNone/>
              <a:defRPr sz="1800"/>
            </a:lvl1pPr>
          </a:lstStyle>
          <a:p>
            <a:pPr lvl="0"/>
            <a:r>
              <a:rPr lang="en-US"/>
              <a:t>Edit Master text styles</a:t>
            </a:r>
          </a:p>
        </p:txBody>
      </p:sp>
      <p:sp>
        <p:nvSpPr>
          <p:cNvPr id="12" name="Content Placeholder 4">
            <a:extLst>
              <a:ext uri="{FF2B5EF4-FFF2-40B4-BE49-F238E27FC236}">
                <a16:creationId xmlns:a16="http://schemas.microsoft.com/office/drawing/2014/main" id="{7CC393D8-78DF-5044-87CC-19BEA3050471}"/>
              </a:ext>
            </a:extLst>
          </p:cNvPr>
          <p:cNvSpPr>
            <a:spLocks noGrp="1"/>
          </p:cNvSpPr>
          <p:nvPr>
            <p:ph sz="quarter" idx="23"/>
          </p:nvPr>
        </p:nvSpPr>
        <p:spPr>
          <a:xfrm>
            <a:off x="4415279" y="3310622"/>
            <a:ext cx="3361442" cy="3090178"/>
          </a:xfrm>
          <a:custGeom>
            <a:avLst/>
            <a:gdLst>
              <a:gd name="connsiteX0" fmla="*/ 0 w 3154363"/>
              <a:gd name="connsiteY0" fmla="*/ 325720 h 3181618"/>
              <a:gd name="connsiteX1" fmla="*/ 325720 w 3154363"/>
              <a:gd name="connsiteY1" fmla="*/ 0 h 3181618"/>
              <a:gd name="connsiteX2" fmla="*/ 2828643 w 3154363"/>
              <a:gd name="connsiteY2" fmla="*/ 0 h 3181618"/>
              <a:gd name="connsiteX3" fmla="*/ 3154363 w 3154363"/>
              <a:gd name="connsiteY3" fmla="*/ 325720 h 3181618"/>
              <a:gd name="connsiteX4" fmla="*/ 3154363 w 3154363"/>
              <a:gd name="connsiteY4" fmla="*/ 2855898 h 3181618"/>
              <a:gd name="connsiteX5" fmla="*/ 2828643 w 3154363"/>
              <a:gd name="connsiteY5" fmla="*/ 3181618 h 3181618"/>
              <a:gd name="connsiteX6" fmla="*/ 325720 w 3154363"/>
              <a:gd name="connsiteY6" fmla="*/ 3181618 h 3181618"/>
              <a:gd name="connsiteX7" fmla="*/ 0 w 3154363"/>
              <a:gd name="connsiteY7" fmla="*/ 2855898 h 3181618"/>
              <a:gd name="connsiteX8" fmla="*/ 0 w 3154363"/>
              <a:gd name="connsiteY8" fmla="*/ 325720 h 3181618"/>
              <a:gd name="connsiteX0" fmla="*/ 0 w 3175629"/>
              <a:gd name="connsiteY0" fmla="*/ 325720 h 3181618"/>
              <a:gd name="connsiteX1" fmla="*/ 325720 w 3175629"/>
              <a:gd name="connsiteY1" fmla="*/ 0 h 3181618"/>
              <a:gd name="connsiteX2" fmla="*/ 2828643 w 3175629"/>
              <a:gd name="connsiteY2" fmla="*/ 0 h 3181618"/>
              <a:gd name="connsiteX3" fmla="*/ 3154363 w 3175629"/>
              <a:gd name="connsiteY3" fmla="*/ 2855898 h 3181618"/>
              <a:gd name="connsiteX4" fmla="*/ 2828643 w 3175629"/>
              <a:gd name="connsiteY4" fmla="*/ 3181618 h 3181618"/>
              <a:gd name="connsiteX5" fmla="*/ 325720 w 3175629"/>
              <a:gd name="connsiteY5" fmla="*/ 3181618 h 3181618"/>
              <a:gd name="connsiteX6" fmla="*/ 0 w 3175629"/>
              <a:gd name="connsiteY6" fmla="*/ 2855898 h 3181618"/>
              <a:gd name="connsiteX7" fmla="*/ 0 w 3175629"/>
              <a:gd name="connsiteY7" fmla="*/ 325720 h 3181618"/>
              <a:gd name="connsiteX0" fmla="*/ 0 w 3296538"/>
              <a:gd name="connsiteY0" fmla="*/ 325720 h 3181618"/>
              <a:gd name="connsiteX1" fmla="*/ 325720 w 3296538"/>
              <a:gd name="connsiteY1" fmla="*/ 0 h 3181618"/>
              <a:gd name="connsiteX2" fmla="*/ 3059102 w 3296538"/>
              <a:gd name="connsiteY2" fmla="*/ 3717 h 3181618"/>
              <a:gd name="connsiteX3" fmla="*/ 3154363 w 3296538"/>
              <a:gd name="connsiteY3" fmla="*/ 2855898 h 3181618"/>
              <a:gd name="connsiteX4" fmla="*/ 2828643 w 3296538"/>
              <a:gd name="connsiteY4" fmla="*/ 3181618 h 3181618"/>
              <a:gd name="connsiteX5" fmla="*/ 325720 w 3296538"/>
              <a:gd name="connsiteY5" fmla="*/ 3181618 h 3181618"/>
              <a:gd name="connsiteX6" fmla="*/ 0 w 3296538"/>
              <a:gd name="connsiteY6" fmla="*/ 2855898 h 3181618"/>
              <a:gd name="connsiteX7" fmla="*/ 0 w 3296538"/>
              <a:gd name="connsiteY7" fmla="*/ 325720 h 3181618"/>
              <a:gd name="connsiteX0" fmla="*/ 0 w 3154363"/>
              <a:gd name="connsiteY0" fmla="*/ 325720 h 3181618"/>
              <a:gd name="connsiteX1" fmla="*/ 325720 w 3154363"/>
              <a:gd name="connsiteY1" fmla="*/ 0 h 3181618"/>
              <a:gd name="connsiteX2" fmla="*/ 3059102 w 3154363"/>
              <a:gd name="connsiteY2" fmla="*/ 3717 h 3181618"/>
              <a:gd name="connsiteX3" fmla="*/ 3154363 w 3154363"/>
              <a:gd name="connsiteY3" fmla="*/ 2855898 h 3181618"/>
              <a:gd name="connsiteX4" fmla="*/ 2828643 w 3154363"/>
              <a:gd name="connsiteY4" fmla="*/ 3181618 h 3181618"/>
              <a:gd name="connsiteX5" fmla="*/ 325720 w 3154363"/>
              <a:gd name="connsiteY5" fmla="*/ 3181618 h 3181618"/>
              <a:gd name="connsiteX6" fmla="*/ 0 w 3154363"/>
              <a:gd name="connsiteY6" fmla="*/ 2855898 h 3181618"/>
              <a:gd name="connsiteX7" fmla="*/ 0 w 3154363"/>
              <a:gd name="connsiteY7" fmla="*/ 325720 h 3181618"/>
              <a:gd name="connsiteX0" fmla="*/ 0 w 3163691"/>
              <a:gd name="connsiteY0" fmla="*/ 325720 h 3181618"/>
              <a:gd name="connsiteX1" fmla="*/ 325720 w 3163691"/>
              <a:gd name="connsiteY1" fmla="*/ 0 h 3181618"/>
              <a:gd name="connsiteX2" fmla="*/ 3163180 w 3163691"/>
              <a:gd name="connsiteY2" fmla="*/ 3717 h 3181618"/>
              <a:gd name="connsiteX3" fmla="*/ 3154363 w 3163691"/>
              <a:gd name="connsiteY3" fmla="*/ 2855898 h 3181618"/>
              <a:gd name="connsiteX4" fmla="*/ 2828643 w 3163691"/>
              <a:gd name="connsiteY4" fmla="*/ 3181618 h 3181618"/>
              <a:gd name="connsiteX5" fmla="*/ 325720 w 3163691"/>
              <a:gd name="connsiteY5" fmla="*/ 3181618 h 3181618"/>
              <a:gd name="connsiteX6" fmla="*/ 0 w 3163691"/>
              <a:gd name="connsiteY6" fmla="*/ 2855898 h 3181618"/>
              <a:gd name="connsiteX7" fmla="*/ 0 w 3163691"/>
              <a:gd name="connsiteY7" fmla="*/ 325720 h 3181618"/>
              <a:gd name="connsiteX0" fmla="*/ 0 w 3156832"/>
              <a:gd name="connsiteY0" fmla="*/ 325720 h 3181618"/>
              <a:gd name="connsiteX1" fmla="*/ 325720 w 3156832"/>
              <a:gd name="connsiteY1" fmla="*/ 0 h 3181618"/>
              <a:gd name="connsiteX2" fmla="*/ 3155745 w 3156832"/>
              <a:gd name="connsiteY2" fmla="*/ 3717 h 3181618"/>
              <a:gd name="connsiteX3" fmla="*/ 3154363 w 3156832"/>
              <a:gd name="connsiteY3" fmla="*/ 2855898 h 3181618"/>
              <a:gd name="connsiteX4" fmla="*/ 2828643 w 3156832"/>
              <a:gd name="connsiteY4" fmla="*/ 3181618 h 3181618"/>
              <a:gd name="connsiteX5" fmla="*/ 325720 w 3156832"/>
              <a:gd name="connsiteY5" fmla="*/ 3181618 h 3181618"/>
              <a:gd name="connsiteX6" fmla="*/ 0 w 3156832"/>
              <a:gd name="connsiteY6" fmla="*/ 2855898 h 3181618"/>
              <a:gd name="connsiteX7" fmla="*/ 0 w 3156832"/>
              <a:gd name="connsiteY7" fmla="*/ 325720 h 3181618"/>
              <a:gd name="connsiteX0" fmla="*/ 0 w 3162649"/>
              <a:gd name="connsiteY0" fmla="*/ 325720 h 3181618"/>
              <a:gd name="connsiteX1" fmla="*/ 325720 w 3162649"/>
              <a:gd name="connsiteY1" fmla="*/ 0 h 3181618"/>
              <a:gd name="connsiteX2" fmla="*/ 3162095 w 3162649"/>
              <a:gd name="connsiteY2" fmla="*/ 542 h 3181618"/>
              <a:gd name="connsiteX3" fmla="*/ 3154363 w 3162649"/>
              <a:gd name="connsiteY3" fmla="*/ 2855898 h 3181618"/>
              <a:gd name="connsiteX4" fmla="*/ 2828643 w 3162649"/>
              <a:gd name="connsiteY4" fmla="*/ 3181618 h 3181618"/>
              <a:gd name="connsiteX5" fmla="*/ 325720 w 3162649"/>
              <a:gd name="connsiteY5" fmla="*/ 3181618 h 3181618"/>
              <a:gd name="connsiteX6" fmla="*/ 0 w 3162649"/>
              <a:gd name="connsiteY6" fmla="*/ 2855898 h 3181618"/>
              <a:gd name="connsiteX7" fmla="*/ 0 w 3162649"/>
              <a:gd name="connsiteY7" fmla="*/ 325720 h 3181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2649" h="3181618">
                <a:moveTo>
                  <a:pt x="0" y="325720"/>
                </a:moveTo>
                <a:cubicBezTo>
                  <a:pt x="0" y="145830"/>
                  <a:pt x="145830" y="0"/>
                  <a:pt x="325720" y="0"/>
                </a:cubicBezTo>
                <a:lnTo>
                  <a:pt x="3162095" y="542"/>
                </a:lnTo>
                <a:cubicBezTo>
                  <a:pt x="3165184" y="8174"/>
                  <a:pt x="3154363" y="2325628"/>
                  <a:pt x="3154363" y="2855898"/>
                </a:cubicBezTo>
                <a:cubicBezTo>
                  <a:pt x="3154363" y="3035788"/>
                  <a:pt x="3008533" y="3181618"/>
                  <a:pt x="2828643" y="3181618"/>
                </a:cubicBezTo>
                <a:lnTo>
                  <a:pt x="325720" y="3181618"/>
                </a:lnTo>
                <a:cubicBezTo>
                  <a:pt x="145830" y="3181618"/>
                  <a:pt x="0" y="3035788"/>
                  <a:pt x="0" y="2855898"/>
                </a:cubicBezTo>
                <a:lnTo>
                  <a:pt x="0" y="325720"/>
                </a:lnTo>
                <a:close/>
              </a:path>
            </a:pathLst>
          </a:custGeom>
          <a:solidFill>
            <a:schemeClr val="accent5">
              <a:lumMod val="60000"/>
              <a:lumOff val="40000"/>
            </a:schemeClr>
          </a:solidFill>
        </p:spPr>
        <p:txBody>
          <a:bodyPr lIns="274320" tIns="274320" rIns="274320" bIns="0" anchor="t" anchorCtr="0"/>
          <a:lstStyle>
            <a:lvl1pPr marL="0" indent="0">
              <a:buNone/>
              <a:defRPr sz="1800"/>
            </a:lvl1pPr>
          </a:lstStyle>
          <a:p>
            <a:pPr lvl="0"/>
            <a:r>
              <a:rPr lang="en-US"/>
              <a:t>Edit Master text styles</a:t>
            </a:r>
          </a:p>
        </p:txBody>
      </p:sp>
      <p:sp>
        <p:nvSpPr>
          <p:cNvPr id="13" name="Content Placeholder 4">
            <a:extLst>
              <a:ext uri="{FF2B5EF4-FFF2-40B4-BE49-F238E27FC236}">
                <a16:creationId xmlns:a16="http://schemas.microsoft.com/office/drawing/2014/main" id="{E645C898-6153-3F41-8C11-0E3A3CE637BC}"/>
              </a:ext>
            </a:extLst>
          </p:cNvPr>
          <p:cNvSpPr>
            <a:spLocks noGrp="1"/>
          </p:cNvSpPr>
          <p:nvPr>
            <p:ph sz="quarter" idx="24"/>
          </p:nvPr>
        </p:nvSpPr>
        <p:spPr>
          <a:xfrm>
            <a:off x="8361114" y="3310622"/>
            <a:ext cx="3361442" cy="3090178"/>
          </a:xfrm>
          <a:custGeom>
            <a:avLst/>
            <a:gdLst>
              <a:gd name="connsiteX0" fmla="*/ 0 w 3154363"/>
              <a:gd name="connsiteY0" fmla="*/ 325720 h 3181618"/>
              <a:gd name="connsiteX1" fmla="*/ 325720 w 3154363"/>
              <a:gd name="connsiteY1" fmla="*/ 0 h 3181618"/>
              <a:gd name="connsiteX2" fmla="*/ 2828643 w 3154363"/>
              <a:gd name="connsiteY2" fmla="*/ 0 h 3181618"/>
              <a:gd name="connsiteX3" fmla="*/ 3154363 w 3154363"/>
              <a:gd name="connsiteY3" fmla="*/ 325720 h 3181618"/>
              <a:gd name="connsiteX4" fmla="*/ 3154363 w 3154363"/>
              <a:gd name="connsiteY4" fmla="*/ 2855898 h 3181618"/>
              <a:gd name="connsiteX5" fmla="*/ 2828643 w 3154363"/>
              <a:gd name="connsiteY5" fmla="*/ 3181618 h 3181618"/>
              <a:gd name="connsiteX6" fmla="*/ 325720 w 3154363"/>
              <a:gd name="connsiteY6" fmla="*/ 3181618 h 3181618"/>
              <a:gd name="connsiteX7" fmla="*/ 0 w 3154363"/>
              <a:gd name="connsiteY7" fmla="*/ 2855898 h 3181618"/>
              <a:gd name="connsiteX8" fmla="*/ 0 w 3154363"/>
              <a:gd name="connsiteY8" fmla="*/ 325720 h 3181618"/>
              <a:gd name="connsiteX0" fmla="*/ 0 w 3175629"/>
              <a:gd name="connsiteY0" fmla="*/ 325720 h 3181618"/>
              <a:gd name="connsiteX1" fmla="*/ 325720 w 3175629"/>
              <a:gd name="connsiteY1" fmla="*/ 0 h 3181618"/>
              <a:gd name="connsiteX2" fmla="*/ 2828643 w 3175629"/>
              <a:gd name="connsiteY2" fmla="*/ 0 h 3181618"/>
              <a:gd name="connsiteX3" fmla="*/ 3154363 w 3175629"/>
              <a:gd name="connsiteY3" fmla="*/ 2855898 h 3181618"/>
              <a:gd name="connsiteX4" fmla="*/ 2828643 w 3175629"/>
              <a:gd name="connsiteY4" fmla="*/ 3181618 h 3181618"/>
              <a:gd name="connsiteX5" fmla="*/ 325720 w 3175629"/>
              <a:gd name="connsiteY5" fmla="*/ 3181618 h 3181618"/>
              <a:gd name="connsiteX6" fmla="*/ 0 w 3175629"/>
              <a:gd name="connsiteY6" fmla="*/ 2855898 h 3181618"/>
              <a:gd name="connsiteX7" fmla="*/ 0 w 3175629"/>
              <a:gd name="connsiteY7" fmla="*/ 325720 h 3181618"/>
              <a:gd name="connsiteX0" fmla="*/ 0 w 3296538"/>
              <a:gd name="connsiteY0" fmla="*/ 325720 h 3181618"/>
              <a:gd name="connsiteX1" fmla="*/ 325720 w 3296538"/>
              <a:gd name="connsiteY1" fmla="*/ 0 h 3181618"/>
              <a:gd name="connsiteX2" fmla="*/ 3059102 w 3296538"/>
              <a:gd name="connsiteY2" fmla="*/ 3717 h 3181618"/>
              <a:gd name="connsiteX3" fmla="*/ 3154363 w 3296538"/>
              <a:gd name="connsiteY3" fmla="*/ 2855898 h 3181618"/>
              <a:gd name="connsiteX4" fmla="*/ 2828643 w 3296538"/>
              <a:gd name="connsiteY4" fmla="*/ 3181618 h 3181618"/>
              <a:gd name="connsiteX5" fmla="*/ 325720 w 3296538"/>
              <a:gd name="connsiteY5" fmla="*/ 3181618 h 3181618"/>
              <a:gd name="connsiteX6" fmla="*/ 0 w 3296538"/>
              <a:gd name="connsiteY6" fmla="*/ 2855898 h 3181618"/>
              <a:gd name="connsiteX7" fmla="*/ 0 w 3296538"/>
              <a:gd name="connsiteY7" fmla="*/ 325720 h 3181618"/>
              <a:gd name="connsiteX0" fmla="*/ 0 w 3154363"/>
              <a:gd name="connsiteY0" fmla="*/ 325720 h 3181618"/>
              <a:gd name="connsiteX1" fmla="*/ 325720 w 3154363"/>
              <a:gd name="connsiteY1" fmla="*/ 0 h 3181618"/>
              <a:gd name="connsiteX2" fmla="*/ 3059102 w 3154363"/>
              <a:gd name="connsiteY2" fmla="*/ 3717 h 3181618"/>
              <a:gd name="connsiteX3" fmla="*/ 3154363 w 3154363"/>
              <a:gd name="connsiteY3" fmla="*/ 2855898 h 3181618"/>
              <a:gd name="connsiteX4" fmla="*/ 2828643 w 3154363"/>
              <a:gd name="connsiteY4" fmla="*/ 3181618 h 3181618"/>
              <a:gd name="connsiteX5" fmla="*/ 325720 w 3154363"/>
              <a:gd name="connsiteY5" fmla="*/ 3181618 h 3181618"/>
              <a:gd name="connsiteX6" fmla="*/ 0 w 3154363"/>
              <a:gd name="connsiteY6" fmla="*/ 2855898 h 3181618"/>
              <a:gd name="connsiteX7" fmla="*/ 0 w 3154363"/>
              <a:gd name="connsiteY7" fmla="*/ 325720 h 3181618"/>
              <a:gd name="connsiteX0" fmla="*/ 0 w 3163691"/>
              <a:gd name="connsiteY0" fmla="*/ 325720 h 3181618"/>
              <a:gd name="connsiteX1" fmla="*/ 325720 w 3163691"/>
              <a:gd name="connsiteY1" fmla="*/ 0 h 3181618"/>
              <a:gd name="connsiteX2" fmla="*/ 3163180 w 3163691"/>
              <a:gd name="connsiteY2" fmla="*/ 3717 h 3181618"/>
              <a:gd name="connsiteX3" fmla="*/ 3154363 w 3163691"/>
              <a:gd name="connsiteY3" fmla="*/ 2855898 h 3181618"/>
              <a:gd name="connsiteX4" fmla="*/ 2828643 w 3163691"/>
              <a:gd name="connsiteY4" fmla="*/ 3181618 h 3181618"/>
              <a:gd name="connsiteX5" fmla="*/ 325720 w 3163691"/>
              <a:gd name="connsiteY5" fmla="*/ 3181618 h 3181618"/>
              <a:gd name="connsiteX6" fmla="*/ 0 w 3163691"/>
              <a:gd name="connsiteY6" fmla="*/ 2855898 h 3181618"/>
              <a:gd name="connsiteX7" fmla="*/ 0 w 3163691"/>
              <a:gd name="connsiteY7" fmla="*/ 325720 h 3181618"/>
              <a:gd name="connsiteX0" fmla="*/ 0 w 3156832"/>
              <a:gd name="connsiteY0" fmla="*/ 325720 h 3181618"/>
              <a:gd name="connsiteX1" fmla="*/ 325720 w 3156832"/>
              <a:gd name="connsiteY1" fmla="*/ 0 h 3181618"/>
              <a:gd name="connsiteX2" fmla="*/ 3155745 w 3156832"/>
              <a:gd name="connsiteY2" fmla="*/ 3717 h 3181618"/>
              <a:gd name="connsiteX3" fmla="*/ 3154363 w 3156832"/>
              <a:gd name="connsiteY3" fmla="*/ 2855898 h 3181618"/>
              <a:gd name="connsiteX4" fmla="*/ 2828643 w 3156832"/>
              <a:gd name="connsiteY4" fmla="*/ 3181618 h 3181618"/>
              <a:gd name="connsiteX5" fmla="*/ 325720 w 3156832"/>
              <a:gd name="connsiteY5" fmla="*/ 3181618 h 3181618"/>
              <a:gd name="connsiteX6" fmla="*/ 0 w 3156832"/>
              <a:gd name="connsiteY6" fmla="*/ 2855898 h 3181618"/>
              <a:gd name="connsiteX7" fmla="*/ 0 w 3156832"/>
              <a:gd name="connsiteY7" fmla="*/ 325720 h 3181618"/>
              <a:gd name="connsiteX0" fmla="*/ 0 w 3162649"/>
              <a:gd name="connsiteY0" fmla="*/ 325720 h 3181618"/>
              <a:gd name="connsiteX1" fmla="*/ 325720 w 3162649"/>
              <a:gd name="connsiteY1" fmla="*/ 0 h 3181618"/>
              <a:gd name="connsiteX2" fmla="*/ 3162095 w 3162649"/>
              <a:gd name="connsiteY2" fmla="*/ 542 h 3181618"/>
              <a:gd name="connsiteX3" fmla="*/ 3154363 w 3162649"/>
              <a:gd name="connsiteY3" fmla="*/ 2855898 h 3181618"/>
              <a:gd name="connsiteX4" fmla="*/ 2828643 w 3162649"/>
              <a:gd name="connsiteY4" fmla="*/ 3181618 h 3181618"/>
              <a:gd name="connsiteX5" fmla="*/ 325720 w 3162649"/>
              <a:gd name="connsiteY5" fmla="*/ 3181618 h 3181618"/>
              <a:gd name="connsiteX6" fmla="*/ 0 w 3162649"/>
              <a:gd name="connsiteY6" fmla="*/ 2855898 h 3181618"/>
              <a:gd name="connsiteX7" fmla="*/ 0 w 3162649"/>
              <a:gd name="connsiteY7" fmla="*/ 325720 h 3181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2649" h="3181618">
                <a:moveTo>
                  <a:pt x="0" y="325720"/>
                </a:moveTo>
                <a:cubicBezTo>
                  <a:pt x="0" y="145830"/>
                  <a:pt x="145830" y="0"/>
                  <a:pt x="325720" y="0"/>
                </a:cubicBezTo>
                <a:lnTo>
                  <a:pt x="3162095" y="542"/>
                </a:lnTo>
                <a:cubicBezTo>
                  <a:pt x="3165184" y="8174"/>
                  <a:pt x="3154363" y="2325628"/>
                  <a:pt x="3154363" y="2855898"/>
                </a:cubicBezTo>
                <a:cubicBezTo>
                  <a:pt x="3154363" y="3035788"/>
                  <a:pt x="3008533" y="3181618"/>
                  <a:pt x="2828643" y="3181618"/>
                </a:cubicBezTo>
                <a:lnTo>
                  <a:pt x="325720" y="3181618"/>
                </a:lnTo>
                <a:cubicBezTo>
                  <a:pt x="145830" y="3181618"/>
                  <a:pt x="0" y="3035788"/>
                  <a:pt x="0" y="2855898"/>
                </a:cubicBezTo>
                <a:lnTo>
                  <a:pt x="0" y="325720"/>
                </a:lnTo>
                <a:close/>
              </a:path>
            </a:pathLst>
          </a:custGeom>
          <a:solidFill>
            <a:schemeClr val="accent1"/>
          </a:solidFill>
        </p:spPr>
        <p:txBody>
          <a:bodyPr lIns="274320" tIns="274320" rIns="274320" bIns="0" anchor="t" anchorCtr="0"/>
          <a:lstStyle>
            <a:lvl1pPr marL="0" indent="0">
              <a:buNone/>
              <a:defRPr sz="1800"/>
            </a:lvl1pPr>
          </a:lstStyle>
          <a:p>
            <a:pPr lvl="0"/>
            <a:r>
              <a:rPr lang="en-US"/>
              <a:t>Edit Master text styles</a:t>
            </a:r>
          </a:p>
        </p:txBody>
      </p:sp>
      <p:sp>
        <p:nvSpPr>
          <p:cNvPr id="16" name="Text Placeholder 14">
            <a:extLst>
              <a:ext uri="{FF2B5EF4-FFF2-40B4-BE49-F238E27FC236}">
                <a16:creationId xmlns:a16="http://schemas.microsoft.com/office/drawing/2014/main" id="{F3A12ABD-352C-1741-AEBB-E5208C6B1D0B}"/>
              </a:ext>
            </a:extLst>
          </p:cNvPr>
          <p:cNvSpPr>
            <a:spLocks noGrp="1"/>
          </p:cNvSpPr>
          <p:nvPr>
            <p:ph type="body" sz="quarter" idx="25"/>
          </p:nvPr>
        </p:nvSpPr>
        <p:spPr>
          <a:xfrm>
            <a:off x="475488" y="1280160"/>
            <a:ext cx="11243437" cy="1600517"/>
          </a:xfrm>
        </p:spPr>
        <p:txBody>
          <a:bodyPr/>
          <a:lstStyle>
            <a:lvl1pPr marL="0" indent="0" algn="ctr">
              <a:buNone/>
              <a:defRPr/>
            </a:lvl1pPr>
          </a:lstStyle>
          <a:p>
            <a:pPr lvl="0"/>
            <a:r>
              <a:rPr lang="en-US"/>
              <a:t>Edit Master text styles</a:t>
            </a:r>
          </a:p>
        </p:txBody>
      </p:sp>
    </p:spTree>
    <p:custDataLst>
      <p:tags r:id="rId1"/>
    </p:custDataLst>
    <p:extLst>
      <p:ext uri="{BB962C8B-B14F-4D97-AF65-F5344CB8AC3E}">
        <p14:creationId xmlns:p14="http://schemas.microsoft.com/office/powerpoint/2010/main" val="800891969"/>
      </p:ext>
    </p:extLst>
  </p:cSld>
  <p:clrMapOvr>
    <a:masterClrMapping/>
  </p:clrMapOvr>
  <p:extLst>
    <p:ext uri="{DCECCB84-F9BA-43D5-87BE-67443E8EF086}">
      <p15:sldGuideLst xmlns:p15="http://schemas.microsoft.com/office/powerpoint/2012/main"/>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Brow Only">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C002342-B149-7340-8269-90AC2877B334}"/>
              </a:ext>
            </a:extLst>
          </p:cNvPr>
          <p:cNvSpPr>
            <a:spLocks noGrp="1"/>
          </p:cNvSpPr>
          <p:nvPr>
            <p:ph type="title"/>
          </p:nvPr>
        </p:nvSpPr>
        <p:spPr>
          <a:xfrm>
            <a:off x="473075" y="465927"/>
            <a:ext cx="5165725" cy="640080"/>
          </a:xfrm>
        </p:spPr>
        <p:txBody>
          <a:bodyPr/>
          <a:lstStyle>
            <a:lvl1pPr>
              <a:defRPr sz="2000"/>
            </a:lvl1pPr>
          </a:lstStyle>
          <a:p>
            <a:r>
              <a:rPr lang="en-US"/>
              <a:t>Click to edit Master title style</a:t>
            </a:r>
            <a:endParaRPr lang="en-US" dirty="0"/>
          </a:p>
        </p:txBody>
      </p:sp>
      <p:sp>
        <p:nvSpPr>
          <p:cNvPr id="17" name="Slide Number Placeholder 16">
            <a:extLst>
              <a:ext uri="{FF2B5EF4-FFF2-40B4-BE49-F238E27FC236}">
                <a16:creationId xmlns:a16="http://schemas.microsoft.com/office/drawing/2014/main" id="{35D10027-2962-9643-875E-88568B11FDB3}"/>
              </a:ext>
            </a:extLst>
          </p:cNvPr>
          <p:cNvSpPr>
            <a:spLocks noGrp="1"/>
          </p:cNvSpPr>
          <p:nvPr>
            <p:ph type="sldNum" sz="quarter" idx="10"/>
          </p:nvPr>
        </p:nvSpPr>
        <p:spPr>
          <a:xfrm>
            <a:off x="11693924" y="6487053"/>
            <a:ext cx="254237" cy="142347"/>
          </a:xfrm>
        </p:spPr>
        <p:txBody>
          <a:bodyPr/>
          <a:lstStyle>
            <a:lvl1pPr algn="ctr">
              <a:defRPr/>
            </a:lvl1pPr>
          </a:lstStyle>
          <a:p>
            <a:pPr defTabSz="914377">
              <a:lnSpc>
                <a:spcPct val="90000"/>
              </a:lnSpc>
              <a:spcBef>
                <a:spcPts val="1800"/>
              </a:spcBef>
              <a:buSzPct val="95000"/>
            </a:pPr>
            <a:fld id="{EA543DA1-053B-459F-9A3B-E2E644C3A7CD}" type="slidenum">
              <a:rPr lang="en-US" smtClean="0"/>
              <a:pPr defTabSz="914377">
                <a:lnSpc>
                  <a:spcPct val="90000"/>
                </a:lnSpc>
                <a:spcBef>
                  <a:spcPts val="1800"/>
                </a:spcBef>
                <a:buSzPct val="95000"/>
              </a:pPr>
              <a:t>‹#›</a:t>
            </a:fld>
            <a:endParaRPr lang="en-US" dirty="0"/>
          </a:p>
        </p:txBody>
      </p:sp>
    </p:spTree>
    <p:custDataLst>
      <p:tags r:id="rId1"/>
    </p:custDataLst>
    <p:extLst>
      <p:ext uri="{BB962C8B-B14F-4D97-AF65-F5344CB8AC3E}">
        <p14:creationId xmlns:p14="http://schemas.microsoft.com/office/powerpoint/2010/main" val="499853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Image Slide 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DAE0AC7-47DB-40A7-88E0-472F55C98350}"/>
              </a:ext>
            </a:extLst>
          </p:cNvPr>
          <p:cNvSpPr/>
          <p:nvPr/>
        </p:nvSpPr>
        <p:spPr>
          <a:xfrm>
            <a:off x="0" y="0"/>
            <a:ext cx="121920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2880" tIns="91440" rIns="182880" bIns="91440" rtlCol="0" anchor="ctr">
            <a:spAutoFit/>
          </a:bodyPr>
          <a:lstStyle/>
          <a:p>
            <a:pPr algn="ctr">
              <a:lnSpc>
                <a:spcPct val="90000"/>
              </a:lnSpc>
              <a:spcBef>
                <a:spcPts val="1200"/>
              </a:spcBef>
            </a:pPr>
            <a:endParaRPr lang="en-US" sz="1800" dirty="0"/>
          </a:p>
        </p:txBody>
      </p:sp>
      <p:sp>
        <p:nvSpPr>
          <p:cNvPr id="2" name="Title 1"/>
          <p:cNvSpPr>
            <a:spLocks noGrp="1"/>
          </p:cNvSpPr>
          <p:nvPr>
            <p:ph type="ctrTitle"/>
          </p:nvPr>
        </p:nvSpPr>
        <p:spPr>
          <a:xfrm>
            <a:off x="632967" y="2537561"/>
            <a:ext cx="5437633" cy="1223859"/>
          </a:xfrm>
          <a:prstGeom prst="rect">
            <a:avLst/>
          </a:prstGeom>
        </p:spPr>
        <p:txBody>
          <a:bodyPr anchor="b">
            <a:noAutofit/>
          </a:bodyPr>
          <a:lstStyle>
            <a:lvl1pPr algn="l">
              <a:lnSpc>
                <a:spcPct val="100000"/>
              </a:lnSpc>
              <a:defRPr sz="4000" b="1" i="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466741328"/>
      </p:ext>
    </p:extLst>
  </p:cSld>
  <p:clrMapOvr>
    <a:masterClrMapping/>
  </p:clrMapOvr>
  <p:extLst>
    <p:ext uri="{DCECCB84-F9BA-43D5-87BE-67443E8EF086}">
      <p15:sldGuideLst xmlns:p15="http://schemas.microsoft.com/office/powerpoint/2012/main">
        <p15:guide id="1" pos="362">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p:cSld name="Two Column w/ Brow">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7A7AE24-3326-1146-8D5D-E89A268DDBD4}"/>
              </a:ext>
            </a:extLst>
          </p:cNvPr>
          <p:cNvSpPr>
            <a:spLocks noGrp="1"/>
          </p:cNvSpPr>
          <p:nvPr>
            <p:ph type="sldNum" sz="quarter" idx="10"/>
          </p:nvPr>
        </p:nvSpPr>
        <p:spPr>
          <a:xfrm>
            <a:off x="11693924" y="6487053"/>
            <a:ext cx="254237" cy="142347"/>
          </a:xfrm>
        </p:spPr>
        <p:txBody>
          <a:bodyPr/>
          <a:lstStyle>
            <a:lvl1pPr algn="ctr">
              <a:defRPr/>
            </a:lvl1pPr>
          </a:lstStyle>
          <a:p>
            <a:pPr defTabSz="914377">
              <a:lnSpc>
                <a:spcPct val="90000"/>
              </a:lnSpc>
              <a:spcBef>
                <a:spcPts val="1800"/>
              </a:spcBef>
              <a:buSzPct val="95000"/>
            </a:pPr>
            <a:fld id="{EA543DA1-053B-459F-9A3B-E2E644C3A7CD}" type="slidenum">
              <a:rPr lang="en-US" smtClean="0"/>
              <a:pPr defTabSz="914377">
                <a:lnSpc>
                  <a:spcPct val="90000"/>
                </a:lnSpc>
                <a:spcBef>
                  <a:spcPts val="1800"/>
                </a:spcBef>
                <a:buSzPct val="95000"/>
              </a:pPr>
              <a:t>‹#›</a:t>
            </a:fld>
            <a:endParaRPr lang="en-US" dirty="0"/>
          </a:p>
        </p:txBody>
      </p:sp>
      <p:sp>
        <p:nvSpPr>
          <p:cNvPr id="17" name="Subtitle 2">
            <a:extLst>
              <a:ext uri="{FF2B5EF4-FFF2-40B4-BE49-F238E27FC236}">
                <a16:creationId xmlns:a16="http://schemas.microsoft.com/office/drawing/2014/main" id="{40662BF3-B2FA-CB48-B280-AD90B7548509}"/>
              </a:ext>
            </a:extLst>
          </p:cNvPr>
          <p:cNvSpPr>
            <a:spLocks noGrp="1"/>
          </p:cNvSpPr>
          <p:nvPr>
            <p:ph type="subTitle" idx="12" hasCustomPrompt="1"/>
          </p:nvPr>
        </p:nvSpPr>
        <p:spPr>
          <a:xfrm>
            <a:off x="473076" y="1188720"/>
            <a:ext cx="11245850" cy="3520440"/>
          </a:xfrm>
          <a:prstGeom prst="rect">
            <a:avLst/>
          </a:prstGeom>
        </p:spPr>
        <p:txBody>
          <a:bodyPr lIns="137160" tIns="0" rIns="91440" bIns="0" numCol="2" spcCol="457200" anchor="t" anchorCtr="0"/>
          <a:lstStyle>
            <a:lvl1pPr marL="0" marR="0" indent="0" algn="l" defTabSz="548640" rtl="0" eaLnBrk="1" fontAlgn="auto" latinLnBrk="0" hangingPunct="1">
              <a:lnSpc>
                <a:spcPct val="90000"/>
              </a:lnSpc>
              <a:spcBef>
                <a:spcPts val="1800"/>
              </a:spcBef>
              <a:spcAft>
                <a:spcPts val="0"/>
              </a:spcAft>
              <a:buClrTx/>
              <a:buSzTx/>
              <a:buFont typeface="Arial" panose="020B0604020202020204" pitchFamily="34" charset="0"/>
              <a:buChar char="•"/>
              <a:tabLst/>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342900" indent="-342900" defTabSz="548640">
              <a:buFont typeface="Arial" panose="020B0604020202020204" pitchFamily="34" charset="0"/>
              <a:buChar char="•"/>
            </a:pPr>
            <a:r>
              <a:rPr lang="en-US" sz="2000" b="0" i="0" dirty="0">
                <a:latin typeface="Speedee" panose="020B0603030502020204" pitchFamily="34" charset="0"/>
              </a:rPr>
              <a:t>Lorem ipsum dolor sit </a:t>
            </a:r>
            <a:r>
              <a:rPr lang="en-US" sz="2000" b="0" i="0" dirty="0" err="1">
                <a:latin typeface="Speedee" panose="020B0603030502020204" pitchFamily="34" charset="0"/>
              </a:rPr>
              <a:t>amet</a:t>
            </a:r>
            <a:r>
              <a:rPr lang="en-US" sz="2000" b="0" i="0" dirty="0">
                <a:latin typeface="Speedee" panose="020B0603030502020204" pitchFamily="34" charset="0"/>
              </a:rPr>
              <a:t>, </a:t>
            </a:r>
            <a:r>
              <a:rPr lang="en-US" sz="2000" b="0" i="0" dirty="0" err="1">
                <a:latin typeface="Speedee" panose="020B0603030502020204" pitchFamily="34" charset="0"/>
              </a:rPr>
              <a:t>consectetuer</a:t>
            </a:r>
            <a:r>
              <a:rPr lang="en-US" sz="2000" b="0" i="0" dirty="0">
                <a:latin typeface="Speedee" panose="020B0603030502020204" pitchFamily="34" charset="0"/>
              </a:rPr>
              <a:t> </a:t>
            </a:r>
            <a:r>
              <a:rPr lang="en-US" sz="2000" b="0" i="0" dirty="0" err="1">
                <a:latin typeface="Speedee" panose="020B0603030502020204" pitchFamily="34" charset="0"/>
              </a:rPr>
              <a:t>adipiscing</a:t>
            </a:r>
            <a:r>
              <a:rPr lang="en-US" sz="2000" b="0" i="0" dirty="0">
                <a:latin typeface="Speedee" panose="020B0603030502020204" pitchFamily="34" charset="0"/>
              </a:rPr>
              <a:t> </a:t>
            </a:r>
            <a:r>
              <a:rPr lang="en-US" sz="2000" b="0" i="0" dirty="0" err="1">
                <a:latin typeface="Speedee" panose="020B0603030502020204" pitchFamily="34" charset="0"/>
              </a:rPr>
              <a:t>elit</a:t>
            </a:r>
            <a:r>
              <a:rPr lang="en-US" sz="2000" b="0" i="0" dirty="0">
                <a:latin typeface="Speedee" panose="020B0603030502020204" pitchFamily="34" charset="0"/>
              </a:rPr>
              <a:t>, </a:t>
            </a:r>
            <a:r>
              <a:rPr lang="en-US" sz="2000" b="0" i="0" dirty="0" err="1">
                <a:latin typeface="Speedee" panose="020B0603030502020204" pitchFamily="34" charset="0"/>
              </a:rPr>
              <a:t>sed</a:t>
            </a:r>
            <a:r>
              <a:rPr lang="en-US" sz="2000" b="0" i="0" dirty="0">
                <a:latin typeface="Speedee" panose="020B0603030502020204" pitchFamily="34" charset="0"/>
              </a:rPr>
              <a:t> </a:t>
            </a:r>
            <a:r>
              <a:rPr lang="en-US" sz="2000" b="0" i="0" dirty="0" err="1">
                <a:latin typeface="Speedee" panose="020B0603030502020204" pitchFamily="34" charset="0"/>
              </a:rPr>
              <a:t>diam</a:t>
            </a:r>
            <a:r>
              <a:rPr lang="en-US" sz="2000" b="0" i="0" dirty="0">
                <a:latin typeface="Speedee" panose="020B0603030502020204" pitchFamily="34" charset="0"/>
              </a:rPr>
              <a:t> </a:t>
            </a:r>
            <a:r>
              <a:rPr lang="en-US" sz="2000" b="0" i="0" dirty="0" err="1">
                <a:latin typeface="Speedee" panose="020B0603030502020204" pitchFamily="34" charset="0"/>
              </a:rPr>
              <a:t>nonummy</a:t>
            </a:r>
            <a:r>
              <a:rPr lang="en-US" sz="2000" b="0" i="0" dirty="0">
                <a:latin typeface="Speedee" panose="020B0603030502020204" pitchFamily="34" charset="0"/>
              </a:rPr>
              <a:t> </a:t>
            </a:r>
            <a:r>
              <a:rPr lang="en-US" sz="2000" b="0" i="0" dirty="0" err="1">
                <a:latin typeface="Speedee" panose="020B0603030502020204" pitchFamily="34" charset="0"/>
              </a:rPr>
              <a:t>nibh</a:t>
            </a:r>
            <a:r>
              <a:rPr lang="en-US" sz="2000" b="0" i="0" dirty="0">
                <a:latin typeface="Speedee" panose="020B0603030502020204" pitchFamily="34" charset="0"/>
              </a:rPr>
              <a:t> </a:t>
            </a:r>
            <a:r>
              <a:rPr lang="en-US" sz="2000" b="0" i="0" dirty="0" err="1">
                <a:latin typeface="Speedee" panose="020B0603030502020204" pitchFamily="34" charset="0"/>
              </a:rPr>
              <a:t>euismod</a:t>
            </a:r>
            <a:r>
              <a:rPr lang="en-US" sz="2000" b="0" i="0" dirty="0">
                <a:latin typeface="Speedee" panose="020B0603030502020204" pitchFamily="34" charset="0"/>
              </a:rPr>
              <a:t> </a:t>
            </a:r>
            <a:r>
              <a:rPr lang="en-US" sz="2000" b="0" i="0" dirty="0" err="1">
                <a:latin typeface="Speedee" panose="020B0603030502020204" pitchFamily="34" charset="0"/>
              </a:rPr>
              <a:t>tincidunt</a:t>
            </a:r>
            <a:r>
              <a:rPr lang="en-US" sz="2000" b="0" i="0" dirty="0">
                <a:latin typeface="Speedee" panose="020B0603030502020204" pitchFamily="34" charset="0"/>
              </a:rPr>
              <a:t> </a:t>
            </a:r>
            <a:r>
              <a:rPr lang="en-US" sz="2000" b="0" i="0" dirty="0" err="1">
                <a:latin typeface="Speedee" panose="020B0603030502020204" pitchFamily="34" charset="0"/>
              </a:rPr>
              <a:t>ut</a:t>
            </a:r>
            <a:r>
              <a:rPr lang="en-US" sz="2000" b="0" i="0" dirty="0">
                <a:latin typeface="Speedee" panose="020B0603030502020204" pitchFamily="34" charset="0"/>
              </a:rPr>
              <a:t> </a:t>
            </a:r>
            <a:r>
              <a:rPr lang="en-US" sz="2000" b="0" i="0" dirty="0" err="1">
                <a:latin typeface="Speedee" panose="020B0603030502020204" pitchFamily="34" charset="0"/>
              </a:rPr>
              <a:t>laoreet</a:t>
            </a:r>
            <a:r>
              <a:rPr lang="en-US" sz="2000" b="0" i="0" dirty="0">
                <a:latin typeface="Speedee" panose="020B0603030502020204" pitchFamily="34" charset="0"/>
              </a:rPr>
              <a:t> dolore.</a:t>
            </a:r>
          </a:p>
          <a:p>
            <a:pPr marL="342900" indent="-342900" defTabSz="548640">
              <a:buFont typeface="Arial" panose="020B0604020202020204" pitchFamily="34" charset="0"/>
              <a:buChar char="•"/>
            </a:pPr>
            <a:r>
              <a:rPr lang="en-US" sz="2000" b="0" i="0" dirty="0">
                <a:latin typeface="Speedee" panose="020B0603030502020204" pitchFamily="34" charset="0"/>
              </a:rPr>
              <a:t>Lorem ipsum dolor sit </a:t>
            </a:r>
            <a:r>
              <a:rPr lang="en-US" sz="2000" b="0" i="0" dirty="0" err="1">
                <a:latin typeface="Speedee" panose="020B0603030502020204" pitchFamily="34" charset="0"/>
              </a:rPr>
              <a:t>amet</a:t>
            </a:r>
            <a:r>
              <a:rPr lang="en-US" sz="2000" b="0" i="0" dirty="0">
                <a:latin typeface="Speedee" panose="020B0603030502020204" pitchFamily="34" charset="0"/>
              </a:rPr>
              <a:t>, </a:t>
            </a:r>
            <a:r>
              <a:rPr lang="en-US" sz="2000" b="0" i="0" dirty="0" err="1">
                <a:latin typeface="Speedee" panose="020B0603030502020204" pitchFamily="34" charset="0"/>
              </a:rPr>
              <a:t>consectetuer</a:t>
            </a:r>
            <a:r>
              <a:rPr lang="en-US" sz="2000" b="0" i="0" dirty="0">
                <a:latin typeface="Speedee" panose="020B0603030502020204" pitchFamily="34" charset="0"/>
              </a:rPr>
              <a:t> </a:t>
            </a:r>
            <a:r>
              <a:rPr lang="en-US" sz="2000" b="0" i="0" dirty="0" err="1">
                <a:latin typeface="Speedee" panose="020B0603030502020204" pitchFamily="34" charset="0"/>
              </a:rPr>
              <a:t>adipiscing</a:t>
            </a:r>
            <a:r>
              <a:rPr lang="en-US" sz="2000" b="0" i="0" dirty="0">
                <a:latin typeface="Speedee" panose="020B0603030502020204" pitchFamily="34" charset="0"/>
              </a:rPr>
              <a:t> </a:t>
            </a:r>
            <a:r>
              <a:rPr lang="en-US" sz="2000" b="0" i="0" dirty="0" err="1">
                <a:latin typeface="Speedee" panose="020B0603030502020204" pitchFamily="34" charset="0"/>
              </a:rPr>
              <a:t>elit</a:t>
            </a:r>
            <a:r>
              <a:rPr lang="en-US" sz="2000" b="0" i="0" dirty="0">
                <a:latin typeface="Speedee" panose="020B0603030502020204" pitchFamily="34" charset="0"/>
              </a:rPr>
              <a:t>, </a:t>
            </a:r>
            <a:r>
              <a:rPr lang="en-US" sz="2000" b="0" i="0" dirty="0" err="1">
                <a:latin typeface="Speedee" panose="020B0603030502020204" pitchFamily="34" charset="0"/>
              </a:rPr>
              <a:t>sed</a:t>
            </a:r>
            <a:r>
              <a:rPr lang="en-US" sz="2000" b="0" i="0" dirty="0">
                <a:latin typeface="Speedee" panose="020B0603030502020204" pitchFamily="34" charset="0"/>
              </a:rPr>
              <a:t> </a:t>
            </a:r>
            <a:r>
              <a:rPr lang="en-US" sz="2000" b="0" i="0" dirty="0" err="1">
                <a:latin typeface="Speedee" panose="020B0603030502020204" pitchFamily="34" charset="0"/>
              </a:rPr>
              <a:t>diam</a:t>
            </a:r>
            <a:r>
              <a:rPr lang="en-US" sz="2000" b="0" i="0" dirty="0">
                <a:latin typeface="Speedee" panose="020B0603030502020204" pitchFamily="34" charset="0"/>
              </a:rPr>
              <a:t> </a:t>
            </a:r>
            <a:r>
              <a:rPr lang="en-US" sz="2000" b="0" i="0" dirty="0" err="1">
                <a:latin typeface="Speedee" panose="020B0603030502020204" pitchFamily="34" charset="0"/>
              </a:rPr>
              <a:t>nonummy</a:t>
            </a:r>
            <a:r>
              <a:rPr lang="en-US" sz="2000" b="0" i="0" dirty="0">
                <a:latin typeface="Speedee" panose="020B0603030502020204" pitchFamily="34" charset="0"/>
              </a:rPr>
              <a:t> </a:t>
            </a:r>
            <a:r>
              <a:rPr lang="en-US" sz="2000" b="0" i="0" dirty="0" err="1">
                <a:latin typeface="Speedee" panose="020B0603030502020204" pitchFamily="34" charset="0"/>
              </a:rPr>
              <a:t>nibh</a:t>
            </a:r>
            <a:r>
              <a:rPr lang="en-US" sz="2000" b="0" i="0" dirty="0">
                <a:latin typeface="Speedee" panose="020B0603030502020204" pitchFamily="34" charset="0"/>
              </a:rPr>
              <a:t>.</a:t>
            </a:r>
          </a:p>
          <a:p>
            <a:pPr marL="342900" marR="0" lvl="0" indent="-342900" algn="l" defTabSz="548640" rtl="0" eaLnBrk="1" fontAlgn="auto" latinLnBrk="0" hangingPunct="1">
              <a:lnSpc>
                <a:spcPct val="90000"/>
              </a:lnSpc>
              <a:spcBef>
                <a:spcPts val="1800"/>
              </a:spcBef>
              <a:spcAft>
                <a:spcPts val="0"/>
              </a:spcAft>
              <a:buClrTx/>
              <a:buSzTx/>
              <a:buFont typeface="Arial" panose="020B0604020202020204" pitchFamily="34" charset="0"/>
              <a:buChar char="•"/>
              <a:tabLst/>
              <a:defRPr/>
            </a:pPr>
            <a:r>
              <a:rPr lang="en-US" sz="2000" b="0" i="0" dirty="0">
                <a:latin typeface="Speedee" panose="020B0603030502020204" pitchFamily="34" charset="0"/>
              </a:rPr>
              <a:t>Lorem ipsum dolor sit </a:t>
            </a:r>
            <a:r>
              <a:rPr lang="en-US" sz="2000" b="0" i="0" dirty="0" err="1">
                <a:latin typeface="Speedee" panose="020B0603030502020204" pitchFamily="34" charset="0"/>
              </a:rPr>
              <a:t>amet</a:t>
            </a:r>
            <a:r>
              <a:rPr lang="en-US" sz="2000" b="0" i="0" dirty="0">
                <a:latin typeface="Speedee" panose="020B0603030502020204" pitchFamily="34" charset="0"/>
              </a:rPr>
              <a:t>, </a:t>
            </a:r>
            <a:r>
              <a:rPr lang="en-US" sz="2000" b="0" i="0" dirty="0" err="1">
                <a:latin typeface="Speedee" panose="020B0603030502020204" pitchFamily="34" charset="0"/>
              </a:rPr>
              <a:t>consectetuer</a:t>
            </a:r>
            <a:r>
              <a:rPr lang="en-US" sz="2000" b="0" i="0" dirty="0">
                <a:latin typeface="Speedee" panose="020B0603030502020204" pitchFamily="34" charset="0"/>
              </a:rPr>
              <a:t> </a:t>
            </a:r>
            <a:r>
              <a:rPr lang="en-US" sz="2000" b="0" i="0" dirty="0" err="1">
                <a:latin typeface="Speedee" panose="020B0603030502020204" pitchFamily="34" charset="0"/>
              </a:rPr>
              <a:t>adipiscing</a:t>
            </a:r>
            <a:r>
              <a:rPr lang="en-US" sz="2000" b="0" i="0" dirty="0">
                <a:latin typeface="Speedee" panose="020B0603030502020204" pitchFamily="34" charset="0"/>
              </a:rPr>
              <a:t> </a:t>
            </a:r>
            <a:r>
              <a:rPr lang="en-US" sz="2000" b="0" i="0" dirty="0" err="1">
                <a:latin typeface="Speedee" panose="020B0603030502020204" pitchFamily="34" charset="0"/>
              </a:rPr>
              <a:t>elit</a:t>
            </a:r>
            <a:r>
              <a:rPr lang="en-US" sz="2000" b="0" i="0" dirty="0">
                <a:latin typeface="Speedee" panose="020B0603030502020204" pitchFamily="34" charset="0"/>
              </a:rPr>
              <a:t>, </a:t>
            </a:r>
            <a:r>
              <a:rPr lang="en-US" sz="2000" b="0" i="0" dirty="0" err="1">
                <a:latin typeface="Speedee" panose="020B0603030502020204" pitchFamily="34" charset="0"/>
              </a:rPr>
              <a:t>sed</a:t>
            </a:r>
            <a:r>
              <a:rPr lang="en-US" sz="2000" b="0" i="0" dirty="0">
                <a:latin typeface="Speedee" panose="020B0603030502020204" pitchFamily="34" charset="0"/>
              </a:rPr>
              <a:t> </a:t>
            </a:r>
            <a:r>
              <a:rPr lang="en-US" sz="2000" b="0" i="0" dirty="0" err="1">
                <a:latin typeface="Speedee" panose="020B0603030502020204" pitchFamily="34" charset="0"/>
              </a:rPr>
              <a:t>diam</a:t>
            </a:r>
            <a:r>
              <a:rPr lang="en-US" sz="2000" b="0" i="0" dirty="0">
                <a:latin typeface="Speedee" panose="020B0603030502020204" pitchFamily="34" charset="0"/>
              </a:rPr>
              <a:t> </a:t>
            </a:r>
            <a:r>
              <a:rPr lang="en-US" sz="2000" b="0" i="0" dirty="0" err="1">
                <a:latin typeface="Speedee" panose="020B0603030502020204" pitchFamily="34" charset="0"/>
              </a:rPr>
              <a:t>nonummy</a:t>
            </a:r>
            <a:r>
              <a:rPr lang="en-US" sz="2000" b="0" i="0" dirty="0">
                <a:latin typeface="Speedee" panose="020B0603030502020204" pitchFamily="34" charset="0"/>
              </a:rPr>
              <a:t> </a:t>
            </a:r>
            <a:r>
              <a:rPr lang="en-US" sz="2000" b="0" i="0" dirty="0" err="1">
                <a:latin typeface="Speedee" panose="020B0603030502020204" pitchFamily="34" charset="0"/>
              </a:rPr>
              <a:t>nibh</a:t>
            </a:r>
            <a:r>
              <a:rPr lang="en-US" sz="2000" b="0" i="0" dirty="0">
                <a:latin typeface="Speedee" panose="020B0603030502020204" pitchFamily="34" charset="0"/>
              </a:rPr>
              <a:t> </a:t>
            </a:r>
            <a:r>
              <a:rPr lang="en-US" sz="2000" b="0" i="0" dirty="0" err="1">
                <a:latin typeface="Speedee" panose="020B0603030502020204" pitchFamily="34" charset="0"/>
              </a:rPr>
              <a:t>euismod</a:t>
            </a:r>
            <a:r>
              <a:rPr lang="en-US" sz="2000" b="0" i="0" dirty="0">
                <a:latin typeface="Speedee" panose="020B0603030502020204" pitchFamily="34" charset="0"/>
              </a:rPr>
              <a:t> </a:t>
            </a:r>
            <a:r>
              <a:rPr lang="en-US" sz="2000" b="0" i="0" dirty="0" err="1">
                <a:latin typeface="Speedee" panose="020B0603030502020204" pitchFamily="34" charset="0"/>
              </a:rPr>
              <a:t>tincidunt</a:t>
            </a:r>
            <a:r>
              <a:rPr lang="en-US" sz="2000" b="0" i="0" dirty="0">
                <a:latin typeface="Speedee" panose="020B0603030502020204" pitchFamily="34" charset="0"/>
              </a:rPr>
              <a:t> </a:t>
            </a:r>
            <a:r>
              <a:rPr lang="en-US" sz="2000" b="0" i="0" dirty="0" err="1">
                <a:latin typeface="Speedee" panose="020B0603030502020204" pitchFamily="34" charset="0"/>
              </a:rPr>
              <a:t>ut</a:t>
            </a:r>
            <a:r>
              <a:rPr lang="en-US" sz="2000" b="0" i="0" dirty="0">
                <a:latin typeface="Speedee" panose="020B0603030502020204" pitchFamily="34" charset="0"/>
              </a:rPr>
              <a:t> </a:t>
            </a:r>
            <a:r>
              <a:rPr lang="en-US" sz="2000" b="0" i="0" dirty="0" err="1">
                <a:latin typeface="Speedee" panose="020B0603030502020204" pitchFamily="34" charset="0"/>
              </a:rPr>
              <a:t>laoreet</a:t>
            </a:r>
            <a:r>
              <a:rPr lang="en-US" sz="2000" b="0" i="0" dirty="0">
                <a:latin typeface="Speedee" panose="020B0603030502020204" pitchFamily="34" charset="0"/>
              </a:rPr>
              <a:t> dolore.</a:t>
            </a:r>
          </a:p>
          <a:p>
            <a:pPr marL="342900" marR="0" lvl="0" indent="-342900" algn="l" defTabSz="548640" rtl="0" eaLnBrk="1" fontAlgn="auto" latinLnBrk="0" hangingPunct="1">
              <a:lnSpc>
                <a:spcPct val="90000"/>
              </a:lnSpc>
              <a:spcBef>
                <a:spcPts val="1800"/>
              </a:spcBef>
              <a:spcAft>
                <a:spcPts val="0"/>
              </a:spcAft>
              <a:buClrTx/>
              <a:buSzTx/>
              <a:buFont typeface="Arial" panose="020B0604020202020204" pitchFamily="34" charset="0"/>
              <a:buChar char="•"/>
              <a:tabLst/>
              <a:defRPr/>
            </a:pPr>
            <a:endParaRPr lang="en-US" sz="2000" b="0" i="0" dirty="0">
              <a:latin typeface="Speedee" panose="020B0603030502020204" pitchFamily="34" charset="0"/>
            </a:endParaRPr>
          </a:p>
          <a:p>
            <a:pPr marL="342900" indent="-342900" defTabSz="548640">
              <a:buFont typeface="Arial" panose="020B0604020202020204" pitchFamily="34" charset="0"/>
              <a:buChar char="•"/>
            </a:pPr>
            <a:r>
              <a:rPr lang="en-US" sz="2000" b="0" i="0" dirty="0">
                <a:latin typeface="Speedee" panose="020B0603030502020204" pitchFamily="34" charset="0"/>
              </a:rPr>
              <a:t>Lorem ipsum dolor sit </a:t>
            </a:r>
            <a:r>
              <a:rPr lang="en-US" sz="2000" b="0" i="0" dirty="0" err="1">
                <a:latin typeface="Speedee" panose="020B0603030502020204" pitchFamily="34" charset="0"/>
              </a:rPr>
              <a:t>amet</a:t>
            </a:r>
            <a:r>
              <a:rPr lang="en-US" sz="2000" b="0" i="0" dirty="0">
                <a:latin typeface="Speedee" panose="020B0603030502020204" pitchFamily="34" charset="0"/>
              </a:rPr>
              <a:t>, </a:t>
            </a:r>
            <a:r>
              <a:rPr lang="en-US" sz="2000" b="0" i="0" dirty="0" err="1">
                <a:latin typeface="Speedee" panose="020B0603030502020204" pitchFamily="34" charset="0"/>
              </a:rPr>
              <a:t>consectetuer</a:t>
            </a:r>
            <a:r>
              <a:rPr lang="en-US" sz="2000" b="0" i="0" dirty="0">
                <a:latin typeface="Speedee" panose="020B0603030502020204" pitchFamily="34" charset="0"/>
              </a:rPr>
              <a:t> </a:t>
            </a:r>
            <a:r>
              <a:rPr lang="en-US" sz="2000" b="0" i="0" dirty="0" err="1">
                <a:latin typeface="Speedee" panose="020B0603030502020204" pitchFamily="34" charset="0"/>
              </a:rPr>
              <a:t>adipiscing</a:t>
            </a:r>
            <a:r>
              <a:rPr lang="en-US" sz="2000" b="0" i="0" dirty="0">
                <a:latin typeface="Speedee" panose="020B0603030502020204" pitchFamily="34" charset="0"/>
              </a:rPr>
              <a:t> </a:t>
            </a:r>
            <a:r>
              <a:rPr lang="en-US" sz="2000" b="0" i="0" dirty="0" err="1">
                <a:latin typeface="Speedee" panose="020B0603030502020204" pitchFamily="34" charset="0"/>
              </a:rPr>
              <a:t>elit</a:t>
            </a:r>
            <a:r>
              <a:rPr lang="en-US" sz="2000" b="0" i="0" dirty="0">
                <a:latin typeface="Speedee" panose="020B0603030502020204" pitchFamily="34" charset="0"/>
              </a:rPr>
              <a:t>, </a:t>
            </a:r>
            <a:r>
              <a:rPr lang="en-US" sz="2000" b="0" i="0" dirty="0" err="1">
                <a:latin typeface="Speedee" panose="020B0603030502020204" pitchFamily="34" charset="0"/>
              </a:rPr>
              <a:t>sed</a:t>
            </a:r>
            <a:r>
              <a:rPr lang="en-US" sz="2000" b="0" i="0" dirty="0">
                <a:latin typeface="Speedee" panose="020B0603030502020204" pitchFamily="34" charset="0"/>
              </a:rPr>
              <a:t> </a:t>
            </a:r>
            <a:r>
              <a:rPr lang="en-US" sz="2000" b="0" i="0" dirty="0" err="1">
                <a:latin typeface="Speedee" panose="020B0603030502020204" pitchFamily="34" charset="0"/>
              </a:rPr>
              <a:t>diam</a:t>
            </a:r>
            <a:r>
              <a:rPr lang="en-US" sz="2000" b="0" i="0" dirty="0">
                <a:latin typeface="Speedee" panose="020B0603030502020204" pitchFamily="34" charset="0"/>
              </a:rPr>
              <a:t> </a:t>
            </a:r>
            <a:r>
              <a:rPr lang="en-US" sz="2000" b="0" i="0" dirty="0" err="1">
                <a:latin typeface="Speedee" panose="020B0603030502020204" pitchFamily="34" charset="0"/>
              </a:rPr>
              <a:t>nonummy</a:t>
            </a:r>
            <a:r>
              <a:rPr lang="en-US" sz="2000" b="0" i="0" dirty="0">
                <a:latin typeface="Speedee" panose="020B0603030502020204" pitchFamily="34" charset="0"/>
              </a:rPr>
              <a:t> </a:t>
            </a:r>
            <a:r>
              <a:rPr lang="en-US" sz="2000" b="0" i="0" dirty="0" err="1">
                <a:latin typeface="Speedee" panose="020B0603030502020204" pitchFamily="34" charset="0"/>
              </a:rPr>
              <a:t>nibh</a:t>
            </a:r>
            <a:r>
              <a:rPr lang="en-US" sz="2000" b="0" i="0" dirty="0">
                <a:latin typeface="Speedee" panose="020B0603030502020204" pitchFamily="34" charset="0"/>
              </a:rPr>
              <a:t> </a:t>
            </a:r>
            <a:r>
              <a:rPr lang="en-US" sz="2000" b="0" i="0" dirty="0" err="1">
                <a:latin typeface="Speedee" panose="020B0603030502020204" pitchFamily="34" charset="0"/>
              </a:rPr>
              <a:t>euismod</a:t>
            </a:r>
            <a:r>
              <a:rPr lang="en-US" sz="2000" b="0" i="0" dirty="0">
                <a:latin typeface="Speedee" panose="020B0603030502020204" pitchFamily="34" charset="0"/>
              </a:rPr>
              <a:t> </a:t>
            </a:r>
            <a:r>
              <a:rPr lang="en-US" sz="2000" b="0" i="0" dirty="0" err="1">
                <a:latin typeface="Speedee" panose="020B0603030502020204" pitchFamily="34" charset="0"/>
              </a:rPr>
              <a:t>tincidunt</a:t>
            </a:r>
            <a:r>
              <a:rPr lang="en-US" sz="2000" b="0" i="0" dirty="0">
                <a:latin typeface="Speedee" panose="020B0603030502020204" pitchFamily="34" charset="0"/>
              </a:rPr>
              <a:t> </a:t>
            </a:r>
            <a:r>
              <a:rPr lang="en-US" sz="2000" b="0" i="0" dirty="0" err="1">
                <a:latin typeface="Speedee" panose="020B0603030502020204" pitchFamily="34" charset="0"/>
              </a:rPr>
              <a:t>ut</a:t>
            </a:r>
            <a:r>
              <a:rPr lang="en-US" sz="2000" b="0" i="0" dirty="0">
                <a:latin typeface="Speedee" panose="020B0603030502020204" pitchFamily="34" charset="0"/>
              </a:rPr>
              <a:t> </a:t>
            </a:r>
            <a:r>
              <a:rPr lang="en-US" sz="2000" b="0" i="0" dirty="0" err="1">
                <a:latin typeface="Speedee" panose="020B0603030502020204" pitchFamily="34" charset="0"/>
              </a:rPr>
              <a:t>laoreet</a:t>
            </a:r>
            <a:r>
              <a:rPr lang="en-US" sz="2000" b="0" i="0" dirty="0">
                <a:latin typeface="Speedee" panose="020B0603030502020204" pitchFamily="34" charset="0"/>
              </a:rPr>
              <a:t> dolore.</a:t>
            </a:r>
          </a:p>
          <a:p>
            <a:pPr marL="342900" indent="-342900" defTabSz="548640">
              <a:buFont typeface="Arial" panose="020B0604020202020204" pitchFamily="34" charset="0"/>
              <a:buChar char="•"/>
            </a:pPr>
            <a:r>
              <a:rPr lang="en-US" sz="2000" b="0" i="0" dirty="0">
                <a:latin typeface="Speedee" panose="020B0603030502020204" pitchFamily="34" charset="0"/>
              </a:rPr>
              <a:t>Lorem ipsum dolor sit </a:t>
            </a:r>
            <a:r>
              <a:rPr lang="en-US" sz="2000" b="0" i="0" dirty="0" err="1">
                <a:latin typeface="Speedee" panose="020B0603030502020204" pitchFamily="34" charset="0"/>
              </a:rPr>
              <a:t>amet</a:t>
            </a:r>
            <a:r>
              <a:rPr lang="en-US" sz="2000" b="0" i="0" dirty="0">
                <a:latin typeface="Speedee" panose="020B0603030502020204" pitchFamily="34" charset="0"/>
              </a:rPr>
              <a:t>, </a:t>
            </a:r>
            <a:r>
              <a:rPr lang="en-US" sz="2000" b="0" i="0" dirty="0" err="1">
                <a:latin typeface="Speedee" panose="020B0603030502020204" pitchFamily="34" charset="0"/>
              </a:rPr>
              <a:t>consectetuer</a:t>
            </a:r>
            <a:r>
              <a:rPr lang="en-US" sz="2000" b="0" i="0" dirty="0">
                <a:latin typeface="Speedee" panose="020B0603030502020204" pitchFamily="34" charset="0"/>
              </a:rPr>
              <a:t> </a:t>
            </a:r>
            <a:r>
              <a:rPr lang="en-US" sz="2000" b="0" i="0" dirty="0" err="1">
                <a:latin typeface="Speedee" panose="020B0603030502020204" pitchFamily="34" charset="0"/>
              </a:rPr>
              <a:t>adipiscing</a:t>
            </a:r>
            <a:r>
              <a:rPr lang="en-US" sz="2000" b="0" i="0" dirty="0">
                <a:latin typeface="Speedee" panose="020B0603030502020204" pitchFamily="34" charset="0"/>
              </a:rPr>
              <a:t> </a:t>
            </a:r>
            <a:r>
              <a:rPr lang="en-US" sz="2000" b="0" i="0" dirty="0" err="1">
                <a:latin typeface="Speedee" panose="020B0603030502020204" pitchFamily="34" charset="0"/>
              </a:rPr>
              <a:t>elit</a:t>
            </a:r>
            <a:r>
              <a:rPr lang="en-US" sz="2000" b="0" i="0" dirty="0">
                <a:latin typeface="Speedee" panose="020B0603030502020204" pitchFamily="34" charset="0"/>
              </a:rPr>
              <a:t>, </a:t>
            </a:r>
            <a:r>
              <a:rPr lang="en-US" sz="2000" b="0" i="0" dirty="0" err="1">
                <a:latin typeface="Speedee" panose="020B0603030502020204" pitchFamily="34" charset="0"/>
              </a:rPr>
              <a:t>sed</a:t>
            </a:r>
            <a:r>
              <a:rPr lang="en-US" sz="2000" b="0" i="0" dirty="0">
                <a:latin typeface="Speedee" panose="020B0603030502020204" pitchFamily="34" charset="0"/>
              </a:rPr>
              <a:t> </a:t>
            </a:r>
            <a:r>
              <a:rPr lang="en-US" sz="2000" b="0" i="0" dirty="0" err="1">
                <a:latin typeface="Speedee" panose="020B0603030502020204" pitchFamily="34" charset="0"/>
              </a:rPr>
              <a:t>diam</a:t>
            </a:r>
            <a:r>
              <a:rPr lang="en-US" sz="2000" b="0" i="0" dirty="0">
                <a:latin typeface="Speedee" panose="020B0603030502020204" pitchFamily="34" charset="0"/>
              </a:rPr>
              <a:t> </a:t>
            </a:r>
            <a:r>
              <a:rPr lang="en-US" sz="2000" b="0" i="0" dirty="0" err="1">
                <a:latin typeface="Speedee" panose="020B0603030502020204" pitchFamily="34" charset="0"/>
              </a:rPr>
              <a:t>nonummy</a:t>
            </a:r>
            <a:r>
              <a:rPr lang="en-US" sz="2000" b="0" i="0" dirty="0">
                <a:latin typeface="Speedee" panose="020B0603030502020204" pitchFamily="34" charset="0"/>
              </a:rPr>
              <a:t> </a:t>
            </a:r>
            <a:r>
              <a:rPr lang="en-US" sz="2000" b="0" i="0" dirty="0" err="1">
                <a:latin typeface="Speedee" panose="020B0603030502020204" pitchFamily="34" charset="0"/>
              </a:rPr>
              <a:t>nibh</a:t>
            </a:r>
            <a:r>
              <a:rPr lang="en-US" sz="2000" b="0" i="0" dirty="0">
                <a:latin typeface="Speedee" panose="020B0603030502020204" pitchFamily="34" charset="0"/>
              </a:rPr>
              <a:t>.</a:t>
            </a:r>
          </a:p>
          <a:p>
            <a:pPr marL="342900" marR="0" lvl="0" indent="-342900" algn="l" defTabSz="548640" rtl="0" eaLnBrk="1" fontAlgn="auto" latinLnBrk="0" hangingPunct="1">
              <a:lnSpc>
                <a:spcPct val="90000"/>
              </a:lnSpc>
              <a:spcBef>
                <a:spcPts val="1800"/>
              </a:spcBef>
              <a:spcAft>
                <a:spcPts val="0"/>
              </a:spcAft>
              <a:buClrTx/>
              <a:buSzTx/>
              <a:buFont typeface="Arial" panose="020B0604020202020204" pitchFamily="34" charset="0"/>
              <a:buChar char="•"/>
              <a:tabLst/>
              <a:defRPr/>
            </a:pPr>
            <a:r>
              <a:rPr lang="en-US" sz="2000" b="0" i="0" dirty="0">
                <a:latin typeface="Speedee" panose="020B0603030502020204" pitchFamily="34" charset="0"/>
              </a:rPr>
              <a:t>Lorem ipsum dolor sit </a:t>
            </a:r>
            <a:r>
              <a:rPr lang="en-US" sz="2000" b="0" i="0" dirty="0" err="1">
                <a:latin typeface="Speedee" panose="020B0603030502020204" pitchFamily="34" charset="0"/>
              </a:rPr>
              <a:t>amet</a:t>
            </a:r>
            <a:r>
              <a:rPr lang="en-US" sz="2000" b="0" i="0" dirty="0">
                <a:latin typeface="Speedee" panose="020B0603030502020204" pitchFamily="34" charset="0"/>
              </a:rPr>
              <a:t>, </a:t>
            </a:r>
            <a:r>
              <a:rPr lang="en-US" sz="2000" b="0" i="0" dirty="0" err="1">
                <a:latin typeface="Speedee" panose="020B0603030502020204" pitchFamily="34" charset="0"/>
              </a:rPr>
              <a:t>consectetuer</a:t>
            </a:r>
            <a:r>
              <a:rPr lang="en-US" sz="2000" b="0" i="0" dirty="0">
                <a:latin typeface="Speedee" panose="020B0603030502020204" pitchFamily="34" charset="0"/>
              </a:rPr>
              <a:t> </a:t>
            </a:r>
            <a:r>
              <a:rPr lang="en-US" sz="2000" b="0" i="0" dirty="0" err="1">
                <a:latin typeface="Speedee" panose="020B0603030502020204" pitchFamily="34" charset="0"/>
              </a:rPr>
              <a:t>adipiscing</a:t>
            </a:r>
            <a:r>
              <a:rPr lang="en-US" sz="2000" b="0" i="0" dirty="0">
                <a:latin typeface="Speedee" panose="020B0603030502020204" pitchFamily="34" charset="0"/>
              </a:rPr>
              <a:t> </a:t>
            </a:r>
            <a:r>
              <a:rPr lang="en-US" sz="2000" b="0" i="0" dirty="0" err="1">
                <a:latin typeface="Speedee" panose="020B0603030502020204" pitchFamily="34" charset="0"/>
              </a:rPr>
              <a:t>elit</a:t>
            </a:r>
            <a:r>
              <a:rPr lang="en-US" sz="2000" b="0" i="0" dirty="0">
                <a:latin typeface="Speedee" panose="020B0603030502020204" pitchFamily="34" charset="0"/>
              </a:rPr>
              <a:t>, </a:t>
            </a:r>
            <a:r>
              <a:rPr lang="en-US" sz="2000" b="0" i="0" dirty="0" err="1">
                <a:latin typeface="Speedee" panose="020B0603030502020204" pitchFamily="34" charset="0"/>
              </a:rPr>
              <a:t>sed</a:t>
            </a:r>
            <a:r>
              <a:rPr lang="en-US" sz="2000" b="0" i="0" dirty="0">
                <a:latin typeface="Speedee" panose="020B0603030502020204" pitchFamily="34" charset="0"/>
              </a:rPr>
              <a:t> </a:t>
            </a:r>
            <a:r>
              <a:rPr lang="en-US" sz="2000" b="0" i="0" dirty="0" err="1">
                <a:latin typeface="Speedee" panose="020B0603030502020204" pitchFamily="34" charset="0"/>
              </a:rPr>
              <a:t>diam</a:t>
            </a:r>
            <a:r>
              <a:rPr lang="en-US" sz="2000" b="0" i="0" dirty="0">
                <a:latin typeface="Speedee" panose="020B0603030502020204" pitchFamily="34" charset="0"/>
              </a:rPr>
              <a:t> </a:t>
            </a:r>
            <a:r>
              <a:rPr lang="en-US" sz="2000" b="0" i="0" dirty="0" err="1">
                <a:latin typeface="Speedee" panose="020B0603030502020204" pitchFamily="34" charset="0"/>
              </a:rPr>
              <a:t>nonummy</a:t>
            </a:r>
            <a:r>
              <a:rPr lang="en-US" sz="2000" b="0" i="0" dirty="0">
                <a:latin typeface="Speedee" panose="020B0603030502020204" pitchFamily="34" charset="0"/>
              </a:rPr>
              <a:t> </a:t>
            </a:r>
            <a:r>
              <a:rPr lang="en-US" sz="2000" b="0" i="0" dirty="0" err="1">
                <a:latin typeface="Speedee" panose="020B0603030502020204" pitchFamily="34" charset="0"/>
              </a:rPr>
              <a:t>nibh</a:t>
            </a:r>
            <a:r>
              <a:rPr lang="en-US" sz="2000" b="0" i="0" dirty="0">
                <a:latin typeface="Speedee" panose="020B0603030502020204" pitchFamily="34" charset="0"/>
              </a:rPr>
              <a:t> </a:t>
            </a:r>
            <a:r>
              <a:rPr lang="en-US" sz="2000" b="0" i="0" dirty="0" err="1">
                <a:latin typeface="Speedee" panose="020B0603030502020204" pitchFamily="34" charset="0"/>
              </a:rPr>
              <a:t>euismod</a:t>
            </a:r>
            <a:r>
              <a:rPr lang="en-US" sz="2000" b="0" i="0" dirty="0">
                <a:latin typeface="Speedee" panose="020B0603030502020204" pitchFamily="34" charset="0"/>
              </a:rPr>
              <a:t> </a:t>
            </a:r>
            <a:r>
              <a:rPr lang="en-US" sz="2000" b="0" i="0" dirty="0" err="1">
                <a:latin typeface="Speedee" panose="020B0603030502020204" pitchFamily="34" charset="0"/>
              </a:rPr>
              <a:t>tincidunt</a:t>
            </a:r>
            <a:r>
              <a:rPr lang="en-US" sz="2000" b="0" i="0" dirty="0">
                <a:latin typeface="Speedee" panose="020B0603030502020204" pitchFamily="34" charset="0"/>
              </a:rPr>
              <a:t> </a:t>
            </a:r>
            <a:r>
              <a:rPr lang="en-US" sz="2000" b="0" i="0" dirty="0" err="1">
                <a:latin typeface="Speedee" panose="020B0603030502020204" pitchFamily="34" charset="0"/>
              </a:rPr>
              <a:t>ut</a:t>
            </a:r>
            <a:r>
              <a:rPr lang="en-US" sz="2000" b="0" i="0" dirty="0">
                <a:latin typeface="Speedee" panose="020B0603030502020204" pitchFamily="34" charset="0"/>
              </a:rPr>
              <a:t> </a:t>
            </a:r>
            <a:r>
              <a:rPr lang="en-US" sz="2000" b="0" i="0" dirty="0" err="1">
                <a:latin typeface="Speedee" panose="020B0603030502020204" pitchFamily="34" charset="0"/>
              </a:rPr>
              <a:t>laoreet</a:t>
            </a:r>
            <a:r>
              <a:rPr lang="en-US" sz="2000" b="0" i="0" dirty="0">
                <a:latin typeface="Speedee" panose="020B0603030502020204" pitchFamily="34" charset="0"/>
              </a:rPr>
              <a:t> dolore.</a:t>
            </a:r>
          </a:p>
        </p:txBody>
      </p:sp>
      <p:sp>
        <p:nvSpPr>
          <p:cNvPr id="5" name="Title 4">
            <a:extLst>
              <a:ext uri="{FF2B5EF4-FFF2-40B4-BE49-F238E27FC236}">
                <a16:creationId xmlns:a16="http://schemas.microsoft.com/office/drawing/2014/main" id="{48BE78C6-C573-FD4B-984B-0E74C4E818EC}"/>
              </a:ext>
            </a:extLst>
          </p:cNvPr>
          <p:cNvSpPr>
            <a:spLocks noGrp="1"/>
          </p:cNvSpPr>
          <p:nvPr>
            <p:ph type="title"/>
          </p:nvPr>
        </p:nvSpPr>
        <p:spPr/>
        <p:txBody>
          <a:bodyPr/>
          <a:lstStyle>
            <a:lvl1pPr>
              <a:defRPr sz="2000"/>
            </a:lvl1pPr>
          </a:lstStyle>
          <a:p>
            <a:r>
              <a:rPr lang="en-US"/>
              <a:t>Click to edit Master title style</a:t>
            </a:r>
          </a:p>
        </p:txBody>
      </p:sp>
    </p:spTree>
    <p:custDataLst>
      <p:tags r:id="rId1"/>
    </p:custDataLst>
    <p:extLst>
      <p:ext uri="{BB962C8B-B14F-4D97-AF65-F5344CB8AC3E}">
        <p14:creationId xmlns:p14="http://schemas.microsoft.com/office/powerpoint/2010/main" val="278596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56B44266-E799-43A5-AEE2-FD690652E7EF}"/>
              </a:ext>
            </a:extLst>
          </p:cNvPr>
          <p:cNvSpPr>
            <a:spLocks noGrp="1"/>
          </p:cNvSpPr>
          <p:nvPr>
            <p:ph type="sldNum" sz="quarter" idx="4"/>
          </p:nvPr>
        </p:nvSpPr>
        <p:spPr>
          <a:xfrm>
            <a:off x="11693924" y="6487053"/>
            <a:ext cx="254237" cy="142347"/>
          </a:xfrm>
          <a:prstGeom prst="rect">
            <a:avLst/>
          </a:prstGeom>
        </p:spPr>
        <p:txBody>
          <a:bodyPr wrap="none" lIns="45720" tIns="0" rIns="45720" bIns="0" anchor="b" anchorCtr="0">
            <a:spAutoFit/>
          </a:bodyPr>
          <a:lstStyle>
            <a:lvl1pPr algn="ctr">
              <a:defRPr lang="en-US" sz="1000" smtClean="0"/>
            </a:lvl1pPr>
          </a:lstStyle>
          <a:p>
            <a:pPr defTabSz="914377">
              <a:lnSpc>
                <a:spcPct val="90000"/>
              </a:lnSpc>
              <a:spcBef>
                <a:spcPts val="1800"/>
              </a:spcBef>
              <a:buSzPct val="95000"/>
            </a:pPr>
            <a:fld id="{EA543DA1-053B-459F-9A3B-E2E644C3A7CD}" type="slidenum">
              <a:rPr lang="en-US" smtClean="0"/>
              <a:pPr defTabSz="914377">
                <a:lnSpc>
                  <a:spcPct val="90000"/>
                </a:lnSpc>
                <a:spcBef>
                  <a:spcPts val="1800"/>
                </a:spcBef>
                <a:buSzPct val="95000"/>
              </a:pPr>
              <a:t>‹#›</a:t>
            </a:fld>
            <a:endParaRPr lang="en-US" dirty="0"/>
          </a:p>
        </p:txBody>
      </p:sp>
    </p:spTree>
    <p:custDataLst>
      <p:tags r:id="rId1"/>
    </p:custDataLst>
    <p:extLst>
      <p:ext uri="{BB962C8B-B14F-4D97-AF65-F5344CB8AC3E}">
        <p14:creationId xmlns:p14="http://schemas.microsoft.com/office/powerpoint/2010/main" val="266578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54">
          <p15:clr>
            <a:srgbClr val="FBAE40"/>
          </p15:clr>
        </p15:guide>
        <p15:guide id="2" pos="7526">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1_Text headline &amp; paragraph">
    <p:spTree>
      <p:nvGrpSpPr>
        <p:cNvPr id="1" name=""/>
        <p:cNvGrpSpPr/>
        <p:nvPr/>
      </p:nvGrpSpPr>
      <p:grpSpPr>
        <a:xfrm>
          <a:off x="0" y="0"/>
          <a:ext cx="0" cy="0"/>
          <a:chOff x="0" y="0"/>
          <a:chExt cx="0" cy="0"/>
        </a:xfrm>
      </p:grpSpPr>
      <p:sp>
        <p:nvSpPr>
          <p:cNvPr id="9" name="Text Placeholder 3"/>
          <p:cNvSpPr>
            <a:spLocks noGrp="1"/>
          </p:cNvSpPr>
          <p:nvPr>
            <p:ph type="body" sz="quarter" idx="13" hasCustomPrompt="1"/>
          </p:nvPr>
        </p:nvSpPr>
        <p:spPr>
          <a:xfrm>
            <a:off x="496793" y="2105804"/>
            <a:ext cx="3349493" cy="564827"/>
          </a:xfrm>
          <a:prstGeom prst="rect">
            <a:avLst/>
          </a:prstGeom>
        </p:spPr>
        <p:txBody>
          <a:bodyPr lIns="91440" tIns="0" rIns="0" bIns="0" anchor="b" anchorCtr="0">
            <a:noAutofit/>
          </a:bodyPr>
          <a:lstStyle>
            <a:lvl1pPr marL="0" indent="0">
              <a:lnSpc>
                <a:spcPct val="90000"/>
              </a:lnSpc>
              <a:buNone/>
              <a:defRPr sz="2800" b="1" spc="-100" baseline="0">
                <a:solidFill>
                  <a:schemeClr val="accent1"/>
                </a:solidFill>
                <a:latin typeface="+mj-lt"/>
                <a:ea typeface="Arial" charset="0"/>
                <a:cs typeface="Arial" charset="0"/>
              </a:defRPr>
            </a:lvl1pPr>
          </a:lstStyle>
          <a:p>
            <a:pPr lvl="0"/>
            <a:r>
              <a:rPr lang="en-US" dirty="0"/>
              <a:t>This is a short headline.</a:t>
            </a:r>
          </a:p>
        </p:txBody>
      </p:sp>
      <p:sp>
        <p:nvSpPr>
          <p:cNvPr id="3" name="Title 2">
            <a:extLst>
              <a:ext uri="{FF2B5EF4-FFF2-40B4-BE49-F238E27FC236}">
                <a16:creationId xmlns:a16="http://schemas.microsoft.com/office/drawing/2014/main" id="{F5404E77-733F-4FE1-8588-0378C9FE49B8}"/>
              </a:ext>
            </a:extLst>
          </p:cNvPr>
          <p:cNvSpPr>
            <a:spLocks noGrp="1"/>
          </p:cNvSpPr>
          <p:nvPr>
            <p:ph type="title"/>
          </p:nvPr>
        </p:nvSpPr>
        <p:spPr/>
        <p:txBody>
          <a:bodyPr/>
          <a:lstStyle>
            <a:lvl1pPr>
              <a:defRPr sz="20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43C6138D-4358-4726-81BA-A8D7ADC58693}"/>
              </a:ext>
            </a:extLst>
          </p:cNvPr>
          <p:cNvSpPr>
            <a:spLocks noGrp="1"/>
          </p:cNvSpPr>
          <p:nvPr>
            <p:ph type="body" sz="quarter" idx="14" hasCustomPrompt="1"/>
          </p:nvPr>
        </p:nvSpPr>
        <p:spPr>
          <a:xfrm>
            <a:off x="4299375" y="2105803"/>
            <a:ext cx="3349493" cy="564827"/>
          </a:xfrm>
          <a:prstGeom prst="rect">
            <a:avLst/>
          </a:prstGeom>
        </p:spPr>
        <p:txBody>
          <a:bodyPr lIns="91440" tIns="0" rIns="0" bIns="0" anchor="b" anchorCtr="0">
            <a:noAutofit/>
          </a:bodyPr>
          <a:lstStyle>
            <a:lvl1pPr marL="0" indent="0">
              <a:lnSpc>
                <a:spcPct val="90000"/>
              </a:lnSpc>
              <a:buNone/>
              <a:defRPr sz="2800" b="1" spc="-100" baseline="0">
                <a:solidFill>
                  <a:schemeClr val="accent1"/>
                </a:solidFill>
                <a:latin typeface="+mj-lt"/>
                <a:ea typeface="Arial" charset="0"/>
                <a:cs typeface="Arial" charset="0"/>
              </a:defRPr>
            </a:lvl1pPr>
          </a:lstStyle>
          <a:p>
            <a:pPr lvl="0"/>
            <a:r>
              <a:rPr lang="en-US" dirty="0"/>
              <a:t>This is a short headline.</a:t>
            </a:r>
          </a:p>
        </p:txBody>
      </p:sp>
      <p:sp>
        <p:nvSpPr>
          <p:cNvPr id="5" name="Text Placeholder 3">
            <a:extLst>
              <a:ext uri="{FF2B5EF4-FFF2-40B4-BE49-F238E27FC236}">
                <a16:creationId xmlns:a16="http://schemas.microsoft.com/office/drawing/2014/main" id="{E6640B04-FCDF-4289-A477-D46FAFB62486}"/>
              </a:ext>
            </a:extLst>
          </p:cNvPr>
          <p:cNvSpPr>
            <a:spLocks noGrp="1"/>
          </p:cNvSpPr>
          <p:nvPr>
            <p:ph type="body" sz="quarter" idx="15" hasCustomPrompt="1"/>
          </p:nvPr>
        </p:nvSpPr>
        <p:spPr>
          <a:xfrm>
            <a:off x="8102280" y="2105802"/>
            <a:ext cx="3349493" cy="564827"/>
          </a:xfrm>
          <a:prstGeom prst="rect">
            <a:avLst/>
          </a:prstGeom>
        </p:spPr>
        <p:txBody>
          <a:bodyPr lIns="91440" tIns="0" rIns="0" bIns="0" anchor="b" anchorCtr="0">
            <a:noAutofit/>
          </a:bodyPr>
          <a:lstStyle>
            <a:lvl1pPr marL="0" indent="0">
              <a:lnSpc>
                <a:spcPct val="90000"/>
              </a:lnSpc>
              <a:buNone/>
              <a:defRPr sz="2800" b="1" spc="-100" baseline="0">
                <a:solidFill>
                  <a:schemeClr val="accent1"/>
                </a:solidFill>
                <a:latin typeface="+mj-lt"/>
                <a:ea typeface="Arial" charset="0"/>
                <a:cs typeface="Arial" charset="0"/>
              </a:defRPr>
            </a:lvl1pPr>
          </a:lstStyle>
          <a:p>
            <a:pPr lvl="0"/>
            <a:r>
              <a:rPr lang="en-US" dirty="0"/>
              <a:t>This is a short headline.</a:t>
            </a:r>
          </a:p>
        </p:txBody>
      </p:sp>
      <p:sp>
        <p:nvSpPr>
          <p:cNvPr id="18" name="Text Placeholder 17">
            <a:extLst>
              <a:ext uri="{FF2B5EF4-FFF2-40B4-BE49-F238E27FC236}">
                <a16:creationId xmlns:a16="http://schemas.microsoft.com/office/drawing/2014/main" id="{D180169D-F533-4D63-B1C8-3262CDFFC19A}"/>
              </a:ext>
            </a:extLst>
          </p:cNvPr>
          <p:cNvSpPr>
            <a:spLocks noGrp="1"/>
          </p:cNvSpPr>
          <p:nvPr>
            <p:ph type="body" sz="quarter" idx="16"/>
          </p:nvPr>
        </p:nvSpPr>
        <p:spPr>
          <a:xfrm>
            <a:off x="497114" y="2815316"/>
            <a:ext cx="3349171" cy="2939597"/>
          </a:xfrm>
        </p:spPr>
        <p:txBody>
          <a:bodyPr/>
          <a:lstStyle>
            <a:lvl1pPr marL="182880" indent="-182880">
              <a:lnSpc>
                <a:spcPct val="100000"/>
              </a:lnSpc>
              <a:spcBef>
                <a:spcPts val="600"/>
              </a:spcBef>
              <a:buFont typeface="Arial" panose="020B0604020202020204" pitchFamily="34" charset="0"/>
              <a:buChar char="•"/>
              <a:defRPr sz="1400">
                <a:latin typeface="+mj-lt"/>
              </a:defRPr>
            </a:lvl1pPr>
            <a:lvl2pPr marL="182880" indent="-182880">
              <a:lnSpc>
                <a:spcPct val="100000"/>
              </a:lnSpc>
              <a:spcBef>
                <a:spcPts val="600"/>
              </a:spcBef>
              <a:defRPr sz="1400">
                <a:latin typeface="+mj-lt"/>
              </a:defRPr>
            </a:lvl2pPr>
            <a:lvl3pPr marL="182880" indent="-182880">
              <a:lnSpc>
                <a:spcPct val="100000"/>
              </a:lnSpc>
              <a:spcBef>
                <a:spcPts val="600"/>
              </a:spcBef>
              <a:defRPr sz="1400">
                <a:latin typeface="+mj-lt"/>
              </a:defRPr>
            </a:lvl3pPr>
            <a:lvl4pPr marL="182880" indent="-182880">
              <a:lnSpc>
                <a:spcPct val="100000"/>
              </a:lnSpc>
              <a:spcBef>
                <a:spcPts val="600"/>
              </a:spcBef>
              <a:defRPr sz="1400">
                <a:latin typeface="+mj-lt"/>
              </a:defRPr>
            </a:lvl4pPr>
            <a:lvl5pPr marL="182880" indent="-182880">
              <a:lnSpc>
                <a:spcPct val="100000"/>
              </a:lnSpc>
              <a:spcBef>
                <a:spcPts val="600"/>
              </a:spcBef>
              <a:defRPr sz="1400">
                <a:latin typeface="+mj-lt"/>
              </a:defRPr>
            </a:lvl5pPr>
          </a:lstStyle>
          <a:p>
            <a:pPr lvl="0"/>
            <a:r>
              <a:rPr lang="en-US"/>
              <a:t>Edit Master text styles</a:t>
            </a:r>
          </a:p>
          <a:p>
            <a:pPr lvl="1"/>
            <a:r>
              <a:rPr lang="en-US"/>
              <a:t>Second level</a:t>
            </a:r>
          </a:p>
        </p:txBody>
      </p:sp>
      <p:sp>
        <p:nvSpPr>
          <p:cNvPr id="19" name="Text Placeholder 17">
            <a:extLst>
              <a:ext uri="{FF2B5EF4-FFF2-40B4-BE49-F238E27FC236}">
                <a16:creationId xmlns:a16="http://schemas.microsoft.com/office/drawing/2014/main" id="{BA823670-DCAF-4807-9D96-58CF30E8189C}"/>
              </a:ext>
            </a:extLst>
          </p:cNvPr>
          <p:cNvSpPr>
            <a:spLocks noGrp="1"/>
          </p:cNvSpPr>
          <p:nvPr>
            <p:ph type="body" sz="quarter" idx="17"/>
          </p:nvPr>
        </p:nvSpPr>
        <p:spPr>
          <a:xfrm>
            <a:off x="4299697" y="2814862"/>
            <a:ext cx="3349171" cy="2939597"/>
          </a:xfrm>
        </p:spPr>
        <p:txBody>
          <a:bodyPr/>
          <a:lstStyle>
            <a:lvl1pPr marL="182880" indent="-182880">
              <a:lnSpc>
                <a:spcPct val="100000"/>
              </a:lnSpc>
              <a:spcBef>
                <a:spcPts val="600"/>
              </a:spcBef>
              <a:buFont typeface="Arial" panose="020B0604020202020204" pitchFamily="34" charset="0"/>
              <a:buChar char="•"/>
              <a:defRPr sz="1400">
                <a:latin typeface="+mj-lt"/>
              </a:defRPr>
            </a:lvl1pPr>
            <a:lvl2pPr marL="182880" indent="-182880">
              <a:lnSpc>
                <a:spcPct val="100000"/>
              </a:lnSpc>
              <a:spcBef>
                <a:spcPts val="600"/>
              </a:spcBef>
              <a:defRPr sz="1400">
                <a:latin typeface="+mj-lt"/>
              </a:defRPr>
            </a:lvl2pPr>
            <a:lvl3pPr marL="182880" indent="-182880">
              <a:lnSpc>
                <a:spcPct val="100000"/>
              </a:lnSpc>
              <a:spcBef>
                <a:spcPts val="600"/>
              </a:spcBef>
              <a:defRPr sz="1400">
                <a:latin typeface="+mj-lt"/>
              </a:defRPr>
            </a:lvl3pPr>
            <a:lvl4pPr marL="182880" indent="-182880">
              <a:lnSpc>
                <a:spcPct val="100000"/>
              </a:lnSpc>
              <a:spcBef>
                <a:spcPts val="600"/>
              </a:spcBef>
              <a:defRPr sz="1400">
                <a:latin typeface="+mj-lt"/>
              </a:defRPr>
            </a:lvl4pPr>
            <a:lvl5pPr marL="182880" indent="-182880">
              <a:lnSpc>
                <a:spcPct val="100000"/>
              </a:lnSpc>
              <a:spcBef>
                <a:spcPts val="600"/>
              </a:spcBef>
              <a:defRPr sz="1400">
                <a:latin typeface="+mj-lt"/>
              </a:defRPr>
            </a:lvl5pPr>
          </a:lstStyle>
          <a:p>
            <a:pPr lvl="0"/>
            <a:r>
              <a:rPr lang="en-US"/>
              <a:t>Edit Master text styles</a:t>
            </a:r>
          </a:p>
          <a:p>
            <a:pPr lvl="1"/>
            <a:r>
              <a:rPr lang="en-US"/>
              <a:t>Second level</a:t>
            </a:r>
          </a:p>
        </p:txBody>
      </p:sp>
      <p:sp>
        <p:nvSpPr>
          <p:cNvPr id="20" name="Text Placeholder 17">
            <a:extLst>
              <a:ext uri="{FF2B5EF4-FFF2-40B4-BE49-F238E27FC236}">
                <a16:creationId xmlns:a16="http://schemas.microsoft.com/office/drawing/2014/main" id="{DC579625-4992-4ED0-B482-B4B4E1538F91}"/>
              </a:ext>
            </a:extLst>
          </p:cNvPr>
          <p:cNvSpPr>
            <a:spLocks noGrp="1"/>
          </p:cNvSpPr>
          <p:nvPr>
            <p:ph type="body" sz="quarter" idx="18"/>
          </p:nvPr>
        </p:nvSpPr>
        <p:spPr>
          <a:xfrm>
            <a:off x="8102602" y="2815316"/>
            <a:ext cx="3349171" cy="2939597"/>
          </a:xfrm>
        </p:spPr>
        <p:txBody>
          <a:bodyPr/>
          <a:lstStyle>
            <a:lvl1pPr marL="182880" indent="-182880">
              <a:lnSpc>
                <a:spcPct val="100000"/>
              </a:lnSpc>
              <a:spcBef>
                <a:spcPts val="600"/>
              </a:spcBef>
              <a:buFont typeface="Arial" panose="020B0604020202020204" pitchFamily="34" charset="0"/>
              <a:buChar char="•"/>
              <a:defRPr sz="1400">
                <a:latin typeface="+mj-lt"/>
              </a:defRPr>
            </a:lvl1pPr>
            <a:lvl2pPr marL="182880" indent="-182880">
              <a:lnSpc>
                <a:spcPct val="100000"/>
              </a:lnSpc>
              <a:spcBef>
                <a:spcPts val="600"/>
              </a:spcBef>
              <a:defRPr sz="1400">
                <a:latin typeface="+mj-lt"/>
              </a:defRPr>
            </a:lvl2pPr>
            <a:lvl3pPr marL="182880" indent="-182880">
              <a:lnSpc>
                <a:spcPct val="100000"/>
              </a:lnSpc>
              <a:spcBef>
                <a:spcPts val="600"/>
              </a:spcBef>
              <a:defRPr sz="1400">
                <a:latin typeface="+mj-lt"/>
              </a:defRPr>
            </a:lvl3pPr>
            <a:lvl4pPr marL="182880" indent="-182880">
              <a:lnSpc>
                <a:spcPct val="100000"/>
              </a:lnSpc>
              <a:spcBef>
                <a:spcPts val="600"/>
              </a:spcBef>
              <a:defRPr sz="1400">
                <a:latin typeface="+mj-lt"/>
              </a:defRPr>
            </a:lvl4pPr>
            <a:lvl5pPr marL="182880" indent="-182880">
              <a:lnSpc>
                <a:spcPct val="100000"/>
              </a:lnSpc>
              <a:spcBef>
                <a:spcPts val="600"/>
              </a:spcBef>
              <a:defRPr sz="1400">
                <a:latin typeface="+mj-lt"/>
              </a:defRPr>
            </a:lvl5pPr>
          </a:lstStyle>
          <a:p>
            <a:pPr lvl="0"/>
            <a:r>
              <a:rPr lang="en-US"/>
              <a:t>Edit Master text styles</a:t>
            </a:r>
          </a:p>
          <a:p>
            <a:pPr lvl="1"/>
            <a:r>
              <a:rPr lang="en-US"/>
              <a:t>Second level</a:t>
            </a:r>
          </a:p>
        </p:txBody>
      </p:sp>
      <p:sp>
        <p:nvSpPr>
          <p:cNvPr id="6" name="Slide Number Placeholder 5">
            <a:extLst>
              <a:ext uri="{FF2B5EF4-FFF2-40B4-BE49-F238E27FC236}">
                <a16:creationId xmlns:a16="http://schemas.microsoft.com/office/drawing/2014/main" id="{7B9301FF-D1F0-46F9-A01A-7184E3E3ED96}"/>
              </a:ext>
            </a:extLst>
          </p:cNvPr>
          <p:cNvSpPr>
            <a:spLocks noGrp="1"/>
          </p:cNvSpPr>
          <p:nvPr>
            <p:ph type="sldNum" sz="quarter" idx="19"/>
          </p:nvPr>
        </p:nvSpPr>
        <p:spPr/>
        <p:txBody>
          <a:bodyPr/>
          <a:lstStyle/>
          <a:p>
            <a:pPr defTabSz="914377">
              <a:lnSpc>
                <a:spcPct val="90000"/>
              </a:lnSpc>
              <a:spcBef>
                <a:spcPts val="1800"/>
              </a:spcBef>
              <a:buSzPct val="95000"/>
            </a:pPr>
            <a:fld id="{EA543DA1-053B-459F-9A3B-E2E644C3A7CD}" type="slidenum">
              <a:rPr lang="en-US" smtClean="0"/>
              <a:pPr defTabSz="914377">
                <a:lnSpc>
                  <a:spcPct val="90000"/>
                </a:lnSpc>
                <a:spcBef>
                  <a:spcPts val="1800"/>
                </a:spcBef>
                <a:buSzPct val="95000"/>
              </a:pPr>
              <a:t>‹#›</a:t>
            </a:fld>
            <a:endParaRPr lang="en-US" dirty="0"/>
          </a:p>
        </p:txBody>
      </p:sp>
    </p:spTree>
    <p:extLst>
      <p:ext uri="{BB962C8B-B14F-4D97-AF65-F5344CB8AC3E}">
        <p14:creationId xmlns:p14="http://schemas.microsoft.com/office/powerpoint/2010/main" val="2276211273"/>
      </p:ext>
    </p:extLst>
  </p:cSld>
  <p:clrMapOvr>
    <a:masterClrMapping/>
  </p:clrMapOvr>
  <p:transition spd="med"/>
  <p:extLst>
    <p:ext uri="{DCECCB84-F9BA-43D5-87BE-67443E8EF086}">
      <p15:sldGuideLst xmlns:p15="http://schemas.microsoft.com/office/powerpoint/2012/main">
        <p15:guide id="1" orient="horz" pos="4104">
          <p15:clr>
            <a:srgbClr val="FBAE40"/>
          </p15:clr>
        </p15:guide>
        <p15:guide id="2" pos="528">
          <p15:clr>
            <a:srgbClr val="FBAE40"/>
          </p15:clr>
        </p15:guide>
        <p15:guide id="3" pos="7152">
          <p15:clr>
            <a:srgbClr val="FBAE4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Heading - yellow">
    <p:bg>
      <p:bgPr>
        <a:solidFill>
          <a:srgbClr val="FDBB30"/>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Text Placeholder 3"/>
          <p:cNvSpPr>
            <a:spLocks noGrp="1"/>
          </p:cNvSpPr>
          <p:nvPr>
            <p:ph type="body" sz="quarter" idx="13" hasCustomPrompt="1"/>
          </p:nvPr>
        </p:nvSpPr>
        <p:spPr>
          <a:xfrm>
            <a:off x="787438" y="818147"/>
            <a:ext cx="9885454" cy="5261811"/>
          </a:xfrm>
        </p:spPr>
        <p:txBody>
          <a:bodyPr lIns="0" tIns="0" rIns="0" bIns="0" anchor="ctr">
            <a:noAutofit/>
          </a:bodyPr>
          <a:lstStyle>
            <a:lvl1pPr marL="0" indent="0">
              <a:lnSpc>
                <a:spcPct val="90000"/>
              </a:lnSpc>
              <a:buNone/>
              <a:defRPr sz="8000" b="1" spc="0" baseline="0">
                <a:solidFill>
                  <a:srgbClr val="292929"/>
                </a:solidFill>
                <a:latin typeface="Speedee Beta" charset="0"/>
                <a:ea typeface="Speedee Beta" charset="0"/>
                <a:cs typeface="Speedee Beta" charset="0"/>
              </a:defRPr>
            </a:lvl1pPr>
          </a:lstStyle>
          <a:p>
            <a:pPr lvl="0"/>
            <a:r>
              <a:rPr lang="en-US" dirty="0"/>
              <a:t>Primary breaker.</a:t>
            </a:r>
          </a:p>
        </p:txBody>
      </p:sp>
      <p:sp>
        <p:nvSpPr>
          <p:cNvPr id="2" name="Slide Number Placeholder 1"/>
          <p:cNvSpPr>
            <a:spLocks noGrp="1"/>
          </p:cNvSpPr>
          <p:nvPr>
            <p:ph type="sldNum" sz="quarter" idx="17"/>
          </p:nvPr>
        </p:nvSpPr>
        <p:spPr/>
        <p:txBody>
          <a:bodyPr/>
          <a:lstStyle>
            <a:lvl1pPr>
              <a:defRPr>
                <a:solidFill>
                  <a:schemeClr val="tx1"/>
                </a:solidFill>
                <a:latin typeface="Speedee Beta" charset="0"/>
                <a:ea typeface="Speedee Beta" charset="0"/>
                <a:cs typeface="Speedee Beta" charset="0"/>
              </a:defRPr>
            </a:lvl1pPr>
          </a:lstStyle>
          <a:p>
            <a:fld id="{33E0B36F-E7B4-E04F-97FB-7D370A00CFBA}" type="slidenum">
              <a:rPr lang="en-US" smtClean="0"/>
              <a:pPr/>
              <a:t>‹#›</a:t>
            </a:fld>
            <a:endParaRPr lang="en-US" dirty="0"/>
          </a:p>
        </p:txBody>
      </p:sp>
    </p:spTree>
    <p:extLst>
      <p:ext uri="{BB962C8B-B14F-4D97-AF65-F5344CB8AC3E}">
        <p14:creationId xmlns:p14="http://schemas.microsoft.com/office/powerpoint/2010/main" val="283645466"/>
      </p:ext>
    </p:extLst>
  </p:cSld>
  <p:clrMapOvr>
    <a:masterClrMapping/>
  </p:clrMapOvr>
  <p:transition spd="med"/>
  <p:extLst>
    <p:ext uri="{DCECCB84-F9BA-43D5-87BE-67443E8EF086}">
      <p15:sldGuideLst xmlns:p15="http://schemas.microsoft.com/office/powerpoint/2012/main">
        <p15:guide id="1" orient="horz" pos="4104">
          <p15:clr>
            <a:srgbClr val="FBAE40"/>
          </p15:clr>
        </p15:guide>
        <p15:guide id="2" pos="528">
          <p15:clr>
            <a:srgbClr val="FBAE40"/>
          </p15:clr>
        </p15:guide>
        <p15:guide id="3" pos="7152">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p:cSld name="1_Heading - yellow">
    <p:bg>
      <p:bgPr>
        <a:solidFill>
          <a:srgbClr val="FDBB30"/>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artisticBlur radius="6"/>
                    </a14:imgEffect>
                  </a14:imgLayer>
                </a14:imgProps>
              </a:ex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Text Placeholder 3"/>
          <p:cNvSpPr>
            <a:spLocks noGrp="1"/>
          </p:cNvSpPr>
          <p:nvPr>
            <p:ph type="body" sz="quarter" idx="13" hasCustomPrompt="1"/>
          </p:nvPr>
        </p:nvSpPr>
        <p:spPr>
          <a:xfrm>
            <a:off x="787438" y="818147"/>
            <a:ext cx="9885454" cy="5261811"/>
          </a:xfrm>
        </p:spPr>
        <p:txBody>
          <a:bodyPr lIns="0" tIns="0" rIns="0" bIns="0" anchor="ctr">
            <a:noAutofit/>
          </a:bodyPr>
          <a:lstStyle>
            <a:lvl1pPr marL="0" indent="0">
              <a:lnSpc>
                <a:spcPct val="90000"/>
              </a:lnSpc>
              <a:buNone/>
              <a:defRPr sz="8000" b="1" spc="0" baseline="0">
                <a:solidFill>
                  <a:schemeClr val="tx1"/>
                </a:solidFill>
                <a:effectLst/>
                <a:latin typeface="Speedee Beta" charset="0"/>
                <a:ea typeface="Speedee Beta" charset="0"/>
                <a:cs typeface="Speedee Beta" charset="0"/>
              </a:defRPr>
            </a:lvl1pPr>
          </a:lstStyle>
          <a:p>
            <a:pPr lvl="0"/>
            <a:r>
              <a:rPr lang="en-US" dirty="0"/>
              <a:t>Primary breaker.</a:t>
            </a:r>
          </a:p>
        </p:txBody>
      </p:sp>
      <p:sp>
        <p:nvSpPr>
          <p:cNvPr id="2" name="Slide Number Placeholder 1"/>
          <p:cNvSpPr>
            <a:spLocks noGrp="1"/>
          </p:cNvSpPr>
          <p:nvPr>
            <p:ph type="sldNum" sz="quarter" idx="17"/>
          </p:nvPr>
        </p:nvSpPr>
        <p:spPr/>
        <p:txBody>
          <a:bodyPr/>
          <a:lstStyle>
            <a:lvl1pPr>
              <a:defRPr>
                <a:solidFill>
                  <a:schemeClr val="tx1"/>
                </a:solidFill>
                <a:latin typeface="Speedee Beta" charset="0"/>
                <a:ea typeface="Speedee Beta" charset="0"/>
                <a:cs typeface="Speedee Beta" charset="0"/>
              </a:defRPr>
            </a:lvl1pPr>
          </a:lstStyle>
          <a:p>
            <a:fld id="{33E0B36F-E7B4-E04F-97FB-7D370A00CFBA}" type="slidenum">
              <a:rPr lang="en-US" smtClean="0"/>
              <a:pPr/>
              <a:t>‹#›</a:t>
            </a:fld>
            <a:endParaRPr lang="en-US" dirty="0"/>
          </a:p>
        </p:txBody>
      </p:sp>
    </p:spTree>
    <p:extLst>
      <p:ext uri="{BB962C8B-B14F-4D97-AF65-F5344CB8AC3E}">
        <p14:creationId xmlns:p14="http://schemas.microsoft.com/office/powerpoint/2010/main" val="340312603"/>
      </p:ext>
    </p:extLst>
  </p:cSld>
  <p:clrMapOvr>
    <a:masterClrMapping/>
  </p:clrMapOvr>
  <p:transition spd="med"/>
  <p:extLst>
    <p:ext uri="{DCECCB84-F9BA-43D5-87BE-67443E8EF086}">
      <p15:sldGuideLst xmlns:p15="http://schemas.microsoft.com/office/powerpoint/2012/main">
        <p15:guide id="1" orient="horz" pos="4104">
          <p15:clr>
            <a:srgbClr val="FBAE40"/>
          </p15:clr>
        </p15:guide>
        <p15:guide id="2" pos="528">
          <p15:clr>
            <a:srgbClr val="FBAE40"/>
          </p15:clr>
        </p15:guide>
        <p15:guide id="3" pos="7152">
          <p15:clr>
            <a:srgbClr val="FBAE4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EE45B-88F8-414E-A760-D81235918D34}"/>
              </a:ext>
            </a:extLst>
          </p:cNvPr>
          <p:cNvSpPr>
            <a:spLocks noGrp="1"/>
          </p:cNvSpPr>
          <p:nvPr>
            <p:ph type="ctrTitle"/>
          </p:nvPr>
        </p:nvSpPr>
        <p:spPr>
          <a:xfrm>
            <a:off x="609600" y="548640"/>
            <a:ext cx="5486400" cy="2194560"/>
          </a:xfrm>
        </p:spPr>
        <p:txBody>
          <a:bodyPr anchor="b"/>
          <a:lstStyle>
            <a:lvl1pPr algn="l">
              <a:defRPr sz="4800">
                <a:solidFill>
                  <a:schemeClr val="accent2"/>
                </a:solidFill>
              </a:defRPr>
            </a:lvl1pPr>
          </a:lstStyle>
          <a:p>
            <a:r>
              <a:rPr lang="en-US"/>
              <a:t>Click to edit Master title style</a:t>
            </a:r>
          </a:p>
        </p:txBody>
      </p:sp>
      <p:sp>
        <p:nvSpPr>
          <p:cNvPr id="3" name="Subtitle 2">
            <a:extLst>
              <a:ext uri="{FF2B5EF4-FFF2-40B4-BE49-F238E27FC236}">
                <a16:creationId xmlns:a16="http://schemas.microsoft.com/office/drawing/2014/main" id="{810381AA-6F3B-434D-8422-E9ECE5FC5D48}"/>
              </a:ext>
            </a:extLst>
          </p:cNvPr>
          <p:cNvSpPr>
            <a:spLocks noGrp="1"/>
          </p:cNvSpPr>
          <p:nvPr>
            <p:ph type="subTitle" idx="1"/>
          </p:nvPr>
        </p:nvSpPr>
        <p:spPr>
          <a:xfrm>
            <a:off x="609600" y="2743200"/>
            <a:ext cx="5486400" cy="2194560"/>
          </a:xfrm>
        </p:spPr>
        <p:txBody>
          <a:bodyPr tIns="182880" bIns="182880" anchor="t" anchorCtr="0"/>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9" name="Graphic 8">
            <a:extLst>
              <a:ext uri="{FF2B5EF4-FFF2-40B4-BE49-F238E27FC236}">
                <a16:creationId xmlns:a16="http://schemas.microsoft.com/office/drawing/2014/main" id="{A711F375-21C1-4CFA-B5ED-D95FA2E72FD7}"/>
              </a:ext>
            </a:extLst>
          </p:cNvPr>
          <p:cNvPicPr>
            <a:picLocks noChangeAspect="1"/>
          </p:cNvPicPr>
          <p:nvPr/>
        </p:nvPicPr>
        <p:blipFill rotWithShape="1">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r="33724" b="16368"/>
          <a:stretch/>
        </p:blipFill>
        <p:spPr>
          <a:xfrm>
            <a:off x="5932279" y="568829"/>
            <a:ext cx="6259721" cy="6307100"/>
          </a:xfrm>
          <a:prstGeom prst="rect">
            <a:avLst/>
          </a:prstGeom>
        </p:spPr>
      </p:pic>
    </p:spTree>
    <p:custDataLst>
      <p:tags r:id="rId1"/>
    </p:custDataLst>
    <p:extLst>
      <p:ext uri="{BB962C8B-B14F-4D97-AF65-F5344CB8AC3E}">
        <p14:creationId xmlns:p14="http://schemas.microsoft.com/office/powerpoint/2010/main" val="741017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
          <p15:clr>
            <a:srgbClr val="FBAE4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type="title" preserve="1">
  <p:cSld name="Title Sl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EE45B-88F8-414E-A760-D81235918D34}"/>
              </a:ext>
            </a:extLst>
          </p:cNvPr>
          <p:cNvSpPr>
            <a:spLocks noGrp="1"/>
          </p:cNvSpPr>
          <p:nvPr>
            <p:ph type="ctrTitle"/>
          </p:nvPr>
        </p:nvSpPr>
        <p:spPr>
          <a:xfrm>
            <a:off x="6096000" y="411480"/>
            <a:ext cx="5486400" cy="2194560"/>
          </a:xfrm>
        </p:spPr>
        <p:txBody>
          <a:bodyPr anchor="b"/>
          <a:lstStyle>
            <a:lvl1pPr algn="l">
              <a:defRPr sz="4800">
                <a:solidFill>
                  <a:schemeClr val="accent2"/>
                </a:solidFill>
              </a:defRPr>
            </a:lvl1pPr>
          </a:lstStyle>
          <a:p>
            <a:r>
              <a:rPr lang="en-US"/>
              <a:t>Click to edit Master title style</a:t>
            </a:r>
          </a:p>
        </p:txBody>
      </p:sp>
      <p:sp>
        <p:nvSpPr>
          <p:cNvPr id="3" name="Subtitle 2">
            <a:extLst>
              <a:ext uri="{FF2B5EF4-FFF2-40B4-BE49-F238E27FC236}">
                <a16:creationId xmlns:a16="http://schemas.microsoft.com/office/drawing/2014/main" id="{810381AA-6F3B-434D-8422-E9ECE5FC5D48}"/>
              </a:ext>
            </a:extLst>
          </p:cNvPr>
          <p:cNvSpPr>
            <a:spLocks noGrp="1"/>
          </p:cNvSpPr>
          <p:nvPr>
            <p:ph type="subTitle" idx="1"/>
          </p:nvPr>
        </p:nvSpPr>
        <p:spPr>
          <a:xfrm>
            <a:off x="6096000" y="2926080"/>
            <a:ext cx="5486400" cy="2194560"/>
          </a:xfrm>
        </p:spPr>
        <p:txBody>
          <a:bodyPr tIns="182880" bIns="182880" anchor="t" anchorCtr="0"/>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9" name="Graphic 8">
            <a:extLst>
              <a:ext uri="{FF2B5EF4-FFF2-40B4-BE49-F238E27FC236}">
                <a16:creationId xmlns:a16="http://schemas.microsoft.com/office/drawing/2014/main" id="{A711F375-21C1-4CFA-B5ED-D95FA2E72FD7}"/>
              </a:ext>
            </a:extLst>
          </p:cNvPr>
          <p:cNvPicPr>
            <a:picLocks noChangeAspect="1"/>
          </p:cNvPicPr>
          <p:nvPr/>
        </p:nvPicPr>
        <p:blipFill rotWithShape="1">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r="33724" b="16368"/>
          <a:stretch/>
        </p:blipFill>
        <p:spPr>
          <a:xfrm flipH="1">
            <a:off x="0" y="568829"/>
            <a:ext cx="6259721" cy="6307100"/>
          </a:xfrm>
          <a:prstGeom prst="rect">
            <a:avLst/>
          </a:prstGeom>
        </p:spPr>
      </p:pic>
    </p:spTree>
    <p:custDataLst>
      <p:tags r:id="rId1"/>
    </p:custDataLst>
    <p:extLst>
      <p:ext uri="{BB962C8B-B14F-4D97-AF65-F5344CB8AC3E}">
        <p14:creationId xmlns:p14="http://schemas.microsoft.com/office/powerpoint/2010/main" val="1026766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7296">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type="title" preserve="1">
  <p:cSld name="1_Title Slid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EE45B-88F8-414E-A760-D81235918D34}"/>
              </a:ext>
            </a:extLst>
          </p:cNvPr>
          <p:cNvSpPr>
            <a:spLocks noGrp="1"/>
          </p:cNvSpPr>
          <p:nvPr>
            <p:ph type="ctrTitle"/>
          </p:nvPr>
        </p:nvSpPr>
        <p:spPr>
          <a:xfrm>
            <a:off x="609600" y="548640"/>
            <a:ext cx="5486400" cy="2194560"/>
          </a:xfrm>
        </p:spPr>
        <p:txBody>
          <a:bodyPr anchor="b"/>
          <a:lstStyle>
            <a:lvl1pPr algn="l">
              <a:defRPr sz="4800">
                <a:solidFill>
                  <a:schemeClr val="accent2"/>
                </a:solidFill>
              </a:defRPr>
            </a:lvl1pPr>
          </a:lstStyle>
          <a:p>
            <a:r>
              <a:rPr lang="en-US"/>
              <a:t>Click to edit Master title style</a:t>
            </a:r>
          </a:p>
        </p:txBody>
      </p:sp>
      <p:sp>
        <p:nvSpPr>
          <p:cNvPr id="3" name="Subtitle 2">
            <a:extLst>
              <a:ext uri="{FF2B5EF4-FFF2-40B4-BE49-F238E27FC236}">
                <a16:creationId xmlns:a16="http://schemas.microsoft.com/office/drawing/2014/main" id="{810381AA-6F3B-434D-8422-E9ECE5FC5D48}"/>
              </a:ext>
            </a:extLst>
          </p:cNvPr>
          <p:cNvSpPr>
            <a:spLocks noGrp="1"/>
          </p:cNvSpPr>
          <p:nvPr>
            <p:ph type="subTitle" idx="1"/>
          </p:nvPr>
        </p:nvSpPr>
        <p:spPr>
          <a:xfrm>
            <a:off x="609600" y="2743200"/>
            <a:ext cx="5486400" cy="2194560"/>
          </a:xfrm>
        </p:spPr>
        <p:txBody>
          <a:bodyPr tIns="182880" bIns="182880" anchor="t" anchorCtr="0"/>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9" name="Graphic 8">
            <a:extLst>
              <a:ext uri="{FF2B5EF4-FFF2-40B4-BE49-F238E27FC236}">
                <a16:creationId xmlns:a16="http://schemas.microsoft.com/office/drawing/2014/main" id="{A711F375-21C1-4CFA-B5ED-D95FA2E72FD7}"/>
              </a:ext>
            </a:extLst>
          </p:cNvPr>
          <p:cNvPicPr>
            <a:picLocks noChangeAspect="1"/>
          </p:cNvPicPr>
          <p:nvPr/>
        </p:nvPicPr>
        <p:blipFill rotWithShape="1">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r="33724" b="16368"/>
          <a:stretch/>
        </p:blipFill>
        <p:spPr>
          <a:xfrm>
            <a:off x="5932279" y="550900"/>
            <a:ext cx="6259721" cy="6307100"/>
          </a:xfrm>
          <a:prstGeom prst="rect">
            <a:avLst/>
          </a:prstGeom>
        </p:spPr>
      </p:pic>
    </p:spTree>
    <p:custDataLst>
      <p:tags r:id="rId1"/>
    </p:custDataLst>
    <p:extLst>
      <p:ext uri="{BB962C8B-B14F-4D97-AF65-F5344CB8AC3E}">
        <p14:creationId xmlns:p14="http://schemas.microsoft.com/office/powerpoint/2010/main" val="574011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type="title" preserve="1">
  <p:cSld name="Title Slide 3">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4FD76C8F-5F3B-472D-8BFE-6F1AB1D88213}"/>
              </a:ext>
            </a:extLst>
          </p:cNvPr>
          <p:cNvPicPr>
            <a:picLocks noChangeAspect="1"/>
          </p:cNvPicPr>
          <p:nvPr/>
        </p:nvPicPr>
        <p:blipFill rotWithShape="1">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t="8529" b="20917"/>
          <a:stretch/>
        </p:blipFill>
        <p:spPr>
          <a:xfrm>
            <a:off x="106680" y="0"/>
            <a:ext cx="780290" cy="6858000"/>
          </a:xfrm>
          <a:prstGeom prst="rect">
            <a:avLst/>
          </a:prstGeom>
        </p:spPr>
      </p:pic>
      <p:sp>
        <p:nvSpPr>
          <p:cNvPr id="2" name="Title 1">
            <a:extLst>
              <a:ext uri="{FF2B5EF4-FFF2-40B4-BE49-F238E27FC236}">
                <a16:creationId xmlns:a16="http://schemas.microsoft.com/office/drawing/2014/main" id="{F1FEE45B-88F8-414E-A760-D81235918D34}"/>
              </a:ext>
            </a:extLst>
          </p:cNvPr>
          <p:cNvSpPr>
            <a:spLocks noGrp="1"/>
          </p:cNvSpPr>
          <p:nvPr>
            <p:ph type="ctrTitle"/>
          </p:nvPr>
        </p:nvSpPr>
        <p:spPr>
          <a:xfrm>
            <a:off x="1112520" y="1234440"/>
            <a:ext cx="9966960" cy="2194560"/>
          </a:xfrm>
        </p:spPr>
        <p:txBody>
          <a:bodyPr anchor="b"/>
          <a:lstStyle>
            <a:lvl1pPr algn="ctr">
              <a:defRPr sz="4800">
                <a:solidFill>
                  <a:schemeClr val="accent2"/>
                </a:solidFill>
              </a:defRPr>
            </a:lvl1pPr>
          </a:lstStyle>
          <a:p>
            <a:r>
              <a:rPr lang="en-US"/>
              <a:t>Click to edit Master title style</a:t>
            </a:r>
          </a:p>
        </p:txBody>
      </p:sp>
      <p:sp>
        <p:nvSpPr>
          <p:cNvPr id="3" name="Subtitle 2">
            <a:extLst>
              <a:ext uri="{FF2B5EF4-FFF2-40B4-BE49-F238E27FC236}">
                <a16:creationId xmlns:a16="http://schemas.microsoft.com/office/drawing/2014/main" id="{810381AA-6F3B-434D-8422-E9ECE5FC5D48}"/>
              </a:ext>
            </a:extLst>
          </p:cNvPr>
          <p:cNvSpPr>
            <a:spLocks noGrp="1"/>
          </p:cNvSpPr>
          <p:nvPr>
            <p:ph type="subTitle" idx="1"/>
          </p:nvPr>
        </p:nvSpPr>
        <p:spPr>
          <a:xfrm>
            <a:off x="1112520" y="3429000"/>
            <a:ext cx="9966960" cy="2194560"/>
          </a:xfrm>
        </p:spPr>
        <p:txBody>
          <a:bodyPr tIns="182880" bIns="182880" anchor="t" anchorCtr="0"/>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custDataLst>
      <p:tags r:id="rId1"/>
    </p:custDataLst>
    <p:extLst>
      <p:ext uri="{BB962C8B-B14F-4D97-AF65-F5344CB8AC3E}">
        <p14:creationId xmlns:p14="http://schemas.microsoft.com/office/powerpoint/2010/main" val="1959186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7296">
          <p15:clr>
            <a:srgbClr val="FBAE4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Pic Full: Title &amp; Sub">
    <p:bg>
      <p:bgPr>
        <a:solidFill>
          <a:schemeClr val="accent5"/>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12A190B-7994-4FAD-847F-FB33770A89D4}"/>
              </a:ext>
            </a:extLst>
          </p:cNvPr>
          <p:cNvSpPr>
            <a:spLocks noGrp="1"/>
          </p:cNvSpPr>
          <p:nvPr>
            <p:ph type="pic" sz="quarter" idx="10"/>
          </p:nvPr>
        </p:nvSpPr>
        <p:spPr>
          <a:xfrm>
            <a:off x="0" y="0"/>
            <a:ext cx="12192000" cy="6858000"/>
          </a:xfrm>
          <a:solidFill>
            <a:schemeClr val="accent5"/>
          </a:solidFill>
        </p:spPr>
        <p:txBody>
          <a:bodyPr tIns="274320" anchor="t" anchorCtr="0"/>
          <a:lstStyle>
            <a:lvl1pPr marL="0" indent="0" algn="ctr">
              <a:buNone/>
              <a:defRPr sz="1800">
                <a:solidFill>
                  <a:schemeClr val="accent4"/>
                </a:solidFill>
              </a:defRPr>
            </a:lvl1pPr>
          </a:lstStyle>
          <a:p>
            <a:r>
              <a:rPr lang="en-US" dirty="0"/>
              <a:t>Click icon to add picture</a:t>
            </a:r>
          </a:p>
        </p:txBody>
      </p:sp>
      <p:sp>
        <p:nvSpPr>
          <p:cNvPr id="2" name="Title 1">
            <a:extLst>
              <a:ext uri="{FF2B5EF4-FFF2-40B4-BE49-F238E27FC236}">
                <a16:creationId xmlns:a16="http://schemas.microsoft.com/office/drawing/2014/main" id="{F1FEE45B-88F8-414E-A760-D81235918D34}"/>
              </a:ext>
            </a:extLst>
          </p:cNvPr>
          <p:cNvSpPr>
            <a:spLocks noGrp="1"/>
          </p:cNvSpPr>
          <p:nvPr>
            <p:ph type="ctrTitle"/>
          </p:nvPr>
        </p:nvSpPr>
        <p:spPr>
          <a:xfrm>
            <a:off x="609600" y="228600"/>
            <a:ext cx="5486400" cy="3200400"/>
          </a:xfrm>
        </p:spPr>
        <p:txBody>
          <a:bodyPr anchor="b" anchorCtr="0"/>
          <a:lstStyle>
            <a:lvl1pPr algn="l">
              <a:defRPr sz="4800">
                <a:solidFill>
                  <a:schemeClr val="accent2"/>
                </a:solidFill>
              </a:defRPr>
            </a:lvl1pPr>
          </a:lstStyle>
          <a:p>
            <a:r>
              <a:rPr lang="en-US"/>
              <a:t>Click to edit Master title style</a:t>
            </a:r>
          </a:p>
        </p:txBody>
      </p:sp>
      <p:sp>
        <p:nvSpPr>
          <p:cNvPr id="4" name="Subtitle 2">
            <a:extLst>
              <a:ext uri="{FF2B5EF4-FFF2-40B4-BE49-F238E27FC236}">
                <a16:creationId xmlns:a16="http://schemas.microsoft.com/office/drawing/2014/main" id="{6F34E61E-0508-4B17-88C4-705CC5E1116D}"/>
              </a:ext>
            </a:extLst>
          </p:cNvPr>
          <p:cNvSpPr>
            <a:spLocks noGrp="1"/>
          </p:cNvSpPr>
          <p:nvPr>
            <p:ph type="subTitle" idx="1"/>
          </p:nvPr>
        </p:nvSpPr>
        <p:spPr>
          <a:xfrm>
            <a:off x="609600" y="3429000"/>
            <a:ext cx="5486400" cy="3200400"/>
          </a:xfrm>
        </p:spPr>
        <p:txBody>
          <a:bodyPr tIns="182880" bIns="182880" anchor="t" anchorCtr="0"/>
          <a:lstStyle>
            <a:lvl1pPr marL="0" indent="0" algn="l">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Slide Number Placeholder 4">
            <a:extLst>
              <a:ext uri="{FF2B5EF4-FFF2-40B4-BE49-F238E27FC236}">
                <a16:creationId xmlns:a16="http://schemas.microsoft.com/office/drawing/2014/main" id="{0E771104-31EB-439C-BDF2-50E7F77D4DC0}"/>
              </a:ext>
            </a:extLst>
          </p:cNvPr>
          <p:cNvSpPr>
            <a:spLocks noGrp="1"/>
          </p:cNvSpPr>
          <p:nvPr>
            <p:ph type="sldNum" sz="quarter" idx="4"/>
          </p:nvPr>
        </p:nvSpPr>
        <p:spPr>
          <a:xfrm>
            <a:off x="11602484" y="6488977"/>
            <a:ext cx="254236" cy="140423"/>
          </a:xfrm>
          <a:prstGeom prst="rect">
            <a:avLst/>
          </a:prstGeom>
        </p:spPr>
        <p:txBody>
          <a:bodyPr wrap="none" lIns="45720" tIns="0" rIns="45720" bIns="0" anchor="b" anchorCtr="0">
            <a:spAutoFit/>
          </a:bodyPr>
          <a:lstStyle>
            <a:lvl1pPr>
              <a:defRPr lang="en-US" sz="1000" smtClean="0">
                <a:solidFill>
                  <a:schemeClr val="bg1"/>
                </a:solidFill>
              </a:defRPr>
            </a:lvl1pPr>
          </a:lstStyle>
          <a:p>
            <a:pPr algn="r" defTabSz="914377">
              <a:lnSpc>
                <a:spcPct val="90000"/>
              </a:lnSpc>
              <a:spcBef>
                <a:spcPts val="1800"/>
              </a:spcBef>
              <a:buSzPct val="95000"/>
            </a:pPr>
            <a:fld id="{EA543DA1-053B-459F-9A3B-E2E644C3A7CD}" type="slidenum">
              <a:rPr lang="en-US" smtClean="0"/>
              <a:pPr algn="r" defTabSz="914377">
                <a:lnSpc>
                  <a:spcPct val="90000"/>
                </a:lnSpc>
                <a:spcBef>
                  <a:spcPts val="1800"/>
                </a:spcBef>
                <a:buSzPct val="95000"/>
              </a:pPr>
              <a:t>‹#›</a:t>
            </a:fld>
            <a:endParaRPr lang="en-US" dirty="0"/>
          </a:p>
        </p:txBody>
      </p:sp>
    </p:spTree>
    <p:custDataLst>
      <p:tags r:id="rId1"/>
    </p:custDataLst>
    <p:extLst>
      <p:ext uri="{BB962C8B-B14F-4D97-AF65-F5344CB8AC3E}">
        <p14:creationId xmlns:p14="http://schemas.microsoft.com/office/powerpoint/2010/main" val="4044196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imple Bullet Text">
    <p:spTree>
      <p:nvGrpSpPr>
        <p:cNvPr id="1" name=""/>
        <p:cNvGrpSpPr/>
        <p:nvPr/>
      </p:nvGrpSpPr>
      <p:grpSpPr>
        <a:xfrm>
          <a:off x="0" y="0"/>
          <a:ext cx="0" cy="0"/>
          <a:chOff x="0" y="0"/>
          <a:chExt cx="0" cy="0"/>
        </a:xfrm>
      </p:grpSpPr>
      <p:sp>
        <p:nvSpPr>
          <p:cNvPr id="16" name="Text Placeholder 12">
            <a:extLst>
              <a:ext uri="{FF2B5EF4-FFF2-40B4-BE49-F238E27FC236}">
                <a16:creationId xmlns:a16="http://schemas.microsoft.com/office/drawing/2014/main" id="{383EAB33-129B-4A46-A0BC-F2FD6A4C29AC}"/>
              </a:ext>
            </a:extLst>
          </p:cNvPr>
          <p:cNvSpPr>
            <a:spLocks noGrp="1"/>
          </p:cNvSpPr>
          <p:nvPr>
            <p:ph type="body" sz="quarter" idx="14" hasCustomPrompt="1"/>
          </p:nvPr>
        </p:nvSpPr>
        <p:spPr>
          <a:xfrm>
            <a:off x="287491" y="1463041"/>
            <a:ext cx="8242316" cy="427567"/>
          </a:xfrm>
          <a:prstGeom prst="rect">
            <a:avLst/>
          </a:prstGeom>
        </p:spPr>
        <p:txBody>
          <a:bodyPr/>
          <a:lstStyle>
            <a:lvl1pPr marL="0" indent="0">
              <a:lnSpc>
                <a:spcPct val="100000"/>
              </a:lnSpc>
              <a:spcBef>
                <a:spcPts val="0"/>
              </a:spcBef>
              <a:buNone/>
              <a:defRPr sz="1867"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subhead style</a:t>
            </a:r>
          </a:p>
        </p:txBody>
      </p:sp>
      <p:sp>
        <p:nvSpPr>
          <p:cNvPr id="5" name="Text Placeholder 4">
            <a:extLst>
              <a:ext uri="{FF2B5EF4-FFF2-40B4-BE49-F238E27FC236}">
                <a16:creationId xmlns:a16="http://schemas.microsoft.com/office/drawing/2014/main" id="{C3FC6824-11C1-DD43-8727-3CC327850FA9}"/>
              </a:ext>
            </a:extLst>
          </p:cNvPr>
          <p:cNvSpPr>
            <a:spLocks noGrp="1"/>
          </p:cNvSpPr>
          <p:nvPr>
            <p:ph type="body" sz="quarter" idx="17"/>
          </p:nvPr>
        </p:nvSpPr>
        <p:spPr>
          <a:xfrm>
            <a:off x="268223" y="2307461"/>
            <a:ext cx="8261584" cy="3606800"/>
          </a:xfrm>
          <a:prstGeom prst="rect">
            <a:avLst/>
          </a:prstGeom>
        </p:spPr>
        <p:txBody>
          <a:bodyPr/>
          <a:lstStyle>
            <a:lvl1pPr marL="194728" indent="-194728">
              <a:lnSpc>
                <a:spcPct val="100000"/>
              </a:lnSpc>
              <a:spcBef>
                <a:spcPts val="1200"/>
              </a:spcBef>
              <a:buClr>
                <a:schemeClr val="accent1"/>
              </a:buClr>
              <a:buSzPct val="120000"/>
              <a:buFont typeface="Arial" panose="020B0604020202020204" pitchFamily="34" charset="0"/>
              <a:buChar char="•"/>
              <a:tabLst/>
              <a:defRPr sz="1867"/>
            </a:lvl1pPr>
            <a:lvl2pPr marL="389457" indent="-184146">
              <a:lnSpc>
                <a:spcPct val="100000"/>
              </a:lnSpc>
              <a:spcBef>
                <a:spcPts val="400"/>
              </a:spcBef>
              <a:buClr>
                <a:schemeClr val="accent2"/>
              </a:buClr>
              <a:buSzPct val="120000"/>
              <a:tabLst/>
              <a:defRPr sz="1867"/>
            </a:lvl2pPr>
          </a:lstStyle>
          <a:p>
            <a:pPr lvl="0"/>
            <a:r>
              <a:rPr lang="en-US"/>
              <a:t>Edit Master text styles</a:t>
            </a:r>
          </a:p>
          <a:p>
            <a:pPr lvl="1"/>
            <a:r>
              <a:rPr lang="en-US"/>
              <a:t>Second level</a:t>
            </a:r>
          </a:p>
        </p:txBody>
      </p:sp>
      <p:sp>
        <p:nvSpPr>
          <p:cNvPr id="2" name="Title 1">
            <a:extLst>
              <a:ext uri="{FF2B5EF4-FFF2-40B4-BE49-F238E27FC236}">
                <a16:creationId xmlns:a16="http://schemas.microsoft.com/office/drawing/2014/main" id="{5985773A-EB34-4C78-A8EF-38FED8A06F1F}"/>
              </a:ext>
            </a:extLst>
          </p:cNvPr>
          <p:cNvSpPr>
            <a:spLocks noGrp="1"/>
          </p:cNvSpPr>
          <p:nvPr>
            <p:ph type="title"/>
          </p:nvPr>
        </p:nvSpPr>
        <p:spPr/>
        <p:txBody>
          <a:bodyPr/>
          <a:lstStyle/>
          <a:p>
            <a:r>
              <a:rPr lang="en-US"/>
              <a:t>Click to edit Master title style</a:t>
            </a:r>
            <a:endParaRPr lang="en-US" dirty="0"/>
          </a:p>
        </p:txBody>
      </p:sp>
      <p:sp>
        <p:nvSpPr>
          <p:cNvPr id="10" name="Rectangle 9">
            <a:extLst>
              <a:ext uri="{FF2B5EF4-FFF2-40B4-BE49-F238E27FC236}">
                <a16:creationId xmlns:a16="http://schemas.microsoft.com/office/drawing/2014/main" id="{E6FB0A80-9ACD-4496-89D8-4FF2C3CBB28E}"/>
              </a:ext>
            </a:extLst>
          </p:cNvPr>
          <p:cNvSpPr/>
          <p:nvPr/>
        </p:nvSpPr>
        <p:spPr>
          <a:xfrm>
            <a:off x="268224" y="6449568"/>
            <a:ext cx="4938777" cy="235898"/>
          </a:xfrm>
          <a:prstGeom prst="rect">
            <a:avLst/>
          </a:prstGeom>
        </p:spPr>
        <p:txBody>
          <a:bodyPr wrap="square">
            <a:spAutoFit/>
          </a:bodyPr>
          <a:lstStyle/>
          <a:p>
            <a:pPr lvl="0"/>
            <a:r>
              <a:rPr lang="en-US" sz="933" dirty="0">
                <a:solidFill>
                  <a:schemeClr val="tx1"/>
                </a:solidFill>
              </a:rPr>
              <a:t>© McDonald’s</a:t>
            </a:r>
          </a:p>
        </p:txBody>
      </p:sp>
      <p:sp>
        <p:nvSpPr>
          <p:cNvPr id="11" name="Slide Number Placeholder 9">
            <a:extLst>
              <a:ext uri="{FF2B5EF4-FFF2-40B4-BE49-F238E27FC236}">
                <a16:creationId xmlns:a16="http://schemas.microsoft.com/office/drawing/2014/main" id="{1EE36112-B6BD-4CD9-89F0-9EA843640441}"/>
              </a:ext>
            </a:extLst>
          </p:cNvPr>
          <p:cNvSpPr>
            <a:spLocks noGrp="1"/>
          </p:cNvSpPr>
          <p:nvPr>
            <p:ph type="sldNum" sz="quarter" idx="4"/>
          </p:nvPr>
        </p:nvSpPr>
        <p:spPr>
          <a:xfrm>
            <a:off x="11591779" y="6462203"/>
            <a:ext cx="346569" cy="246221"/>
          </a:xfrm>
          <a:prstGeom prst="rect">
            <a:avLst/>
          </a:prstGeom>
        </p:spPr>
        <p:txBody>
          <a:bodyPr vert="horz" lIns="91440" tIns="45720" rIns="91440" bIns="45720" rtlCol="0" anchor="ctr"/>
          <a:lstStyle>
            <a:lvl1pPr algn="r">
              <a:defRPr sz="1000">
                <a:solidFill>
                  <a:schemeClr val="tx1"/>
                </a:solidFill>
              </a:defRPr>
            </a:lvl1pPr>
          </a:lstStyle>
          <a:p>
            <a:fld id="{726BF157-BF1F-46B7-963C-2E8A7AD73339}" type="slidenum">
              <a:rPr lang="en-US" smtClean="0"/>
              <a:t>‹#›</a:t>
            </a:fld>
            <a:endParaRPr lang="en-US" dirty="0"/>
          </a:p>
        </p:txBody>
      </p:sp>
    </p:spTree>
    <p:extLst>
      <p:ext uri="{BB962C8B-B14F-4D97-AF65-F5344CB8AC3E}">
        <p14:creationId xmlns:p14="http://schemas.microsoft.com/office/powerpoint/2010/main" val="2819460469"/>
      </p:ext>
    </p:extLst>
  </p:cSld>
  <p:clrMapOvr>
    <a:masterClrMapping/>
  </p:clrMapOvr>
  <p:extLst>
    <p:ext uri="{DCECCB84-F9BA-43D5-87BE-67443E8EF086}">
      <p15:sldGuideLst xmlns:p15="http://schemas.microsoft.com/office/powerpoint/2012/main"/>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Pic Full: Title Only">
    <p:bg>
      <p:bgPr>
        <a:solidFill>
          <a:schemeClr val="accent5"/>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12A190B-7994-4FAD-847F-FB33770A89D4}"/>
              </a:ext>
            </a:extLst>
          </p:cNvPr>
          <p:cNvSpPr>
            <a:spLocks noGrp="1"/>
          </p:cNvSpPr>
          <p:nvPr>
            <p:ph type="pic" sz="quarter" idx="10"/>
          </p:nvPr>
        </p:nvSpPr>
        <p:spPr>
          <a:xfrm>
            <a:off x="0" y="0"/>
            <a:ext cx="12192000" cy="6858000"/>
          </a:xfrm>
          <a:solidFill>
            <a:schemeClr val="accent5"/>
          </a:solidFill>
        </p:spPr>
        <p:txBody>
          <a:bodyPr tIns="274320" anchor="t" anchorCtr="0"/>
          <a:lstStyle>
            <a:lvl1pPr marL="0" indent="0" algn="ctr">
              <a:buNone/>
              <a:defRPr sz="1800">
                <a:solidFill>
                  <a:schemeClr val="accent4"/>
                </a:solidFill>
              </a:defRPr>
            </a:lvl1pPr>
          </a:lstStyle>
          <a:p>
            <a:r>
              <a:rPr lang="en-US" dirty="0"/>
              <a:t>Click icon to add picture</a:t>
            </a:r>
          </a:p>
        </p:txBody>
      </p:sp>
      <p:sp>
        <p:nvSpPr>
          <p:cNvPr id="2" name="Title 1">
            <a:extLst>
              <a:ext uri="{FF2B5EF4-FFF2-40B4-BE49-F238E27FC236}">
                <a16:creationId xmlns:a16="http://schemas.microsoft.com/office/drawing/2014/main" id="{F1FEE45B-88F8-414E-A760-D81235918D34}"/>
              </a:ext>
            </a:extLst>
          </p:cNvPr>
          <p:cNvSpPr>
            <a:spLocks noGrp="1"/>
          </p:cNvSpPr>
          <p:nvPr>
            <p:ph type="ctrTitle"/>
          </p:nvPr>
        </p:nvSpPr>
        <p:spPr>
          <a:xfrm>
            <a:off x="609600" y="228600"/>
            <a:ext cx="5486400" cy="6400800"/>
          </a:xfrm>
        </p:spPr>
        <p:txBody>
          <a:bodyPr anchor="ctr" anchorCtr="0"/>
          <a:lstStyle>
            <a:lvl1pPr algn="l">
              <a:defRPr sz="4800">
                <a:solidFill>
                  <a:schemeClr val="accent2"/>
                </a:solidFill>
              </a:defRPr>
            </a:lvl1pPr>
          </a:lstStyle>
          <a:p>
            <a:r>
              <a:rPr lang="en-US"/>
              <a:t>Click to edit Master title style</a:t>
            </a:r>
          </a:p>
        </p:txBody>
      </p:sp>
      <p:sp>
        <p:nvSpPr>
          <p:cNvPr id="6" name="Slide Number Placeholder 4">
            <a:extLst>
              <a:ext uri="{FF2B5EF4-FFF2-40B4-BE49-F238E27FC236}">
                <a16:creationId xmlns:a16="http://schemas.microsoft.com/office/drawing/2014/main" id="{EAF37600-121E-4196-95A7-94C905A6D69F}"/>
              </a:ext>
            </a:extLst>
          </p:cNvPr>
          <p:cNvSpPr>
            <a:spLocks noGrp="1"/>
          </p:cNvSpPr>
          <p:nvPr>
            <p:ph type="sldNum" sz="quarter" idx="4"/>
          </p:nvPr>
        </p:nvSpPr>
        <p:spPr>
          <a:xfrm>
            <a:off x="11602484" y="6488977"/>
            <a:ext cx="254236" cy="140423"/>
          </a:xfrm>
          <a:prstGeom prst="rect">
            <a:avLst/>
          </a:prstGeom>
        </p:spPr>
        <p:txBody>
          <a:bodyPr wrap="none" lIns="45720" tIns="0" rIns="45720" bIns="0" anchor="b" anchorCtr="0">
            <a:spAutoFit/>
          </a:bodyPr>
          <a:lstStyle>
            <a:lvl1pPr>
              <a:defRPr lang="en-US" sz="1000" smtClean="0">
                <a:solidFill>
                  <a:schemeClr val="bg1"/>
                </a:solidFill>
              </a:defRPr>
            </a:lvl1pPr>
          </a:lstStyle>
          <a:p>
            <a:pPr algn="r" defTabSz="914377">
              <a:lnSpc>
                <a:spcPct val="90000"/>
              </a:lnSpc>
              <a:spcBef>
                <a:spcPts val="1800"/>
              </a:spcBef>
              <a:buSzPct val="95000"/>
            </a:pPr>
            <a:fld id="{EA543DA1-053B-459F-9A3B-E2E644C3A7CD}" type="slidenum">
              <a:rPr lang="en-US" smtClean="0"/>
              <a:pPr algn="r" defTabSz="914377">
                <a:lnSpc>
                  <a:spcPct val="90000"/>
                </a:lnSpc>
                <a:spcBef>
                  <a:spcPts val="1800"/>
                </a:spcBef>
                <a:buSzPct val="95000"/>
              </a:pPr>
              <a:t>‹#›</a:t>
            </a:fld>
            <a:endParaRPr lang="en-US" dirty="0"/>
          </a:p>
        </p:txBody>
      </p:sp>
    </p:spTree>
    <p:custDataLst>
      <p:tags r:id="rId1"/>
    </p:custDataLst>
    <p:extLst>
      <p:ext uri="{BB962C8B-B14F-4D97-AF65-F5344CB8AC3E}">
        <p14:creationId xmlns:p14="http://schemas.microsoft.com/office/powerpoint/2010/main" val="820691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
          <p15:clr>
            <a:srgbClr val="FBAE4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Pic Full: Title &amp; Brow">
    <p:bg>
      <p:bgPr>
        <a:solidFill>
          <a:schemeClr val="accent5"/>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12A190B-7994-4FAD-847F-FB33770A89D4}"/>
              </a:ext>
            </a:extLst>
          </p:cNvPr>
          <p:cNvSpPr>
            <a:spLocks noGrp="1"/>
          </p:cNvSpPr>
          <p:nvPr>
            <p:ph type="pic" sz="quarter" idx="10"/>
          </p:nvPr>
        </p:nvSpPr>
        <p:spPr>
          <a:xfrm>
            <a:off x="0" y="0"/>
            <a:ext cx="12192000" cy="6858000"/>
          </a:xfrm>
          <a:solidFill>
            <a:schemeClr val="accent5"/>
          </a:solidFill>
        </p:spPr>
        <p:txBody>
          <a:bodyPr tIns="274320" anchor="t" anchorCtr="0"/>
          <a:lstStyle>
            <a:lvl1pPr marL="0" indent="0" algn="ctr">
              <a:buNone/>
              <a:defRPr sz="1800">
                <a:solidFill>
                  <a:schemeClr val="accent4"/>
                </a:solidFill>
              </a:defRPr>
            </a:lvl1pPr>
          </a:lstStyle>
          <a:p>
            <a:r>
              <a:rPr lang="en-US" dirty="0"/>
              <a:t>Click icon to add picture</a:t>
            </a:r>
          </a:p>
        </p:txBody>
      </p:sp>
      <p:sp>
        <p:nvSpPr>
          <p:cNvPr id="2" name="Title 1">
            <a:extLst>
              <a:ext uri="{FF2B5EF4-FFF2-40B4-BE49-F238E27FC236}">
                <a16:creationId xmlns:a16="http://schemas.microsoft.com/office/drawing/2014/main" id="{F1FEE45B-88F8-414E-A760-D81235918D34}"/>
              </a:ext>
            </a:extLst>
          </p:cNvPr>
          <p:cNvSpPr>
            <a:spLocks noGrp="1"/>
          </p:cNvSpPr>
          <p:nvPr>
            <p:ph type="ctrTitle"/>
          </p:nvPr>
        </p:nvSpPr>
        <p:spPr>
          <a:xfrm>
            <a:off x="609600" y="228600"/>
            <a:ext cx="5486400" cy="6400800"/>
          </a:xfrm>
        </p:spPr>
        <p:txBody>
          <a:bodyPr anchor="ctr" anchorCtr="0"/>
          <a:lstStyle>
            <a:lvl1pPr algn="l">
              <a:defRPr sz="4800">
                <a:solidFill>
                  <a:schemeClr val="accent2"/>
                </a:solidFill>
              </a:defRPr>
            </a:lvl1pPr>
          </a:lstStyle>
          <a:p>
            <a:r>
              <a:rPr lang="en-US"/>
              <a:t>Click to edit Master title style</a:t>
            </a:r>
          </a:p>
        </p:txBody>
      </p:sp>
      <p:sp>
        <p:nvSpPr>
          <p:cNvPr id="4" name="Text Placeholder 2">
            <a:extLst>
              <a:ext uri="{FF2B5EF4-FFF2-40B4-BE49-F238E27FC236}">
                <a16:creationId xmlns:a16="http://schemas.microsoft.com/office/drawing/2014/main" id="{6DD325E8-6F40-4BF0-8ABB-F80F06CFC635}"/>
              </a:ext>
            </a:extLst>
          </p:cNvPr>
          <p:cNvSpPr>
            <a:spLocks noGrp="1"/>
          </p:cNvSpPr>
          <p:nvPr>
            <p:ph type="body" sz="quarter" idx="12"/>
          </p:nvPr>
        </p:nvSpPr>
        <p:spPr>
          <a:xfrm>
            <a:off x="334964" y="228600"/>
            <a:ext cx="5761036" cy="457200"/>
          </a:xfrm>
        </p:spPr>
        <p:txBody>
          <a:bodyPr anchor="t" anchorCtr="0"/>
          <a:lstStyle>
            <a:lvl1pPr marL="0" indent="0" algn="l">
              <a:buFont typeface="Arial" panose="020B0604020202020204" pitchFamily="34" charset="0"/>
              <a:buNone/>
              <a:defRPr sz="2400" b="1">
                <a:solidFill>
                  <a:schemeClr val="accent2"/>
                </a:solidFill>
              </a:defRPr>
            </a:lvl1pPr>
            <a:lvl2pPr marL="346075" indent="0">
              <a:buNone/>
              <a:defRPr/>
            </a:lvl2pPr>
          </a:lstStyle>
          <a:p>
            <a:pPr lvl="0"/>
            <a:r>
              <a:rPr lang="en-US"/>
              <a:t>Click to edit Master text styles</a:t>
            </a:r>
          </a:p>
        </p:txBody>
      </p:sp>
      <p:sp>
        <p:nvSpPr>
          <p:cNvPr id="7" name="Slide Number Placeholder 4">
            <a:extLst>
              <a:ext uri="{FF2B5EF4-FFF2-40B4-BE49-F238E27FC236}">
                <a16:creationId xmlns:a16="http://schemas.microsoft.com/office/drawing/2014/main" id="{D9CBD7D9-BDEF-45C2-85DD-B320DB52D37D}"/>
              </a:ext>
            </a:extLst>
          </p:cNvPr>
          <p:cNvSpPr>
            <a:spLocks noGrp="1"/>
          </p:cNvSpPr>
          <p:nvPr>
            <p:ph type="sldNum" sz="quarter" idx="4"/>
          </p:nvPr>
        </p:nvSpPr>
        <p:spPr>
          <a:xfrm>
            <a:off x="11602484" y="6488977"/>
            <a:ext cx="254236" cy="140423"/>
          </a:xfrm>
          <a:prstGeom prst="rect">
            <a:avLst/>
          </a:prstGeom>
        </p:spPr>
        <p:txBody>
          <a:bodyPr wrap="none" lIns="45720" tIns="0" rIns="45720" bIns="0" anchor="b" anchorCtr="0">
            <a:spAutoFit/>
          </a:bodyPr>
          <a:lstStyle>
            <a:lvl1pPr>
              <a:defRPr lang="en-US" sz="1000" smtClean="0">
                <a:solidFill>
                  <a:schemeClr val="bg1"/>
                </a:solidFill>
              </a:defRPr>
            </a:lvl1pPr>
          </a:lstStyle>
          <a:p>
            <a:pPr algn="r" defTabSz="914377">
              <a:lnSpc>
                <a:spcPct val="90000"/>
              </a:lnSpc>
              <a:spcBef>
                <a:spcPts val="1800"/>
              </a:spcBef>
              <a:buSzPct val="95000"/>
            </a:pPr>
            <a:fld id="{EA543DA1-053B-459F-9A3B-E2E644C3A7CD}" type="slidenum">
              <a:rPr lang="en-US" smtClean="0"/>
              <a:pPr algn="r" defTabSz="914377">
                <a:lnSpc>
                  <a:spcPct val="90000"/>
                </a:lnSpc>
                <a:spcBef>
                  <a:spcPts val="1800"/>
                </a:spcBef>
                <a:buSzPct val="95000"/>
              </a:pPr>
              <a:t>‹#›</a:t>
            </a:fld>
            <a:endParaRPr lang="en-US" dirty="0"/>
          </a:p>
        </p:txBody>
      </p:sp>
    </p:spTree>
    <p:custDataLst>
      <p:tags r:id="rId1"/>
    </p:custDataLst>
    <p:extLst>
      <p:ext uri="{BB962C8B-B14F-4D97-AF65-F5344CB8AC3E}">
        <p14:creationId xmlns:p14="http://schemas.microsoft.com/office/powerpoint/2010/main" val="414281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
          <p15:clr>
            <a:srgbClr val="FBAE4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63402-425A-4944-8104-1937C489ECDC}"/>
              </a:ext>
            </a:extLst>
          </p:cNvPr>
          <p:cNvSpPr>
            <a:spLocks noGrp="1"/>
          </p:cNvSpPr>
          <p:nvPr>
            <p:ph type="title"/>
          </p:nvPr>
        </p:nvSpPr>
        <p:spPr/>
        <p:txBody>
          <a:bodyPr anchor="t"/>
          <a:lstStyle/>
          <a:p>
            <a:r>
              <a:rPr lang="en-US"/>
              <a:t>Click to edit Master title style</a:t>
            </a:r>
          </a:p>
        </p:txBody>
      </p:sp>
      <p:sp>
        <p:nvSpPr>
          <p:cNvPr id="6" name="Content Placeholder 5">
            <a:extLst>
              <a:ext uri="{FF2B5EF4-FFF2-40B4-BE49-F238E27FC236}">
                <a16:creationId xmlns:a16="http://schemas.microsoft.com/office/drawing/2014/main" id="{AB8EC0ED-BB8D-4101-BC74-E297AC472515}"/>
              </a:ext>
            </a:extLst>
          </p:cNvPr>
          <p:cNvSpPr>
            <a:spLocks noGrp="1"/>
          </p:cNvSpPr>
          <p:nvPr>
            <p:ph sz="quarter" idx="10"/>
          </p:nvPr>
        </p:nvSpPr>
        <p:spPr>
          <a:xfrm>
            <a:off x="334963" y="1235075"/>
            <a:ext cx="11522075"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B56D2486-EC9D-40B0-BF28-B91E6BBE6724}"/>
              </a:ext>
            </a:extLst>
          </p:cNvPr>
          <p:cNvSpPr>
            <a:spLocks noGrp="1"/>
          </p:cNvSpPr>
          <p:nvPr>
            <p:ph type="sldNum" sz="quarter" idx="4"/>
          </p:nvPr>
        </p:nvSpPr>
        <p:spPr>
          <a:xfrm>
            <a:off x="11602484" y="6488977"/>
            <a:ext cx="254236" cy="140423"/>
          </a:xfrm>
          <a:prstGeom prst="rect">
            <a:avLst/>
          </a:prstGeom>
        </p:spPr>
        <p:txBody>
          <a:bodyPr wrap="none" lIns="45720" tIns="0" rIns="45720" bIns="0" anchor="b" anchorCtr="0">
            <a:spAutoFit/>
          </a:bodyPr>
          <a:lstStyle>
            <a:lvl1pPr>
              <a:defRPr lang="en-US" sz="1000" smtClean="0"/>
            </a:lvl1pPr>
          </a:lstStyle>
          <a:p>
            <a:pPr algn="r" defTabSz="914377">
              <a:lnSpc>
                <a:spcPct val="90000"/>
              </a:lnSpc>
              <a:spcBef>
                <a:spcPts val="1800"/>
              </a:spcBef>
              <a:buSzPct val="95000"/>
            </a:pPr>
            <a:fld id="{EA543DA1-053B-459F-9A3B-E2E644C3A7CD}" type="slidenum">
              <a:rPr lang="en-US" smtClean="0"/>
              <a:pPr algn="r" defTabSz="914377">
                <a:lnSpc>
                  <a:spcPct val="90000"/>
                </a:lnSpc>
                <a:spcBef>
                  <a:spcPts val="1800"/>
                </a:spcBef>
                <a:buSzPct val="95000"/>
              </a:pPr>
              <a:t>‹#›</a:t>
            </a:fld>
            <a:endParaRPr lang="en-US" dirty="0"/>
          </a:p>
        </p:txBody>
      </p:sp>
    </p:spTree>
    <p:custDataLst>
      <p:tags r:id="rId1"/>
    </p:custDataLst>
    <p:extLst>
      <p:ext uri="{BB962C8B-B14F-4D97-AF65-F5344CB8AC3E}">
        <p14:creationId xmlns:p14="http://schemas.microsoft.com/office/powerpoint/2010/main" val="2783783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605">
          <p15:clr>
            <a:srgbClr val="FBAE40"/>
          </p15:clr>
        </p15:guide>
        <p15:guide id="2" orient="horz" pos="778">
          <p15:clr>
            <a:srgbClr val="FBAE40"/>
          </p15:clr>
        </p15:guide>
        <p15:guide id="3" orient="horz" pos="4003">
          <p15:clr>
            <a:srgbClr val="FBAE40"/>
          </p15:clr>
        </p15:guide>
        <p15:guide id="4" orient="horz" pos="2390">
          <p15:clr>
            <a:srgbClr val="FBAE4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Title and Content Fri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63402-425A-4944-8104-1937C489ECDC}"/>
              </a:ext>
            </a:extLst>
          </p:cNvPr>
          <p:cNvSpPr>
            <a:spLocks noGrp="1"/>
          </p:cNvSpPr>
          <p:nvPr>
            <p:ph type="title"/>
          </p:nvPr>
        </p:nvSpPr>
        <p:spPr>
          <a:xfrm>
            <a:off x="1066800" y="228600"/>
            <a:ext cx="10790238" cy="731520"/>
          </a:xfrm>
        </p:spPr>
        <p:txBody>
          <a:bodyPr/>
          <a:lstStyle>
            <a:lvl1pPr>
              <a:defRPr>
                <a:solidFill>
                  <a:schemeClr val="tx1"/>
                </a:solidFill>
              </a:defRPr>
            </a:lvl1pPr>
          </a:lstStyle>
          <a:p>
            <a:r>
              <a:rPr lang="en-US"/>
              <a:t>Click to edit Master title style</a:t>
            </a:r>
          </a:p>
        </p:txBody>
      </p:sp>
      <p:sp>
        <p:nvSpPr>
          <p:cNvPr id="6" name="Content Placeholder 5">
            <a:extLst>
              <a:ext uri="{FF2B5EF4-FFF2-40B4-BE49-F238E27FC236}">
                <a16:creationId xmlns:a16="http://schemas.microsoft.com/office/drawing/2014/main" id="{AB8EC0ED-BB8D-4101-BC74-E297AC472515}"/>
              </a:ext>
            </a:extLst>
          </p:cNvPr>
          <p:cNvSpPr>
            <a:spLocks noGrp="1"/>
          </p:cNvSpPr>
          <p:nvPr>
            <p:ph sz="quarter" idx="10"/>
          </p:nvPr>
        </p:nvSpPr>
        <p:spPr>
          <a:xfrm>
            <a:off x="1066800" y="1235075"/>
            <a:ext cx="10790238" cy="5120640"/>
          </a:xfrm>
        </p:spPr>
        <p:txBody>
          <a:bodyPr anchor="t" anchorCtr="0"/>
          <a:lstStyle>
            <a:lvl1pPr marL="287338" indent="-287338">
              <a:buClr>
                <a:schemeClr val="accent1"/>
              </a:buClr>
              <a:buFont typeface="Calibri" panose="020F0502020204030204" pitchFamily="34" charset="0"/>
              <a:buChar cha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4">
            <a:extLst>
              <a:ext uri="{FF2B5EF4-FFF2-40B4-BE49-F238E27FC236}">
                <a16:creationId xmlns:a16="http://schemas.microsoft.com/office/drawing/2014/main" id="{BEE54807-9987-4B91-AA95-84CB3BDFFEE3}"/>
              </a:ext>
            </a:extLst>
          </p:cNvPr>
          <p:cNvSpPr>
            <a:spLocks noGrp="1"/>
          </p:cNvSpPr>
          <p:nvPr>
            <p:ph type="sldNum" sz="quarter" idx="4"/>
          </p:nvPr>
        </p:nvSpPr>
        <p:spPr>
          <a:xfrm>
            <a:off x="11602484" y="6488977"/>
            <a:ext cx="254236" cy="140423"/>
          </a:xfrm>
          <a:prstGeom prst="rect">
            <a:avLst/>
          </a:prstGeom>
        </p:spPr>
        <p:txBody>
          <a:bodyPr wrap="none" lIns="45720" tIns="0" rIns="45720" bIns="0" anchor="b" anchorCtr="0">
            <a:spAutoFit/>
          </a:bodyPr>
          <a:lstStyle>
            <a:lvl1pPr>
              <a:defRPr lang="en-US" sz="1000" smtClean="0"/>
            </a:lvl1pPr>
          </a:lstStyle>
          <a:p>
            <a:pPr algn="r" defTabSz="914377">
              <a:lnSpc>
                <a:spcPct val="90000"/>
              </a:lnSpc>
              <a:spcBef>
                <a:spcPts val="1800"/>
              </a:spcBef>
              <a:buSzPct val="95000"/>
            </a:pPr>
            <a:fld id="{EA543DA1-053B-459F-9A3B-E2E644C3A7CD}" type="slidenum">
              <a:rPr lang="en-US" smtClean="0"/>
              <a:pPr algn="r" defTabSz="914377">
                <a:lnSpc>
                  <a:spcPct val="90000"/>
                </a:lnSpc>
                <a:spcBef>
                  <a:spcPts val="1800"/>
                </a:spcBef>
                <a:buSzPct val="95000"/>
              </a:pPr>
              <a:t>‹#›</a:t>
            </a:fld>
            <a:endParaRPr lang="en-US" dirty="0"/>
          </a:p>
        </p:txBody>
      </p:sp>
    </p:spTree>
    <p:custDataLst>
      <p:tags r:id="rId1"/>
    </p:custDataLst>
    <p:extLst>
      <p:ext uri="{BB962C8B-B14F-4D97-AF65-F5344CB8AC3E}">
        <p14:creationId xmlns:p14="http://schemas.microsoft.com/office/powerpoint/2010/main" val="764859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605">
          <p15:clr>
            <a:srgbClr val="FBAE40"/>
          </p15:clr>
        </p15:guide>
        <p15:guide id="2" orient="horz" pos="778">
          <p15:clr>
            <a:srgbClr val="FBAE40"/>
          </p15:clr>
        </p15:guide>
        <p15:guide id="3" orient="horz" pos="4003">
          <p15:clr>
            <a:srgbClr val="FBAE40"/>
          </p15:clr>
        </p15:guide>
        <p15:guide id="4" orient="horz" pos="2390">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63402-425A-4944-8104-1937C489ECDC}"/>
              </a:ext>
            </a:extLst>
          </p:cNvPr>
          <p:cNvSpPr>
            <a:spLocks noGrp="1"/>
          </p:cNvSpPr>
          <p:nvPr>
            <p:ph type="title"/>
          </p:nvPr>
        </p:nvSpPr>
        <p:spPr/>
        <p:txBody>
          <a:bodyPr anchor="t"/>
          <a:lstStyle/>
          <a:p>
            <a:r>
              <a:rPr lang="en-US"/>
              <a:t>Click to edit Master title style</a:t>
            </a:r>
          </a:p>
        </p:txBody>
      </p:sp>
      <p:sp>
        <p:nvSpPr>
          <p:cNvPr id="4" name="Slide Number Placeholder 4">
            <a:extLst>
              <a:ext uri="{FF2B5EF4-FFF2-40B4-BE49-F238E27FC236}">
                <a16:creationId xmlns:a16="http://schemas.microsoft.com/office/drawing/2014/main" id="{522A316C-52CF-4124-82E7-165BEA62887C}"/>
              </a:ext>
            </a:extLst>
          </p:cNvPr>
          <p:cNvSpPr>
            <a:spLocks noGrp="1"/>
          </p:cNvSpPr>
          <p:nvPr>
            <p:ph type="sldNum" sz="quarter" idx="4"/>
          </p:nvPr>
        </p:nvSpPr>
        <p:spPr>
          <a:xfrm>
            <a:off x="11602484" y="6488977"/>
            <a:ext cx="254236" cy="140423"/>
          </a:xfrm>
          <a:prstGeom prst="rect">
            <a:avLst/>
          </a:prstGeom>
        </p:spPr>
        <p:txBody>
          <a:bodyPr wrap="none" lIns="45720" tIns="0" rIns="45720" bIns="0" anchor="b" anchorCtr="0">
            <a:spAutoFit/>
          </a:bodyPr>
          <a:lstStyle>
            <a:lvl1pPr>
              <a:defRPr lang="en-US" sz="1000" smtClean="0"/>
            </a:lvl1pPr>
          </a:lstStyle>
          <a:p>
            <a:pPr algn="r" defTabSz="914377">
              <a:lnSpc>
                <a:spcPct val="90000"/>
              </a:lnSpc>
              <a:spcBef>
                <a:spcPts val="1800"/>
              </a:spcBef>
              <a:buSzPct val="95000"/>
            </a:pPr>
            <a:fld id="{EA543DA1-053B-459F-9A3B-E2E644C3A7CD}" type="slidenum">
              <a:rPr lang="en-US" smtClean="0"/>
              <a:pPr algn="r" defTabSz="914377">
                <a:lnSpc>
                  <a:spcPct val="90000"/>
                </a:lnSpc>
                <a:spcBef>
                  <a:spcPts val="1800"/>
                </a:spcBef>
                <a:buSzPct val="95000"/>
              </a:pPr>
              <a:t>‹#›</a:t>
            </a:fld>
            <a:endParaRPr lang="en-US" dirty="0"/>
          </a:p>
        </p:txBody>
      </p:sp>
    </p:spTree>
    <p:custDataLst>
      <p:tags r:id="rId1"/>
    </p:custDataLst>
    <p:extLst>
      <p:ext uri="{BB962C8B-B14F-4D97-AF65-F5344CB8AC3E}">
        <p14:creationId xmlns:p14="http://schemas.microsoft.com/office/powerpoint/2010/main" val="70923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605">
          <p15:clr>
            <a:srgbClr val="FBAE40"/>
          </p15:clr>
        </p15:guide>
        <p15:guide id="2" orient="horz" pos="778">
          <p15:clr>
            <a:srgbClr val="FBAE40"/>
          </p15:clr>
        </p15:guide>
        <p15:guide id="3" orient="horz" pos="4003">
          <p15:clr>
            <a:srgbClr val="FBAE40"/>
          </p15:clr>
        </p15:guide>
        <p15:guide id="4" orient="horz" pos="2390">
          <p15:clr>
            <a:srgbClr val="FBAE4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A42C494B-DF44-460D-96AA-D8FE036ED6F7}"/>
              </a:ext>
            </a:extLst>
          </p:cNvPr>
          <p:cNvSpPr>
            <a:spLocks noGrp="1"/>
          </p:cNvSpPr>
          <p:nvPr>
            <p:ph type="sldNum" sz="quarter" idx="4"/>
          </p:nvPr>
        </p:nvSpPr>
        <p:spPr>
          <a:xfrm>
            <a:off x="11602484" y="6488977"/>
            <a:ext cx="254236" cy="140423"/>
          </a:xfrm>
          <a:prstGeom prst="rect">
            <a:avLst/>
          </a:prstGeom>
        </p:spPr>
        <p:txBody>
          <a:bodyPr wrap="none" lIns="45720" tIns="0" rIns="45720" bIns="0" anchor="b" anchorCtr="0">
            <a:spAutoFit/>
          </a:bodyPr>
          <a:lstStyle>
            <a:lvl1pPr>
              <a:defRPr lang="en-US" sz="1000" smtClean="0"/>
            </a:lvl1pPr>
          </a:lstStyle>
          <a:p>
            <a:pPr algn="r" defTabSz="914377">
              <a:lnSpc>
                <a:spcPct val="90000"/>
              </a:lnSpc>
              <a:spcBef>
                <a:spcPts val="1800"/>
              </a:spcBef>
              <a:buSzPct val="95000"/>
            </a:pPr>
            <a:fld id="{EA543DA1-053B-459F-9A3B-E2E644C3A7CD}" type="slidenum">
              <a:rPr lang="en-US" smtClean="0"/>
              <a:pPr algn="r" defTabSz="914377">
                <a:lnSpc>
                  <a:spcPct val="90000"/>
                </a:lnSpc>
                <a:spcBef>
                  <a:spcPts val="1800"/>
                </a:spcBef>
                <a:buSzPct val="95000"/>
              </a:pPr>
              <a:t>‹#›</a:t>
            </a:fld>
            <a:endParaRPr lang="en-US" dirty="0"/>
          </a:p>
        </p:txBody>
      </p:sp>
    </p:spTree>
    <p:custDataLst>
      <p:tags r:id="rId1"/>
    </p:custDataLst>
    <p:extLst>
      <p:ext uri="{BB962C8B-B14F-4D97-AF65-F5344CB8AC3E}">
        <p14:creationId xmlns:p14="http://schemas.microsoft.com/office/powerpoint/2010/main" val="779548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Blank w/ Border">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652F952F-58F1-437C-A695-90CD54681DB3}"/>
              </a:ext>
            </a:extLst>
          </p:cNvPr>
          <p:cNvSpPr/>
          <p:nvPr/>
        </p:nvSpPr>
        <p:spPr>
          <a:xfrm>
            <a:off x="0" y="0"/>
            <a:ext cx="12192000" cy="6858000"/>
          </a:xfrm>
          <a:custGeom>
            <a:avLst/>
            <a:gdLst>
              <a:gd name="connsiteX0" fmla="*/ 244475 w 12192000"/>
              <a:gd name="connsiteY0" fmla="*/ 228600 h 6858000"/>
              <a:gd name="connsiteX1" fmla="*/ 244475 w 12192000"/>
              <a:gd name="connsiteY1" fmla="*/ 6629400 h 6858000"/>
              <a:gd name="connsiteX2" fmla="*/ 11947525 w 12192000"/>
              <a:gd name="connsiteY2" fmla="*/ 6629400 h 6858000"/>
              <a:gd name="connsiteX3" fmla="*/ 11947525 w 12192000"/>
              <a:gd name="connsiteY3" fmla="*/ 22860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244475" y="228600"/>
                </a:moveTo>
                <a:lnTo>
                  <a:pt x="244475" y="6629400"/>
                </a:lnTo>
                <a:lnTo>
                  <a:pt x="11947525" y="6629400"/>
                </a:lnTo>
                <a:lnTo>
                  <a:pt x="11947525" y="228600"/>
                </a:lnTo>
                <a:close/>
                <a:moveTo>
                  <a:pt x="0" y="0"/>
                </a:moveTo>
                <a:lnTo>
                  <a:pt x="12192000" y="0"/>
                </a:lnTo>
                <a:lnTo>
                  <a:pt x="1219200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4">
            <a:extLst>
              <a:ext uri="{FF2B5EF4-FFF2-40B4-BE49-F238E27FC236}">
                <a16:creationId xmlns:a16="http://schemas.microsoft.com/office/drawing/2014/main" id="{56B44266-E799-43A5-AEE2-FD690652E7EF}"/>
              </a:ext>
            </a:extLst>
          </p:cNvPr>
          <p:cNvSpPr>
            <a:spLocks noGrp="1"/>
          </p:cNvSpPr>
          <p:nvPr>
            <p:ph type="sldNum" sz="quarter" idx="4"/>
          </p:nvPr>
        </p:nvSpPr>
        <p:spPr>
          <a:xfrm>
            <a:off x="11602484" y="6488977"/>
            <a:ext cx="254236" cy="140423"/>
          </a:xfrm>
          <a:prstGeom prst="rect">
            <a:avLst/>
          </a:prstGeom>
        </p:spPr>
        <p:txBody>
          <a:bodyPr wrap="none" lIns="45720" tIns="0" rIns="45720" bIns="0" anchor="b" anchorCtr="0">
            <a:spAutoFit/>
          </a:bodyPr>
          <a:lstStyle>
            <a:lvl1pPr>
              <a:defRPr lang="en-US" sz="1000" smtClean="0"/>
            </a:lvl1pPr>
          </a:lstStyle>
          <a:p>
            <a:pPr algn="r" defTabSz="914377">
              <a:lnSpc>
                <a:spcPct val="90000"/>
              </a:lnSpc>
              <a:spcBef>
                <a:spcPts val="1800"/>
              </a:spcBef>
              <a:buSzPct val="95000"/>
            </a:pPr>
            <a:fld id="{EA543DA1-053B-459F-9A3B-E2E644C3A7CD}" type="slidenum">
              <a:rPr lang="en-US" smtClean="0"/>
              <a:pPr algn="r" defTabSz="914377">
                <a:lnSpc>
                  <a:spcPct val="90000"/>
                </a:lnSpc>
                <a:spcBef>
                  <a:spcPts val="1800"/>
                </a:spcBef>
                <a:buSzPct val="95000"/>
              </a:pPr>
              <a:t>‹#›</a:t>
            </a:fld>
            <a:endParaRPr lang="en-US" dirty="0"/>
          </a:p>
        </p:txBody>
      </p:sp>
    </p:spTree>
    <p:custDataLst>
      <p:tags r:id="rId1"/>
    </p:custDataLst>
    <p:extLst>
      <p:ext uri="{BB962C8B-B14F-4D97-AF65-F5344CB8AC3E}">
        <p14:creationId xmlns:p14="http://schemas.microsoft.com/office/powerpoint/2010/main" val="2532850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54">
          <p15:clr>
            <a:srgbClr val="FBAE40"/>
          </p15:clr>
        </p15:guide>
        <p15:guide id="2" pos="7526">
          <p15:clr>
            <a:srgbClr val="FBAE4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Divider 1">
    <p:bg>
      <p:bgPr>
        <a:solidFill>
          <a:schemeClr val="bg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DD0D00B-05F5-4C2B-9321-091C04C267DF}"/>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flipH="1">
            <a:off x="8133668" y="5757048"/>
            <a:ext cx="3090672" cy="274320"/>
          </a:xfrm>
          <a:prstGeom prst="rect">
            <a:avLst/>
          </a:prstGeom>
        </p:spPr>
      </p:pic>
      <p:sp>
        <p:nvSpPr>
          <p:cNvPr id="5" name="Rectangle 4">
            <a:extLst>
              <a:ext uri="{FF2B5EF4-FFF2-40B4-BE49-F238E27FC236}">
                <a16:creationId xmlns:a16="http://schemas.microsoft.com/office/drawing/2014/main" id="{C4C58F74-946F-46D3-A965-FD956A9F1015}"/>
              </a:ext>
            </a:extLst>
          </p:cNvPr>
          <p:cNvSpPr/>
          <p:nvPr/>
        </p:nvSpPr>
        <p:spPr>
          <a:xfrm>
            <a:off x="0" y="0"/>
            <a:ext cx="12192000" cy="5760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FEE45B-88F8-414E-A760-D81235918D34}"/>
              </a:ext>
            </a:extLst>
          </p:cNvPr>
          <p:cNvSpPr>
            <a:spLocks noGrp="1"/>
          </p:cNvSpPr>
          <p:nvPr>
            <p:ph type="ctrTitle"/>
          </p:nvPr>
        </p:nvSpPr>
        <p:spPr>
          <a:xfrm>
            <a:off x="334963" y="228600"/>
            <a:ext cx="11522076" cy="5486400"/>
          </a:xfrm>
        </p:spPr>
        <p:txBody>
          <a:bodyPr anchor="ctr" anchorCtr="0"/>
          <a:lstStyle>
            <a:lvl1pPr algn="ctr">
              <a:defRPr sz="4800">
                <a:solidFill>
                  <a:schemeClr val="bg1"/>
                </a:solidFill>
              </a:defRPr>
            </a:lvl1pPr>
          </a:lstStyle>
          <a:p>
            <a:r>
              <a:rPr lang="en-US"/>
              <a:t>Click to edit Master title style</a:t>
            </a:r>
          </a:p>
        </p:txBody>
      </p:sp>
      <p:sp>
        <p:nvSpPr>
          <p:cNvPr id="8" name="Slide Number Placeholder 4">
            <a:extLst>
              <a:ext uri="{FF2B5EF4-FFF2-40B4-BE49-F238E27FC236}">
                <a16:creationId xmlns:a16="http://schemas.microsoft.com/office/drawing/2014/main" id="{91B20ABE-8968-4BCD-BA52-34D8C9D91346}"/>
              </a:ext>
            </a:extLst>
          </p:cNvPr>
          <p:cNvSpPr>
            <a:spLocks noGrp="1"/>
          </p:cNvSpPr>
          <p:nvPr>
            <p:ph type="sldNum" sz="quarter" idx="4"/>
          </p:nvPr>
        </p:nvSpPr>
        <p:spPr>
          <a:xfrm>
            <a:off x="11602484" y="6488977"/>
            <a:ext cx="254236" cy="140423"/>
          </a:xfrm>
          <a:prstGeom prst="rect">
            <a:avLst/>
          </a:prstGeom>
        </p:spPr>
        <p:txBody>
          <a:bodyPr wrap="none" lIns="45720" tIns="0" rIns="45720" bIns="0" anchor="b" anchorCtr="0">
            <a:spAutoFit/>
          </a:bodyPr>
          <a:lstStyle>
            <a:lvl1pPr>
              <a:defRPr lang="en-US" sz="1000" smtClean="0"/>
            </a:lvl1pPr>
          </a:lstStyle>
          <a:p>
            <a:pPr algn="r" defTabSz="914377">
              <a:lnSpc>
                <a:spcPct val="90000"/>
              </a:lnSpc>
              <a:spcBef>
                <a:spcPts val="1800"/>
              </a:spcBef>
              <a:buSzPct val="95000"/>
            </a:pPr>
            <a:fld id="{EA543DA1-053B-459F-9A3B-E2E644C3A7CD}" type="slidenum">
              <a:rPr lang="en-US" smtClean="0"/>
              <a:pPr algn="r" defTabSz="914377">
                <a:lnSpc>
                  <a:spcPct val="90000"/>
                </a:lnSpc>
                <a:spcBef>
                  <a:spcPts val="1800"/>
                </a:spcBef>
                <a:buSzPct val="95000"/>
              </a:pPr>
              <a:t>‹#›</a:t>
            </a:fld>
            <a:endParaRPr lang="en-US" dirty="0"/>
          </a:p>
        </p:txBody>
      </p:sp>
    </p:spTree>
    <p:custDataLst>
      <p:tags r:id="rId1"/>
    </p:custDataLst>
    <p:extLst>
      <p:ext uri="{BB962C8B-B14F-4D97-AF65-F5344CB8AC3E}">
        <p14:creationId xmlns:p14="http://schemas.microsoft.com/office/powerpoint/2010/main" val="1244887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Divider 3">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E66D7C-B51F-43E3-867E-954ED1DFBB97}"/>
              </a:ext>
            </a:extLst>
          </p:cNvPr>
          <p:cNvSpPr/>
          <p:nvPr/>
        </p:nvSpPr>
        <p:spPr>
          <a:xfrm>
            <a:off x="0" y="228600"/>
            <a:ext cx="12192000" cy="27432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182880" tIns="91440" rIns="182880" bIns="91440" rtlCol="0" anchor="ctr">
            <a:noAutofit/>
          </a:bodyPr>
          <a:lstStyle/>
          <a:p>
            <a:pPr algn="ctr">
              <a:lnSpc>
                <a:spcPct val="90000"/>
              </a:lnSpc>
              <a:spcBef>
                <a:spcPts val="1200"/>
              </a:spcBef>
            </a:pPr>
            <a:endParaRPr lang="en-US" sz="1800" dirty="0"/>
          </a:p>
        </p:txBody>
      </p:sp>
      <p:pic>
        <p:nvPicPr>
          <p:cNvPr id="10" name="Graphic 9">
            <a:extLst>
              <a:ext uri="{FF2B5EF4-FFF2-40B4-BE49-F238E27FC236}">
                <a16:creationId xmlns:a16="http://schemas.microsoft.com/office/drawing/2014/main" id="{80E1EB87-7AB9-46C0-97D6-AA8F05496107}"/>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flipH="1">
            <a:off x="9796272" y="502920"/>
            <a:ext cx="2060448" cy="182880"/>
          </a:xfrm>
          <a:prstGeom prst="rect">
            <a:avLst/>
          </a:prstGeom>
        </p:spPr>
      </p:pic>
      <p:sp>
        <p:nvSpPr>
          <p:cNvPr id="2" name="Title 1">
            <a:extLst>
              <a:ext uri="{FF2B5EF4-FFF2-40B4-BE49-F238E27FC236}">
                <a16:creationId xmlns:a16="http://schemas.microsoft.com/office/drawing/2014/main" id="{F1FEE45B-88F8-414E-A760-D81235918D34}"/>
              </a:ext>
            </a:extLst>
          </p:cNvPr>
          <p:cNvSpPr>
            <a:spLocks noGrp="1"/>
          </p:cNvSpPr>
          <p:nvPr>
            <p:ph type="ctrTitle"/>
          </p:nvPr>
        </p:nvSpPr>
        <p:spPr>
          <a:xfrm>
            <a:off x="334963" y="2951480"/>
            <a:ext cx="11522076" cy="955040"/>
          </a:xfrm>
        </p:spPr>
        <p:txBody>
          <a:bodyPr bIns="45720" anchor="ctr" anchorCtr="0"/>
          <a:lstStyle>
            <a:lvl1pPr algn="ctr">
              <a:defRPr sz="2800">
                <a:solidFill>
                  <a:schemeClr val="accent2"/>
                </a:solidFill>
              </a:defRPr>
            </a:lvl1pPr>
          </a:lstStyle>
          <a:p>
            <a:r>
              <a:rPr lang="en-US"/>
              <a:t>Click to edit Master title style</a:t>
            </a:r>
          </a:p>
        </p:txBody>
      </p:sp>
      <p:sp>
        <p:nvSpPr>
          <p:cNvPr id="14" name="Rectangle 13">
            <a:extLst>
              <a:ext uri="{FF2B5EF4-FFF2-40B4-BE49-F238E27FC236}">
                <a16:creationId xmlns:a16="http://schemas.microsoft.com/office/drawing/2014/main" id="{DAC9EDBA-0363-47B9-818B-5FF5F8F26F6C}"/>
              </a:ext>
            </a:extLst>
          </p:cNvPr>
          <p:cNvSpPr/>
          <p:nvPr/>
        </p:nvSpPr>
        <p:spPr>
          <a:xfrm>
            <a:off x="0" y="909320"/>
            <a:ext cx="12192000" cy="27432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182880" tIns="91440" rIns="182880" bIns="91440" rtlCol="0" anchor="ctr">
            <a:noAutofit/>
          </a:bodyPr>
          <a:lstStyle/>
          <a:p>
            <a:pPr algn="ctr">
              <a:lnSpc>
                <a:spcPct val="90000"/>
              </a:lnSpc>
              <a:spcBef>
                <a:spcPts val="1200"/>
              </a:spcBef>
            </a:pPr>
            <a:endParaRPr lang="en-US" sz="1800" dirty="0"/>
          </a:p>
        </p:txBody>
      </p:sp>
      <p:sp>
        <p:nvSpPr>
          <p:cNvPr id="16" name="Rectangle 15">
            <a:extLst>
              <a:ext uri="{FF2B5EF4-FFF2-40B4-BE49-F238E27FC236}">
                <a16:creationId xmlns:a16="http://schemas.microsoft.com/office/drawing/2014/main" id="{DE24438C-62BA-42BB-96F7-2057489C1579}"/>
              </a:ext>
            </a:extLst>
          </p:cNvPr>
          <p:cNvSpPr/>
          <p:nvPr/>
        </p:nvSpPr>
        <p:spPr>
          <a:xfrm>
            <a:off x="0" y="1590040"/>
            <a:ext cx="12192000" cy="27432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182880" tIns="91440" rIns="182880" bIns="91440" rtlCol="0" anchor="ctr">
            <a:noAutofit/>
          </a:bodyPr>
          <a:lstStyle/>
          <a:p>
            <a:pPr algn="ctr">
              <a:lnSpc>
                <a:spcPct val="90000"/>
              </a:lnSpc>
              <a:spcBef>
                <a:spcPts val="1200"/>
              </a:spcBef>
            </a:pPr>
            <a:endParaRPr lang="en-US" sz="1800" dirty="0"/>
          </a:p>
        </p:txBody>
      </p:sp>
      <p:sp>
        <p:nvSpPr>
          <p:cNvPr id="18" name="Rectangle 17">
            <a:extLst>
              <a:ext uri="{FF2B5EF4-FFF2-40B4-BE49-F238E27FC236}">
                <a16:creationId xmlns:a16="http://schemas.microsoft.com/office/drawing/2014/main" id="{221EF1EF-E0E6-4F8B-A841-FC09B1877988}"/>
              </a:ext>
            </a:extLst>
          </p:cNvPr>
          <p:cNvSpPr/>
          <p:nvPr/>
        </p:nvSpPr>
        <p:spPr>
          <a:xfrm>
            <a:off x="0" y="4312920"/>
            <a:ext cx="12192000" cy="27432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182880" tIns="91440" rIns="182880" bIns="91440" rtlCol="0" anchor="ctr">
            <a:noAutofit/>
          </a:bodyPr>
          <a:lstStyle/>
          <a:p>
            <a:pPr algn="ctr">
              <a:lnSpc>
                <a:spcPct val="90000"/>
              </a:lnSpc>
              <a:spcBef>
                <a:spcPts val="1200"/>
              </a:spcBef>
            </a:pPr>
            <a:endParaRPr lang="en-US" sz="1800" dirty="0"/>
          </a:p>
        </p:txBody>
      </p:sp>
      <p:pic>
        <p:nvPicPr>
          <p:cNvPr id="19" name="Graphic 18">
            <a:extLst>
              <a:ext uri="{FF2B5EF4-FFF2-40B4-BE49-F238E27FC236}">
                <a16:creationId xmlns:a16="http://schemas.microsoft.com/office/drawing/2014/main" id="{18FD7916-3947-4B67-9AD6-B4407B427FC7}"/>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2440" y="5257800"/>
            <a:ext cx="2060448" cy="182880"/>
          </a:xfrm>
          <a:prstGeom prst="rect">
            <a:avLst/>
          </a:prstGeom>
        </p:spPr>
      </p:pic>
      <p:sp>
        <p:nvSpPr>
          <p:cNvPr id="20" name="Rectangle 19">
            <a:extLst>
              <a:ext uri="{FF2B5EF4-FFF2-40B4-BE49-F238E27FC236}">
                <a16:creationId xmlns:a16="http://schemas.microsoft.com/office/drawing/2014/main" id="{6AB1E873-E046-490C-8D96-66E463AFB3F9}"/>
              </a:ext>
            </a:extLst>
          </p:cNvPr>
          <p:cNvSpPr/>
          <p:nvPr/>
        </p:nvSpPr>
        <p:spPr>
          <a:xfrm>
            <a:off x="0" y="4993640"/>
            <a:ext cx="12192000" cy="27432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182880" tIns="91440" rIns="182880" bIns="91440" rtlCol="0" anchor="ctr">
            <a:noAutofit/>
          </a:bodyPr>
          <a:lstStyle/>
          <a:p>
            <a:pPr algn="ctr">
              <a:lnSpc>
                <a:spcPct val="90000"/>
              </a:lnSpc>
              <a:spcBef>
                <a:spcPts val="1200"/>
              </a:spcBef>
            </a:pPr>
            <a:endParaRPr lang="en-US" sz="1800" dirty="0"/>
          </a:p>
        </p:txBody>
      </p:sp>
      <p:sp>
        <p:nvSpPr>
          <p:cNvPr id="21" name="Rectangle 20">
            <a:extLst>
              <a:ext uri="{FF2B5EF4-FFF2-40B4-BE49-F238E27FC236}">
                <a16:creationId xmlns:a16="http://schemas.microsoft.com/office/drawing/2014/main" id="{20A2DD17-028B-40F8-A127-C30F5C2A719F}"/>
              </a:ext>
            </a:extLst>
          </p:cNvPr>
          <p:cNvSpPr/>
          <p:nvPr/>
        </p:nvSpPr>
        <p:spPr>
          <a:xfrm>
            <a:off x="0" y="5674360"/>
            <a:ext cx="12192000" cy="27432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182880" tIns="91440" rIns="182880" bIns="91440" rtlCol="0" anchor="ctr">
            <a:noAutofit/>
          </a:bodyPr>
          <a:lstStyle/>
          <a:p>
            <a:pPr algn="ctr">
              <a:lnSpc>
                <a:spcPct val="90000"/>
              </a:lnSpc>
              <a:spcBef>
                <a:spcPts val="1200"/>
              </a:spcBef>
            </a:pPr>
            <a:endParaRPr lang="en-US" sz="1800" dirty="0"/>
          </a:p>
        </p:txBody>
      </p:sp>
      <p:sp>
        <p:nvSpPr>
          <p:cNvPr id="22" name="Rectangle 21">
            <a:extLst>
              <a:ext uri="{FF2B5EF4-FFF2-40B4-BE49-F238E27FC236}">
                <a16:creationId xmlns:a16="http://schemas.microsoft.com/office/drawing/2014/main" id="{420C545F-25DA-4F89-A463-FBC9FC750DD7}"/>
              </a:ext>
            </a:extLst>
          </p:cNvPr>
          <p:cNvSpPr/>
          <p:nvPr/>
        </p:nvSpPr>
        <p:spPr>
          <a:xfrm>
            <a:off x="0" y="6355080"/>
            <a:ext cx="12192000" cy="27432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182880" tIns="91440" rIns="182880" bIns="91440" rtlCol="0" anchor="ctr">
            <a:noAutofit/>
          </a:bodyPr>
          <a:lstStyle/>
          <a:p>
            <a:pPr algn="ctr">
              <a:lnSpc>
                <a:spcPct val="90000"/>
              </a:lnSpc>
              <a:spcBef>
                <a:spcPts val="1200"/>
              </a:spcBef>
            </a:pPr>
            <a:endParaRPr lang="en-US" sz="1800" dirty="0"/>
          </a:p>
        </p:txBody>
      </p:sp>
      <p:sp>
        <p:nvSpPr>
          <p:cNvPr id="24" name="Slide Number Placeholder 4">
            <a:extLst>
              <a:ext uri="{FF2B5EF4-FFF2-40B4-BE49-F238E27FC236}">
                <a16:creationId xmlns:a16="http://schemas.microsoft.com/office/drawing/2014/main" id="{DEEEB4D2-9E08-4F4D-A608-AFA9AA2331ED}"/>
              </a:ext>
            </a:extLst>
          </p:cNvPr>
          <p:cNvSpPr>
            <a:spLocks noGrp="1"/>
          </p:cNvSpPr>
          <p:nvPr>
            <p:ph type="sldNum" sz="quarter" idx="4"/>
          </p:nvPr>
        </p:nvSpPr>
        <p:spPr>
          <a:xfrm>
            <a:off x="11602484" y="6488977"/>
            <a:ext cx="254236" cy="140423"/>
          </a:xfrm>
          <a:prstGeom prst="rect">
            <a:avLst/>
          </a:prstGeom>
        </p:spPr>
        <p:txBody>
          <a:bodyPr wrap="none" lIns="45720" tIns="0" rIns="45720" bIns="0" anchor="b" anchorCtr="0">
            <a:spAutoFit/>
          </a:bodyPr>
          <a:lstStyle>
            <a:lvl1pPr>
              <a:defRPr lang="en-US" sz="1000" smtClean="0">
                <a:solidFill>
                  <a:schemeClr val="bg1"/>
                </a:solidFill>
              </a:defRPr>
            </a:lvl1pPr>
          </a:lstStyle>
          <a:p>
            <a:pPr algn="r" defTabSz="914377">
              <a:lnSpc>
                <a:spcPct val="90000"/>
              </a:lnSpc>
              <a:spcBef>
                <a:spcPts val="1800"/>
              </a:spcBef>
              <a:buSzPct val="95000"/>
            </a:pPr>
            <a:fld id="{EA543DA1-053B-459F-9A3B-E2E644C3A7CD}" type="slidenum">
              <a:rPr lang="en-US" smtClean="0"/>
              <a:pPr algn="r" defTabSz="914377">
                <a:lnSpc>
                  <a:spcPct val="90000"/>
                </a:lnSpc>
                <a:spcBef>
                  <a:spcPts val="1800"/>
                </a:spcBef>
                <a:buSzPct val="95000"/>
              </a:pPr>
              <a:t>‹#›</a:t>
            </a:fld>
            <a:endParaRPr lang="en-US" dirty="0"/>
          </a:p>
        </p:txBody>
      </p:sp>
      <p:sp>
        <p:nvSpPr>
          <p:cNvPr id="15" name="Rectangle 14">
            <a:extLst>
              <a:ext uri="{FF2B5EF4-FFF2-40B4-BE49-F238E27FC236}">
                <a16:creationId xmlns:a16="http://schemas.microsoft.com/office/drawing/2014/main" id="{F27EE168-A99C-4B7F-9603-A55A532ED480}"/>
              </a:ext>
            </a:extLst>
          </p:cNvPr>
          <p:cNvSpPr/>
          <p:nvPr/>
        </p:nvSpPr>
        <p:spPr>
          <a:xfrm>
            <a:off x="0" y="2270760"/>
            <a:ext cx="12192000" cy="27432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182880" tIns="91440" rIns="182880" bIns="91440" rtlCol="0" anchor="ctr">
            <a:noAutofit/>
          </a:bodyPr>
          <a:lstStyle/>
          <a:p>
            <a:pPr algn="ctr">
              <a:lnSpc>
                <a:spcPct val="90000"/>
              </a:lnSpc>
              <a:spcBef>
                <a:spcPts val="1200"/>
              </a:spcBef>
            </a:pPr>
            <a:endParaRPr lang="en-US" sz="1800" dirty="0"/>
          </a:p>
        </p:txBody>
      </p:sp>
      <p:sp>
        <p:nvSpPr>
          <p:cNvPr id="25" name="Rectangle 24">
            <a:extLst>
              <a:ext uri="{FF2B5EF4-FFF2-40B4-BE49-F238E27FC236}">
                <a16:creationId xmlns:a16="http://schemas.microsoft.com/office/drawing/2014/main" id="{CA4FBCD2-9293-4AD1-9AE7-FE1217214198}"/>
              </a:ext>
            </a:extLst>
          </p:cNvPr>
          <p:cNvSpPr/>
          <p:nvPr/>
        </p:nvSpPr>
        <p:spPr>
          <a:xfrm>
            <a:off x="0" y="2951480"/>
            <a:ext cx="12192000" cy="27432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182880" tIns="91440" rIns="182880" bIns="91440" rtlCol="0" anchor="ctr">
            <a:noAutofit/>
          </a:bodyPr>
          <a:lstStyle/>
          <a:p>
            <a:pPr algn="ctr">
              <a:lnSpc>
                <a:spcPct val="90000"/>
              </a:lnSpc>
              <a:spcBef>
                <a:spcPts val="1200"/>
              </a:spcBef>
            </a:pPr>
            <a:endParaRPr lang="en-US" sz="1800" dirty="0"/>
          </a:p>
        </p:txBody>
      </p:sp>
      <p:sp>
        <p:nvSpPr>
          <p:cNvPr id="27" name="Rectangle 26">
            <a:extLst>
              <a:ext uri="{FF2B5EF4-FFF2-40B4-BE49-F238E27FC236}">
                <a16:creationId xmlns:a16="http://schemas.microsoft.com/office/drawing/2014/main" id="{B2044F49-FEBB-4CA2-84AB-55968016B0E7}"/>
              </a:ext>
            </a:extLst>
          </p:cNvPr>
          <p:cNvSpPr/>
          <p:nvPr/>
        </p:nvSpPr>
        <p:spPr>
          <a:xfrm>
            <a:off x="0" y="3632200"/>
            <a:ext cx="12192000" cy="27432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182880" tIns="91440" rIns="182880" bIns="91440" rtlCol="0" anchor="ctr">
            <a:noAutofit/>
          </a:bodyPr>
          <a:lstStyle/>
          <a:p>
            <a:pPr algn="ctr">
              <a:lnSpc>
                <a:spcPct val="90000"/>
              </a:lnSpc>
              <a:spcBef>
                <a:spcPts val="1200"/>
              </a:spcBef>
            </a:pPr>
            <a:endParaRPr lang="en-US" sz="1800" dirty="0"/>
          </a:p>
        </p:txBody>
      </p:sp>
    </p:spTree>
    <p:custDataLst>
      <p:tags r:id="rId1"/>
    </p:custDataLst>
    <p:extLst>
      <p:ext uri="{BB962C8B-B14F-4D97-AF65-F5344CB8AC3E}">
        <p14:creationId xmlns:p14="http://schemas.microsoft.com/office/powerpoint/2010/main" val="3229098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Divider 4">
    <p:bg>
      <p:bgPr>
        <a:solidFill>
          <a:schemeClr val="bg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59C9FB6-4D52-4E0A-B2EE-0F609174056D}"/>
              </a:ext>
            </a:extLst>
          </p:cNvPr>
          <p:cNvSpPr>
            <a:spLocks noGrp="1"/>
          </p:cNvSpPr>
          <p:nvPr>
            <p:ph type="pic" sz="quarter" idx="10"/>
          </p:nvPr>
        </p:nvSpPr>
        <p:spPr>
          <a:xfrm>
            <a:off x="244475" y="228600"/>
            <a:ext cx="11703050" cy="3200400"/>
          </a:xfrm>
          <a:prstGeom prst="rect">
            <a:avLst/>
          </a:prstGeom>
          <a:solidFill>
            <a:schemeClr val="accent5"/>
          </a:solidFill>
          <a:ln w="38100">
            <a:noFill/>
            <a:miter lim="800000"/>
          </a:ln>
        </p:spPr>
        <p:txBody>
          <a:bodyPr vert="horz" lIns="137160" tIns="274320" rIns="137160" bIns="274320" rtlCol="0" anchor="t" anchorCtr="0">
            <a:noAutofit/>
          </a:bodyPr>
          <a:lstStyle>
            <a:lvl1pPr marL="0" indent="0" algn="ctr">
              <a:buFont typeface="Arial" panose="020B0604020202020204" pitchFamily="34" charset="0"/>
              <a:buNone/>
              <a:defRPr lang="en-US" sz="1800" dirty="0">
                <a:solidFill>
                  <a:schemeClr val="accent4"/>
                </a:solidFill>
              </a:defRPr>
            </a:lvl1pPr>
          </a:lstStyle>
          <a:p>
            <a:pPr marL="287338" lvl="0" indent="-287338" algn="ctr"/>
            <a:r>
              <a:rPr lang="en-US" dirty="0"/>
              <a:t>Click icon to add picture</a:t>
            </a:r>
          </a:p>
        </p:txBody>
      </p:sp>
      <p:sp>
        <p:nvSpPr>
          <p:cNvPr id="2" name="Title 1">
            <a:extLst>
              <a:ext uri="{FF2B5EF4-FFF2-40B4-BE49-F238E27FC236}">
                <a16:creationId xmlns:a16="http://schemas.microsoft.com/office/drawing/2014/main" id="{F1FEE45B-88F8-414E-A760-D81235918D34}"/>
              </a:ext>
            </a:extLst>
          </p:cNvPr>
          <p:cNvSpPr>
            <a:spLocks noGrp="1"/>
          </p:cNvSpPr>
          <p:nvPr>
            <p:ph type="ctrTitle"/>
          </p:nvPr>
        </p:nvSpPr>
        <p:spPr>
          <a:xfrm>
            <a:off x="334963" y="3429000"/>
            <a:ext cx="11522076" cy="3200400"/>
          </a:xfrm>
        </p:spPr>
        <p:txBody>
          <a:bodyPr bIns="182880" anchor="ctr" anchorCtr="0"/>
          <a:lstStyle>
            <a:lvl1pPr algn="ctr">
              <a:defRPr sz="4800">
                <a:solidFill>
                  <a:schemeClr val="accent2"/>
                </a:solidFill>
              </a:defRPr>
            </a:lvl1pPr>
          </a:lstStyle>
          <a:p>
            <a:r>
              <a:rPr lang="en-US"/>
              <a:t>Click to edit Master title style</a:t>
            </a:r>
          </a:p>
        </p:txBody>
      </p:sp>
      <p:sp>
        <p:nvSpPr>
          <p:cNvPr id="7" name="Slide Number Placeholder 4">
            <a:extLst>
              <a:ext uri="{FF2B5EF4-FFF2-40B4-BE49-F238E27FC236}">
                <a16:creationId xmlns:a16="http://schemas.microsoft.com/office/drawing/2014/main" id="{A8CDBDBE-CCD7-44B3-831B-04900F3CC169}"/>
              </a:ext>
            </a:extLst>
          </p:cNvPr>
          <p:cNvSpPr>
            <a:spLocks noGrp="1"/>
          </p:cNvSpPr>
          <p:nvPr>
            <p:ph type="sldNum" sz="quarter" idx="4"/>
          </p:nvPr>
        </p:nvSpPr>
        <p:spPr>
          <a:xfrm>
            <a:off x="11602484" y="6488977"/>
            <a:ext cx="254236" cy="140423"/>
          </a:xfrm>
          <a:prstGeom prst="rect">
            <a:avLst/>
          </a:prstGeom>
        </p:spPr>
        <p:txBody>
          <a:bodyPr wrap="none" lIns="45720" tIns="0" rIns="45720" bIns="0" anchor="b" anchorCtr="0">
            <a:spAutoFit/>
          </a:bodyPr>
          <a:lstStyle>
            <a:lvl1pPr>
              <a:defRPr lang="en-US" sz="1000" smtClean="0"/>
            </a:lvl1pPr>
          </a:lstStyle>
          <a:p>
            <a:pPr algn="r" defTabSz="914377">
              <a:lnSpc>
                <a:spcPct val="90000"/>
              </a:lnSpc>
              <a:spcBef>
                <a:spcPts val="1800"/>
              </a:spcBef>
              <a:buSzPct val="95000"/>
            </a:pPr>
            <a:fld id="{EA543DA1-053B-459F-9A3B-E2E644C3A7CD}" type="slidenum">
              <a:rPr lang="en-US" smtClean="0"/>
              <a:pPr algn="r" defTabSz="914377">
                <a:lnSpc>
                  <a:spcPct val="90000"/>
                </a:lnSpc>
                <a:spcBef>
                  <a:spcPts val="1800"/>
                </a:spcBef>
                <a:buSzPct val="95000"/>
              </a:pPr>
              <a:t>‹#›</a:t>
            </a:fld>
            <a:endParaRPr lang="en-US" dirty="0"/>
          </a:p>
        </p:txBody>
      </p:sp>
      <p:sp>
        <p:nvSpPr>
          <p:cNvPr id="8" name="Freeform: Shape 7">
            <a:extLst>
              <a:ext uri="{FF2B5EF4-FFF2-40B4-BE49-F238E27FC236}">
                <a16:creationId xmlns:a16="http://schemas.microsoft.com/office/drawing/2014/main" id="{013D228D-0626-43F9-9135-C1C973E5666E}"/>
              </a:ext>
            </a:extLst>
          </p:cNvPr>
          <p:cNvSpPr/>
          <p:nvPr/>
        </p:nvSpPr>
        <p:spPr>
          <a:xfrm>
            <a:off x="0" y="0"/>
            <a:ext cx="12192000" cy="6858000"/>
          </a:xfrm>
          <a:custGeom>
            <a:avLst/>
            <a:gdLst>
              <a:gd name="connsiteX0" fmla="*/ 244475 w 12192000"/>
              <a:gd name="connsiteY0" fmla="*/ 228600 h 6858000"/>
              <a:gd name="connsiteX1" fmla="*/ 244475 w 12192000"/>
              <a:gd name="connsiteY1" fmla="*/ 6629400 h 6858000"/>
              <a:gd name="connsiteX2" fmla="*/ 11947525 w 12192000"/>
              <a:gd name="connsiteY2" fmla="*/ 6629400 h 6858000"/>
              <a:gd name="connsiteX3" fmla="*/ 11947525 w 12192000"/>
              <a:gd name="connsiteY3" fmla="*/ 22860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244475" y="228600"/>
                </a:moveTo>
                <a:lnTo>
                  <a:pt x="244475" y="6629400"/>
                </a:lnTo>
                <a:lnTo>
                  <a:pt x="11947525" y="6629400"/>
                </a:lnTo>
                <a:lnTo>
                  <a:pt x="11947525" y="228600"/>
                </a:lnTo>
                <a:close/>
                <a:moveTo>
                  <a:pt x="0" y="0"/>
                </a:moveTo>
                <a:lnTo>
                  <a:pt x="12192000" y="0"/>
                </a:lnTo>
                <a:lnTo>
                  <a:pt x="1219200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1041967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54">
          <p15:clr>
            <a:srgbClr val="FBAE40"/>
          </p15:clr>
        </p15:guide>
        <p15:guide id="2" pos="752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93049-ADC2-7843-8329-4BDFAB3BE6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0264E8-5834-C64B-8F5E-A0938459EEA6}"/>
              </a:ext>
            </a:extLst>
          </p:cNvPr>
          <p:cNvSpPr>
            <a:spLocks noGrp="1"/>
          </p:cNvSpPr>
          <p:nvPr>
            <p:ph type="dt" sz="half" idx="10"/>
          </p:nvPr>
        </p:nvSpPr>
        <p:spPr/>
        <p:txBody>
          <a:bodyPr/>
          <a:lstStyle/>
          <a:p>
            <a:fld id="{A36E2971-CCB3-4A32-AEF1-03A3A65859C6}" type="datetimeFigureOut">
              <a:rPr lang="en-US" smtClean="0"/>
              <a:t>10/14/20</a:t>
            </a:fld>
            <a:endParaRPr lang="en-US" dirty="0"/>
          </a:p>
        </p:txBody>
      </p:sp>
      <p:sp>
        <p:nvSpPr>
          <p:cNvPr id="4" name="Footer Placeholder 3">
            <a:extLst>
              <a:ext uri="{FF2B5EF4-FFF2-40B4-BE49-F238E27FC236}">
                <a16:creationId xmlns:a16="http://schemas.microsoft.com/office/drawing/2014/main" id="{0D8D53C2-C801-9448-9E11-69379332EB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90B5F9A-FA63-9641-843E-A651FD7D13A2}"/>
              </a:ext>
            </a:extLst>
          </p:cNvPr>
          <p:cNvSpPr>
            <a:spLocks noGrp="1"/>
          </p:cNvSpPr>
          <p:nvPr>
            <p:ph type="sldNum" sz="quarter" idx="12"/>
          </p:nvPr>
        </p:nvSpPr>
        <p:spPr>
          <a:xfrm>
            <a:off x="11693925" y="6475512"/>
            <a:ext cx="254236" cy="153888"/>
          </a:xfrm>
        </p:spPr>
        <p:txBody>
          <a:bodyPr/>
          <a:lstStyle/>
          <a:p>
            <a:fld id="{726BF157-BF1F-46B7-963C-2E8A7AD73339}" type="slidenum">
              <a:rPr lang="en-US" smtClean="0"/>
              <a:t>‹#›</a:t>
            </a:fld>
            <a:endParaRPr lang="en-US" dirty="0"/>
          </a:p>
        </p:txBody>
      </p:sp>
    </p:spTree>
    <p:extLst>
      <p:ext uri="{BB962C8B-B14F-4D97-AF65-F5344CB8AC3E}">
        <p14:creationId xmlns:p14="http://schemas.microsoft.com/office/powerpoint/2010/main" val="1613501186"/>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Title Text Content">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D988FE8-7BCE-4DCC-AD06-6E2476D85CA8}"/>
              </a:ext>
            </a:extLst>
          </p:cNvPr>
          <p:cNvSpPr>
            <a:spLocks noGrp="1"/>
          </p:cNvSpPr>
          <p:nvPr>
            <p:ph sz="quarter" idx="21"/>
          </p:nvPr>
        </p:nvSpPr>
        <p:spPr>
          <a:xfrm>
            <a:off x="334963" y="822960"/>
            <a:ext cx="11522075" cy="2468880"/>
          </a:xfrm>
        </p:spPr>
        <p:txBody>
          <a:bodyPr/>
          <a:lstStyle>
            <a:lvl1pPr marL="0" indent="0" algn="ctr">
              <a:buFont typeface="Arial" panose="020B0604020202020204" pitchFamily="34" charset="0"/>
              <a:buNone/>
              <a:defRPr/>
            </a:lvl1pPr>
          </a:lstStyle>
          <a:p>
            <a:pPr lvl="0"/>
            <a:r>
              <a:rPr lang="en-US"/>
              <a:t>Click to edit Master text styles</a:t>
            </a:r>
          </a:p>
        </p:txBody>
      </p:sp>
      <p:sp>
        <p:nvSpPr>
          <p:cNvPr id="11" name="Title 1">
            <a:extLst>
              <a:ext uri="{FF2B5EF4-FFF2-40B4-BE49-F238E27FC236}">
                <a16:creationId xmlns:a16="http://schemas.microsoft.com/office/drawing/2014/main" id="{5619EF9F-04C4-4183-A031-6D7866509714}"/>
              </a:ext>
            </a:extLst>
          </p:cNvPr>
          <p:cNvSpPr>
            <a:spLocks noGrp="1"/>
          </p:cNvSpPr>
          <p:nvPr>
            <p:ph type="title"/>
          </p:nvPr>
        </p:nvSpPr>
        <p:spPr>
          <a:xfrm>
            <a:off x="334962" y="228600"/>
            <a:ext cx="11522075" cy="457200"/>
          </a:xfrm>
        </p:spPr>
        <p:txBody>
          <a:bodyPr anchor="t" anchorCtr="0"/>
          <a:lstStyle>
            <a:lvl1pPr>
              <a:defRPr sz="2400"/>
            </a:lvl1pPr>
          </a:lstStyle>
          <a:p>
            <a:r>
              <a:rPr lang="en-US"/>
              <a:t>Click to edit Master title style</a:t>
            </a:r>
          </a:p>
        </p:txBody>
      </p:sp>
      <p:sp>
        <p:nvSpPr>
          <p:cNvPr id="6" name="Slide Number Placeholder 4">
            <a:extLst>
              <a:ext uri="{FF2B5EF4-FFF2-40B4-BE49-F238E27FC236}">
                <a16:creationId xmlns:a16="http://schemas.microsoft.com/office/drawing/2014/main" id="{E9F538E8-723E-41BE-93B6-5B9E3CDA9310}"/>
              </a:ext>
            </a:extLst>
          </p:cNvPr>
          <p:cNvSpPr>
            <a:spLocks noGrp="1"/>
          </p:cNvSpPr>
          <p:nvPr>
            <p:ph type="sldNum" sz="quarter" idx="4"/>
          </p:nvPr>
        </p:nvSpPr>
        <p:spPr>
          <a:xfrm>
            <a:off x="11602484" y="6488977"/>
            <a:ext cx="254236" cy="140423"/>
          </a:xfrm>
          <a:prstGeom prst="rect">
            <a:avLst/>
          </a:prstGeom>
        </p:spPr>
        <p:txBody>
          <a:bodyPr wrap="none" lIns="45720" tIns="0" rIns="45720" bIns="0" anchor="b" anchorCtr="0">
            <a:spAutoFit/>
          </a:bodyPr>
          <a:lstStyle>
            <a:lvl1pPr>
              <a:defRPr lang="en-US" sz="1000" smtClean="0"/>
            </a:lvl1pPr>
          </a:lstStyle>
          <a:p>
            <a:pPr algn="r" defTabSz="914377">
              <a:lnSpc>
                <a:spcPct val="90000"/>
              </a:lnSpc>
              <a:spcBef>
                <a:spcPts val="1800"/>
              </a:spcBef>
              <a:buSzPct val="95000"/>
            </a:pPr>
            <a:fld id="{EA543DA1-053B-459F-9A3B-E2E644C3A7CD}" type="slidenum">
              <a:rPr lang="en-US" smtClean="0"/>
              <a:pPr algn="r" defTabSz="914377">
                <a:lnSpc>
                  <a:spcPct val="90000"/>
                </a:lnSpc>
                <a:spcBef>
                  <a:spcPts val="1800"/>
                </a:spcBef>
                <a:buSzPct val="95000"/>
              </a:pPr>
              <a:t>‹#›</a:t>
            </a:fld>
            <a:endParaRPr lang="en-US" dirty="0"/>
          </a:p>
        </p:txBody>
      </p:sp>
    </p:spTree>
    <p:custDataLst>
      <p:tags r:id="rId1"/>
    </p:custDataLst>
    <p:extLst>
      <p:ext uri="{BB962C8B-B14F-4D97-AF65-F5344CB8AC3E}">
        <p14:creationId xmlns:p14="http://schemas.microsoft.com/office/powerpoint/2010/main" val="804623444"/>
      </p:ext>
    </p:extLst>
  </p:cSld>
  <p:clrMapOvr>
    <a:masterClrMapping/>
  </p:clrMapOvr>
  <p:extLst>
    <p:ext uri="{DCECCB84-F9BA-43D5-87BE-67443E8EF086}">
      <p15:sldGuideLst xmlns:p15="http://schemas.microsoft.com/office/powerpoint/2012/main"/>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cSld name="Pic 3:2: Text Only">
    <p:bg>
      <p:bgPr>
        <a:solidFill>
          <a:schemeClr val="bg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79FAC9-EB2E-114E-90BC-D7B50FE68CBA}"/>
              </a:ext>
            </a:extLst>
          </p:cNvPr>
          <p:cNvSpPr>
            <a:spLocks noGrp="1"/>
          </p:cNvSpPr>
          <p:nvPr>
            <p:ph type="pic" sz="quarter" idx="10"/>
          </p:nvPr>
        </p:nvSpPr>
        <p:spPr>
          <a:xfrm>
            <a:off x="0" y="594784"/>
            <a:ext cx="8502649" cy="5668432"/>
          </a:xfrm>
          <a:prstGeom prst="rect">
            <a:avLst/>
          </a:prstGeom>
          <a:solidFill>
            <a:schemeClr val="accent5"/>
          </a:solidFill>
        </p:spPr>
        <p:txBody>
          <a:bodyPr vert="horz" lIns="137160" tIns="274320" rIns="137160" bIns="274320" rtlCol="0" anchor="t" anchorCtr="0">
            <a:noAutofit/>
          </a:bodyPr>
          <a:lstStyle>
            <a:lvl1pPr marL="0" indent="0" algn="ctr">
              <a:buFont typeface="Arial" panose="020B0604020202020204" pitchFamily="34" charset="0"/>
              <a:buNone/>
              <a:defRPr lang="en-US" sz="1800" dirty="0">
                <a:solidFill>
                  <a:schemeClr val="accent4"/>
                </a:solidFill>
              </a:defRPr>
            </a:lvl1pPr>
          </a:lstStyle>
          <a:p>
            <a:pPr marL="287338" lvl="0" indent="-287338" algn="ctr"/>
            <a:r>
              <a:rPr lang="en-US" dirty="0"/>
              <a:t>Click icon to add picture</a:t>
            </a:r>
          </a:p>
        </p:txBody>
      </p:sp>
      <p:sp>
        <p:nvSpPr>
          <p:cNvPr id="4" name="Content Placeholder 5">
            <a:extLst>
              <a:ext uri="{FF2B5EF4-FFF2-40B4-BE49-F238E27FC236}">
                <a16:creationId xmlns:a16="http://schemas.microsoft.com/office/drawing/2014/main" id="{72381708-C8D3-4404-8FDF-F6BA693504A0}"/>
              </a:ext>
            </a:extLst>
          </p:cNvPr>
          <p:cNvSpPr>
            <a:spLocks noGrp="1"/>
          </p:cNvSpPr>
          <p:nvPr>
            <p:ph sz="quarter" idx="11"/>
          </p:nvPr>
        </p:nvSpPr>
        <p:spPr>
          <a:xfrm>
            <a:off x="8656319" y="228600"/>
            <a:ext cx="3200719" cy="6400800"/>
          </a:xfrm>
        </p:spPr>
        <p:txBody>
          <a:bodyPr anchor="ctr" anchorCtr="0"/>
          <a:lstStyle>
            <a:lvl1pPr marL="285750" indent="-285750">
              <a:buFontTx/>
              <a:buBlip>
                <a:blip r:embed="rId3"/>
              </a:buBlip>
              <a:defRPr sz="24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4">
            <a:extLst>
              <a:ext uri="{FF2B5EF4-FFF2-40B4-BE49-F238E27FC236}">
                <a16:creationId xmlns:a16="http://schemas.microsoft.com/office/drawing/2014/main" id="{28AA0CEB-CA33-426E-ACAF-ECA30A1CF98B}"/>
              </a:ext>
            </a:extLst>
          </p:cNvPr>
          <p:cNvSpPr>
            <a:spLocks noGrp="1"/>
          </p:cNvSpPr>
          <p:nvPr>
            <p:ph type="sldNum" sz="quarter" idx="4"/>
          </p:nvPr>
        </p:nvSpPr>
        <p:spPr>
          <a:xfrm>
            <a:off x="11602484" y="6488977"/>
            <a:ext cx="254236" cy="140423"/>
          </a:xfrm>
          <a:prstGeom prst="rect">
            <a:avLst/>
          </a:prstGeom>
        </p:spPr>
        <p:txBody>
          <a:bodyPr wrap="none" lIns="45720" tIns="0" rIns="45720" bIns="0" anchor="b" anchorCtr="0">
            <a:spAutoFit/>
          </a:bodyPr>
          <a:lstStyle>
            <a:lvl1pPr>
              <a:defRPr lang="en-US" sz="1000" smtClean="0"/>
            </a:lvl1pPr>
          </a:lstStyle>
          <a:p>
            <a:pPr algn="r" defTabSz="914377">
              <a:lnSpc>
                <a:spcPct val="90000"/>
              </a:lnSpc>
              <a:spcBef>
                <a:spcPts val="1800"/>
              </a:spcBef>
              <a:buSzPct val="95000"/>
            </a:pPr>
            <a:fld id="{EA543DA1-053B-459F-9A3B-E2E644C3A7CD}" type="slidenum">
              <a:rPr lang="en-US" smtClean="0"/>
              <a:pPr algn="r" defTabSz="914377">
                <a:lnSpc>
                  <a:spcPct val="90000"/>
                </a:lnSpc>
                <a:spcBef>
                  <a:spcPts val="1800"/>
                </a:spcBef>
                <a:buSzPct val="95000"/>
              </a:pPr>
              <a:t>‹#›</a:t>
            </a:fld>
            <a:endParaRPr lang="en-US" dirty="0"/>
          </a:p>
        </p:txBody>
      </p:sp>
    </p:spTree>
    <p:custDataLst>
      <p:tags r:id="rId1"/>
    </p:custDataLst>
    <p:extLst>
      <p:ext uri="{BB962C8B-B14F-4D97-AF65-F5344CB8AC3E}">
        <p14:creationId xmlns:p14="http://schemas.microsoft.com/office/powerpoint/2010/main" val="7452932"/>
      </p:ext>
    </p:extLst>
  </p:cSld>
  <p:clrMapOvr>
    <a:masterClrMapping/>
  </p:clrMapOvr>
  <p:extLst>
    <p:ext uri="{DCECCB84-F9BA-43D5-87BE-67443E8EF086}">
      <p15:sldGuideLst xmlns:p15="http://schemas.microsoft.com/office/powerpoint/2012/main">
        <p15:guide id="1" pos="362">
          <p15:clr>
            <a:srgbClr val="FBAE40"/>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cSld name="Pic 3x 3:2: Brow and Text">
    <p:bg>
      <p:bgPr>
        <a:solidFill>
          <a:schemeClr val="bg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79FAC9-EB2E-114E-90BC-D7B50FE68CBA}"/>
              </a:ext>
            </a:extLst>
          </p:cNvPr>
          <p:cNvSpPr>
            <a:spLocks noGrp="1"/>
          </p:cNvSpPr>
          <p:nvPr>
            <p:ph type="pic" sz="quarter" idx="10"/>
          </p:nvPr>
        </p:nvSpPr>
        <p:spPr>
          <a:xfrm>
            <a:off x="8214360" y="3429000"/>
            <a:ext cx="3977640" cy="2651760"/>
          </a:xfrm>
          <a:prstGeom prst="rect">
            <a:avLst/>
          </a:prstGeom>
          <a:solidFill>
            <a:schemeClr val="accent5"/>
          </a:solidFill>
        </p:spPr>
        <p:txBody>
          <a:bodyPr vert="horz" lIns="137160" tIns="274320" rIns="137160" bIns="274320" rtlCol="0" anchor="t" anchorCtr="0">
            <a:noAutofit/>
          </a:bodyPr>
          <a:lstStyle>
            <a:lvl1pPr marL="0" indent="0" algn="ctr">
              <a:buFont typeface="Arial" panose="020B0604020202020204" pitchFamily="34" charset="0"/>
              <a:buNone/>
              <a:defRPr lang="en-US" sz="1800" dirty="0">
                <a:solidFill>
                  <a:schemeClr val="accent4"/>
                </a:solidFill>
              </a:defRPr>
            </a:lvl1pPr>
          </a:lstStyle>
          <a:p>
            <a:pPr marL="287338" lvl="0" indent="-287338" algn="ctr"/>
            <a:r>
              <a:rPr lang="en-US" dirty="0"/>
              <a:t>Click icon to add picture</a:t>
            </a:r>
          </a:p>
        </p:txBody>
      </p:sp>
      <p:sp>
        <p:nvSpPr>
          <p:cNvPr id="18" name="Picture Placeholder 4">
            <a:extLst>
              <a:ext uri="{FF2B5EF4-FFF2-40B4-BE49-F238E27FC236}">
                <a16:creationId xmlns:a16="http://schemas.microsoft.com/office/drawing/2014/main" id="{6B016DA3-DBA7-1C41-8299-3292E26E35C7}"/>
              </a:ext>
            </a:extLst>
          </p:cNvPr>
          <p:cNvSpPr>
            <a:spLocks noGrp="1"/>
          </p:cNvSpPr>
          <p:nvPr>
            <p:ph type="pic" sz="quarter" idx="19"/>
          </p:nvPr>
        </p:nvSpPr>
        <p:spPr>
          <a:xfrm>
            <a:off x="4107180" y="3429000"/>
            <a:ext cx="3977640" cy="2651760"/>
          </a:xfrm>
          <a:prstGeom prst="rect">
            <a:avLst/>
          </a:prstGeom>
          <a:solidFill>
            <a:schemeClr val="accent5"/>
          </a:solidFill>
        </p:spPr>
        <p:txBody>
          <a:bodyPr vert="horz" lIns="137160" tIns="274320" rIns="137160" bIns="274320" rtlCol="0" anchor="t" anchorCtr="0">
            <a:noAutofit/>
          </a:bodyPr>
          <a:lstStyle>
            <a:lvl1pPr marL="0" indent="0" algn="ctr">
              <a:buFont typeface="Arial" panose="020B0604020202020204" pitchFamily="34" charset="0"/>
              <a:buNone/>
              <a:defRPr lang="en-US" sz="1800" dirty="0">
                <a:solidFill>
                  <a:schemeClr val="accent4"/>
                </a:solidFill>
              </a:defRPr>
            </a:lvl1pPr>
          </a:lstStyle>
          <a:p>
            <a:pPr marL="287338" lvl="0" indent="-287338" algn="ctr"/>
            <a:r>
              <a:rPr lang="en-US" dirty="0"/>
              <a:t>Click icon to add picture</a:t>
            </a:r>
          </a:p>
        </p:txBody>
      </p:sp>
      <p:sp>
        <p:nvSpPr>
          <p:cNvPr id="19" name="Picture Placeholder 4">
            <a:extLst>
              <a:ext uri="{FF2B5EF4-FFF2-40B4-BE49-F238E27FC236}">
                <a16:creationId xmlns:a16="http://schemas.microsoft.com/office/drawing/2014/main" id="{88577326-8E57-624C-8AFD-DFB614C974D4}"/>
              </a:ext>
            </a:extLst>
          </p:cNvPr>
          <p:cNvSpPr>
            <a:spLocks noGrp="1"/>
          </p:cNvSpPr>
          <p:nvPr>
            <p:ph type="pic" sz="quarter" idx="20"/>
          </p:nvPr>
        </p:nvSpPr>
        <p:spPr>
          <a:xfrm>
            <a:off x="0" y="3429000"/>
            <a:ext cx="3977640" cy="2651760"/>
          </a:xfrm>
          <a:prstGeom prst="rect">
            <a:avLst/>
          </a:prstGeom>
          <a:solidFill>
            <a:schemeClr val="accent5"/>
          </a:solidFill>
        </p:spPr>
        <p:txBody>
          <a:bodyPr vert="horz" lIns="137160" tIns="274320" rIns="137160" bIns="274320" rtlCol="0" anchor="t" anchorCtr="0">
            <a:noAutofit/>
          </a:bodyPr>
          <a:lstStyle>
            <a:lvl1pPr marL="0" indent="0" algn="ctr">
              <a:buFont typeface="Arial" panose="020B0604020202020204" pitchFamily="34" charset="0"/>
              <a:buNone/>
              <a:defRPr lang="en-US" sz="1800" dirty="0">
                <a:solidFill>
                  <a:schemeClr val="accent4"/>
                </a:solidFill>
              </a:defRPr>
            </a:lvl1pPr>
          </a:lstStyle>
          <a:p>
            <a:pPr marL="287338" lvl="0" indent="-287338" algn="ctr"/>
            <a:r>
              <a:rPr lang="en-US" dirty="0"/>
              <a:t>Click icon to add picture</a:t>
            </a:r>
          </a:p>
        </p:txBody>
      </p:sp>
      <p:sp>
        <p:nvSpPr>
          <p:cNvPr id="4" name="Content Placeholder 3">
            <a:extLst>
              <a:ext uri="{FF2B5EF4-FFF2-40B4-BE49-F238E27FC236}">
                <a16:creationId xmlns:a16="http://schemas.microsoft.com/office/drawing/2014/main" id="{FD988FE8-7BCE-4DCC-AD06-6E2476D85CA8}"/>
              </a:ext>
            </a:extLst>
          </p:cNvPr>
          <p:cNvSpPr>
            <a:spLocks noGrp="1"/>
          </p:cNvSpPr>
          <p:nvPr>
            <p:ph sz="quarter" idx="21"/>
          </p:nvPr>
        </p:nvSpPr>
        <p:spPr>
          <a:xfrm>
            <a:off x="334963" y="822960"/>
            <a:ext cx="11522075" cy="2468880"/>
          </a:xfrm>
        </p:spPr>
        <p:txBody>
          <a:bodyPr/>
          <a:lstStyle>
            <a:lvl1pPr marL="0" indent="0" algn="ctr">
              <a:buFont typeface="Arial" panose="020B0604020202020204" pitchFamily="34" charset="0"/>
              <a:buNone/>
              <a:defRPr/>
            </a:lvl1pPr>
          </a:lstStyle>
          <a:p>
            <a:pPr lvl="0"/>
            <a:r>
              <a:rPr lang="en-US"/>
              <a:t>Click to edit Master text styles</a:t>
            </a:r>
          </a:p>
        </p:txBody>
      </p:sp>
      <p:sp>
        <p:nvSpPr>
          <p:cNvPr id="11" name="Title 1">
            <a:extLst>
              <a:ext uri="{FF2B5EF4-FFF2-40B4-BE49-F238E27FC236}">
                <a16:creationId xmlns:a16="http://schemas.microsoft.com/office/drawing/2014/main" id="{5619EF9F-04C4-4183-A031-6D7866509714}"/>
              </a:ext>
            </a:extLst>
          </p:cNvPr>
          <p:cNvSpPr>
            <a:spLocks noGrp="1"/>
          </p:cNvSpPr>
          <p:nvPr>
            <p:ph type="title"/>
          </p:nvPr>
        </p:nvSpPr>
        <p:spPr>
          <a:xfrm>
            <a:off x="334962" y="228600"/>
            <a:ext cx="11522075" cy="457200"/>
          </a:xfrm>
        </p:spPr>
        <p:txBody>
          <a:bodyPr anchor="t" anchorCtr="0"/>
          <a:lstStyle>
            <a:lvl1pPr>
              <a:defRPr sz="2400"/>
            </a:lvl1pPr>
          </a:lstStyle>
          <a:p>
            <a:r>
              <a:rPr lang="en-US"/>
              <a:t>Click to edit Master title style</a:t>
            </a:r>
          </a:p>
        </p:txBody>
      </p:sp>
      <p:sp>
        <p:nvSpPr>
          <p:cNvPr id="8" name="Slide Number Placeholder 4">
            <a:extLst>
              <a:ext uri="{FF2B5EF4-FFF2-40B4-BE49-F238E27FC236}">
                <a16:creationId xmlns:a16="http://schemas.microsoft.com/office/drawing/2014/main" id="{F14DDAF4-ED1F-4744-A24F-1AEF8C4E0918}"/>
              </a:ext>
            </a:extLst>
          </p:cNvPr>
          <p:cNvSpPr>
            <a:spLocks noGrp="1"/>
          </p:cNvSpPr>
          <p:nvPr>
            <p:ph type="sldNum" sz="quarter" idx="4"/>
          </p:nvPr>
        </p:nvSpPr>
        <p:spPr>
          <a:xfrm>
            <a:off x="11602484" y="6488977"/>
            <a:ext cx="254236" cy="140423"/>
          </a:xfrm>
          <a:prstGeom prst="rect">
            <a:avLst/>
          </a:prstGeom>
        </p:spPr>
        <p:txBody>
          <a:bodyPr wrap="none" lIns="45720" tIns="0" rIns="45720" bIns="0" anchor="b" anchorCtr="0">
            <a:spAutoFit/>
          </a:bodyPr>
          <a:lstStyle>
            <a:lvl1pPr>
              <a:defRPr lang="en-US" sz="1000" smtClean="0"/>
            </a:lvl1pPr>
          </a:lstStyle>
          <a:p>
            <a:pPr algn="r" defTabSz="914377">
              <a:lnSpc>
                <a:spcPct val="90000"/>
              </a:lnSpc>
              <a:spcBef>
                <a:spcPts val="1800"/>
              </a:spcBef>
              <a:buSzPct val="95000"/>
            </a:pPr>
            <a:fld id="{EA543DA1-053B-459F-9A3B-E2E644C3A7CD}" type="slidenum">
              <a:rPr lang="en-US" smtClean="0"/>
              <a:pPr algn="r" defTabSz="914377">
                <a:lnSpc>
                  <a:spcPct val="90000"/>
                </a:lnSpc>
                <a:spcBef>
                  <a:spcPts val="1800"/>
                </a:spcBef>
                <a:buSzPct val="95000"/>
              </a:pPr>
              <a:t>‹#›</a:t>
            </a:fld>
            <a:endParaRPr lang="en-US" dirty="0"/>
          </a:p>
        </p:txBody>
      </p:sp>
    </p:spTree>
    <p:custDataLst>
      <p:tags r:id="rId1"/>
    </p:custDataLst>
    <p:extLst>
      <p:ext uri="{BB962C8B-B14F-4D97-AF65-F5344CB8AC3E}">
        <p14:creationId xmlns:p14="http://schemas.microsoft.com/office/powerpoint/2010/main" val="1682737926"/>
      </p:ext>
    </p:extLst>
  </p:cSld>
  <p:clrMapOvr>
    <a:masterClrMapping/>
  </p:clrMapOvr>
  <p:extLst>
    <p:ext uri="{DCECCB84-F9BA-43D5-87BE-67443E8EF086}">
      <p15:sldGuideLst xmlns:p15="http://schemas.microsoft.com/office/powerpoint/2012/main"/>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cSld name="Pics 3x Square: Brow and Text">
    <p:bg>
      <p:bgPr>
        <a:solidFill>
          <a:schemeClr val="bg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79FAC9-EB2E-114E-90BC-D7B50FE68CBA}"/>
              </a:ext>
            </a:extLst>
          </p:cNvPr>
          <p:cNvSpPr>
            <a:spLocks noGrp="1"/>
          </p:cNvSpPr>
          <p:nvPr>
            <p:ph type="pic" sz="quarter" idx="10"/>
          </p:nvPr>
        </p:nvSpPr>
        <p:spPr>
          <a:xfrm>
            <a:off x="9436610" y="2193426"/>
            <a:ext cx="2743200" cy="2743200"/>
          </a:xfrm>
          <a:prstGeom prst="rect">
            <a:avLst/>
          </a:prstGeom>
          <a:solidFill>
            <a:schemeClr val="accent5"/>
          </a:solidFill>
        </p:spPr>
        <p:txBody>
          <a:bodyPr vert="horz" lIns="137160" tIns="274320" rIns="137160" bIns="274320" rtlCol="0" anchor="t" anchorCtr="0">
            <a:noAutofit/>
          </a:bodyPr>
          <a:lstStyle>
            <a:lvl1pPr marL="0" indent="0" algn="ctr">
              <a:buFont typeface="Arial" panose="020B0604020202020204" pitchFamily="34" charset="0"/>
              <a:buNone/>
              <a:defRPr lang="en-US" sz="1800" dirty="0">
                <a:solidFill>
                  <a:schemeClr val="accent4"/>
                </a:solidFill>
              </a:defRPr>
            </a:lvl1pPr>
          </a:lstStyle>
          <a:p>
            <a:pPr marL="287338" lvl="0" indent="-287338" algn="ctr"/>
            <a:r>
              <a:rPr lang="en-US" dirty="0"/>
              <a:t>Click icon to add picture</a:t>
            </a:r>
          </a:p>
        </p:txBody>
      </p:sp>
      <p:sp>
        <p:nvSpPr>
          <p:cNvPr id="18" name="Picture Placeholder 4">
            <a:extLst>
              <a:ext uri="{FF2B5EF4-FFF2-40B4-BE49-F238E27FC236}">
                <a16:creationId xmlns:a16="http://schemas.microsoft.com/office/drawing/2014/main" id="{6B016DA3-DBA7-1C41-8299-3292E26E35C7}"/>
              </a:ext>
            </a:extLst>
          </p:cNvPr>
          <p:cNvSpPr>
            <a:spLocks noGrp="1"/>
          </p:cNvSpPr>
          <p:nvPr>
            <p:ph type="pic" sz="quarter" idx="19"/>
          </p:nvPr>
        </p:nvSpPr>
        <p:spPr>
          <a:xfrm>
            <a:off x="6567750" y="2193426"/>
            <a:ext cx="2743200" cy="2743200"/>
          </a:xfrm>
          <a:prstGeom prst="rect">
            <a:avLst/>
          </a:prstGeom>
          <a:solidFill>
            <a:schemeClr val="accent5"/>
          </a:solidFill>
        </p:spPr>
        <p:txBody>
          <a:bodyPr vert="horz" lIns="137160" tIns="274320" rIns="137160" bIns="274320" rtlCol="0" anchor="t" anchorCtr="0">
            <a:noAutofit/>
          </a:bodyPr>
          <a:lstStyle>
            <a:lvl1pPr marL="0" indent="0" algn="ctr">
              <a:buFont typeface="Arial" panose="020B0604020202020204" pitchFamily="34" charset="0"/>
              <a:buNone/>
              <a:defRPr lang="en-US" sz="1800" dirty="0">
                <a:solidFill>
                  <a:schemeClr val="accent4"/>
                </a:solidFill>
              </a:defRPr>
            </a:lvl1pPr>
          </a:lstStyle>
          <a:p>
            <a:pPr marL="287338" lvl="0" indent="-287338" algn="ctr"/>
            <a:r>
              <a:rPr lang="en-US" dirty="0"/>
              <a:t>Click icon to add picture</a:t>
            </a:r>
          </a:p>
        </p:txBody>
      </p:sp>
      <p:sp>
        <p:nvSpPr>
          <p:cNvPr id="19" name="Picture Placeholder 4">
            <a:extLst>
              <a:ext uri="{FF2B5EF4-FFF2-40B4-BE49-F238E27FC236}">
                <a16:creationId xmlns:a16="http://schemas.microsoft.com/office/drawing/2014/main" id="{88577326-8E57-624C-8AFD-DFB614C974D4}"/>
              </a:ext>
            </a:extLst>
          </p:cNvPr>
          <p:cNvSpPr>
            <a:spLocks noGrp="1"/>
          </p:cNvSpPr>
          <p:nvPr>
            <p:ph type="pic" sz="quarter" idx="20"/>
          </p:nvPr>
        </p:nvSpPr>
        <p:spPr>
          <a:xfrm>
            <a:off x="3698890" y="2196654"/>
            <a:ext cx="2743200" cy="2743200"/>
          </a:xfrm>
          <a:prstGeom prst="rect">
            <a:avLst/>
          </a:prstGeom>
          <a:solidFill>
            <a:schemeClr val="accent5"/>
          </a:solidFill>
        </p:spPr>
        <p:txBody>
          <a:bodyPr vert="horz" lIns="137160" tIns="274320" rIns="137160" bIns="274320" rtlCol="0" anchor="t" anchorCtr="0">
            <a:noAutofit/>
          </a:bodyPr>
          <a:lstStyle>
            <a:lvl1pPr marL="0" indent="0" algn="ctr">
              <a:buFont typeface="Arial" panose="020B0604020202020204" pitchFamily="34" charset="0"/>
              <a:buNone/>
              <a:defRPr lang="en-US" sz="1800" dirty="0">
                <a:solidFill>
                  <a:schemeClr val="accent4"/>
                </a:solidFill>
              </a:defRPr>
            </a:lvl1pPr>
          </a:lstStyle>
          <a:p>
            <a:pPr marL="287338" lvl="0" indent="-287338" algn="ctr"/>
            <a:r>
              <a:rPr lang="en-US" dirty="0"/>
              <a:t>Click icon to add picture</a:t>
            </a:r>
          </a:p>
        </p:txBody>
      </p:sp>
      <p:sp>
        <p:nvSpPr>
          <p:cNvPr id="8" name="Title 1">
            <a:extLst>
              <a:ext uri="{FF2B5EF4-FFF2-40B4-BE49-F238E27FC236}">
                <a16:creationId xmlns:a16="http://schemas.microsoft.com/office/drawing/2014/main" id="{B969C5F7-3B4A-4787-9CC1-AE24A696D19A}"/>
              </a:ext>
            </a:extLst>
          </p:cNvPr>
          <p:cNvSpPr>
            <a:spLocks noGrp="1"/>
          </p:cNvSpPr>
          <p:nvPr>
            <p:ph type="title"/>
          </p:nvPr>
        </p:nvSpPr>
        <p:spPr>
          <a:xfrm>
            <a:off x="334962" y="228600"/>
            <a:ext cx="11522075" cy="457200"/>
          </a:xfrm>
        </p:spPr>
        <p:txBody>
          <a:bodyPr anchor="t" anchorCtr="0"/>
          <a:lstStyle>
            <a:lvl1pPr>
              <a:defRPr sz="2400"/>
            </a:lvl1pPr>
          </a:lstStyle>
          <a:p>
            <a:r>
              <a:rPr lang="en-US"/>
              <a:t>Click to edit Master title style</a:t>
            </a:r>
          </a:p>
        </p:txBody>
      </p:sp>
      <p:sp>
        <p:nvSpPr>
          <p:cNvPr id="9" name="Content Placeholder 5">
            <a:extLst>
              <a:ext uri="{FF2B5EF4-FFF2-40B4-BE49-F238E27FC236}">
                <a16:creationId xmlns:a16="http://schemas.microsoft.com/office/drawing/2014/main" id="{44944220-A5BE-40B8-98F6-A4E9D79F22EC}"/>
              </a:ext>
            </a:extLst>
          </p:cNvPr>
          <p:cNvSpPr>
            <a:spLocks noGrp="1"/>
          </p:cNvSpPr>
          <p:nvPr>
            <p:ph sz="quarter" idx="11"/>
          </p:nvPr>
        </p:nvSpPr>
        <p:spPr>
          <a:xfrm>
            <a:off x="334963" y="822960"/>
            <a:ext cx="3201352" cy="5486399"/>
          </a:xfrm>
        </p:spPr>
        <p:txBody>
          <a:bodyPr anchor="ctr" anchorCtr="0"/>
          <a:lstStyle>
            <a:lvl1pPr marL="230188" indent="-230188">
              <a:buFontTx/>
              <a:buBlip>
                <a:blip r:embed="rId3"/>
              </a:buBlip>
              <a:defRPr sz="20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4">
            <a:extLst>
              <a:ext uri="{FF2B5EF4-FFF2-40B4-BE49-F238E27FC236}">
                <a16:creationId xmlns:a16="http://schemas.microsoft.com/office/drawing/2014/main" id="{EECBEAC5-CDC6-4E9B-B313-406027CB9AF8}"/>
              </a:ext>
            </a:extLst>
          </p:cNvPr>
          <p:cNvSpPr>
            <a:spLocks noGrp="1"/>
          </p:cNvSpPr>
          <p:nvPr>
            <p:ph type="sldNum" sz="quarter" idx="4"/>
          </p:nvPr>
        </p:nvSpPr>
        <p:spPr>
          <a:xfrm>
            <a:off x="11602484" y="6488977"/>
            <a:ext cx="254236" cy="140423"/>
          </a:xfrm>
          <a:prstGeom prst="rect">
            <a:avLst/>
          </a:prstGeom>
        </p:spPr>
        <p:txBody>
          <a:bodyPr wrap="none" lIns="45720" tIns="0" rIns="45720" bIns="0" anchor="b" anchorCtr="0">
            <a:spAutoFit/>
          </a:bodyPr>
          <a:lstStyle>
            <a:lvl1pPr>
              <a:defRPr lang="en-US" sz="1000" smtClean="0"/>
            </a:lvl1pPr>
          </a:lstStyle>
          <a:p>
            <a:pPr algn="r" defTabSz="914377">
              <a:lnSpc>
                <a:spcPct val="90000"/>
              </a:lnSpc>
              <a:spcBef>
                <a:spcPts val="1800"/>
              </a:spcBef>
              <a:buSzPct val="95000"/>
            </a:pPr>
            <a:fld id="{EA543DA1-053B-459F-9A3B-E2E644C3A7CD}" type="slidenum">
              <a:rPr lang="en-US" smtClean="0"/>
              <a:pPr algn="r" defTabSz="914377">
                <a:lnSpc>
                  <a:spcPct val="90000"/>
                </a:lnSpc>
                <a:spcBef>
                  <a:spcPts val="1800"/>
                </a:spcBef>
                <a:buSzPct val="95000"/>
              </a:pPr>
              <a:t>‹#›</a:t>
            </a:fld>
            <a:endParaRPr lang="en-US" dirty="0"/>
          </a:p>
        </p:txBody>
      </p:sp>
    </p:spTree>
    <p:custDataLst>
      <p:tags r:id="rId1"/>
    </p:custDataLst>
    <p:extLst>
      <p:ext uri="{BB962C8B-B14F-4D97-AF65-F5344CB8AC3E}">
        <p14:creationId xmlns:p14="http://schemas.microsoft.com/office/powerpoint/2010/main" val="830001289"/>
      </p:ext>
    </p:extLst>
  </p:cSld>
  <p:clrMapOvr>
    <a:masterClrMapping/>
  </p:clrMapOvr>
  <p:extLst>
    <p:ext uri="{DCECCB84-F9BA-43D5-87BE-67443E8EF086}">
      <p15:sldGuideLst xmlns:p15="http://schemas.microsoft.com/office/powerpoint/2012/main"/>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type="title" preserve="1">
  <p:cSld name="Video">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EE45B-88F8-414E-A760-D81235918D34}"/>
              </a:ext>
            </a:extLst>
          </p:cNvPr>
          <p:cNvSpPr>
            <a:spLocks noGrp="1"/>
          </p:cNvSpPr>
          <p:nvPr>
            <p:ph type="ctrTitle"/>
          </p:nvPr>
        </p:nvSpPr>
        <p:spPr>
          <a:xfrm>
            <a:off x="334963" y="228600"/>
            <a:ext cx="11522076" cy="3017520"/>
          </a:xfrm>
        </p:spPr>
        <p:txBody>
          <a:bodyPr anchor="b"/>
          <a:lstStyle>
            <a:lvl1pPr algn="ctr">
              <a:defRPr sz="4400">
                <a:solidFill>
                  <a:schemeClr val="tx2"/>
                </a:solidFill>
              </a:defRPr>
            </a:lvl1pPr>
          </a:lstStyle>
          <a:p>
            <a:r>
              <a:rPr lang="en-US"/>
              <a:t>Click to edit Master title style</a:t>
            </a:r>
          </a:p>
        </p:txBody>
      </p:sp>
      <p:sp>
        <p:nvSpPr>
          <p:cNvPr id="3" name="Subtitle 2">
            <a:extLst>
              <a:ext uri="{FF2B5EF4-FFF2-40B4-BE49-F238E27FC236}">
                <a16:creationId xmlns:a16="http://schemas.microsoft.com/office/drawing/2014/main" id="{810381AA-6F3B-434D-8422-E9ECE5FC5D48}"/>
              </a:ext>
            </a:extLst>
          </p:cNvPr>
          <p:cNvSpPr>
            <a:spLocks noGrp="1"/>
          </p:cNvSpPr>
          <p:nvPr>
            <p:ph type="subTitle" idx="1"/>
          </p:nvPr>
        </p:nvSpPr>
        <p:spPr>
          <a:xfrm>
            <a:off x="334962" y="3429000"/>
            <a:ext cx="11522076" cy="3200400"/>
          </a:xfrm>
        </p:spPr>
        <p:txBody>
          <a:bodyPr anchor="t" anchorCtr="0"/>
          <a:lstStyle>
            <a:lvl1pPr marL="0" indent="0" algn="ctr">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custDataLst>
      <p:tags r:id="rId1"/>
    </p:custDataLst>
    <p:extLst>
      <p:ext uri="{BB962C8B-B14F-4D97-AF65-F5344CB8AC3E}">
        <p14:creationId xmlns:p14="http://schemas.microsoft.com/office/powerpoint/2010/main" val="1609652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3_2 Column Text Green">
    <p:bg>
      <p:bgPr>
        <a:solidFill>
          <a:schemeClr val="tx2">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rgbClr val="FFFFFF"/>
                </a:solidFill>
              </a:defRPr>
            </a:lvl1pPr>
            <a:lvl2pPr>
              <a:defRPr>
                <a:solidFill>
                  <a:schemeClr val="accent1"/>
                </a:solidFill>
              </a:defRPr>
            </a:lvl2pPr>
            <a:lvl3pPr>
              <a:defRPr>
                <a:solidFill>
                  <a:schemeClr val="bg1"/>
                </a:solidFill>
              </a:defRPr>
            </a:lvl3pPr>
            <a:lvl4pPr>
              <a:defRPr>
                <a:solidFill>
                  <a:schemeClr val="accent1"/>
                </a:solidFill>
              </a:defRPr>
            </a:lvl4pPr>
            <a:lvl5pPr>
              <a:defRPr>
                <a:solidFill>
                  <a:schemeClr val="accent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Box 14"/>
          <p:cNvSpPr txBox="1">
            <a:spLocks noChangeArrowheads="1"/>
          </p:cNvSpPr>
          <p:nvPr userDrawn="1"/>
        </p:nvSpPr>
        <p:spPr bwMode="auto">
          <a:xfrm>
            <a:off x="11290300" y="6349999"/>
            <a:ext cx="286044" cy="342901"/>
          </a:xfrm>
          <a:prstGeom prst="rect">
            <a:avLst/>
          </a:prstGeom>
          <a:noFill/>
          <a:ln w="12700">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marL="0" marR="0" lvl="0" indent="0" algn="ctr" defTabSz="912813" rtl="0" eaLnBrk="0" fontAlgn="auto" latinLnBrk="0" hangingPunct="0">
              <a:lnSpc>
                <a:spcPct val="85000"/>
              </a:lnSpc>
              <a:spcBef>
                <a:spcPct val="50000"/>
              </a:spcBef>
              <a:spcAft>
                <a:spcPts val="0"/>
              </a:spcAft>
              <a:buClrTx/>
              <a:buSzTx/>
              <a:buFontTx/>
              <a:buNone/>
              <a:tabLst>
                <a:tab pos="11025188" algn="r"/>
              </a:tabLst>
              <a:defRPr/>
            </a:pPr>
            <a:fld id="{7C87A295-8D85-F746-99EC-7334C6390154}" type="slidenum">
              <a:rPr kumimoji="0" lang="en-US" sz="900" b="1" i="0" u="none" strike="noStrike" kern="1200" cap="none" spc="0" normalizeH="0" baseline="0" noProof="0" smtClean="0">
                <a:ln>
                  <a:noFill/>
                </a:ln>
                <a:solidFill>
                  <a:schemeClr val="bg1"/>
                </a:solidFill>
                <a:effectLst/>
                <a:uLnTx/>
                <a:uFillTx/>
                <a:latin typeface="Calibri"/>
                <a:ea typeface="ＭＳ Ｐゴシック" charset="0"/>
                <a:cs typeface="Calibri"/>
              </a:rPr>
              <a:pPr marL="0" marR="0" lvl="0" indent="0" algn="ctr" defTabSz="912813" rtl="0" eaLnBrk="0" fontAlgn="auto" latinLnBrk="0" hangingPunct="0">
                <a:lnSpc>
                  <a:spcPct val="85000"/>
                </a:lnSpc>
                <a:spcBef>
                  <a:spcPct val="50000"/>
                </a:spcBef>
                <a:spcAft>
                  <a:spcPts val="0"/>
                </a:spcAft>
                <a:buClrTx/>
                <a:buSzTx/>
                <a:buFontTx/>
                <a:buNone/>
                <a:tabLst>
                  <a:tab pos="11025188" algn="r"/>
                </a:tabLst>
                <a:defRPr/>
              </a:pPr>
              <a:t>‹#›</a:t>
            </a:fld>
            <a:endParaRPr kumimoji="0" lang="en-US" sz="900" b="1" i="0" u="none" strike="noStrike" kern="1200" cap="none" spc="0" normalizeH="0" baseline="0" noProof="0" dirty="0">
              <a:ln>
                <a:noFill/>
              </a:ln>
              <a:solidFill>
                <a:schemeClr val="bg1"/>
              </a:solidFill>
              <a:effectLst/>
              <a:uLnTx/>
              <a:uFillTx/>
              <a:latin typeface="Calibri"/>
              <a:ea typeface="ＭＳ Ｐゴシック" charset="0"/>
              <a:cs typeface="Calibri"/>
            </a:endParaRPr>
          </a:p>
        </p:txBody>
      </p:sp>
      <p:sp>
        <p:nvSpPr>
          <p:cNvPr id="5" name="Text Box 37"/>
          <p:cNvSpPr txBox="1">
            <a:spLocks noChangeArrowheads="1"/>
          </p:cNvSpPr>
          <p:nvPr userDrawn="1"/>
        </p:nvSpPr>
        <p:spPr bwMode="auto">
          <a:xfrm>
            <a:off x="685979" y="6447537"/>
            <a:ext cx="3593448" cy="108619"/>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marL="0" marR="0" lvl="0" indent="0" algn="l" defTabSz="457200" rtl="0" eaLnBrk="0" fontAlgn="base" latinLnBrk="0" hangingPunct="0">
              <a:lnSpc>
                <a:spcPct val="101000"/>
              </a:lnSpc>
              <a:spcBef>
                <a:spcPct val="50000"/>
              </a:spcBef>
              <a:spcAft>
                <a:spcPct val="0"/>
              </a:spcAft>
              <a:buClrTx/>
              <a:buSzTx/>
              <a:buFontTx/>
              <a:buNone/>
              <a:tabLst/>
              <a:defRPr/>
            </a:pPr>
            <a:r>
              <a:rPr kumimoji="0" lang="en-US" sz="750" b="0" i="0" u="none" strike="noStrike" kern="1200" cap="none" spc="0" normalizeH="0" baseline="0" noProof="0" dirty="0">
                <a:ln>
                  <a:noFill/>
                </a:ln>
                <a:solidFill>
                  <a:schemeClr val="bg1"/>
                </a:solidFill>
                <a:effectLst/>
                <a:uLnTx/>
                <a:uFillTx/>
                <a:latin typeface="Calibri"/>
                <a:ea typeface="ＭＳ Ｐゴシック" charset="0"/>
                <a:cs typeface="Calibri"/>
              </a:rPr>
              <a:t>© Copyright Publicis.Sapient | Confidential</a:t>
            </a:r>
          </a:p>
        </p:txBody>
      </p:sp>
    </p:spTree>
    <p:extLst>
      <p:ext uri="{BB962C8B-B14F-4D97-AF65-F5344CB8AC3E}">
        <p14:creationId xmlns:p14="http://schemas.microsoft.com/office/powerpoint/2010/main" val="1045345851"/>
      </p:ext>
    </p:extLst>
  </p:cSld>
  <p:clrMapOvr>
    <a:masterClrMapping/>
  </p:clrMapOvr>
  <p:transition spd="slow">
    <p:wipe dir="d"/>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2"/>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marL="411480" indent="-411480">
              <a:buAutoNum type="arabicPeriod"/>
              <a:defRPr/>
            </a:lvl1pPr>
            <a:lvl2pPr marL="822960" indent="-411480">
              <a:defRPr/>
            </a:lvl2pPr>
            <a:lvl3pPr marL="1234440" indent="-411480">
              <a:buAutoNum type="arabicPeriod"/>
              <a:defRPr/>
            </a:lvl3pPr>
            <a:lvl4pPr marL="1645920" indent="-411480">
              <a:buAutoNum type="arabicPeriod"/>
              <a:defRPr/>
            </a:lvl4pPr>
            <a:lvl5pPr marL="2057400" indent="-41148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dirty="0"/>
          </a:p>
        </p:txBody>
      </p:sp>
      <p:grpSp>
        <p:nvGrpSpPr>
          <p:cNvPr id="10" name="Group 9">
            <a:extLst>
              <a:ext uri="{FF2B5EF4-FFF2-40B4-BE49-F238E27FC236}">
                <a16:creationId xmlns:a16="http://schemas.microsoft.com/office/drawing/2014/main" id="{1963D4D6-9330-0744-A35B-DB6054DAA62C}"/>
              </a:ext>
            </a:extLst>
          </p:cNvPr>
          <p:cNvGrpSpPr/>
          <p:nvPr userDrawn="1"/>
        </p:nvGrpSpPr>
        <p:grpSpPr>
          <a:xfrm>
            <a:off x="685800" y="6257314"/>
            <a:ext cx="506815" cy="226800"/>
            <a:chOff x="685800" y="6257314"/>
            <a:chExt cx="506815" cy="226800"/>
          </a:xfrm>
        </p:grpSpPr>
        <p:cxnSp>
          <p:nvCxnSpPr>
            <p:cNvPr id="11" name="Straight Connector 10">
              <a:extLst>
                <a:ext uri="{FF2B5EF4-FFF2-40B4-BE49-F238E27FC236}">
                  <a16:creationId xmlns:a16="http://schemas.microsoft.com/office/drawing/2014/main" id="{CE240059-9971-DF4D-A45C-F77FEFBC3064}"/>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56A22B8-D229-C048-BBBC-9BD0AFC3D77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2" name="Picture 11">
            <a:extLst>
              <a:ext uri="{FF2B5EF4-FFF2-40B4-BE49-F238E27FC236}">
                <a16:creationId xmlns:a16="http://schemas.microsoft.com/office/drawing/2014/main" id="{908F2FDC-914B-E04F-86AE-4F393E33FA76}"/>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280723" y="6250004"/>
            <a:ext cx="236363" cy="234000"/>
          </a:xfrm>
          <a:prstGeom prst="rect">
            <a:avLst/>
          </a:prstGeom>
        </p:spPr>
      </p:pic>
    </p:spTree>
    <p:extLst>
      <p:ext uri="{BB962C8B-B14F-4D97-AF65-F5344CB8AC3E}">
        <p14:creationId xmlns:p14="http://schemas.microsoft.com/office/powerpoint/2010/main" val="2957072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3" name="Picture Placeholder 14">
            <a:extLst>
              <a:ext uri="{FF2B5EF4-FFF2-40B4-BE49-F238E27FC236}">
                <a16:creationId xmlns:a16="http://schemas.microsoft.com/office/drawing/2014/main" id="{D880B64D-2D51-7144-AA29-E6F3703920EA}"/>
              </a:ext>
            </a:extLst>
          </p:cNvPr>
          <p:cNvSpPr>
            <a:spLocks noGrp="1"/>
          </p:cNvSpPr>
          <p:nvPr>
            <p:ph type="pic" sz="quarter" idx="11" hasCustomPrompt="1"/>
          </p:nvPr>
        </p:nvSpPr>
        <p:spPr>
          <a:xfrm>
            <a:off x="2002537" y="5779770"/>
            <a:ext cx="1828800" cy="402336"/>
          </a:xfrm>
          <a:noFill/>
        </p:spPr>
        <p:txBody>
          <a:bodyPr tIns="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Client’s logo or click icon to add</a:t>
            </a:r>
          </a:p>
        </p:txBody>
      </p:sp>
      <p:cxnSp>
        <p:nvCxnSpPr>
          <p:cNvPr id="14" name="Straight Connector 13">
            <a:extLst>
              <a:ext uri="{FF2B5EF4-FFF2-40B4-BE49-F238E27FC236}">
                <a16:creationId xmlns:a16="http://schemas.microsoft.com/office/drawing/2014/main" id="{356C5A90-C4FF-1E40-9A3B-97E584D7790B}"/>
              </a:ext>
            </a:extLst>
          </p:cNvPr>
          <p:cNvCxnSpPr>
            <a:cxnSpLocks/>
          </p:cNvCxnSpPr>
          <p:nvPr userDrawn="1"/>
        </p:nvCxnSpPr>
        <p:spPr>
          <a:xfrm>
            <a:off x="1801368" y="5777933"/>
            <a:ext cx="0" cy="399313"/>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334477"/>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2" name="Picture Placeholder 14">
            <a:extLst>
              <a:ext uri="{FF2B5EF4-FFF2-40B4-BE49-F238E27FC236}">
                <a16:creationId xmlns:a16="http://schemas.microsoft.com/office/drawing/2014/main" id="{C5F831B0-DAC3-FD4B-B695-1B3AE0F249E8}"/>
              </a:ext>
            </a:extLst>
          </p:cNvPr>
          <p:cNvSpPr>
            <a:spLocks noGrp="1"/>
          </p:cNvSpPr>
          <p:nvPr>
            <p:ph type="pic" sz="quarter" idx="11" hasCustomPrompt="1"/>
          </p:nvPr>
        </p:nvSpPr>
        <p:spPr>
          <a:xfrm>
            <a:off x="2002537" y="5779770"/>
            <a:ext cx="1828800" cy="402336"/>
          </a:xfrm>
          <a:noFill/>
        </p:spPr>
        <p:txBody>
          <a:bodyPr tIns="0" bIns="0" anchor="ctr" anchorCtr="0"/>
          <a:lstStyle>
            <a:lvl1pPr marL="0" indent="0" algn="ctr">
              <a:lnSpc>
                <a:spcPct val="110000"/>
              </a:lnSpc>
              <a:buFontTx/>
              <a:buNone/>
              <a:defRPr sz="1000" b="0" i="0" baseline="0">
                <a:solidFill>
                  <a:schemeClr val="accent5"/>
                </a:solidFill>
                <a:latin typeface="Futura Next Medium" panose="020B0602020204020303" pitchFamily="34" charset="77"/>
                <a:cs typeface="Futura Next Medium" panose="020B0602020204020303" pitchFamily="34" charset="77"/>
              </a:defRPr>
            </a:lvl1pPr>
          </a:lstStyle>
          <a:p>
            <a:r>
              <a:rPr lang="en-US" dirty="0"/>
              <a:t>Drag and drop Client’s logo or click icon to add</a:t>
            </a:r>
          </a:p>
        </p:txBody>
      </p:sp>
      <p:cxnSp>
        <p:nvCxnSpPr>
          <p:cNvPr id="8" name="Straight Connector 7">
            <a:extLst>
              <a:ext uri="{FF2B5EF4-FFF2-40B4-BE49-F238E27FC236}">
                <a16:creationId xmlns:a16="http://schemas.microsoft.com/office/drawing/2014/main" id="{B15A58BA-299D-0549-B83F-69BBD7E72B36}"/>
              </a:ext>
            </a:extLst>
          </p:cNvPr>
          <p:cNvCxnSpPr>
            <a:cxnSpLocks/>
          </p:cNvCxnSpPr>
          <p:nvPr userDrawn="1"/>
        </p:nvCxnSpPr>
        <p:spPr>
          <a:xfrm>
            <a:off x="1801368" y="5777933"/>
            <a:ext cx="0" cy="399313"/>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2057638"/>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9C91807C-A807-9B42-949D-0838F55D013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1" name="Picture Placeholder 14">
            <a:extLst>
              <a:ext uri="{FF2B5EF4-FFF2-40B4-BE49-F238E27FC236}">
                <a16:creationId xmlns:a16="http://schemas.microsoft.com/office/drawing/2014/main" id="{BD25C88F-295C-FE47-AAB5-D4A6569E5F7C}"/>
              </a:ext>
            </a:extLst>
          </p:cNvPr>
          <p:cNvSpPr>
            <a:spLocks noGrp="1"/>
          </p:cNvSpPr>
          <p:nvPr>
            <p:ph type="pic" sz="quarter" idx="11" hasCustomPrompt="1"/>
          </p:nvPr>
        </p:nvSpPr>
        <p:spPr>
          <a:xfrm>
            <a:off x="2002537" y="5779770"/>
            <a:ext cx="1828800" cy="402336"/>
          </a:xfrm>
          <a:noFill/>
        </p:spPr>
        <p:txBody>
          <a:bodyPr tIns="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Client’s logo or click icon to add</a:t>
            </a:r>
          </a:p>
        </p:txBody>
      </p:sp>
      <p:cxnSp>
        <p:nvCxnSpPr>
          <p:cNvPr id="12" name="Straight Connector 11">
            <a:extLst>
              <a:ext uri="{FF2B5EF4-FFF2-40B4-BE49-F238E27FC236}">
                <a16:creationId xmlns:a16="http://schemas.microsoft.com/office/drawing/2014/main" id="{4AEDF546-1F86-FE43-92BF-750CEFBBC532}"/>
              </a:ext>
            </a:extLst>
          </p:cNvPr>
          <p:cNvCxnSpPr>
            <a:cxnSpLocks/>
          </p:cNvCxnSpPr>
          <p:nvPr userDrawn="1"/>
        </p:nvCxnSpPr>
        <p:spPr>
          <a:xfrm>
            <a:off x="1801368" y="5777933"/>
            <a:ext cx="0" cy="399313"/>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639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Fancy Bullet Text">
    <p:spTree>
      <p:nvGrpSpPr>
        <p:cNvPr id="1" name=""/>
        <p:cNvGrpSpPr/>
        <p:nvPr/>
      </p:nvGrpSpPr>
      <p:grpSpPr>
        <a:xfrm>
          <a:off x="0" y="0"/>
          <a:ext cx="0" cy="0"/>
          <a:chOff x="0" y="0"/>
          <a:chExt cx="0" cy="0"/>
        </a:xfrm>
      </p:grpSpPr>
      <p:sp>
        <p:nvSpPr>
          <p:cNvPr id="14" name="Text Placeholder 12">
            <a:extLst>
              <a:ext uri="{FF2B5EF4-FFF2-40B4-BE49-F238E27FC236}">
                <a16:creationId xmlns:a16="http://schemas.microsoft.com/office/drawing/2014/main" id="{C6FFFB50-4B74-2D49-9C04-6C985B13FA70}"/>
              </a:ext>
            </a:extLst>
          </p:cNvPr>
          <p:cNvSpPr>
            <a:spLocks noGrp="1"/>
          </p:cNvSpPr>
          <p:nvPr>
            <p:ph type="body" sz="quarter" idx="13" hasCustomPrompt="1"/>
          </p:nvPr>
        </p:nvSpPr>
        <p:spPr>
          <a:xfrm>
            <a:off x="268223" y="273985"/>
            <a:ext cx="5555020" cy="427567"/>
          </a:xfrm>
          <a:prstGeom prst="rect">
            <a:avLst/>
          </a:prstGeom>
        </p:spPr>
        <p:txBody>
          <a:bodyPr/>
          <a:lstStyle>
            <a:lvl1pPr marL="0" indent="0">
              <a:lnSpc>
                <a:spcPct val="100000"/>
              </a:lnSpc>
              <a:spcBef>
                <a:spcPts val="0"/>
              </a:spcBef>
              <a:buNone/>
              <a:defRPr sz="2000" b="1"/>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headline style</a:t>
            </a:r>
          </a:p>
        </p:txBody>
      </p:sp>
      <p:sp>
        <p:nvSpPr>
          <p:cNvPr id="16" name="Text Placeholder 12">
            <a:extLst>
              <a:ext uri="{FF2B5EF4-FFF2-40B4-BE49-F238E27FC236}">
                <a16:creationId xmlns:a16="http://schemas.microsoft.com/office/drawing/2014/main" id="{383EAB33-129B-4A46-A0BC-F2FD6A4C29AC}"/>
              </a:ext>
            </a:extLst>
          </p:cNvPr>
          <p:cNvSpPr>
            <a:spLocks noGrp="1"/>
          </p:cNvSpPr>
          <p:nvPr>
            <p:ph type="body" sz="quarter" idx="14" hasCustomPrompt="1"/>
          </p:nvPr>
        </p:nvSpPr>
        <p:spPr>
          <a:xfrm>
            <a:off x="1911335" y="1463041"/>
            <a:ext cx="8242316" cy="427567"/>
          </a:xfrm>
          <a:prstGeom prst="rect">
            <a:avLst/>
          </a:prstGeom>
        </p:spPr>
        <p:txBody>
          <a:bodyPr/>
          <a:lstStyle>
            <a:lvl1pPr marL="0" indent="0">
              <a:lnSpc>
                <a:spcPct val="100000"/>
              </a:lnSpc>
              <a:spcBef>
                <a:spcPts val="0"/>
              </a:spcBef>
              <a:buNone/>
              <a:defRPr sz="28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subhead style</a:t>
            </a:r>
          </a:p>
        </p:txBody>
      </p:sp>
      <p:sp>
        <p:nvSpPr>
          <p:cNvPr id="3" name="Text Placeholder 2">
            <a:extLst>
              <a:ext uri="{FF2B5EF4-FFF2-40B4-BE49-F238E27FC236}">
                <a16:creationId xmlns:a16="http://schemas.microsoft.com/office/drawing/2014/main" id="{0C350108-A035-0A43-9396-740335D07ECA}"/>
              </a:ext>
            </a:extLst>
          </p:cNvPr>
          <p:cNvSpPr>
            <a:spLocks noGrp="1"/>
          </p:cNvSpPr>
          <p:nvPr>
            <p:ph type="body" sz="quarter" idx="16"/>
          </p:nvPr>
        </p:nvSpPr>
        <p:spPr>
          <a:xfrm>
            <a:off x="1917467" y="2311470"/>
            <a:ext cx="8261583" cy="3583516"/>
          </a:xfrm>
          <a:prstGeom prst="rect">
            <a:avLst/>
          </a:prstGeom>
        </p:spPr>
        <p:txBody>
          <a:bodyPr/>
          <a:lstStyle>
            <a:lvl1pPr marL="266693" indent="-266693">
              <a:lnSpc>
                <a:spcPct val="100000"/>
              </a:lnSpc>
              <a:spcBef>
                <a:spcPts val="1200"/>
              </a:spcBef>
              <a:buFontTx/>
              <a:buBlip>
                <a:blip r:embed="rId2"/>
              </a:buBlip>
              <a:tabLst/>
              <a:defRPr sz="1800"/>
            </a:lvl1pPr>
            <a:lvl2pPr marL="461422" indent="-173562">
              <a:lnSpc>
                <a:spcPct val="100000"/>
              </a:lnSpc>
              <a:spcBef>
                <a:spcPts val="400"/>
              </a:spcBef>
              <a:buClr>
                <a:schemeClr val="accent2"/>
              </a:buClr>
              <a:buSzPct val="120000"/>
              <a:tabLst/>
              <a:defRPr sz="1800"/>
            </a:lvl2pPr>
            <a:lvl3pPr marL="914377" indent="0">
              <a:buNone/>
              <a:defRPr sz="1800"/>
            </a:lvl3pPr>
            <a:lvl4pPr>
              <a:defRPr sz="1800"/>
            </a:lvl4pPr>
            <a:lvl5pPr>
              <a:defRPr sz="1800"/>
            </a:lvl5pPr>
          </a:lstStyle>
          <a:p>
            <a:pPr lvl="0"/>
            <a:r>
              <a:rPr lang="en-US"/>
              <a:t>Edit Master text styles</a:t>
            </a:r>
          </a:p>
          <a:p>
            <a:pPr lvl="1"/>
            <a:r>
              <a:rPr lang="en-US"/>
              <a:t>Second level</a:t>
            </a:r>
          </a:p>
        </p:txBody>
      </p:sp>
      <p:sp>
        <p:nvSpPr>
          <p:cNvPr id="7" name="Slide Number Placeholder 9">
            <a:extLst>
              <a:ext uri="{FF2B5EF4-FFF2-40B4-BE49-F238E27FC236}">
                <a16:creationId xmlns:a16="http://schemas.microsoft.com/office/drawing/2014/main" id="{48EBD132-2CB2-9E40-A700-11FA99FCC74D}"/>
              </a:ext>
            </a:extLst>
          </p:cNvPr>
          <p:cNvSpPr>
            <a:spLocks noGrp="1"/>
          </p:cNvSpPr>
          <p:nvPr>
            <p:ph type="sldNum" sz="quarter" idx="4"/>
          </p:nvPr>
        </p:nvSpPr>
        <p:spPr>
          <a:xfrm>
            <a:off x="11591779" y="6462203"/>
            <a:ext cx="346569" cy="246221"/>
          </a:xfrm>
          <a:prstGeom prst="rect">
            <a:avLst/>
          </a:prstGeom>
        </p:spPr>
        <p:txBody>
          <a:bodyPr vert="horz" lIns="91440" tIns="45720" rIns="91440" bIns="45720" rtlCol="0" anchor="ctr"/>
          <a:lstStyle>
            <a:lvl1pPr algn="r">
              <a:defRPr sz="1000">
                <a:solidFill>
                  <a:schemeClr val="tx1"/>
                </a:solidFill>
              </a:defRPr>
            </a:lvl1pPr>
          </a:lstStyle>
          <a:p>
            <a:fld id="{726BF157-BF1F-46B7-963C-2E8A7AD73339}" type="slidenum">
              <a:rPr lang="en-US" smtClean="0"/>
              <a:t>‹#›</a:t>
            </a:fld>
            <a:endParaRPr lang="en-US" dirty="0"/>
          </a:p>
        </p:txBody>
      </p:sp>
      <p:sp>
        <p:nvSpPr>
          <p:cNvPr id="15" name="Footer Placeholder 14">
            <a:extLst>
              <a:ext uri="{FF2B5EF4-FFF2-40B4-BE49-F238E27FC236}">
                <a16:creationId xmlns:a16="http://schemas.microsoft.com/office/drawing/2014/main" id="{D6844760-E4DC-2647-B7E7-D8821BE58D13}"/>
              </a:ext>
            </a:extLst>
          </p:cNvPr>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3001317585"/>
      </p:ext>
    </p:extLst>
  </p:cSld>
  <p:clrMapOvr>
    <a:masterClrMapping/>
  </p:clrMapOvr>
  <p:extLst>
    <p:ext uri="{DCECCB84-F9BA-43D5-87BE-67443E8EF086}">
      <p15:sldGuideLst xmlns:p15="http://schemas.microsoft.com/office/powerpoint/2012/main">
        <p15:guide id="1" pos="1036">
          <p15:clr>
            <a:srgbClr val="FBAE40"/>
          </p15:clr>
        </p15:guide>
      </p15:sldGuideLst>
    </p:ext>
  </p:extLst>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tx1"/>
          </a:solidFill>
        </p:spPr>
        <p:txBody>
          <a:bodyPr tIns="0" bIns="1828800" anchor="ctr" anchorCtr="0"/>
          <a:lstStyle>
            <a:lvl1pPr marL="0" indent="0" algn="ctr">
              <a:lnSpc>
                <a:spcPct val="110000"/>
              </a:lnSpc>
              <a:buFontTx/>
              <a:buNone/>
              <a:defRPr sz="1000" b="0" i="0" baseline="0">
                <a:solidFill>
                  <a:schemeClr val="bg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Tree>
    <p:extLst>
      <p:ext uri="{BB962C8B-B14F-4D97-AF65-F5344CB8AC3E}">
        <p14:creationId xmlns:p14="http://schemas.microsoft.com/office/powerpoint/2010/main" val="1248317853"/>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tx1"/>
          </a:solidFill>
        </p:spPr>
        <p:txBody>
          <a:bodyPr tIns="0" bIns="640080" anchor="ctr" anchorCtr="0"/>
          <a:lstStyle>
            <a:lvl1pPr marL="0" indent="0" algn="ctr">
              <a:lnSpc>
                <a:spcPct val="110000"/>
              </a:lnSpc>
              <a:buFontTx/>
              <a:buNone/>
              <a:defRPr sz="1000" b="0" i="0" baseline="0">
                <a:solidFill>
                  <a:schemeClr val="bg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0" name="Picture Placeholder 14">
            <a:extLst>
              <a:ext uri="{FF2B5EF4-FFF2-40B4-BE49-F238E27FC236}">
                <a16:creationId xmlns:a16="http://schemas.microsoft.com/office/drawing/2014/main" id="{6AAAE114-58A5-A841-9D60-33A4874266F9}"/>
              </a:ext>
            </a:extLst>
          </p:cNvPr>
          <p:cNvSpPr>
            <a:spLocks noGrp="1"/>
          </p:cNvSpPr>
          <p:nvPr>
            <p:ph type="pic" sz="quarter" idx="13" hasCustomPrompt="1"/>
          </p:nvPr>
        </p:nvSpPr>
        <p:spPr>
          <a:xfrm>
            <a:off x="4934132" y="5733288"/>
            <a:ext cx="2326783" cy="495300"/>
          </a:xfrm>
          <a:noFill/>
        </p:spPr>
        <p:txBody>
          <a:bodyPr tIns="0" bIns="0" anchor="ctr" anchorCtr="0"/>
          <a:lstStyle>
            <a:lvl1pPr marL="0" indent="0" algn="ctr">
              <a:lnSpc>
                <a:spcPct val="110000"/>
              </a:lnSpc>
              <a:buFontTx/>
              <a:buNone/>
              <a:defRPr sz="1000" b="0" i="0" baseline="0">
                <a:solidFill>
                  <a:schemeClr val="bg1"/>
                </a:solidFill>
                <a:latin typeface="Futura Next Medium" panose="020B0602020204020303" pitchFamily="34" charset="77"/>
                <a:cs typeface="Futura Next Medium" panose="020B0602020204020303" pitchFamily="34" charset="77"/>
              </a:defRPr>
            </a:lvl1pPr>
          </a:lstStyle>
          <a:p>
            <a:r>
              <a:rPr lang="en-US" dirty="0"/>
              <a:t>Drag and drop Client’s logo or click icon to add</a:t>
            </a:r>
          </a:p>
        </p:txBody>
      </p:sp>
    </p:spTree>
    <p:extLst>
      <p:ext uri="{BB962C8B-B14F-4D97-AF65-F5344CB8AC3E}">
        <p14:creationId xmlns:p14="http://schemas.microsoft.com/office/powerpoint/2010/main" val="81518482"/>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1_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1723292" y="2977662"/>
            <a:ext cx="2930770" cy="914400"/>
          </a:xfrm>
        </p:spPr>
        <p:txBody>
          <a:bodyPr anchor="ctr" anchorCtr="0">
            <a:noAutofit/>
          </a:bodyPr>
          <a:lstStyle>
            <a:lvl1pPr algn="ctr" defTabSz="914400" rtl="0" eaLnBrk="1" latinLnBrk="0" hangingPunct="1">
              <a:lnSpc>
                <a:spcPct val="110000"/>
              </a:lnSpc>
              <a:spcBef>
                <a:spcPct val="0"/>
              </a:spcBef>
              <a:buNone/>
              <a:defRPr lang="en-US" sz="2300" b="0" i="0" kern="1200" dirty="0">
                <a:solidFill>
                  <a:schemeClr val="tx1"/>
                </a:solidFill>
                <a:latin typeface="Futura Next Medium" panose="020B0602020204020303" pitchFamily="34" charset="77"/>
                <a:ea typeface="+mj-ea"/>
                <a:cs typeface="+mj-cs"/>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286500" y="1144699"/>
            <a:ext cx="521665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51865256"/>
      </p:ext>
    </p:extLst>
  </p:cSld>
  <p:clrMapOvr>
    <a:masterClrMapping/>
  </p:clrMapOvr>
  <p:extLst>
    <p:ext uri="{DCECCB84-F9BA-43D5-87BE-67443E8EF086}">
      <p15:sldGuideLst xmlns:p15="http://schemas.microsoft.com/office/powerpoint/2012/main"/>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type="title">
  <p:cSld name="Divider — Red 1 line">
    <p:bg>
      <p:bgPr>
        <a:solidFill>
          <a:srgbClr val="33050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rgbClr val="FDB4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768067018"/>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dirty="0"/>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790427505"/>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userDrawn="1">
  <p:cSld name="2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0" name="Text Placeholder 8">
            <a:extLst>
              <a:ext uri="{FF2B5EF4-FFF2-40B4-BE49-F238E27FC236}">
                <a16:creationId xmlns:a16="http://schemas.microsoft.com/office/drawing/2014/main" id="{EB9EDA47-FFD1-624D-91BA-4484C1A68D35}"/>
              </a:ext>
            </a:extLst>
          </p:cNvPr>
          <p:cNvSpPr>
            <a:spLocks noGrp="1"/>
          </p:cNvSpPr>
          <p:nvPr>
            <p:ph type="body" sz="quarter" idx="16" hasCustomPrompt="1"/>
          </p:nvPr>
        </p:nvSpPr>
        <p:spPr>
          <a:xfrm>
            <a:off x="685800" y="2057400"/>
            <a:ext cx="10817352"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Tree>
    <p:extLst>
      <p:ext uri="{BB962C8B-B14F-4D97-AF65-F5344CB8AC3E}">
        <p14:creationId xmlns:p14="http://schemas.microsoft.com/office/powerpoint/2010/main" val="2870893139"/>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2"/>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marL="411480" indent="-411480">
              <a:buAutoNum type="arabicPeriod"/>
              <a:defRPr/>
            </a:lvl1pPr>
            <a:lvl2pPr marL="822960" indent="-411480">
              <a:defRPr/>
            </a:lvl2pPr>
            <a:lvl3pPr marL="1234440" indent="-411480">
              <a:buAutoNum type="arabicPeriod"/>
              <a:defRPr/>
            </a:lvl3pPr>
            <a:lvl4pPr marL="1645920" indent="-411480">
              <a:buAutoNum type="arabicPeriod"/>
              <a:defRPr/>
            </a:lvl4pPr>
            <a:lvl5pPr marL="2057400" indent="-41148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dirty="0"/>
          </a:p>
        </p:txBody>
      </p:sp>
      <p:grpSp>
        <p:nvGrpSpPr>
          <p:cNvPr id="10" name="Group 9">
            <a:extLst>
              <a:ext uri="{FF2B5EF4-FFF2-40B4-BE49-F238E27FC236}">
                <a16:creationId xmlns:a16="http://schemas.microsoft.com/office/drawing/2014/main" id="{1963D4D6-9330-0744-A35B-DB6054DAA62C}"/>
              </a:ext>
            </a:extLst>
          </p:cNvPr>
          <p:cNvGrpSpPr/>
          <p:nvPr userDrawn="1"/>
        </p:nvGrpSpPr>
        <p:grpSpPr>
          <a:xfrm>
            <a:off x="685800" y="6257314"/>
            <a:ext cx="506815" cy="226800"/>
            <a:chOff x="685800" y="6257314"/>
            <a:chExt cx="506815" cy="226800"/>
          </a:xfrm>
        </p:grpSpPr>
        <p:cxnSp>
          <p:nvCxnSpPr>
            <p:cNvPr id="11" name="Straight Connector 10">
              <a:extLst>
                <a:ext uri="{FF2B5EF4-FFF2-40B4-BE49-F238E27FC236}">
                  <a16:creationId xmlns:a16="http://schemas.microsoft.com/office/drawing/2014/main" id="{CE240059-9971-DF4D-A45C-F77FEFBC3064}"/>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56A22B8-D229-C048-BBBC-9BD0AFC3D77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2" name="Picture 11">
            <a:extLst>
              <a:ext uri="{FF2B5EF4-FFF2-40B4-BE49-F238E27FC236}">
                <a16:creationId xmlns:a16="http://schemas.microsoft.com/office/drawing/2014/main" id="{908F2FDC-914B-E04F-86AE-4F393E33FA76}"/>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280723" y="6250004"/>
            <a:ext cx="236363" cy="234000"/>
          </a:xfrm>
          <a:prstGeom prst="rect">
            <a:avLst/>
          </a:prstGeom>
        </p:spPr>
      </p:pic>
    </p:spTree>
    <p:extLst>
      <p:ext uri="{BB962C8B-B14F-4D97-AF65-F5344CB8AC3E}">
        <p14:creationId xmlns:p14="http://schemas.microsoft.com/office/powerpoint/2010/main" val="411766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3_Agenda — White">
    <p:bg>
      <p:bgPr>
        <a:solidFill>
          <a:schemeClr val="bg2"/>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286500" y="1144699"/>
            <a:ext cx="5216652" cy="4572000"/>
          </a:xfrm>
        </p:spPr>
        <p:txBody>
          <a:bodyPr anchor="ctr" anchorCtr="0"/>
          <a:lstStyle>
            <a:lvl1pPr marL="411480" indent="-411480">
              <a:buAutoNum type="arabicPeriod"/>
              <a:defRPr>
                <a:solidFill>
                  <a:schemeClr val="tx1"/>
                </a:solidFill>
              </a:defRPr>
            </a:lvl1pPr>
            <a:lvl2pPr marL="822960" indent="-411480">
              <a:defRPr>
                <a:solidFill>
                  <a:schemeClr val="tx1"/>
                </a:solidFill>
              </a:defRPr>
            </a:lvl2pPr>
            <a:lvl3pPr marL="1234440" indent="-411480">
              <a:buAutoNum type="arabicPeriod"/>
              <a:defRPr>
                <a:solidFill>
                  <a:schemeClr val="tx1"/>
                </a:solidFill>
              </a:defRPr>
            </a:lvl3pPr>
            <a:lvl4pPr marL="1645920" indent="-411480">
              <a:buAutoNum type="arabicPeriod"/>
              <a:defRPr>
                <a:solidFill>
                  <a:schemeClr val="tx1"/>
                </a:solidFill>
              </a:defRPr>
            </a:lvl4pPr>
            <a:lvl5pPr marL="2057400" indent="-411480">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lvl1pPr>
              <a:defRPr>
                <a:solidFill>
                  <a:schemeClr val="tx1"/>
                </a:solidFill>
              </a:defRPr>
            </a:lvl1pPr>
          </a:lstStyle>
          <a:p>
            <a:fld id="{58B792A5-9BAE-6942-BFE1-9FCDB51EA51E}" type="slidenum">
              <a:rPr lang="en-US" smtClean="0"/>
              <a:pPr/>
              <a:t>‹#›</a:t>
            </a:fld>
            <a:endParaRPr lang="en-US" dirty="0"/>
          </a:p>
        </p:txBody>
      </p:sp>
      <p:sp>
        <p:nvSpPr>
          <p:cNvPr id="7" name="Title 1">
            <a:extLst>
              <a:ext uri="{FF2B5EF4-FFF2-40B4-BE49-F238E27FC236}">
                <a16:creationId xmlns:a16="http://schemas.microsoft.com/office/drawing/2014/main" id="{EC17D1B4-AFDA-4441-A3D7-1C011477D764}"/>
              </a:ext>
            </a:extLst>
          </p:cNvPr>
          <p:cNvSpPr>
            <a:spLocks noGrp="1"/>
          </p:cNvSpPr>
          <p:nvPr>
            <p:ph type="ctrTitle" hasCustomPrompt="1"/>
          </p:nvPr>
        </p:nvSpPr>
        <p:spPr>
          <a:xfrm>
            <a:off x="1580974" y="1810512"/>
            <a:ext cx="3246120" cy="3248700"/>
          </a:xfrm>
          <a:prstGeom prst="ellipse">
            <a:avLst/>
          </a:prstGeom>
          <a:ln w="203200">
            <a:solidFill>
              <a:schemeClr val="accent1"/>
            </a:solidFill>
          </a:ln>
        </p:spPr>
        <p:txBody>
          <a:bodyPr anchor="ctr" anchorCtr="0">
            <a:noAutofit/>
          </a:bodyPr>
          <a:lstStyle>
            <a:lvl1pPr algn="ctr" defTabSz="914400" rtl="0" eaLnBrk="1" latinLnBrk="0" hangingPunct="1">
              <a:lnSpc>
                <a:spcPct val="110000"/>
              </a:lnSpc>
              <a:spcBef>
                <a:spcPct val="0"/>
              </a:spcBef>
              <a:buNone/>
              <a:defRPr lang="en-US" sz="2400" b="0" i="0" kern="1200" dirty="0">
                <a:solidFill>
                  <a:schemeClr val="tx1"/>
                </a:solidFill>
                <a:latin typeface="Futura Next Medium" panose="020B0602020204020303" pitchFamily="34" charset="77"/>
                <a:ea typeface="+mj-ea"/>
                <a:cs typeface="+mj-cs"/>
              </a:defRPr>
            </a:lvl1pPr>
          </a:lstStyle>
          <a:p>
            <a:r>
              <a:rPr lang="en-US" dirty="0"/>
              <a:t>click to edit master title style</a:t>
            </a:r>
          </a:p>
        </p:txBody>
      </p:sp>
      <p:grpSp>
        <p:nvGrpSpPr>
          <p:cNvPr id="12" name="Group 11">
            <a:extLst>
              <a:ext uri="{FF2B5EF4-FFF2-40B4-BE49-F238E27FC236}">
                <a16:creationId xmlns:a16="http://schemas.microsoft.com/office/drawing/2014/main" id="{8568F254-69AC-5D4A-AB34-8DEA892A7936}"/>
              </a:ext>
            </a:extLst>
          </p:cNvPr>
          <p:cNvGrpSpPr/>
          <p:nvPr userDrawn="1"/>
        </p:nvGrpSpPr>
        <p:grpSpPr>
          <a:xfrm>
            <a:off x="685800" y="6257314"/>
            <a:ext cx="506815" cy="226800"/>
            <a:chOff x="685800" y="6257314"/>
            <a:chExt cx="506815" cy="226800"/>
          </a:xfrm>
        </p:grpSpPr>
        <p:cxnSp>
          <p:nvCxnSpPr>
            <p:cNvPr id="13" name="Straight Connector 12">
              <a:extLst>
                <a:ext uri="{FF2B5EF4-FFF2-40B4-BE49-F238E27FC236}">
                  <a16:creationId xmlns:a16="http://schemas.microsoft.com/office/drawing/2014/main" id="{28863978-4B8B-BE46-811E-1FB04EB998B5}"/>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16DB5F01-695C-3244-9B9E-06CF1F87B0B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0" name="Picture 9">
            <a:extLst>
              <a:ext uri="{FF2B5EF4-FFF2-40B4-BE49-F238E27FC236}">
                <a16:creationId xmlns:a16="http://schemas.microsoft.com/office/drawing/2014/main" id="{4684EFF9-E99F-1341-B1C3-7DAC80D08A78}"/>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3400163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2_Agenda — White">
    <p:bg>
      <p:bgPr>
        <a:solidFill>
          <a:schemeClr val="tx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286500" y="1144699"/>
            <a:ext cx="5216652" cy="4572000"/>
          </a:xfrm>
        </p:spPr>
        <p:txBody>
          <a:bodyPr anchor="ctr" anchorCtr="0"/>
          <a:lstStyle>
            <a:lvl1pPr marL="411480" indent="-411480">
              <a:buAutoNum type="arabicPeriod"/>
              <a:defRPr>
                <a:solidFill>
                  <a:schemeClr val="bg2"/>
                </a:solidFill>
              </a:defRPr>
            </a:lvl1pPr>
            <a:lvl2pPr marL="822960" indent="-411480">
              <a:defRPr>
                <a:solidFill>
                  <a:schemeClr val="bg2"/>
                </a:solidFill>
              </a:defRPr>
            </a:lvl2pPr>
            <a:lvl3pPr marL="1234440" indent="-411480">
              <a:buAutoNum type="arabicPeriod"/>
              <a:defRPr>
                <a:solidFill>
                  <a:schemeClr val="bg2"/>
                </a:solidFill>
              </a:defRPr>
            </a:lvl3pPr>
            <a:lvl4pPr marL="1645920" indent="-411480">
              <a:buAutoNum type="arabicPeriod"/>
              <a:defRPr>
                <a:solidFill>
                  <a:schemeClr val="bg2"/>
                </a:solidFill>
              </a:defRPr>
            </a:lvl4pPr>
            <a:lvl5pPr marL="2057400" indent="-411480">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lvl1pPr>
              <a:defRPr>
                <a:solidFill>
                  <a:schemeClr val="bg2"/>
                </a:solidFill>
              </a:defRPr>
            </a:lvl1pPr>
          </a:lstStyle>
          <a:p>
            <a:fld id="{58B792A5-9BAE-6942-BFE1-9FCDB51EA51E}" type="slidenum">
              <a:rPr lang="en-US" smtClean="0"/>
              <a:pPr/>
              <a:t>‹#›</a:t>
            </a:fld>
            <a:endParaRPr lang="en-US" dirty="0"/>
          </a:p>
        </p:txBody>
      </p:sp>
      <p:sp>
        <p:nvSpPr>
          <p:cNvPr id="7" name="Title 1">
            <a:extLst>
              <a:ext uri="{FF2B5EF4-FFF2-40B4-BE49-F238E27FC236}">
                <a16:creationId xmlns:a16="http://schemas.microsoft.com/office/drawing/2014/main" id="{EC17D1B4-AFDA-4441-A3D7-1C011477D764}"/>
              </a:ext>
            </a:extLst>
          </p:cNvPr>
          <p:cNvSpPr>
            <a:spLocks noGrp="1"/>
          </p:cNvSpPr>
          <p:nvPr>
            <p:ph type="ctrTitle" hasCustomPrompt="1"/>
          </p:nvPr>
        </p:nvSpPr>
        <p:spPr>
          <a:xfrm>
            <a:off x="1580974" y="1810512"/>
            <a:ext cx="3246120" cy="3248700"/>
          </a:xfrm>
          <a:prstGeom prst="ellipse">
            <a:avLst/>
          </a:prstGeom>
          <a:ln w="203200">
            <a:solidFill>
              <a:schemeClr val="accent1"/>
            </a:solidFill>
          </a:ln>
        </p:spPr>
        <p:txBody>
          <a:bodyPr anchor="ctr" anchorCtr="0">
            <a:noAutofit/>
          </a:bodyPr>
          <a:lstStyle>
            <a:lvl1pPr algn="ctr" defTabSz="914400" rtl="0" eaLnBrk="1" latinLnBrk="0" hangingPunct="1">
              <a:lnSpc>
                <a:spcPct val="110000"/>
              </a:lnSpc>
              <a:spcBef>
                <a:spcPct val="0"/>
              </a:spcBef>
              <a:buNone/>
              <a:defRPr lang="en-US" sz="2400" b="0" i="0" kern="1200" dirty="0">
                <a:solidFill>
                  <a:schemeClr val="bg2"/>
                </a:solidFill>
                <a:latin typeface="Futura Next Medium" panose="020B0602020204020303" pitchFamily="34" charset="77"/>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12D999F2-1346-874F-90D1-2571ED633256}"/>
              </a:ext>
            </a:extLst>
          </p:cNvPr>
          <p:cNvCxnSpPr>
            <a:cxnSpLocks/>
          </p:cNvCxnSpPr>
          <p:nvPr userDrawn="1"/>
        </p:nvCxnSpPr>
        <p:spPr>
          <a:xfrm>
            <a:off x="1192615" y="6280008"/>
            <a:ext cx="0" cy="181412"/>
          </a:xfrm>
          <a:prstGeom prst="line">
            <a:avLst/>
          </a:prstGeom>
          <a:ln>
            <a:solidFill>
              <a:schemeClr val="bg2">
                <a:alpha val="25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534A1998-62B7-3D45-A580-588C4691B6C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7254" y="6258167"/>
            <a:ext cx="415800" cy="225094"/>
          </a:xfrm>
          <a:prstGeom prst="rect">
            <a:avLst/>
          </a:prstGeom>
        </p:spPr>
      </p:pic>
      <p:pic>
        <p:nvPicPr>
          <p:cNvPr id="8" name="Picture 7">
            <a:extLst>
              <a:ext uri="{FF2B5EF4-FFF2-40B4-BE49-F238E27FC236}">
                <a16:creationId xmlns:a16="http://schemas.microsoft.com/office/drawing/2014/main" id="{39D05768-F205-C746-AC00-04B0AB0AF0FB}"/>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1026217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Agenda — Full Image">
    <p:bg>
      <p:bgPr>
        <a:solidFill>
          <a:schemeClr val="tx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tx1"/>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2057400"/>
            <a:ext cx="10817352" cy="3604434"/>
          </a:xfrm>
        </p:spPr>
        <p:txBody>
          <a:bodyPr anchor="t" anchorCtr="0"/>
          <a:lstStyle>
            <a:lvl1pPr marL="411480" indent="-411480">
              <a:buAutoNum type="arabicPeriod"/>
              <a:defRPr>
                <a:solidFill>
                  <a:schemeClr val="bg1"/>
                </a:solidFill>
              </a:defRPr>
            </a:lvl1pPr>
            <a:lvl2pPr marL="822960" indent="-411480">
              <a:defRPr>
                <a:solidFill>
                  <a:schemeClr val="bg1"/>
                </a:solidFill>
              </a:defRPr>
            </a:lvl2pPr>
            <a:lvl3pPr marL="1234440" indent="-411480">
              <a:buAutoNum type="arabicPeriod"/>
              <a:defRPr>
                <a:solidFill>
                  <a:schemeClr val="bg1"/>
                </a:solidFill>
              </a:defRPr>
            </a:lvl3pPr>
            <a:lvl4pPr marL="1645920" indent="-411480">
              <a:buAutoNum type="arabicPeriod"/>
              <a:defRPr>
                <a:solidFill>
                  <a:schemeClr val="bg1"/>
                </a:solidFill>
              </a:defRPr>
            </a:lvl4pPr>
            <a:lvl5pPr marL="2057400" indent="-411480">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cxnSp>
        <p:nvCxnSpPr>
          <p:cNvPr id="33" name="Straight Connector 32">
            <a:extLst>
              <a:ext uri="{FF2B5EF4-FFF2-40B4-BE49-F238E27FC236}">
                <a16:creationId xmlns:a16="http://schemas.microsoft.com/office/drawing/2014/main" id="{B5949EB2-CB03-3543-A552-4043EFF8B44D}"/>
              </a:ext>
            </a:extLst>
          </p:cNvPr>
          <p:cNvCxnSpPr>
            <a:cxnSpLocks/>
          </p:cNvCxnSpPr>
          <p:nvPr userDrawn="1"/>
        </p:nvCxnSpPr>
        <p:spPr>
          <a:xfrm>
            <a:off x="1192615" y="6280008"/>
            <a:ext cx="0" cy="181412"/>
          </a:xfrm>
          <a:prstGeom prst="line">
            <a:avLst/>
          </a:prstGeom>
          <a:ln>
            <a:solidFill>
              <a:schemeClr val="bg2">
                <a:alpha val="25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F7C07C54-C2DA-6E48-A311-A496E41421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7254" y="6258167"/>
            <a:ext cx="415800" cy="225094"/>
          </a:xfrm>
          <a:prstGeom prst="rect">
            <a:avLst/>
          </a:prstGeom>
        </p:spPr>
      </p:pic>
      <p:pic>
        <p:nvPicPr>
          <p:cNvPr id="9" name="Picture 8">
            <a:extLst>
              <a:ext uri="{FF2B5EF4-FFF2-40B4-BE49-F238E27FC236}">
                <a16:creationId xmlns:a16="http://schemas.microsoft.com/office/drawing/2014/main" id="{91D73657-727A-8845-B3CE-0AB391851B0D}"/>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1419038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056">
          <p15:clr>
            <a:srgbClr val="FBAE40"/>
          </p15:clr>
        </p15:guide>
        <p15:guide id="2" orient="horz" pos="1296">
          <p15:clr>
            <a:srgbClr val="FBAE40"/>
          </p15:clr>
        </p15:guide>
        <p15:guide id="3" pos="3840">
          <p15:clr>
            <a:srgbClr val="FBAE40"/>
          </p15:clr>
        </p15:guide>
        <p15:guide id="4" orient="horz" pos="407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Centered Text">
    <p:spTree>
      <p:nvGrpSpPr>
        <p:cNvPr id="1" name=""/>
        <p:cNvGrpSpPr/>
        <p:nvPr/>
      </p:nvGrpSpPr>
      <p:grpSpPr>
        <a:xfrm>
          <a:off x="0" y="0"/>
          <a:ext cx="0" cy="0"/>
          <a:chOff x="0" y="0"/>
          <a:chExt cx="0" cy="0"/>
        </a:xfrm>
      </p:grpSpPr>
      <p:sp>
        <p:nvSpPr>
          <p:cNvPr id="11" name="Subtitle 2">
            <a:extLst>
              <a:ext uri="{FF2B5EF4-FFF2-40B4-BE49-F238E27FC236}">
                <a16:creationId xmlns:a16="http://schemas.microsoft.com/office/drawing/2014/main" id="{74C71591-0F67-F741-9B51-A90A7BD42546}"/>
              </a:ext>
            </a:extLst>
          </p:cNvPr>
          <p:cNvSpPr>
            <a:spLocks noGrp="1"/>
          </p:cNvSpPr>
          <p:nvPr>
            <p:ph type="subTitle" idx="1" hasCustomPrompt="1"/>
          </p:nvPr>
        </p:nvSpPr>
        <p:spPr>
          <a:xfrm>
            <a:off x="1909234" y="2386909"/>
            <a:ext cx="8244417" cy="2446184"/>
          </a:xfrm>
          <a:prstGeom prst="rect">
            <a:avLst/>
          </a:prstGeom>
        </p:spPr>
        <p:txBody>
          <a:bodyPr>
            <a:noAutofit/>
          </a:bodyPr>
          <a:lstStyle>
            <a:lvl1pPr marL="0" indent="0" algn="l">
              <a:lnSpc>
                <a:spcPts val="3600"/>
              </a:lnSpc>
              <a:spcBef>
                <a:spcPts val="0"/>
              </a:spcBef>
              <a:buNone/>
              <a:defRPr sz="2400" b="1" i="0">
                <a:latin typeface="+mn-lt"/>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text style</a:t>
            </a:r>
          </a:p>
        </p:txBody>
      </p:sp>
      <p:sp>
        <p:nvSpPr>
          <p:cNvPr id="14" name="Text Placeholder 12">
            <a:extLst>
              <a:ext uri="{FF2B5EF4-FFF2-40B4-BE49-F238E27FC236}">
                <a16:creationId xmlns:a16="http://schemas.microsoft.com/office/drawing/2014/main" id="{C6FFFB50-4B74-2D49-9C04-6C985B13FA70}"/>
              </a:ext>
            </a:extLst>
          </p:cNvPr>
          <p:cNvSpPr>
            <a:spLocks noGrp="1"/>
          </p:cNvSpPr>
          <p:nvPr>
            <p:ph type="body" sz="quarter" idx="13" hasCustomPrompt="1"/>
          </p:nvPr>
        </p:nvSpPr>
        <p:spPr>
          <a:xfrm>
            <a:off x="268223" y="273985"/>
            <a:ext cx="5555020" cy="427567"/>
          </a:xfrm>
          <a:prstGeom prst="rect">
            <a:avLst/>
          </a:prstGeom>
        </p:spPr>
        <p:txBody>
          <a:bodyPr/>
          <a:lstStyle>
            <a:lvl1pPr marL="0" indent="0">
              <a:lnSpc>
                <a:spcPct val="100000"/>
              </a:lnSpc>
              <a:spcBef>
                <a:spcPts val="0"/>
              </a:spcBef>
              <a:buNone/>
              <a:defRPr sz="2000" b="1"/>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headline style</a:t>
            </a:r>
          </a:p>
        </p:txBody>
      </p:sp>
      <p:sp>
        <p:nvSpPr>
          <p:cNvPr id="16" name="Text Placeholder 12">
            <a:extLst>
              <a:ext uri="{FF2B5EF4-FFF2-40B4-BE49-F238E27FC236}">
                <a16:creationId xmlns:a16="http://schemas.microsoft.com/office/drawing/2014/main" id="{383EAB33-129B-4A46-A0BC-F2FD6A4C29AC}"/>
              </a:ext>
            </a:extLst>
          </p:cNvPr>
          <p:cNvSpPr>
            <a:spLocks noGrp="1"/>
          </p:cNvSpPr>
          <p:nvPr>
            <p:ph type="body" sz="quarter" idx="14" hasCustomPrompt="1"/>
          </p:nvPr>
        </p:nvSpPr>
        <p:spPr>
          <a:xfrm>
            <a:off x="1911335" y="1946161"/>
            <a:ext cx="5555020" cy="427567"/>
          </a:xfrm>
          <a:prstGeom prst="rect">
            <a:avLst/>
          </a:prstGeom>
        </p:spPr>
        <p:txBody>
          <a:bodyPr/>
          <a:lstStyle>
            <a:lvl1pPr marL="0" indent="0">
              <a:lnSpc>
                <a:spcPct val="100000"/>
              </a:lnSpc>
              <a:spcBef>
                <a:spcPts val="0"/>
              </a:spcBef>
              <a:buNone/>
              <a:defRPr sz="1800" b="1">
                <a:solidFill>
                  <a:schemeClr val="accent2"/>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subhead style</a:t>
            </a:r>
          </a:p>
        </p:txBody>
      </p:sp>
      <p:sp>
        <p:nvSpPr>
          <p:cNvPr id="22" name="Slide Number Placeholder 9">
            <a:extLst>
              <a:ext uri="{FF2B5EF4-FFF2-40B4-BE49-F238E27FC236}">
                <a16:creationId xmlns:a16="http://schemas.microsoft.com/office/drawing/2014/main" id="{8D4C97EE-87E3-2E47-87C6-939D7A9C57C1}"/>
              </a:ext>
            </a:extLst>
          </p:cNvPr>
          <p:cNvSpPr>
            <a:spLocks noGrp="1"/>
          </p:cNvSpPr>
          <p:nvPr>
            <p:ph type="sldNum" sz="quarter" idx="4"/>
          </p:nvPr>
        </p:nvSpPr>
        <p:spPr>
          <a:xfrm>
            <a:off x="11591779" y="6462203"/>
            <a:ext cx="346569" cy="246221"/>
          </a:xfrm>
          <a:prstGeom prst="rect">
            <a:avLst/>
          </a:prstGeom>
        </p:spPr>
        <p:txBody>
          <a:bodyPr vert="horz" lIns="91440" tIns="45720" rIns="91440" bIns="45720" rtlCol="0" anchor="ctr"/>
          <a:lstStyle>
            <a:lvl1pPr algn="r">
              <a:defRPr sz="1000">
                <a:solidFill>
                  <a:schemeClr val="tx1"/>
                </a:solidFill>
              </a:defRPr>
            </a:lvl1pPr>
          </a:lstStyle>
          <a:p>
            <a:fld id="{726BF157-BF1F-46B7-963C-2E8A7AD73339}" type="slidenum">
              <a:rPr lang="en-US" smtClean="0"/>
              <a:t>‹#›</a:t>
            </a:fld>
            <a:endParaRPr lang="en-US" dirty="0"/>
          </a:p>
        </p:txBody>
      </p:sp>
      <p:sp>
        <p:nvSpPr>
          <p:cNvPr id="2" name="Footer Placeholder 1">
            <a:extLst>
              <a:ext uri="{FF2B5EF4-FFF2-40B4-BE49-F238E27FC236}">
                <a16:creationId xmlns:a16="http://schemas.microsoft.com/office/drawing/2014/main" id="{F6ABBA19-6FE3-654D-88F5-E49052519802}"/>
              </a:ext>
            </a:extLst>
          </p:cNvPr>
          <p:cNvSpPr>
            <a:spLocks noGrp="1"/>
          </p:cNvSpPr>
          <p:nvPr>
            <p:ph type="ftr" sz="quarter" idx="15"/>
          </p:nvPr>
        </p:nvSpPr>
        <p:spPr/>
        <p:txBody>
          <a:bodyPr/>
          <a:lstStyle/>
          <a:p>
            <a:endParaRPr lang="en-US" dirty="0"/>
          </a:p>
        </p:txBody>
      </p:sp>
    </p:spTree>
    <p:extLst>
      <p:ext uri="{BB962C8B-B14F-4D97-AF65-F5344CB8AC3E}">
        <p14:creationId xmlns:p14="http://schemas.microsoft.com/office/powerpoint/2010/main" val="2981004406"/>
      </p:ext>
    </p:extLst>
  </p:cSld>
  <p:clrMapOvr>
    <a:masterClrMapping/>
  </p:clrMapOvr>
  <p:extLst>
    <p:ext uri="{DCECCB84-F9BA-43D5-87BE-67443E8EF086}">
      <p15:sldGuideLst xmlns:p15="http://schemas.microsoft.com/office/powerpoint/2012/main"/>
    </p:ext>
  </p:extLst>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5" name="Picture Placeholder 23">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4352"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219456"/>
          </a:xfrm>
        </p:spPr>
        <p:txBody>
          <a:bodyPr anchor="t" anchorCtr="0">
            <a:noAutofit/>
          </a:bodyPr>
          <a:lstStyle>
            <a:lvl1pPr algn="l">
              <a:lnSpc>
                <a:spcPct val="100000"/>
              </a:lnSpc>
              <a:defRPr sz="1400" spc="50" baseline="0">
                <a:solidFill>
                  <a:schemeClr val="accent2"/>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4690872" cy="4572000"/>
          </a:xfrm>
        </p:spPr>
        <p:txBody>
          <a:bodyPr anchor="ctr" anchorCtr="0"/>
          <a:lstStyle>
            <a:lvl1pPr marL="411480" indent="-411480">
              <a:buAutoNum type="arabicPeriod"/>
              <a:defRPr/>
            </a:lvl1pPr>
            <a:lvl2pPr marL="822960" indent="-411480">
              <a:defRPr/>
            </a:lvl2pPr>
            <a:lvl3pPr marL="1234440" indent="-411480">
              <a:buAutoNum type="arabicPeriod"/>
              <a:defRPr/>
            </a:lvl3pPr>
            <a:lvl4pPr marL="1645920" indent="-411480">
              <a:buAutoNum type="arabicPeriod"/>
              <a:defRPr/>
            </a:lvl4pPr>
            <a:lvl5pPr marL="2057400" indent="-41148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0B853EA-BBAA-514C-9A67-E8BE2826FDD1}"/>
              </a:ext>
            </a:extLst>
          </p:cNvPr>
          <p:cNvSpPr>
            <a:spLocks noGrp="1"/>
          </p:cNvSpPr>
          <p:nvPr>
            <p:ph type="sldNum" sz="quarter" idx="15"/>
          </p:nvPr>
        </p:nvSpPr>
        <p:spPr/>
        <p:txBody>
          <a:bodyPr/>
          <a:lstStyle>
            <a:lvl1pPr>
              <a:defRPr>
                <a:solidFill>
                  <a:schemeClr val="bg1"/>
                </a:solidFill>
              </a:defRPr>
            </a:lvl1pPr>
          </a:lstStyle>
          <a:p>
            <a:fld id="{58B792A5-9BAE-6942-BFE1-9FCDB51EA51E}" type="slidenum">
              <a:rPr lang="en-US" smtClean="0"/>
              <a:pPr/>
              <a:t>‹#›</a:t>
            </a:fld>
            <a:endParaRPr lang="en-US" dirty="0"/>
          </a:p>
        </p:txBody>
      </p:sp>
      <p:grpSp>
        <p:nvGrpSpPr>
          <p:cNvPr id="14" name="Group 13">
            <a:extLst>
              <a:ext uri="{FF2B5EF4-FFF2-40B4-BE49-F238E27FC236}">
                <a16:creationId xmlns:a16="http://schemas.microsoft.com/office/drawing/2014/main" id="{29592289-BCF7-594C-9724-0CFA149A9B62}"/>
              </a:ext>
            </a:extLst>
          </p:cNvPr>
          <p:cNvGrpSpPr/>
          <p:nvPr userDrawn="1"/>
        </p:nvGrpSpPr>
        <p:grpSpPr>
          <a:xfrm>
            <a:off x="685800" y="6257314"/>
            <a:ext cx="506815" cy="226800"/>
            <a:chOff x="685800" y="6257314"/>
            <a:chExt cx="506815" cy="226800"/>
          </a:xfrm>
        </p:grpSpPr>
        <p:cxnSp>
          <p:nvCxnSpPr>
            <p:cNvPr id="15" name="Straight Connector 14">
              <a:extLst>
                <a:ext uri="{FF2B5EF4-FFF2-40B4-BE49-F238E27FC236}">
                  <a16:creationId xmlns:a16="http://schemas.microsoft.com/office/drawing/2014/main" id="{80E633AC-CAB2-F241-B38E-939A2918B5A4}"/>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14956E4D-BD92-594C-868D-9D338887538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0" name="Picture 9">
            <a:extLst>
              <a:ext uri="{FF2B5EF4-FFF2-40B4-BE49-F238E27FC236}">
                <a16:creationId xmlns:a16="http://schemas.microsoft.com/office/drawing/2014/main" id="{45782D88-CEBD-C741-8E59-FFEED70E160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1993196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1_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noChangeAspect="1"/>
          </p:cNvSpPr>
          <p:nvPr>
            <p:ph type="title" hasCustomPrompt="1"/>
          </p:nvPr>
        </p:nvSpPr>
        <p:spPr>
          <a:xfrm>
            <a:off x="-385592" y="1483561"/>
            <a:ext cx="3902400" cy="3902400"/>
          </a:xfrm>
          <a:prstGeom prst="ellipse">
            <a:avLst/>
          </a:prstGeom>
          <a:ln w="152400">
            <a:solidFill>
              <a:schemeClr val="accent1"/>
            </a:solidFill>
          </a:ln>
        </p:spPr>
        <p:txBody>
          <a:bodyPr lIns="503999" anchor="ctr" anchorCtr="0"/>
          <a:lstStyle>
            <a:lvl1pPr>
              <a:defRPr sz="2400" b="0" i="0">
                <a:latin typeface="Futura Next Medium" panose="020B0602020204020303" pitchFamily="34" charset="77"/>
              </a:defRPr>
            </a:lvl1pPr>
          </a:lstStyle>
          <a:p>
            <a:r>
              <a:rPr lang="en-US" dirty="0"/>
              <a:t>Long title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3" name="Picture Placeholder 14">
            <a:extLst>
              <a:ext uri="{FF2B5EF4-FFF2-40B4-BE49-F238E27FC236}">
                <a16:creationId xmlns:a16="http://schemas.microsoft.com/office/drawing/2014/main" id="{7876C5D8-2FA8-AD48-A249-EFF6FAC9060B}"/>
              </a:ext>
            </a:extLst>
          </p:cNvPr>
          <p:cNvSpPr>
            <a:spLocks noGrp="1"/>
          </p:cNvSpPr>
          <p:nvPr>
            <p:ph type="pic" sz="quarter" idx="16" hasCustomPrompt="1"/>
          </p:nvPr>
        </p:nvSpPr>
        <p:spPr>
          <a:xfrm>
            <a:off x="7486648" y="1676400"/>
            <a:ext cx="1485900" cy="1488033"/>
          </a:xfrm>
          <a:prstGeom prst="ellipse">
            <a:avLst/>
          </a:prstGeom>
          <a:solidFill>
            <a:schemeClr val="tx2"/>
          </a:solidFill>
          <a:ln w="76200">
            <a:solidFill>
              <a:schemeClr val="accent4"/>
            </a:solidFill>
          </a:ln>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4" name="Picture Placeholder 14">
            <a:extLst>
              <a:ext uri="{FF2B5EF4-FFF2-40B4-BE49-F238E27FC236}">
                <a16:creationId xmlns:a16="http://schemas.microsoft.com/office/drawing/2014/main" id="{12C928C5-57B8-D349-866E-C74813B7E443}"/>
              </a:ext>
            </a:extLst>
          </p:cNvPr>
          <p:cNvSpPr>
            <a:spLocks noGrp="1"/>
          </p:cNvSpPr>
          <p:nvPr>
            <p:ph type="pic" sz="quarter" idx="18" hasCustomPrompt="1"/>
          </p:nvPr>
        </p:nvSpPr>
        <p:spPr>
          <a:xfrm>
            <a:off x="5083047" y="1676400"/>
            <a:ext cx="1485900" cy="1488033"/>
          </a:xfrm>
          <a:prstGeom prst="ellipse">
            <a:avLst/>
          </a:prstGeom>
          <a:solidFill>
            <a:schemeClr val="tx2"/>
          </a:solidFill>
          <a:ln w="76200">
            <a:solidFill>
              <a:schemeClr val="accent4"/>
            </a:solidFill>
          </a:ln>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5" name="Picture Placeholder 14">
            <a:extLst>
              <a:ext uri="{FF2B5EF4-FFF2-40B4-BE49-F238E27FC236}">
                <a16:creationId xmlns:a16="http://schemas.microsoft.com/office/drawing/2014/main" id="{17750081-3B9A-A24D-BE27-70C41BA7D3D2}"/>
              </a:ext>
            </a:extLst>
          </p:cNvPr>
          <p:cNvSpPr>
            <a:spLocks noGrp="1"/>
          </p:cNvSpPr>
          <p:nvPr>
            <p:ph type="pic" sz="quarter" idx="20" hasCustomPrompt="1"/>
          </p:nvPr>
        </p:nvSpPr>
        <p:spPr>
          <a:xfrm>
            <a:off x="9890250" y="1676400"/>
            <a:ext cx="1485900" cy="1488033"/>
          </a:xfrm>
          <a:prstGeom prst="ellipse">
            <a:avLst/>
          </a:prstGeom>
          <a:solidFill>
            <a:schemeClr val="tx2"/>
          </a:solidFill>
          <a:ln w="76200">
            <a:solidFill>
              <a:schemeClr val="accent4"/>
            </a:solidFill>
          </a:ln>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6" name="Text Placeholder 8">
            <a:extLst>
              <a:ext uri="{FF2B5EF4-FFF2-40B4-BE49-F238E27FC236}">
                <a16:creationId xmlns:a16="http://schemas.microsoft.com/office/drawing/2014/main" id="{D4BA0F11-AEEE-3448-AF9B-3E7D5B22944A}"/>
              </a:ext>
            </a:extLst>
          </p:cNvPr>
          <p:cNvSpPr>
            <a:spLocks noGrp="1"/>
          </p:cNvSpPr>
          <p:nvPr>
            <p:ph type="body" sz="quarter" idx="51" hasCustomPrompt="1"/>
          </p:nvPr>
        </p:nvSpPr>
        <p:spPr>
          <a:xfrm>
            <a:off x="4952997" y="3293047"/>
            <a:ext cx="1746000" cy="1725519"/>
          </a:xfrm>
        </p:spPr>
        <p:txBody>
          <a:bodyPr numCol="1" spcCol="384048"/>
          <a:lstStyle>
            <a:lvl1pPr marL="0" marR="0" indent="0" algn="ctr" defTabSz="914400" rtl="0" eaLnBrk="1" fontAlgn="auto" latinLnBrk="0" hangingPunct="1">
              <a:lnSpc>
                <a:spcPct val="130000"/>
              </a:lnSpc>
              <a:spcBef>
                <a:spcPts val="800"/>
              </a:spcBef>
              <a:spcAft>
                <a:spcPts val="0"/>
              </a:spcAft>
              <a:buClrTx/>
              <a:buSzTx/>
              <a:buFontTx/>
              <a:buNone/>
              <a:tabLst/>
              <a:defRPr sz="1200"/>
            </a:lvl1pPr>
            <a:lvl2pPr marL="6350" indent="0" algn="ctr">
              <a:lnSpc>
                <a:spcPct val="130000"/>
              </a:lnSpc>
              <a:spcBef>
                <a:spcPts val="400"/>
              </a:spcBef>
              <a:buNone/>
              <a:defRPr sz="1600" b="0" i="0" spc="50" baseline="0">
                <a:solidFill>
                  <a:schemeClr val="accent2"/>
                </a:solidFill>
                <a:latin typeface="Futura Next DemiBold" panose="020B0502020204020303" pitchFamily="34" charset="77"/>
              </a:defRPr>
            </a:lvl2pPr>
            <a:lvl3pPr marL="0" indent="0" algn="ctr">
              <a:lnSpc>
                <a:spcPct val="120000"/>
              </a:lnSpc>
              <a:spcBef>
                <a:spcPts val="200"/>
              </a:spcBef>
              <a:buNone/>
              <a:defRPr sz="1200" b="0" i="0">
                <a:solidFill>
                  <a:schemeClr val="accent6">
                    <a:lumMod val="75000"/>
                  </a:schemeClr>
                </a:solidFill>
                <a:latin typeface="Minion Pro" panose="02040503050306020203" pitchFamily="18" charset="0"/>
              </a:defRPr>
            </a:lvl3pPr>
            <a:lvl4pPr marL="137160" indent="-137160" algn="ctr">
              <a:lnSpc>
                <a:spcPct val="130000"/>
              </a:lnSpc>
              <a:spcBef>
                <a:spcPts val="200"/>
              </a:spcBef>
              <a:buClrTx/>
              <a:defRPr sz="1200"/>
            </a:lvl4pPr>
            <a:lvl5pPr marL="274320" indent="-137160" algn="ctr">
              <a:lnSpc>
                <a:spcPct val="130000"/>
              </a:lnSpc>
              <a:spcBef>
                <a:spcPts val="200"/>
              </a:spcBef>
              <a:defRPr sz="1200"/>
            </a:lvl5pPr>
            <a:lvl6pPr marL="274320" indent="-274320" algn="ctr">
              <a:lnSpc>
                <a:spcPct val="130000"/>
              </a:lnSpc>
              <a:spcBef>
                <a:spcPts val="2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7" name="Text Placeholder 8">
            <a:extLst>
              <a:ext uri="{FF2B5EF4-FFF2-40B4-BE49-F238E27FC236}">
                <a16:creationId xmlns:a16="http://schemas.microsoft.com/office/drawing/2014/main" id="{0F6E98AD-D361-C94B-A24F-908AA4876587}"/>
              </a:ext>
            </a:extLst>
          </p:cNvPr>
          <p:cNvSpPr>
            <a:spLocks noGrp="1"/>
          </p:cNvSpPr>
          <p:nvPr>
            <p:ph type="body" sz="quarter" idx="53" hasCustomPrompt="1"/>
          </p:nvPr>
        </p:nvSpPr>
        <p:spPr>
          <a:xfrm>
            <a:off x="7356598" y="3293048"/>
            <a:ext cx="1746000" cy="1724400"/>
          </a:xfrm>
        </p:spPr>
        <p:txBody>
          <a:bodyPr numCol="1" spcCol="384048"/>
          <a:lstStyle>
            <a:lvl1pPr marL="0" marR="0" indent="0" algn="ctr" defTabSz="914400" rtl="0" eaLnBrk="1" fontAlgn="auto" latinLnBrk="0" hangingPunct="1">
              <a:lnSpc>
                <a:spcPct val="130000"/>
              </a:lnSpc>
              <a:spcBef>
                <a:spcPts val="800"/>
              </a:spcBef>
              <a:spcAft>
                <a:spcPts val="0"/>
              </a:spcAft>
              <a:buClrTx/>
              <a:buSzTx/>
              <a:buFontTx/>
              <a:buNone/>
              <a:tabLst/>
              <a:defRPr sz="1200"/>
            </a:lvl1pPr>
            <a:lvl2pPr marL="6350" indent="0" algn="ctr">
              <a:lnSpc>
                <a:spcPct val="130000"/>
              </a:lnSpc>
              <a:spcBef>
                <a:spcPts val="400"/>
              </a:spcBef>
              <a:buNone/>
              <a:defRPr sz="1600" b="0" i="0" spc="50" baseline="0">
                <a:solidFill>
                  <a:schemeClr val="accent2"/>
                </a:solidFill>
                <a:latin typeface="Futura Next DemiBold" panose="020B0502020204020303" pitchFamily="34" charset="77"/>
              </a:defRPr>
            </a:lvl2pPr>
            <a:lvl3pPr marL="0" indent="0" algn="ctr">
              <a:lnSpc>
                <a:spcPct val="120000"/>
              </a:lnSpc>
              <a:spcBef>
                <a:spcPts val="200"/>
              </a:spcBef>
              <a:buNone/>
              <a:defRPr sz="1200" b="0" i="0">
                <a:solidFill>
                  <a:schemeClr val="accent6">
                    <a:lumMod val="75000"/>
                  </a:schemeClr>
                </a:solidFill>
                <a:latin typeface="Minion Pro" panose="02040503050306020203" pitchFamily="18" charset="0"/>
              </a:defRPr>
            </a:lvl3pPr>
            <a:lvl4pPr marL="137160" indent="-137160" algn="ctr">
              <a:lnSpc>
                <a:spcPct val="130000"/>
              </a:lnSpc>
              <a:spcBef>
                <a:spcPts val="200"/>
              </a:spcBef>
              <a:buClrTx/>
              <a:defRPr sz="1200"/>
            </a:lvl4pPr>
            <a:lvl5pPr marL="274320" indent="-137160" algn="ctr">
              <a:lnSpc>
                <a:spcPct val="130000"/>
              </a:lnSpc>
              <a:spcBef>
                <a:spcPts val="200"/>
              </a:spcBef>
              <a:defRPr sz="1200"/>
            </a:lvl5pPr>
            <a:lvl6pPr marL="274320" indent="-274320" algn="ctr">
              <a:lnSpc>
                <a:spcPct val="130000"/>
              </a:lnSpc>
              <a:spcBef>
                <a:spcPts val="2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8" name="Text Placeholder 8">
            <a:extLst>
              <a:ext uri="{FF2B5EF4-FFF2-40B4-BE49-F238E27FC236}">
                <a16:creationId xmlns:a16="http://schemas.microsoft.com/office/drawing/2014/main" id="{9FB73653-E92F-0B49-B3B3-7952A55FA928}"/>
              </a:ext>
            </a:extLst>
          </p:cNvPr>
          <p:cNvSpPr>
            <a:spLocks noGrp="1"/>
          </p:cNvSpPr>
          <p:nvPr>
            <p:ph type="body" sz="quarter" idx="55" hasCustomPrompt="1"/>
          </p:nvPr>
        </p:nvSpPr>
        <p:spPr>
          <a:xfrm>
            <a:off x="9760200" y="3293048"/>
            <a:ext cx="1746000" cy="1725518"/>
          </a:xfrm>
        </p:spPr>
        <p:txBody>
          <a:bodyPr numCol="1" spcCol="384048"/>
          <a:lstStyle>
            <a:lvl1pPr marL="0" marR="0" indent="0" algn="ctr" defTabSz="914400" rtl="0" eaLnBrk="1" fontAlgn="auto" latinLnBrk="0" hangingPunct="1">
              <a:lnSpc>
                <a:spcPct val="130000"/>
              </a:lnSpc>
              <a:spcBef>
                <a:spcPts val="800"/>
              </a:spcBef>
              <a:spcAft>
                <a:spcPts val="0"/>
              </a:spcAft>
              <a:buClrTx/>
              <a:buSzTx/>
              <a:buFontTx/>
              <a:buNone/>
              <a:tabLst/>
              <a:defRPr sz="1200"/>
            </a:lvl1pPr>
            <a:lvl2pPr marL="6350" indent="0" algn="ctr">
              <a:lnSpc>
                <a:spcPct val="130000"/>
              </a:lnSpc>
              <a:spcBef>
                <a:spcPts val="400"/>
              </a:spcBef>
              <a:buNone/>
              <a:defRPr sz="1600" b="0" i="0" spc="50" baseline="0">
                <a:solidFill>
                  <a:schemeClr val="accent2"/>
                </a:solidFill>
                <a:latin typeface="Futura Next DemiBold" panose="020B0502020204020303" pitchFamily="34" charset="77"/>
              </a:defRPr>
            </a:lvl2pPr>
            <a:lvl3pPr marL="0" indent="0" algn="ctr">
              <a:lnSpc>
                <a:spcPct val="120000"/>
              </a:lnSpc>
              <a:spcBef>
                <a:spcPts val="200"/>
              </a:spcBef>
              <a:buNone/>
              <a:defRPr sz="1200" b="0" i="0">
                <a:solidFill>
                  <a:schemeClr val="accent6">
                    <a:lumMod val="75000"/>
                  </a:schemeClr>
                </a:solidFill>
                <a:latin typeface="Minion Pro" panose="02040503050306020203" pitchFamily="18" charset="0"/>
              </a:defRPr>
            </a:lvl3pPr>
            <a:lvl4pPr marL="137160" indent="-137160" algn="ctr">
              <a:lnSpc>
                <a:spcPct val="130000"/>
              </a:lnSpc>
              <a:spcBef>
                <a:spcPts val="200"/>
              </a:spcBef>
              <a:buClrTx/>
              <a:defRPr sz="1200"/>
            </a:lvl4pPr>
            <a:lvl5pPr marL="274320" indent="-137160" algn="ctr">
              <a:lnSpc>
                <a:spcPct val="130000"/>
              </a:lnSpc>
              <a:spcBef>
                <a:spcPts val="200"/>
              </a:spcBef>
              <a:defRPr sz="1200"/>
            </a:lvl5pPr>
            <a:lvl6pPr marL="274320" indent="-274320" algn="ctr">
              <a:lnSpc>
                <a:spcPct val="130000"/>
              </a:lnSpc>
              <a:spcBef>
                <a:spcPts val="2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grpSp>
        <p:nvGrpSpPr>
          <p:cNvPr id="23" name="Group 22">
            <a:extLst>
              <a:ext uri="{FF2B5EF4-FFF2-40B4-BE49-F238E27FC236}">
                <a16:creationId xmlns:a16="http://schemas.microsoft.com/office/drawing/2014/main" id="{99A1965B-B59E-9544-B495-184C202F01A6}"/>
              </a:ext>
            </a:extLst>
          </p:cNvPr>
          <p:cNvGrpSpPr/>
          <p:nvPr userDrawn="1"/>
        </p:nvGrpSpPr>
        <p:grpSpPr>
          <a:xfrm>
            <a:off x="685800" y="6257314"/>
            <a:ext cx="506815" cy="226800"/>
            <a:chOff x="685800" y="6257314"/>
            <a:chExt cx="506815" cy="226800"/>
          </a:xfrm>
        </p:grpSpPr>
        <p:cxnSp>
          <p:nvCxnSpPr>
            <p:cNvPr id="24" name="Straight Connector 23">
              <a:extLst>
                <a:ext uri="{FF2B5EF4-FFF2-40B4-BE49-F238E27FC236}">
                  <a16:creationId xmlns:a16="http://schemas.microsoft.com/office/drawing/2014/main" id="{956BC49C-1942-8A40-B765-DB4D182517D4}"/>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DF291B4F-C48E-2747-B133-EE22123CBE3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9" name="Picture 18">
            <a:extLst>
              <a:ext uri="{FF2B5EF4-FFF2-40B4-BE49-F238E27FC236}">
                <a16:creationId xmlns:a16="http://schemas.microsoft.com/office/drawing/2014/main" id="{542AB293-C043-E64C-8A7A-3C843019F33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1221240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AB71AB5-7A70-E84B-85D4-10242359835C}"/>
              </a:ext>
            </a:extLst>
          </p:cNvPr>
          <p:cNvSpPr>
            <a:spLocks noGrp="1"/>
          </p:cNvSpPr>
          <p:nvPr>
            <p:ph type="sldNum" sz="quarter" idx="12"/>
          </p:nvPr>
        </p:nvSpPr>
        <p:spPr/>
        <p:txBody>
          <a:bodyPr/>
          <a:lstStyle/>
          <a:p>
            <a:fld id="{48B79968-E5B7-CB47-BBB9-2B5E059E37CE}" type="slidenum">
              <a:rPr lang="en-US" smtClean="0"/>
              <a:t>‹#›</a:t>
            </a:fld>
            <a:endParaRPr lang="en-US" dirty="0"/>
          </a:p>
        </p:txBody>
      </p:sp>
    </p:spTree>
    <p:extLst>
      <p:ext uri="{BB962C8B-B14F-4D97-AF65-F5344CB8AC3E}">
        <p14:creationId xmlns:p14="http://schemas.microsoft.com/office/powerpoint/2010/main" val="192557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B792A5-9BAE-6942-BFE1-9FCDB51EA51E}" type="slidenum">
              <a:rPr kumimoji="0" lang="en-US" sz="600" b="0" i="0" u="none" strike="noStrike" kern="1200" cap="none" spc="0" normalizeH="0" baseline="0" noProof="0" smtClean="0">
                <a:ln>
                  <a:noFill/>
                </a:ln>
                <a:solidFill>
                  <a:srgbClr val="000000"/>
                </a:solidFill>
                <a:effectLst/>
                <a:uLnTx/>
                <a:uFillTx/>
                <a:latin typeface="Futura Next Medium" panose="020B0602020204020303"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dirty="0">
              <a:ln>
                <a:noFill/>
              </a:ln>
              <a:solidFill>
                <a:srgbClr val="000000"/>
              </a:solidFill>
              <a:effectLst/>
              <a:uLnTx/>
              <a:uFillTx/>
              <a:latin typeface="Futura Next Medium" panose="020B0602020204020303" pitchFamily="34" charset="77"/>
              <a:ea typeface="+mn-ea"/>
              <a:cs typeface="+mn-cs"/>
            </a:endParaRPr>
          </a:p>
        </p:txBody>
      </p:sp>
      <p:grpSp>
        <p:nvGrpSpPr>
          <p:cNvPr id="5" name="Group 4">
            <a:extLst>
              <a:ext uri="{FF2B5EF4-FFF2-40B4-BE49-F238E27FC236}">
                <a16:creationId xmlns:a16="http://schemas.microsoft.com/office/drawing/2014/main" id="{B4A1BB61-64C4-264F-9D22-AB91D2136D3F}"/>
              </a:ext>
            </a:extLst>
          </p:cNvPr>
          <p:cNvGrpSpPr/>
          <p:nvPr userDrawn="1"/>
        </p:nvGrpSpPr>
        <p:grpSpPr>
          <a:xfrm>
            <a:off x="685800" y="6257314"/>
            <a:ext cx="506815" cy="226800"/>
            <a:chOff x="685800" y="6257314"/>
            <a:chExt cx="506815" cy="226800"/>
          </a:xfrm>
        </p:grpSpPr>
        <p:cxnSp>
          <p:nvCxnSpPr>
            <p:cNvPr id="6" name="Straight Connector 5">
              <a:extLst>
                <a:ext uri="{FF2B5EF4-FFF2-40B4-BE49-F238E27FC236}">
                  <a16:creationId xmlns:a16="http://schemas.microsoft.com/office/drawing/2014/main" id="{CA610D1E-CCB2-6548-9F33-ECAE266BEC21}"/>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C72AD347-BAEA-E34B-BF3D-582E7C09F6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9" name="Picture 8">
            <a:extLst>
              <a:ext uri="{FF2B5EF4-FFF2-40B4-BE49-F238E27FC236}">
                <a16:creationId xmlns:a16="http://schemas.microsoft.com/office/drawing/2014/main" id="{8703F184-85BC-364C-97E8-991767F49DDD}"/>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4169175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4.xml><?xml version="1.0" encoding="utf-8"?>
<p:sldLayout xmlns:a="http://schemas.openxmlformats.org/drawingml/2006/main" xmlns:r="http://schemas.openxmlformats.org/officeDocument/2006/relationships" xmlns:p="http://schemas.openxmlformats.org/presentationml/2006/main" userDrawn="1">
  <p:cSld name="Voice — Re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25092D8-9D8D-F347-8410-C33E18512E9A}"/>
              </a:ext>
            </a:extLst>
          </p:cNvPr>
          <p:cNvGrpSpPr/>
          <p:nvPr userDrawn="1"/>
        </p:nvGrpSpPr>
        <p:grpSpPr>
          <a:xfrm>
            <a:off x="0" y="0"/>
            <a:ext cx="12192000" cy="6172201"/>
            <a:chOff x="0" y="0"/>
            <a:chExt cx="12192000" cy="6172201"/>
          </a:xfrm>
        </p:grpSpPr>
        <p:sp>
          <p:nvSpPr>
            <p:cNvPr id="14" name="Rectangle 13">
              <a:extLst>
                <a:ext uri="{FF2B5EF4-FFF2-40B4-BE49-F238E27FC236}">
                  <a16:creationId xmlns:a16="http://schemas.microsoft.com/office/drawing/2014/main" id="{B18B5FD5-E8CE-844B-AA68-61200DC2D069}"/>
                </a:ext>
              </a:extLst>
            </p:cNvPr>
            <p:cNvSpPr/>
            <p:nvPr userDrawn="1"/>
          </p:nvSpPr>
          <p:spPr>
            <a:xfrm>
              <a:off x="0" y="0"/>
              <a:ext cx="12192000" cy="56333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97E9A3B9-6C25-C944-85CB-D0A5F5AE0D07}"/>
                </a:ext>
              </a:extLst>
            </p:cNvPr>
            <p:cNvPicPr>
              <a:picLocks noChangeAspect="1"/>
            </p:cNvPicPr>
            <p:nvPr userDrawn="1"/>
          </p:nvPicPr>
          <p:blipFill>
            <a:blip r:embed="rId2"/>
            <a:stretch>
              <a:fillRect/>
            </a:stretch>
          </p:blipFill>
          <p:spPr>
            <a:xfrm>
              <a:off x="7386261" y="5633396"/>
              <a:ext cx="2617056" cy="538805"/>
            </a:xfrm>
            <a:prstGeom prst="rect">
              <a:avLst/>
            </a:prstGeom>
          </p:spPr>
        </p:pic>
      </p:grpSp>
      <p:sp>
        <p:nvSpPr>
          <p:cNvPr id="3" name="Slide Number Placeholder 2">
            <a:extLst>
              <a:ext uri="{FF2B5EF4-FFF2-40B4-BE49-F238E27FC236}">
                <a16:creationId xmlns:a16="http://schemas.microsoft.com/office/drawing/2014/main" id="{67ADD0CD-A098-B946-BE28-294A2772A5B2}"/>
              </a:ext>
            </a:extLst>
          </p:cNvPr>
          <p:cNvSpPr>
            <a:spLocks noGrp="1"/>
          </p:cNvSpPr>
          <p:nvPr userDrawn="1">
            <p:ph type="sldNum" sz="quarter" idx="10"/>
          </p:nvPr>
        </p:nvSpPr>
        <p:spPr/>
        <p:txBody>
          <a:bodyPr/>
          <a:lstStyle>
            <a:lvl1pPr>
              <a:defRPr>
                <a:solidFill>
                  <a:schemeClr val="tx1"/>
                </a:solidFill>
              </a:defRPr>
            </a:lvl1pPr>
          </a:lstStyle>
          <a:p>
            <a:fld id="{58B792A5-9BAE-6942-BFE1-9FCDB51EA51E}" type="slidenum">
              <a:rPr lang="en-US" smtClean="0"/>
              <a:pPr/>
              <a:t>‹#›</a:t>
            </a:fld>
            <a:endParaRPr lang="en-US" dirty="0"/>
          </a:p>
        </p:txBody>
      </p:sp>
      <p:sp>
        <p:nvSpPr>
          <p:cNvPr id="4" name="Title 1">
            <a:extLst>
              <a:ext uri="{FF2B5EF4-FFF2-40B4-BE49-F238E27FC236}">
                <a16:creationId xmlns:a16="http://schemas.microsoft.com/office/drawing/2014/main" id="{165E5B2F-5967-724C-AD0F-B9349A3D04ED}"/>
              </a:ext>
            </a:extLst>
          </p:cNvPr>
          <p:cNvSpPr>
            <a:spLocks noGrp="1"/>
          </p:cNvSpPr>
          <p:nvPr userDrawn="1">
            <p:ph type="ctrTitle" hasCustomPrompt="1"/>
          </p:nvPr>
        </p:nvSpPr>
        <p:spPr>
          <a:xfrm>
            <a:off x="1620012" y="2185466"/>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grpSp>
        <p:nvGrpSpPr>
          <p:cNvPr id="11" name="Group 10">
            <a:extLst>
              <a:ext uri="{FF2B5EF4-FFF2-40B4-BE49-F238E27FC236}">
                <a16:creationId xmlns:a16="http://schemas.microsoft.com/office/drawing/2014/main" id="{AA850899-54BD-5B42-AA80-CB7E55C84A06}"/>
              </a:ext>
            </a:extLst>
          </p:cNvPr>
          <p:cNvGrpSpPr/>
          <p:nvPr userDrawn="1"/>
        </p:nvGrpSpPr>
        <p:grpSpPr>
          <a:xfrm>
            <a:off x="685800" y="6257314"/>
            <a:ext cx="506815" cy="226800"/>
            <a:chOff x="685800" y="6257314"/>
            <a:chExt cx="506815" cy="226800"/>
          </a:xfrm>
        </p:grpSpPr>
        <p:cxnSp>
          <p:nvCxnSpPr>
            <p:cNvPr id="12" name="Straight Connector 11">
              <a:extLst>
                <a:ext uri="{FF2B5EF4-FFF2-40B4-BE49-F238E27FC236}">
                  <a16:creationId xmlns:a16="http://schemas.microsoft.com/office/drawing/2014/main" id="{72026E78-64D4-DE44-AD14-2D8DAFAAD0F5}"/>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D7BAE54D-F343-E044-9792-EB9A7C72B42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6" name="Picture 15">
            <a:extLst>
              <a:ext uri="{FF2B5EF4-FFF2-40B4-BE49-F238E27FC236}">
                <a16:creationId xmlns:a16="http://schemas.microsoft.com/office/drawing/2014/main" id="{A2593A06-6D19-F543-A171-15F199116D44}"/>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3129739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5.xml><?xml version="1.0" encoding="utf-8"?>
<p:sldLayout xmlns:a="http://schemas.openxmlformats.org/drawingml/2006/main" xmlns:r="http://schemas.openxmlformats.org/officeDocument/2006/relationships" xmlns:p="http://schemas.openxmlformats.org/presentationml/2006/main" userDrawn="1">
  <p:cSld name="5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6286500" y="0"/>
            <a:ext cx="59055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4930902" cy="1143000"/>
          </a:xfrm>
        </p:spPr>
        <p:txBody>
          <a:bodyPr anchor="t" anchorCtr="0"/>
          <a:lstStyle>
            <a:lvl1pPr>
              <a:defRPr sz="2400" b="0" i="0">
                <a:latin typeface="Futura Next Medium" panose="020B0602020204020303" pitchFamily="34" charset="77"/>
              </a:defRPr>
            </a:lvl1pPr>
          </a:lstStyle>
          <a:p>
            <a:r>
              <a:rPr lang="en-US" dirty="0"/>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2"/>
                </a:solidFill>
                <a:latin typeface="Futura Next DemiBold" panose="020B0502020204020303" pitchFamily="34" charset="77"/>
              </a:defRPr>
            </a:lvl2pPr>
            <a:lvl3pPr marL="0" indent="0">
              <a:lnSpc>
                <a:spcPct val="120000"/>
              </a:lnSpc>
              <a:spcBef>
                <a:spcPts val="800"/>
              </a:spcBef>
              <a:spcAft>
                <a:spcPts val="200"/>
              </a:spcAft>
              <a:buNone/>
              <a:defRPr lang="en-US" sz="2000" b="1" i="0" kern="1200" dirty="0">
                <a:solidFill>
                  <a:schemeClr val="accent1"/>
                </a:solidFill>
                <a:latin typeface="Futura Next DemiBold" panose="020B0502020204020303" pitchFamily="34" charset="77"/>
                <a:ea typeface="+mn-ea"/>
                <a:cs typeface="+mn-cs"/>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marL="0" lvl="2" indent="0" algn="l" defTabSz="914400" rtl="0" eaLnBrk="1" latinLnBrk="0" hangingPunct="1">
              <a:lnSpc>
                <a:spcPct val="120000"/>
              </a:lnSpc>
              <a:spcBef>
                <a:spcPts val="800"/>
              </a:spcBef>
              <a:spcAft>
                <a:spcPts val="200"/>
              </a:spcAft>
              <a:buFont typeface="Arial" panose="020B0604020202020204" pitchFamily="34" charset="0"/>
              <a:buNone/>
              <a:tabLst/>
            </a:pPr>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grpSp>
        <p:nvGrpSpPr>
          <p:cNvPr id="12" name="Group 11">
            <a:extLst>
              <a:ext uri="{FF2B5EF4-FFF2-40B4-BE49-F238E27FC236}">
                <a16:creationId xmlns:a16="http://schemas.microsoft.com/office/drawing/2014/main" id="{7ED34C66-92DF-B747-88ED-2FA59E42F43C}"/>
              </a:ext>
            </a:extLst>
          </p:cNvPr>
          <p:cNvGrpSpPr/>
          <p:nvPr userDrawn="1"/>
        </p:nvGrpSpPr>
        <p:grpSpPr>
          <a:xfrm>
            <a:off x="685800" y="6257314"/>
            <a:ext cx="506815" cy="226800"/>
            <a:chOff x="685800" y="6257314"/>
            <a:chExt cx="506815" cy="226800"/>
          </a:xfrm>
        </p:grpSpPr>
        <p:cxnSp>
          <p:nvCxnSpPr>
            <p:cNvPr id="13" name="Straight Connector 12">
              <a:extLst>
                <a:ext uri="{FF2B5EF4-FFF2-40B4-BE49-F238E27FC236}">
                  <a16:creationId xmlns:a16="http://schemas.microsoft.com/office/drawing/2014/main" id="{BFF4FC7D-F162-304D-A478-40F670CABC85}"/>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4677569-5F48-AE49-8A72-B1B4784C208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0" name="Picture 9">
            <a:extLst>
              <a:ext uri="{FF2B5EF4-FFF2-40B4-BE49-F238E27FC236}">
                <a16:creationId xmlns:a16="http://schemas.microsoft.com/office/drawing/2014/main" id="{DAB8D0AD-21C6-DD4C-8841-CE0B10AA2E1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3297177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userDrawn="1">
  <p:cSld name="1_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4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2" spcCol="384048"/>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40000"/>
              </a:lnSpc>
              <a:spcBef>
                <a:spcPts val="1000"/>
              </a:spcBef>
              <a:spcAft>
                <a:spcPts val="200"/>
              </a:spcAft>
              <a:buNone/>
              <a:defRPr b="1" i="0" spc="50" baseline="0">
                <a:solidFill>
                  <a:schemeClr val="accent2"/>
                </a:solidFill>
                <a:latin typeface="Futura Next DemiBold" panose="020B0502020204020303" pitchFamily="34" charset="77"/>
              </a:defRPr>
            </a:lvl2pPr>
            <a:lvl3pPr marL="0" indent="0">
              <a:lnSpc>
                <a:spcPct val="120000"/>
              </a:lnSpc>
              <a:spcBef>
                <a:spcPts val="800"/>
              </a:spcBef>
              <a:spcAft>
                <a:spcPts val="200"/>
              </a:spcAft>
              <a:buNone/>
              <a:defRPr lang="en-US" sz="1800" b="1" i="0" kern="1200" dirty="0">
                <a:solidFill>
                  <a:schemeClr val="accent1"/>
                </a:solidFill>
                <a:latin typeface="Futura Next DemiBold" panose="020B0502020204020303" pitchFamily="34" charset="77"/>
                <a:ea typeface="+mn-ea"/>
                <a:cs typeface="+mn-cs"/>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marL="0" marR="0" lvl="0" indent="0" algn="l" defTabSz="914400" rtl="0" eaLnBrk="1" fontAlgn="auto" latinLnBrk="0" hangingPunct="1">
              <a:lnSpc>
                <a:spcPct val="140000"/>
              </a:lnSpc>
              <a:spcBef>
                <a:spcPts val="800"/>
              </a:spcBef>
              <a:spcAft>
                <a:spcPts val="0"/>
              </a:spcAft>
              <a:buClrTx/>
              <a:buSzTx/>
              <a:buFontTx/>
              <a:buNone/>
              <a:tabLst/>
              <a:defRPr/>
            </a:pPr>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grpSp>
        <p:nvGrpSpPr>
          <p:cNvPr id="10" name="Group 9">
            <a:extLst>
              <a:ext uri="{FF2B5EF4-FFF2-40B4-BE49-F238E27FC236}">
                <a16:creationId xmlns:a16="http://schemas.microsoft.com/office/drawing/2014/main" id="{902611A4-F6C7-BA43-95AB-7F667C84FD1E}"/>
              </a:ext>
            </a:extLst>
          </p:cNvPr>
          <p:cNvGrpSpPr/>
          <p:nvPr userDrawn="1"/>
        </p:nvGrpSpPr>
        <p:grpSpPr>
          <a:xfrm>
            <a:off x="685800" y="6257314"/>
            <a:ext cx="506815" cy="226800"/>
            <a:chOff x="685800" y="6257314"/>
            <a:chExt cx="506815" cy="226800"/>
          </a:xfrm>
        </p:grpSpPr>
        <p:cxnSp>
          <p:nvCxnSpPr>
            <p:cNvPr id="11" name="Straight Connector 10">
              <a:extLst>
                <a:ext uri="{FF2B5EF4-FFF2-40B4-BE49-F238E27FC236}">
                  <a16:creationId xmlns:a16="http://schemas.microsoft.com/office/drawing/2014/main" id="{1953F2EC-0052-C744-9871-57F3226C96EC}"/>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4F412352-372D-4244-AD33-504B8E25F8F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4" name="Picture 13">
            <a:extLst>
              <a:ext uri="{FF2B5EF4-FFF2-40B4-BE49-F238E27FC236}">
                <a16:creationId xmlns:a16="http://schemas.microsoft.com/office/drawing/2014/main" id="{32916E73-4F68-D840-8C42-9FBA3266E2FA}"/>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242469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5_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10817352" cy="749808"/>
          </a:xfrm>
        </p:spPr>
        <p:txBody>
          <a:bodyPr anchor="t" anchorCtr="0"/>
          <a:lstStyle>
            <a:lvl1pPr algn="ctr">
              <a:defRPr sz="3400" b="0" i="0">
                <a:latin typeface="Futura Next Medium" panose="020B0602020204020303" pitchFamily="34" charset="77"/>
              </a:defRPr>
            </a:lvl1pPr>
          </a:lstStyle>
          <a:p>
            <a:r>
              <a:rPr lang="en-US" dirty="0"/>
              <a:t>Long title 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074844"/>
            <a:ext cx="10817352" cy="703243"/>
          </a:xfrm>
        </p:spPr>
        <p:txBody>
          <a:bodyPr numCol="1" spcCol="384048"/>
          <a:lstStyle>
            <a:lvl1pPr algn="ctr">
              <a:lnSpc>
                <a:spcPct val="140000"/>
              </a:lnSpc>
              <a:spcBef>
                <a:spcPts val="400"/>
              </a:spcBef>
              <a:spcAft>
                <a:spcPts val="400"/>
              </a:spcAft>
              <a:defRPr sz="1100"/>
            </a:lvl1pPr>
            <a:lvl2pPr marL="6350" indent="0" algn="ctr">
              <a:lnSpc>
                <a:spcPct val="140000"/>
              </a:lnSpc>
              <a:spcBef>
                <a:spcPts val="800"/>
              </a:spcBef>
              <a:spcAft>
                <a:spcPts val="200"/>
              </a:spcAft>
              <a:buNone/>
              <a:defRPr sz="1200" b="0" i="0" spc="50" baseline="0">
                <a:solidFill>
                  <a:schemeClr val="accent2"/>
                </a:solidFill>
                <a:latin typeface="Futura Next DemiBold" panose="020B0502020204020303" pitchFamily="34" charset="77"/>
              </a:defRPr>
            </a:lvl2pPr>
            <a:lvl3pPr marL="0" indent="0" algn="ctr">
              <a:lnSpc>
                <a:spcPct val="120000"/>
              </a:lnSpc>
              <a:spcBef>
                <a:spcPts val="400"/>
              </a:spcBef>
              <a:spcAft>
                <a:spcPts val="200"/>
              </a:spcAft>
              <a:buNone/>
              <a:defRPr lang="en-US" sz="1600" b="1" i="0" kern="1200" dirty="0">
                <a:solidFill>
                  <a:schemeClr val="accent1"/>
                </a:solidFill>
                <a:latin typeface="Futura Next DemiBold" panose="020B0502020204020303" pitchFamily="34" charset="77"/>
                <a:ea typeface="+mn-ea"/>
                <a:cs typeface="+mn-cs"/>
              </a:defRPr>
            </a:lvl3pPr>
            <a:lvl4pPr marL="0" indent="0" algn="ctr">
              <a:lnSpc>
                <a:spcPct val="140000"/>
              </a:lnSpc>
              <a:spcBef>
                <a:spcPts val="400"/>
              </a:spcBef>
              <a:buClrTx/>
              <a:buNone/>
              <a:defRPr sz="1050"/>
            </a:lvl4pPr>
            <a:lvl5pPr marL="274320" indent="-137160" algn="ctr">
              <a:lnSpc>
                <a:spcPct val="140000"/>
              </a:lnSpc>
              <a:spcBef>
                <a:spcPts val="200"/>
              </a:spcBef>
              <a:defRPr sz="1050"/>
            </a:lvl5pPr>
            <a:lvl6pPr marL="274320" indent="-274320" algn="ctr">
              <a:lnSpc>
                <a:spcPct val="140000"/>
              </a:lnSpc>
              <a:spcBef>
                <a:spcPts val="400"/>
              </a:spcBef>
              <a:buFont typeface="+mj-lt"/>
              <a:buAutoNum type="arabicPeriod"/>
              <a:defRPr sz="105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5" name="Text Placeholder 8">
            <a:extLst>
              <a:ext uri="{FF2B5EF4-FFF2-40B4-BE49-F238E27FC236}">
                <a16:creationId xmlns:a16="http://schemas.microsoft.com/office/drawing/2014/main" id="{C42A7F23-3FC1-4549-ACE1-E3CC88156D8E}"/>
              </a:ext>
            </a:extLst>
          </p:cNvPr>
          <p:cNvSpPr>
            <a:spLocks noGrp="1"/>
          </p:cNvSpPr>
          <p:nvPr>
            <p:ph type="body" sz="quarter" idx="13" hasCustomPrompt="1"/>
          </p:nvPr>
        </p:nvSpPr>
        <p:spPr>
          <a:xfrm>
            <a:off x="685800" y="2939391"/>
            <a:ext cx="10817352" cy="3208664"/>
          </a:xfrm>
        </p:spPr>
        <p:txBody>
          <a:bodyPr numCol="2" spcCol="384048"/>
          <a:lstStyle>
            <a:lvl1pPr>
              <a:lnSpc>
                <a:spcPct val="140000"/>
              </a:lnSpc>
              <a:spcBef>
                <a:spcPts val="400"/>
              </a:spcBef>
              <a:spcAft>
                <a:spcPts val="400"/>
              </a:spcAft>
              <a:defRPr sz="1100"/>
            </a:lvl1pPr>
            <a:lvl2pPr marL="6350" indent="0">
              <a:lnSpc>
                <a:spcPct val="140000"/>
              </a:lnSpc>
              <a:spcBef>
                <a:spcPts val="800"/>
              </a:spcBef>
              <a:spcAft>
                <a:spcPts val="200"/>
              </a:spcAft>
              <a:buNone/>
              <a:defRPr sz="1100" b="0" i="0" spc="50" baseline="0">
                <a:solidFill>
                  <a:schemeClr val="accent2"/>
                </a:solidFill>
                <a:latin typeface="Futura Next DemiBold" panose="020B0502020204020303" pitchFamily="34" charset="77"/>
              </a:defRPr>
            </a:lvl2pPr>
            <a:lvl3pPr marL="0" indent="0">
              <a:lnSpc>
                <a:spcPct val="120000"/>
              </a:lnSpc>
              <a:spcBef>
                <a:spcPts val="400"/>
              </a:spcBef>
              <a:spcAft>
                <a:spcPts val="200"/>
              </a:spcAft>
              <a:buNone/>
              <a:defRPr lang="en-US" sz="1600" b="1" i="0" kern="1200" dirty="0">
                <a:solidFill>
                  <a:schemeClr val="accent1"/>
                </a:solidFill>
                <a:latin typeface="Futura Next DemiBold" panose="020B0502020204020303" pitchFamily="34" charset="77"/>
                <a:ea typeface="+mn-ea"/>
                <a:cs typeface="+mn-cs"/>
              </a:defRPr>
            </a:lvl3pPr>
            <a:lvl4pPr marL="137160" indent="-137160">
              <a:lnSpc>
                <a:spcPct val="140000"/>
              </a:lnSpc>
              <a:spcBef>
                <a:spcPts val="400"/>
              </a:spcBef>
              <a:buClrTx/>
              <a:defRPr sz="1100"/>
            </a:lvl4pPr>
            <a:lvl5pPr marL="274320" indent="-137160">
              <a:lnSpc>
                <a:spcPct val="140000"/>
              </a:lnSpc>
              <a:spcBef>
                <a:spcPts val="200"/>
              </a:spcBef>
              <a:defRPr sz="1100"/>
            </a:lvl5pPr>
            <a:lvl6pPr marL="274320" indent="-274320">
              <a:lnSpc>
                <a:spcPct val="140000"/>
              </a:lnSpc>
              <a:spcBef>
                <a:spcPts val="400"/>
              </a:spcBef>
              <a:buFont typeface="+mj-lt"/>
              <a:buAutoNum type="arabicPeriod"/>
              <a:defRPr sz="11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marL="0" lvl="2" indent="0" algn="l" defTabSz="914400" rtl="0" eaLnBrk="1" latinLnBrk="0" hangingPunct="1">
              <a:lnSpc>
                <a:spcPct val="120000"/>
              </a:lnSpc>
              <a:spcBef>
                <a:spcPts val="400"/>
              </a:spcBef>
              <a:spcAft>
                <a:spcPts val="200"/>
              </a:spcAft>
              <a:buFont typeface="Arial" panose="020B0604020202020204" pitchFamily="34" charset="0"/>
              <a:buNone/>
              <a:tabLst/>
            </a:pPr>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grpSp>
        <p:nvGrpSpPr>
          <p:cNvPr id="10" name="Group 9">
            <a:extLst>
              <a:ext uri="{FF2B5EF4-FFF2-40B4-BE49-F238E27FC236}">
                <a16:creationId xmlns:a16="http://schemas.microsoft.com/office/drawing/2014/main" id="{3CD0E518-24BE-4041-8B22-7C8B576FB1E1}"/>
              </a:ext>
            </a:extLst>
          </p:cNvPr>
          <p:cNvGrpSpPr/>
          <p:nvPr userDrawn="1"/>
        </p:nvGrpSpPr>
        <p:grpSpPr>
          <a:xfrm>
            <a:off x="685800" y="6257314"/>
            <a:ext cx="506815" cy="226800"/>
            <a:chOff x="685800" y="6257314"/>
            <a:chExt cx="506815" cy="226800"/>
          </a:xfrm>
        </p:grpSpPr>
        <p:cxnSp>
          <p:nvCxnSpPr>
            <p:cNvPr id="15" name="Straight Connector 14">
              <a:extLst>
                <a:ext uri="{FF2B5EF4-FFF2-40B4-BE49-F238E27FC236}">
                  <a16:creationId xmlns:a16="http://schemas.microsoft.com/office/drawing/2014/main" id="{76B4661F-8754-C344-8F8F-34013AE0997B}"/>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A47440FE-CBB4-2541-B1EF-EC29C4F80FD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1" name="Picture 10">
            <a:extLst>
              <a:ext uri="{FF2B5EF4-FFF2-40B4-BE49-F238E27FC236}">
                <a16:creationId xmlns:a16="http://schemas.microsoft.com/office/drawing/2014/main" id="{73B5C09D-9ADE-C846-A554-8E5828F46B9D}"/>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2713991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608">
          <p15:clr>
            <a:srgbClr val="FBAE40"/>
          </p15:clr>
        </p15:guide>
      </p15:sldGuideLst>
    </p:ext>
  </p:extLs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9_Two Column Small Fo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3077378"/>
            <a:ext cx="10817352" cy="703243"/>
          </a:xfrm>
        </p:spPr>
        <p:txBody>
          <a:bodyPr numCol="1" spcCol="384048" anchor="ctr"/>
          <a:lstStyle>
            <a:lvl1pPr algn="ctr">
              <a:lnSpc>
                <a:spcPct val="140000"/>
              </a:lnSpc>
              <a:spcBef>
                <a:spcPts val="400"/>
              </a:spcBef>
              <a:spcAft>
                <a:spcPts val="400"/>
              </a:spcAft>
              <a:defRPr sz="1200"/>
            </a:lvl1pPr>
            <a:lvl2pPr marL="6350" indent="0" algn="ctr">
              <a:lnSpc>
                <a:spcPct val="110000"/>
              </a:lnSpc>
              <a:spcBef>
                <a:spcPts val="800"/>
              </a:spcBef>
              <a:spcAft>
                <a:spcPts val="200"/>
              </a:spcAft>
              <a:buNone/>
              <a:defRPr sz="3400" b="0" i="0" spc="0" baseline="0">
                <a:solidFill>
                  <a:schemeClr val="tx1"/>
                </a:solidFill>
                <a:latin typeface="+mj-lt"/>
              </a:defRPr>
            </a:lvl2pPr>
            <a:lvl3pPr marL="0" indent="0" algn="ctr">
              <a:lnSpc>
                <a:spcPct val="120000"/>
              </a:lnSpc>
              <a:spcBef>
                <a:spcPts val="400"/>
              </a:spcBef>
              <a:spcAft>
                <a:spcPts val="200"/>
              </a:spcAft>
              <a:buNone/>
              <a:defRPr lang="en-US" sz="1600" b="1" i="0" kern="1200" dirty="0">
                <a:solidFill>
                  <a:schemeClr val="accent1"/>
                </a:solidFill>
                <a:latin typeface="Futura Next DemiBold" panose="020B0502020204020303" pitchFamily="34" charset="77"/>
                <a:ea typeface="+mn-ea"/>
                <a:cs typeface="+mn-cs"/>
              </a:defRPr>
            </a:lvl3pPr>
            <a:lvl4pPr marL="0" indent="0" algn="ctr">
              <a:lnSpc>
                <a:spcPct val="140000"/>
              </a:lnSpc>
              <a:spcBef>
                <a:spcPts val="400"/>
              </a:spcBef>
              <a:buClrTx/>
              <a:buNone/>
              <a:defRPr sz="1050"/>
            </a:lvl4pPr>
            <a:lvl5pPr marL="274320" indent="-137160" algn="ctr">
              <a:lnSpc>
                <a:spcPct val="140000"/>
              </a:lnSpc>
              <a:spcBef>
                <a:spcPts val="200"/>
              </a:spcBef>
              <a:defRPr sz="1050"/>
            </a:lvl5pPr>
            <a:lvl6pPr marL="274320" indent="-274320" algn="ctr">
              <a:lnSpc>
                <a:spcPct val="140000"/>
              </a:lnSpc>
              <a:spcBef>
                <a:spcPts val="400"/>
              </a:spcBef>
              <a:buFont typeface="+mj-lt"/>
              <a:buAutoNum type="arabicPeriod"/>
              <a:defRPr sz="105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grpSp>
        <p:nvGrpSpPr>
          <p:cNvPr id="13" name="Group 12">
            <a:extLst>
              <a:ext uri="{FF2B5EF4-FFF2-40B4-BE49-F238E27FC236}">
                <a16:creationId xmlns:a16="http://schemas.microsoft.com/office/drawing/2014/main" id="{9CC682E0-155C-6248-B016-DD724C4A5820}"/>
              </a:ext>
            </a:extLst>
          </p:cNvPr>
          <p:cNvGrpSpPr/>
          <p:nvPr userDrawn="1"/>
        </p:nvGrpSpPr>
        <p:grpSpPr>
          <a:xfrm>
            <a:off x="685800" y="6257314"/>
            <a:ext cx="506815" cy="226800"/>
            <a:chOff x="685800" y="6257314"/>
            <a:chExt cx="506815" cy="226800"/>
          </a:xfrm>
        </p:grpSpPr>
        <p:cxnSp>
          <p:nvCxnSpPr>
            <p:cNvPr id="14" name="Straight Connector 13">
              <a:extLst>
                <a:ext uri="{FF2B5EF4-FFF2-40B4-BE49-F238E27FC236}">
                  <a16:creationId xmlns:a16="http://schemas.microsoft.com/office/drawing/2014/main" id="{F9038735-3ACB-0640-A970-58C8D74B90CC}"/>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03A78DB0-5FC3-C14A-9F19-F9492423FC7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8" name="Picture 7">
            <a:extLst>
              <a:ext uri="{FF2B5EF4-FFF2-40B4-BE49-F238E27FC236}">
                <a16:creationId xmlns:a16="http://schemas.microsoft.com/office/drawing/2014/main" id="{4154F356-69A4-4F49-B929-72D321B7CAD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2885266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608">
          <p15:clr>
            <a:srgbClr val="FBAE40"/>
          </p15:clr>
        </p15:guide>
      </p15:sldGuideLst>
    </p:ext>
  </p:extLs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8_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054096"/>
            <a:ext cx="5219700" cy="749808"/>
          </a:xfrm>
        </p:spPr>
        <p:txBody>
          <a:bodyPr anchor="ctr" anchorCtr="0"/>
          <a:lstStyle>
            <a:lvl1pPr algn="r">
              <a:defRPr sz="3400" b="0" i="0">
                <a:latin typeface="Futura Next Medium" panose="020B0602020204020303" pitchFamily="34" charset="77"/>
              </a:defRPr>
            </a:lvl1pPr>
          </a:lstStyle>
          <a:p>
            <a:r>
              <a:rPr lang="en-US" dirty="0"/>
              <a:t>Long title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5" name="Text Placeholder 8">
            <a:extLst>
              <a:ext uri="{FF2B5EF4-FFF2-40B4-BE49-F238E27FC236}">
                <a16:creationId xmlns:a16="http://schemas.microsoft.com/office/drawing/2014/main" id="{C42A7F23-3FC1-4549-ACE1-E3CC88156D8E}"/>
              </a:ext>
            </a:extLst>
          </p:cNvPr>
          <p:cNvSpPr>
            <a:spLocks noGrp="1"/>
          </p:cNvSpPr>
          <p:nvPr>
            <p:ph type="body" sz="quarter" idx="13" hasCustomPrompt="1"/>
          </p:nvPr>
        </p:nvSpPr>
        <p:spPr>
          <a:xfrm>
            <a:off x="6286500" y="1181099"/>
            <a:ext cx="5216652" cy="4495801"/>
          </a:xfrm>
        </p:spPr>
        <p:txBody>
          <a:bodyPr numCol="1" spcCol="384048" anchor="ctr"/>
          <a:lstStyle>
            <a:lvl1pPr>
              <a:lnSpc>
                <a:spcPct val="140000"/>
              </a:lnSpc>
              <a:spcBef>
                <a:spcPts val="400"/>
              </a:spcBef>
              <a:spcAft>
                <a:spcPts val="400"/>
              </a:spcAft>
              <a:defRPr sz="1100"/>
            </a:lvl1pPr>
            <a:lvl2pPr marL="6350" indent="0">
              <a:lnSpc>
                <a:spcPct val="140000"/>
              </a:lnSpc>
              <a:spcBef>
                <a:spcPts val="800"/>
              </a:spcBef>
              <a:spcAft>
                <a:spcPts val="200"/>
              </a:spcAft>
              <a:buNone/>
              <a:defRPr sz="1100" b="0" i="0" spc="50" baseline="0">
                <a:solidFill>
                  <a:schemeClr val="accent2"/>
                </a:solidFill>
                <a:latin typeface="Futura Next DemiBold" panose="020B0502020204020303" pitchFamily="34" charset="77"/>
              </a:defRPr>
            </a:lvl2pPr>
            <a:lvl3pPr marL="0" indent="0">
              <a:lnSpc>
                <a:spcPct val="120000"/>
              </a:lnSpc>
              <a:spcBef>
                <a:spcPts val="400"/>
              </a:spcBef>
              <a:spcAft>
                <a:spcPts val="200"/>
              </a:spcAft>
              <a:buNone/>
              <a:defRPr lang="en-US" sz="1300" b="1" i="0" kern="1200" dirty="0">
                <a:solidFill>
                  <a:schemeClr val="accent1"/>
                </a:solidFill>
                <a:latin typeface="Futura Next DemiBold" panose="020B0502020204020303" pitchFamily="34" charset="77"/>
                <a:ea typeface="+mn-ea"/>
                <a:cs typeface="+mn-cs"/>
              </a:defRPr>
            </a:lvl3pPr>
            <a:lvl4pPr marL="137160" indent="-137160">
              <a:lnSpc>
                <a:spcPct val="140000"/>
              </a:lnSpc>
              <a:spcBef>
                <a:spcPts val="400"/>
              </a:spcBef>
              <a:buClrTx/>
              <a:defRPr sz="1100"/>
            </a:lvl4pPr>
            <a:lvl5pPr marL="274320" indent="-137160">
              <a:lnSpc>
                <a:spcPct val="140000"/>
              </a:lnSpc>
              <a:spcBef>
                <a:spcPts val="200"/>
              </a:spcBef>
              <a:defRPr sz="1100"/>
            </a:lvl5pPr>
            <a:lvl6pPr marL="274320" indent="-274320">
              <a:lnSpc>
                <a:spcPct val="140000"/>
              </a:lnSpc>
              <a:spcBef>
                <a:spcPts val="400"/>
              </a:spcBef>
              <a:buFont typeface="+mj-lt"/>
              <a:buAutoNum type="arabicPeriod"/>
              <a:defRPr sz="11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grpSp>
        <p:nvGrpSpPr>
          <p:cNvPr id="11" name="Group 10">
            <a:extLst>
              <a:ext uri="{FF2B5EF4-FFF2-40B4-BE49-F238E27FC236}">
                <a16:creationId xmlns:a16="http://schemas.microsoft.com/office/drawing/2014/main" id="{F64E48C3-4784-D544-97F6-64316397902C}"/>
              </a:ext>
            </a:extLst>
          </p:cNvPr>
          <p:cNvGrpSpPr/>
          <p:nvPr userDrawn="1"/>
        </p:nvGrpSpPr>
        <p:grpSpPr>
          <a:xfrm>
            <a:off x="685800" y="6257314"/>
            <a:ext cx="506815" cy="226800"/>
            <a:chOff x="685800" y="6257314"/>
            <a:chExt cx="506815" cy="226800"/>
          </a:xfrm>
        </p:grpSpPr>
        <p:cxnSp>
          <p:nvCxnSpPr>
            <p:cNvPr id="12" name="Straight Connector 11">
              <a:extLst>
                <a:ext uri="{FF2B5EF4-FFF2-40B4-BE49-F238E27FC236}">
                  <a16:creationId xmlns:a16="http://schemas.microsoft.com/office/drawing/2014/main" id="{605ED2F6-B5B1-F944-9C97-F9E9DD1090BB}"/>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5B62E93-97AB-5E43-BCC0-7AD356DD38F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9" name="Picture 8">
            <a:extLst>
              <a:ext uri="{FF2B5EF4-FFF2-40B4-BE49-F238E27FC236}">
                <a16:creationId xmlns:a16="http://schemas.microsoft.com/office/drawing/2014/main" id="{1ADE9596-699F-0441-9AF3-FE413E692FA4}"/>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1644253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60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Bold Statement - White">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817375"/>
            <a:ext cx="851279" cy="64471"/>
          </a:xfrm>
          <a:prstGeom prst="rect">
            <a:avLst/>
          </a:prstGeom>
        </p:spPr>
      </p:pic>
      <p:sp>
        <p:nvSpPr>
          <p:cNvPr id="5" name="Text Placeholder 3"/>
          <p:cNvSpPr>
            <a:spLocks noGrp="1"/>
          </p:cNvSpPr>
          <p:nvPr>
            <p:ph type="body" sz="quarter" idx="13" hasCustomPrompt="1"/>
          </p:nvPr>
        </p:nvSpPr>
        <p:spPr>
          <a:xfrm>
            <a:off x="838200" y="1560963"/>
            <a:ext cx="10515600" cy="3877986"/>
          </a:xfrm>
        </p:spPr>
        <p:txBody>
          <a:bodyPr lIns="0" tIns="0" rIns="0" bIns="0" anchor="ctr">
            <a:noAutofit/>
          </a:bodyPr>
          <a:lstStyle>
            <a:lvl1pPr marL="0" indent="0">
              <a:lnSpc>
                <a:spcPct val="90000"/>
              </a:lnSpc>
              <a:buNone/>
              <a:defRPr sz="5600" b="1" i="0" spc="0" baseline="0">
                <a:solidFill>
                  <a:schemeClr val="tx1"/>
                </a:solidFill>
                <a:latin typeface="Speedee Beta" charset="0"/>
                <a:ea typeface="Speedee Beta" charset="0"/>
                <a:cs typeface="Speedee Beta" charset="0"/>
              </a:defRPr>
            </a:lvl1pPr>
          </a:lstStyle>
          <a:p>
            <a:pPr lvl="0"/>
            <a:r>
              <a:rPr lang="en-US" dirty="0"/>
              <a:t>This is a big bold statement that should be on 2-3 lines, driving a point home.</a:t>
            </a:r>
          </a:p>
        </p:txBody>
      </p:sp>
      <p:sp>
        <p:nvSpPr>
          <p:cNvPr id="9" name="Text Placeholder 3"/>
          <p:cNvSpPr>
            <a:spLocks noGrp="1"/>
          </p:cNvSpPr>
          <p:nvPr>
            <p:ph type="body" sz="quarter" idx="16" hasCustomPrompt="1"/>
          </p:nvPr>
        </p:nvSpPr>
        <p:spPr>
          <a:xfrm>
            <a:off x="838200" y="603903"/>
            <a:ext cx="3360890" cy="112538"/>
          </a:xfrm>
        </p:spPr>
        <p:txBody>
          <a:bodyPr lIns="0" tIns="0" rIns="0" bIns="0">
            <a:noAutofit/>
          </a:bodyPr>
          <a:lstStyle>
            <a:lvl1pPr marL="0" indent="0">
              <a:lnSpc>
                <a:spcPct val="80000"/>
              </a:lnSpc>
              <a:buNone/>
              <a:defRPr lang="en-US" sz="1200" b="1" i="0" kern="1200" cap="none" spc="20" baseline="0" dirty="0">
                <a:solidFill>
                  <a:schemeClr val="tx1"/>
                </a:solidFill>
                <a:latin typeface="Speedee Beta" charset="0"/>
                <a:ea typeface="Speedee Beta" charset="0"/>
                <a:cs typeface="Speedee Beta" charset="0"/>
              </a:defRPr>
            </a:lvl1pPr>
          </a:lstStyle>
          <a:p>
            <a:pPr marL="0" lvl="0" indent="0" algn="l" defTabSz="914400" rtl="0" eaLnBrk="1" latinLnBrk="0" hangingPunct="1">
              <a:lnSpc>
                <a:spcPct val="80000"/>
              </a:lnSpc>
              <a:spcBef>
                <a:spcPts val="1000"/>
              </a:spcBef>
              <a:buFont typeface="Arial"/>
              <a:buNone/>
            </a:pPr>
            <a:r>
              <a:rPr lang="en-US" dirty="0"/>
              <a:t>Optional eyebrow.</a:t>
            </a:r>
          </a:p>
        </p:txBody>
      </p:sp>
      <p:sp>
        <p:nvSpPr>
          <p:cNvPr id="2" name="Slide Number Placeholder 1"/>
          <p:cNvSpPr>
            <a:spLocks noGrp="1"/>
          </p:cNvSpPr>
          <p:nvPr>
            <p:ph type="sldNum" sz="quarter" idx="17"/>
          </p:nvPr>
        </p:nvSpPr>
        <p:spPr/>
        <p:txBody>
          <a:bodyPr/>
          <a:lstStyle>
            <a:lvl1pPr>
              <a:defRPr>
                <a:solidFill>
                  <a:schemeClr val="bg1">
                    <a:lumMod val="75000"/>
                  </a:schemeClr>
                </a:solidFill>
              </a:defRPr>
            </a:lvl1pPr>
          </a:lstStyle>
          <a:p>
            <a:fld id="{726BF157-BF1F-46B7-963C-2E8A7AD73339}" type="slidenum">
              <a:rPr lang="en-US" smtClean="0"/>
              <a:t>‹#›</a:t>
            </a:fld>
            <a:endParaRPr lang="en-US" dirty="0"/>
          </a:p>
        </p:txBody>
      </p:sp>
      <p:pic>
        <p:nvPicPr>
          <p:cNvPr id="11" name="pasted-image.pd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38200" y="6378970"/>
            <a:ext cx="170171" cy="136130"/>
          </a:xfrm>
          <a:prstGeom prst="rect">
            <a:avLst/>
          </a:prstGeom>
          <a:ln w="3175">
            <a:miter lim="400000"/>
          </a:ln>
        </p:spPr>
      </p:pic>
    </p:spTree>
    <p:extLst>
      <p:ext uri="{BB962C8B-B14F-4D97-AF65-F5344CB8AC3E}">
        <p14:creationId xmlns:p14="http://schemas.microsoft.com/office/powerpoint/2010/main" val="2966593355"/>
      </p:ext>
    </p:extLst>
  </p:cSld>
  <p:clrMapOvr>
    <a:masterClrMapping/>
  </p:clrMapOvr>
  <p:transition spd="med"/>
  <p:extLst>
    <p:ext uri="{DCECCB84-F9BA-43D5-87BE-67443E8EF086}">
      <p15:sldGuideLst xmlns:p15="http://schemas.microsoft.com/office/powerpoint/2012/main">
        <p15:guide id="1" orient="horz" pos="4104">
          <p15:clr>
            <a:srgbClr val="FBAE40"/>
          </p15:clr>
        </p15:guide>
        <p15:guide id="2" pos="528">
          <p15:clr>
            <a:srgbClr val="FBAE40"/>
          </p15:clr>
        </p15:guide>
        <p15:guide id="3" pos="7152">
          <p15:clr>
            <a:srgbClr val="FBAE40"/>
          </p15:clr>
        </p15:guide>
      </p15:sldGuideLst>
    </p:ext>
  </p:extLst>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4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2"/>
                </a:solidFill>
                <a:latin typeface="Futura Next DemiBold" panose="020B0502020204020303" pitchFamily="34" charset="77"/>
              </a:defRPr>
            </a:lvl2pPr>
            <a:lvl3pPr marL="0" indent="0">
              <a:lnSpc>
                <a:spcPct val="120000"/>
              </a:lnSpc>
              <a:spcBef>
                <a:spcPts val="800"/>
              </a:spcBef>
              <a:spcAft>
                <a:spcPts val="200"/>
              </a:spcAft>
              <a:buNone/>
              <a:defRPr lang="en-US" sz="2000" b="1" i="0" kern="1200" dirty="0">
                <a:solidFill>
                  <a:schemeClr val="accent1"/>
                </a:solidFill>
                <a:latin typeface="Futura Next DemiBold" panose="020B0502020204020303" pitchFamily="34" charset="77"/>
                <a:ea typeface="+mn-ea"/>
                <a:cs typeface="+mn-cs"/>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grpSp>
        <p:nvGrpSpPr>
          <p:cNvPr id="14" name="Group 13">
            <a:extLst>
              <a:ext uri="{FF2B5EF4-FFF2-40B4-BE49-F238E27FC236}">
                <a16:creationId xmlns:a16="http://schemas.microsoft.com/office/drawing/2014/main" id="{E6E0AF2A-D6CC-6047-BE8B-2DD915A0C4F9}"/>
              </a:ext>
            </a:extLst>
          </p:cNvPr>
          <p:cNvGrpSpPr/>
          <p:nvPr userDrawn="1"/>
        </p:nvGrpSpPr>
        <p:grpSpPr>
          <a:xfrm>
            <a:off x="685800" y="6257314"/>
            <a:ext cx="506815" cy="226800"/>
            <a:chOff x="685800" y="6257314"/>
            <a:chExt cx="506815" cy="226800"/>
          </a:xfrm>
        </p:grpSpPr>
        <p:cxnSp>
          <p:nvCxnSpPr>
            <p:cNvPr id="15" name="Straight Connector 14">
              <a:extLst>
                <a:ext uri="{FF2B5EF4-FFF2-40B4-BE49-F238E27FC236}">
                  <a16:creationId xmlns:a16="http://schemas.microsoft.com/office/drawing/2014/main" id="{251CEECC-E784-3C44-8ED7-AA5EE2812856}"/>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2D1C1E78-B81E-D640-A67B-257897DF815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0" name="Picture 9">
            <a:extLst>
              <a:ext uri="{FF2B5EF4-FFF2-40B4-BE49-F238E27FC236}">
                <a16:creationId xmlns:a16="http://schemas.microsoft.com/office/drawing/2014/main" id="{AB6C5EC9-9958-4F41-A42F-EBCBA3807B8B}"/>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1412378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1_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4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2" spcCol="384048"/>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40000"/>
              </a:lnSpc>
              <a:spcBef>
                <a:spcPts val="1000"/>
              </a:spcBef>
              <a:spcAft>
                <a:spcPts val="200"/>
              </a:spcAft>
              <a:buNone/>
              <a:defRPr b="1" i="0" spc="50" baseline="0">
                <a:solidFill>
                  <a:schemeClr val="accent2"/>
                </a:solidFill>
                <a:latin typeface="Futura Next DemiBold" panose="020B0502020204020303" pitchFamily="34" charset="77"/>
              </a:defRPr>
            </a:lvl2pPr>
            <a:lvl3pPr marL="0" indent="0">
              <a:lnSpc>
                <a:spcPct val="120000"/>
              </a:lnSpc>
              <a:spcBef>
                <a:spcPts val="800"/>
              </a:spcBef>
              <a:spcAft>
                <a:spcPts val="200"/>
              </a:spcAft>
              <a:buNone/>
              <a:defRPr lang="en-US" sz="1800" b="1" i="0" kern="1200" dirty="0">
                <a:solidFill>
                  <a:schemeClr val="accent1"/>
                </a:solidFill>
                <a:latin typeface="Futura Next DemiBold" panose="020B0502020204020303" pitchFamily="34" charset="77"/>
                <a:ea typeface="+mn-ea"/>
                <a:cs typeface="+mn-cs"/>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marL="0" marR="0" lvl="0" indent="0" algn="l" defTabSz="914400" rtl="0" eaLnBrk="1" fontAlgn="auto" latinLnBrk="0" hangingPunct="1">
              <a:lnSpc>
                <a:spcPct val="140000"/>
              </a:lnSpc>
              <a:spcBef>
                <a:spcPts val="800"/>
              </a:spcBef>
              <a:spcAft>
                <a:spcPts val="0"/>
              </a:spcAft>
              <a:buClrTx/>
              <a:buSzTx/>
              <a:buFontTx/>
              <a:buNone/>
              <a:tabLst/>
              <a:defRPr/>
            </a:pPr>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grpSp>
        <p:nvGrpSpPr>
          <p:cNvPr id="10" name="Group 9">
            <a:extLst>
              <a:ext uri="{FF2B5EF4-FFF2-40B4-BE49-F238E27FC236}">
                <a16:creationId xmlns:a16="http://schemas.microsoft.com/office/drawing/2014/main" id="{902611A4-F6C7-BA43-95AB-7F667C84FD1E}"/>
              </a:ext>
            </a:extLst>
          </p:cNvPr>
          <p:cNvGrpSpPr/>
          <p:nvPr userDrawn="1"/>
        </p:nvGrpSpPr>
        <p:grpSpPr>
          <a:xfrm>
            <a:off x="685800" y="6257314"/>
            <a:ext cx="506815" cy="226800"/>
            <a:chOff x="685800" y="6257314"/>
            <a:chExt cx="506815" cy="226800"/>
          </a:xfrm>
        </p:grpSpPr>
        <p:cxnSp>
          <p:nvCxnSpPr>
            <p:cNvPr id="11" name="Straight Connector 10">
              <a:extLst>
                <a:ext uri="{FF2B5EF4-FFF2-40B4-BE49-F238E27FC236}">
                  <a16:creationId xmlns:a16="http://schemas.microsoft.com/office/drawing/2014/main" id="{1953F2EC-0052-C744-9871-57F3226C96EC}"/>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4F412352-372D-4244-AD33-504B8E25F8F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4" name="Picture 13">
            <a:extLst>
              <a:ext uri="{FF2B5EF4-FFF2-40B4-BE49-F238E27FC236}">
                <a16:creationId xmlns:a16="http://schemas.microsoft.com/office/drawing/2014/main" id="{32916E73-4F68-D840-8C42-9FBA3266E2FA}"/>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21068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2_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3352800" cy="2895600"/>
          </a:xfrm>
        </p:spPr>
        <p:txBody>
          <a:bodyPr anchor="t" anchorCtr="0"/>
          <a:lstStyle>
            <a:lvl1pPr>
              <a:defRPr sz="24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4419600" y="533400"/>
            <a:ext cx="7083552" cy="5638800"/>
          </a:xfrm>
        </p:spPr>
        <p:txBody>
          <a:bodyPr numCol="2" spcCol="384048"/>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40000"/>
              </a:lnSpc>
              <a:spcBef>
                <a:spcPts val="1000"/>
              </a:spcBef>
              <a:buNone/>
              <a:defRPr b="1" i="0" spc="50" baseline="0">
                <a:solidFill>
                  <a:schemeClr val="accent2"/>
                </a:solidFill>
                <a:latin typeface="Futura Next DemiBold" panose="020B0502020204020303" pitchFamily="34" charset="77"/>
              </a:defRPr>
            </a:lvl2pPr>
            <a:lvl3pPr marL="0" indent="0">
              <a:lnSpc>
                <a:spcPct val="120000"/>
              </a:lnSpc>
              <a:spcBef>
                <a:spcPts val="800"/>
              </a:spcBef>
              <a:spcAft>
                <a:spcPts val="200"/>
              </a:spcAft>
              <a:buNone/>
              <a:defRPr lang="en-US" sz="1800" b="1" i="0" kern="1200" dirty="0">
                <a:solidFill>
                  <a:schemeClr val="accent1"/>
                </a:solidFill>
                <a:latin typeface="Futura Next DemiBold" panose="020B0502020204020303" pitchFamily="34" charset="77"/>
                <a:ea typeface="+mn-ea"/>
                <a:cs typeface="+mn-cs"/>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marL="0" lvl="2" indent="0" algn="l" defTabSz="914400" rtl="0" eaLnBrk="1" latinLnBrk="0" hangingPunct="1">
              <a:lnSpc>
                <a:spcPct val="120000"/>
              </a:lnSpc>
              <a:spcBef>
                <a:spcPts val="800"/>
              </a:spcBef>
              <a:spcAft>
                <a:spcPts val="200"/>
              </a:spcAft>
              <a:buFont typeface="Arial" panose="020B0604020202020204" pitchFamily="34" charset="0"/>
              <a:buNone/>
              <a:tabLst/>
            </a:pPr>
            <a:r>
              <a:rPr lang="en-US" dirty="0"/>
              <a:t>Quote</a:t>
            </a:r>
          </a:p>
          <a:p>
            <a:pPr lvl="3"/>
            <a:r>
              <a:rPr lang="en-US" dirty="0"/>
              <a:t>First level bullet</a:t>
            </a:r>
          </a:p>
          <a:p>
            <a:pPr lvl="5"/>
            <a:r>
              <a:rPr lang="en-US" dirty="0"/>
              <a:t>Second level bullet</a:t>
            </a:r>
          </a:p>
          <a:p>
            <a:pPr lvl="6"/>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grpSp>
        <p:nvGrpSpPr>
          <p:cNvPr id="10" name="Group 9">
            <a:extLst>
              <a:ext uri="{FF2B5EF4-FFF2-40B4-BE49-F238E27FC236}">
                <a16:creationId xmlns:a16="http://schemas.microsoft.com/office/drawing/2014/main" id="{9E40616D-ACC8-1142-91B0-B2533E858BDE}"/>
              </a:ext>
            </a:extLst>
          </p:cNvPr>
          <p:cNvGrpSpPr/>
          <p:nvPr userDrawn="1"/>
        </p:nvGrpSpPr>
        <p:grpSpPr>
          <a:xfrm>
            <a:off x="685800" y="6257314"/>
            <a:ext cx="506815" cy="226800"/>
            <a:chOff x="685800" y="6257314"/>
            <a:chExt cx="506815" cy="226800"/>
          </a:xfrm>
        </p:grpSpPr>
        <p:cxnSp>
          <p:nvCxnSpPr>
            <p:cNvPr id="11" name="Straight Connector 10">
              <a:extLst>
                <a:ext uri="{FF2B5EF4-FFF2-40B4-BE49-F238E27FC236}">
                  <a16:creationId xmlns:a16="http://schemas.microsoft.com/office/drawing/2014/main" id="{A14E8CE3-6E08-4E47-92A2-8015EEB6BD67}"/>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5C252E99-6CDA-8544-9AE4-DC02A255921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4" name="Picture 13">
            <a:extLst>
              <a:ext uri="{FF2B5EF4-FFF2-40B4-BE49-F238E27FC236}">
                <a16:creationId xmlns:a16="http://schemas.microsoft.com/office/drawing/2014/main" id="{89A75C9A-4274-0047-AB73-F73339C671A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48035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4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2"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2"/>
                </a:solidFill>
                <a:latin typeface="Futura Next DemiBold" panose="020B0502020204020303" pitchFamily="34" charset="77"/>
              </a:defRPr>
            </a:lvl2pPr>
            <a:lvl3pPr marL="0" indent="0">
              <a:lnSpc>
                <a:spcPct val="120000"/>
              </a:lnSpc>
              <a:spcBef>
                <a:spcPts val="400"/>
              </a:spcBef>
              <a:spcAft>
                <a:spcPts val="200"/>
              </a:spcAft>
              <a:buNone/>
              <a:defRPr lang="en-US" sz="1600" b="1" i="0" kern="1200" dirty="0">
                <a:solidFill>
                  <a:schemeClr val="accent1"/>
                </a:solidFill>
                <a:latin typeface="Futura Next DemiBold" panose="020B0502020204020303" pitchFamily="34" charset="77"/>
                <a:ea typeface="+mn-ea"/>
                <a:cs typeface="+mn-cs"/>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lvl="0"/>
            <a:r>
              <a:rPr lang="en-US" dirty="0"/>
              <a:t>Duis </a:t>
            </a:r>
            <a:r>
              <a:rPr lang="en-US" dirty="0" err="1"/>
              <a:t>varius</a:t>
            </a:r>
            <a:r>
              <a:rPr lang="en-US" dirty="0"/>
              <a:t> </a:t>
            </a:r>
            <a:r>
              <a:rPr lang="en-US" dirty="0" err="1"/>
              <a:t>leo</a:t>
            </a:r>
            <a:r>
              <a:rPr lang="en-US" dirty="0"/>
              <a:t> </a:t>
            </a:r>
            <a:r>
              <a:rPr lang="en-US" dirty="0" err="1"/>
              <a:t>sed</a:t>
            </a:r>
            <a:r>
              <a:rPr lang="en-US" dirty="0"/>
              <a:t> </a:t>
            </a:r>
            <a:r>
              <a:rPr lang="en-US" dirty="0" err="1"/>
              <a:t>lectus</a:t>
            </a:r>
            <a:r>
              <a:rPr lang="en-US" dirty="0"/>
              <a:t> </a:t>
            </a:r>
            <a:r>
              <a:rPr lang="en-US" dirty="0" err="1"/>
              <a:t>faucibus</a:t>
            </a:r>
            <a:r>
              <a:rPr lang="en-US" dirty="0"/>
              <a:t>, sit </a:t>
            </a:r>
            <a:r>
              <a:rPr lang="en-US" dirty="0" err="1"/>
              <a:t>amet</a:t>
            </a:r>
            <a:r>
              <a:rPr lang="en-US" dirty="0"/>
              <a:t> </a:t>
            </a:r>
            <a:r>
              <a:rPr lang="en-US" dirty="0" err="1"/>
              <a:t>mollis</a:t>
            </a:r>
            <a:r>
              <a:rPr lang="en-US" dirty="0"/>
              <a:t> </a:t>
            </a:r>
            <a:r>
              <a:rPr lang="en-US" dirty="0" err="1"/>
              <a:t>nisl</a:t>
            </a:r>
            <a:r>
              <a:rPr lang="en-US" dirty="0"/>
              <a:t> </a:t>
            </a:r>
            <a:r>
              <a:rPr lang="en-US" dirty="0" err="1"/>
              <a:t>mollis</a:t>
            </a:r>
            <a:r>
              <a:rPr lang="en-US" dirty="0"/>
              <a:t>. </a:t>
            </a:r>
            <a:r>
              <a:rPr lang="en-US" dirty="0" err="1"/>
              <a:t>Sed</a:t>
            </a:r>
            <a:r>
              <a:rPr lang="en-US" dirty="0"/>
              <a:t> convallis id </a:t>
            </a:r>
            <a:r>
              <a:rPr lang="en-US" dirty="0" err="1"/>
              <a:t>sapien</a:t>
            </a:r>
            <a:r>
              <a:rPr lang="en-US" dirty="0"/>
              <a:t> in </a:t>
            </a:r>
            <a:r>
              <a:rPr lang="en-US" dirty="0" err="1"/>
              <a:t>mollis</a:t>
            </a:r>
            <a:r>
              <a:rPr lang="en-US" dirty="0"/>
              <a:t>. </a:t>
            </a:r>
            <a:r>
              <a:rPr lang="en-US" dirty="0" err="1"/>
              <a:t>Fusce</a:t>
            </a:r>
            <a:r>
              <a:rPr lang="en-US" dirty="0"/>
              <a:t> </a:t>
            </a:r>
            <a:r>
              <a:rPr lang="en-US" dirty="0" err="1"/>
              <a:t>massa</a:t>
            </a:r>
            <a:r>
              <a:rPr lang="en-US" dirty="0"/>
              <a:t> mi, pulvinar </a:t>
            </a:r>
            <a:r>
              <a:rPr lang="en-US" dirty="0" err="1"/>
              <a:t>ut</a:t>
            </a:r>
            <a:r>
              <a:rPr lang="en-US" dirty="0"/>
              <a:t> </a:t>
            </a:r>
            <a:r>
              <a:rPr lang="en-US" dirty="0" err="1"/>
              <a:t>tincidunt</a:t>
            </a:r>
            <a:r>
              <a:rPr lang="en-US" dirty="0"/>
              <a:t> non, </a:t>
            </a:r>
            <a:r>
              <a:rPr lang="en-US" dirty="0" err="1"/>
              <a:t>tempor</a:t>
            </a:r>
            <a:r>
              <a:rPr lang="en-US" dirty="0"/>
              <a:t> a </a:t>
            </a:r>
            <a:r>
              <a:rPr lang="en-US" dirty="0" err="1"/>
              <a:t>nibh</a:t>
            </a:r>
            <a:r>
              <a:rPr lang="en-US" dirty="0"/>
              <a:t>. Nunc </a:t>
            </a:r>
            <a:r>
              <a:rPr lang="en-US" dirty="0" err="1"/>
              <a:t>tincidunt</a:t>
            </a:r>
            <a:r>
              <a:rPr lang="en-US" dirty="0"/>
              <a:t> </a:t>
            </a:r>
            <a:r>
              <a:rPr lang="en-US" dirty="0" err="1"/>
              <a:t>elit</a:t>
            </a:r>
            <a:r>
              <a:rPr lang="en-US" dirty="0"/>
              <a:t> </a:t>
            </a:r>
            <a:r>
              <a:rPr lang="en-US" dirty="0" err="1"/>
              <a:t>eget</a:t>
            </a:r>
            <a:r>
              <a:rPr lang="en-US" dirty="0"/>
              <a:t> </a:t>
            </a:r>
            <a:r>
              <a:rPr lang="en-US" dirty="0" err="1"/>
              <a:t>nisl</a:t>
            </a:r>
            <a:r>
              <a:rPr lang="en-US" dirty="0"/>
              <a:t> </a:t>
            </a:r>
            <a:r>
              <a:rPr lang="en-US" dirty="0" err="1"/>
              <a:t>feugiat</a:t>
            </a:r>
            <a:r>
              <a:rPr lang="en-US" dirty="0"/>
              <a:t>, </a:t>
            </a:r>
            <a:r>
              <a:rPr lang="en-US" dirty="0" err="1"/>
              <a:t>nec</a:t>
            </a:r>
            <a:r>
              <a:rPr lang="en-US" dirty="0"/>
              <a:t> </a:t>
            </a:r>
            <a:r>
              <a:rPr lang="en-US" dirty="0" err="1"/>
              <a:t>feugiat</a:t>
            </a:r>
            <a:r>
              <a:rPr lang="en-US" dirty="0"/>
              <a:t> </a:t>
            </a:r>
            <a:r>
              <a:rPr lang="en-US" dirty="0" err="1"/>
              <a:t>urna</a:t>
            </a:r>
            <a:r>
              <a:rPr lang="en-US" dirty="0"/>
              <a:t> </a:t>
            </a:r>
            <a:r>
              <a:rPr lang="en-US" dirty="0" err="1"/>
              <a:t>dapibus</a:t>
            </a:r>
            <a:r>
              <a:rPr lang="en-US" dirty="0"/>
              <a:t>. </a:t>
            </a:r>
            <a:r>
              <a:rPr lang="en-US" dirty="0" err="1"/>
              <a:t>Aenean</a:t>
            </a:r>
            <a:r>
              <a:rPr lang="en-US" dirty="0"/>
              <a:t> </a:t>
            </a:r>
            <a:r>
              <a:rPr lang="en-US" dirty="0" err="1"/>
              <a:t>arcu</a:t>
            </a:r>
            <a:r>
              <a:rPr lang="en-US" dirty="0"/>
              <a:t> </a:t>
            </a:r>
            <a:r>
              <a:rPr lang="en-US" dirty="0" err="1"/>
              <a:t>mauris</a:t>
            </a:r>
            <a:r>
              <a:rPr lang="en-US" dirty="0"/>
              <a:t>, </a:t>
            </a:r>
            <a:r>
              <a:rPr lang="en-US" dirty="0" err="1"/>
              <a:t>egestas</a:t>
            </a:r>
            <a:r>
              <a:rPr lang="en-US" dirty="0"/>
              <a:t> </a:t>
            </a:r>
            <a:r>
              <a:rPr lang="en-US" dirty="0" err="1"/>
              <a:t>aliquam</a:t>
            </a:r>
            <a:r>
              <a:rPr lang="en-US" dirty="0"/>
              <a:t> </a:t>
            </a:r>
            <a:r>
              <a:rPr lang="en-US" dirty="0" err="1"/>
              <a:t>ultricies</a:t>
            </a:r>
            <a:r>
              <a:rPr lang="en-US" dirty="0"/>
              <a:t> </a:t>
            </a:r>
            <a:r>
              <a:rPr lang="en-US" dirty="0" err="1"/>
              <a:t>ut</a:t>
            </a:r>
            <a:r>
              <a:rPr lang="en-US" dirty="0"/>
              <a:t>, pharetra </a:t>
            </a:r>
            <a:r>
              <a:rPr lang="en-US" dirty="0" err="1"/>
              <a:t>luctus</a:t>
            </a:r>
            <a:r>
              <a:rPr lang="en-US" dirty="0"/>
              <a:t> </a:t>
            </a:r>
            <a:r>
              <a:rPr lang="en-US" dirty="0" err="1"/>
              <a:t>neque</a:t>
            </a:r>
            <a:r>
              <a:rPr lang="en-US" dirty="0"/>
              <a:t>. Integer </a:t>
            </a:r>
            <a:r>
              <a:rPr lang="en-US" dirty="0" err="1"/>
              <a:t>ut</a:t>
            </a:r>
            <a:r>
              <a:rPr lang="en-US" dirty="0"/>
              <a:t> </a:t>
            </a:r>
            <a:r>
              <a:rPr lang="en-US" dirty="0" err="1"/>
              <a:t>viverra</a:t>
            </a:r>
            <a:r>
              <a:rPr lang="en-US" dirty="0"/>
              <a:t> </a:t>
            </a:r>
            <a:r>
              <a:rPr lang="en-US" dirty="0" err="1"/>
              <a:t>lacus</a:t>
            </a:r>
            <a:r>
              <a:rPr lang="en-US" dirty="0"/>
              <a:t>. Integer </a:t>
            </a:r>
            <a:r>
              <a:rPr lang="en-US" dirty="0" err="1"/>
              <a:t>tortor</a:t>
            </a:r>
            <a:r>
              <a:rPr lang="en-US" dirty="0"/>
              <a:t> libero, </a:t>
            </a:r>
            <a:r>
              <a:rPr lang="en-US" dirty="0" err="1"/>
              <a:t>euismod</a:t>
            </a:r>
            <a:r>
              <a:rPr lang="en-US" dirty="0"/>
              <a:t> </a:t>
            </a:r>
            <a:r>
              <a:rPr lang="en-US" dirty="0" err="1"/>
              <a:t>nec</a:t>
            </a:r>
            <a:r>
              <a:rPr lang="en-US" dirty="0"/>
              <a:t> </a:t>
            </a:r>
            <a:r>
              <a:rPr lang="en-US" dirty="0" err="1"/>
              <a:t>euismod</a:t>
            </a:r>
            <a:r>
              <a:rPr lang="en-US" dirty="0"/>
              <a:t> </a:t>
            </a:r>
            <a:r>
              <a:rPr lang="en-US" dirty="0" err="1"/>
              <a:t>eu</a:t>
            </a:r>
            <a:r>
              <a:rPr lang="en-US" dirty="0"/>
              <a:t>, </a:t>
            </a:r>
            <a:r>
              <a:rPr lang="en-US" dirty="0" err="1"/>
              <a:t>efficitur</a:t>
            </a:r>
            <a:r>
              <a:rPr lang="en-US" dirty="0"/>
              <a:t> </a:t>
            </a:r>
            <a:r>
              <a:rPr lang="en-US" dirty="0" err="1"/>
              <a:t>eget</a:t>
            </a:r>
            <a:r>
              <a:rPr lang="en-US" dirty="0"/>
              <a:t> lorem. </a:t>
            </a:r>
            <a:r>
              <a:rPr lang="en-US" dirty="0" err="1"/>
              <a:t>Mauris</a:t>
            </a:r>
            <a:r>
              <a:rPr lang="en-US" dirty="0"/>
              <a:t> </a:t>
            </a:r>
            <a:r>
              <a:rPr lang="en-US" dirty="0" err="1"/>
              <a:t>feugiat</a:t>
            </a:r>
            <a:r>
              <a:rPr lang="en-US" dirty="0"/>
              <a:t> </a:t>
            </a:r>
            <a:r>
              <a:rPr lang="en-US" dirty="0" err="1"/>
              <a:t>justo</a:t>
            </a:r>
            <a:r>
              <a:rPr lang="en-US" dirty="0"/>
              <a:t> in </a:t>
            </a:r>
            <a:r>
              <a:rPr lang="en-US" dirty="0" err="1"/>
              <a:t>nulla</a:t>
            </a:r>
            <a:r>
              <a:rPr lang="en-US" dirty="0"/>
              <a:t> </a:t>
            </a:r>
            <a:r>
              <a:rPr lang="en-US" dirty="0" err="1"/>
              <a:t>laoreet</a:t>
            </a:r>
            <a:r>
              <a:rPr lang="en-US" dirty="0"/>
              <a:t>, a </a:t>
            </a:r>
            <a:r>
              <a:rPr lang="en-US" dirty="0" err="1"/>
              <a:t>mollis</a:t>
            </a:r>
            <a:r>
              <a:rPr lang="en-US" dirty="0"/>
              <a:t> magna </a:t>
            </a:r>
            <a:r>
              <a:rPr lang="en-US" dirty="0" err="1"/>
              <a:t>consequat</a:t>
            </a:r>
            <a:r>
              <a:rPr lang="en-US" dirty="0"/>
              <a:t>. </a:t>
            </a:r>
            <a:r>
              <a:rPr lang="en-US" dirty="0" err="1"/>
              <a:t>Proin</a:t>
            </a:r>
            <a:r>
              <a:rPr lang="en-US" dirty="0"/>
              <a:t> lacinia ipsum sit </a:t>
            </a:r>
            <a:r>
              <a:rPr lang="en-US" dirty="0" err="1"/>
              <a:t>amet</a:t>
            </a:r>
            <a:r>
              <a:rPr lang="en-US" dirty="0"/>
              <a:t> </a:t>
            </a:r>
            <a:r>
              <a:rPr lang="en-US" dirty="0" err="1"/>
              <a:t>accumsan</a:t>
            </a:r>
            <a:r>
              <a:rPr lang="en-US" dirty="0"/>
              <a:t> </a:t>
            </a:r>
            <a:r>
              <a:rPr lang="en-US" dirty="0" err="1"/>
              <a:t>feugiat</a:t>
            </a:r>
            <a:r>
              <a:rPr lang="en-US" dirty="0"/>
              <a:t>. </a:t>
            </a:r>
            <a:r>
              <a:rPr lang="en-US" dirty="0" err="1"/>
              <a:t>Nulla</a:t>
            </a:r>
            <a:r>
              <a:rPr lang="en-US" dirty="0"/>
              <a:t> </a:t>
            </a:r>
            <a:r>
              <a:rPr lang="en-US" dirty="0" err="1"/>
              <a:t>venenatis</a:t>
            </a:r>
            <a:r>
              <a:rPr lang="en-US" dirty="0"/>
              <a:t> </a:t>
            </a:r>
            <a:r>
              <a:rPr lang="en-US" dirty="0" err="1"/>
              <a:t>urna</a:t>
            </a:r>
            <a:r>
              <a:rPr lang="en-US" dirty="0"/>
              <a:t> in </a:t>
            </a:r>
            <a:r>
              <a:rPr lang="en-US" dirty="0" err="1"/>
              <a:t>congue</a:t>
            </a:r>
            <a:r>
              <a:rPr lang="en-US" dirty="0"/>
              <a:t> </a:t>
            </a:r>
            <a:r>
              <a:rPr lang="en-US" dirty="0" err="1"/>
              <a:t>bibendum</a:t>
            </a:r>
            <a:r>
              <a:rPr lang="en-US" dirty="0"/>
              <a:t>.</a:t>
            </a:r>
          </a:p>
          <a:p>
            <a:pPr lvl="0"/>
            <a:r>
              <a:rPr lang="en-US" dirty="0"/>
              <a:t>Nunc </a:t>
            </a:r>
            <a:r>
              <a:rPr lang="en-US" dirty="0" err="1"/>
              <a:t>neque</a:t>
            </a:r>
            <a:r>
              <a:rPr lang="en-US" dirty="0"/>
              <a:t> </a:t>
            </a:r>
            <a:r>
              <a:rPr lang="en-US" dirty="0" err="1"/>
              <a:t>massa</a:t>
            </a:r>
            <a:r>
              <a:rPr lang="en-US" dirty="0"/>
              <a:t>, </a:t>
            </a:r>
            <a:r>
              <a:rPr lang="en-US" dirty="0" err="1"/>
              <a:t>posuere</a:t>
            </a:r>
            <a:r>
              <a:rPr lang="en-US" dirty="0"/>
              <a:t> sit </a:t>
            </a:r>
            <a:r>
              <a:rPr lang="en-US" dirty="0" err="1"/>
              <a:t>amet</a:t>
            </a:r>
            <a:r>
              <a:rPr lang="en-US" dirty="0"/>
              <a:t> </a:t>
            </a:r>
            <a:r>
              <a:rPr lang="en-US" dirty="0" err="1"/>
              <a:t>accumsan</a:t>
            </a:r>
            <a:r>
              <a:rPr lang="en-US" dirty="0"/>
              <a:t> </a:t>
            </a:r>
            <a:r>
              <a:rPr lang="en-US" dirty="0" err="1"/>
              <a:t>ut</a:t>
            </a:r>
            <a:r>
              <a:rPr lang="en-US" dirty="0"/>
              <a:t>, lacinia at </a:t>
            </a:r>
            <a:r>
              <a:rPr lang="en-US" dirty="0" err="1"/>
              <a:t>odio</a:t>
            </a:r>
            <a:r>
              <a:rPr lang="en-US" dirty="0"/>
              <a:t>. </a:t>
            </a:r>
            <a:r>
              <a:rPr lang="en-US" dirty="0" err="1"/>
              <a:t>Nullam</a:t>
            </a:r>
            <a:r>
              <a:rPr lang="en-US" dirty="0"/>
              <a:t> ac </a:t>
            </a:r>
            <a:r>
              <a:rPr lang="en-US" dirty="0" err="1"/>
              <a:t>turpis</a:t>
            </a:r>
            <a:r>
              <a:rPr lang="en-US" dirty="0"/>
              <a:t> id dui </a:t>
            </a:r>
            <a:r>
              <a:rPr lang="en-US" dirty="0" err="1"/>
              <a:t>elementum</a:t>
            </a:r>
            <a:r>
              <a:rPr lang="en-US" dirty="0"/>
              <a:t> </a:t>
            </a:r>
            <a:r>
              <a:rPr lang="en-US" dirty="0" err="1"/>
              <a:t>tincidunt</a:t>
            </a:r>
            <a:r>
              <a:rPr lang="en-US" dirty="0"/>
              <a:t> at id ex. Ut </a:t>
            </a:r>
            <a:r>
              <a:rPr lang="en-US" dirty="0" err="1"/>
              <a:t>pellentesque</a:t>
            </a:r>
            <a:r>
              <a:rPr lang="en-US" dirty="0"/>
              <a:t> </a:t>
            </a:r>
            <a:r>
              <a:rPr lang="en-US" dirty="0" err="1"/>
              <a:t>blandit</a:t>
            </a:r>
            <a:r>
              <a:rPr lang="en-US" dirty="0"/>
              <a:t> ipsum, </a:t>
            </a:r>
            <a:r>
              <a:rPr lang="en-US" dirty="0" err="1"/>
              <a:t>vel</a:t>
            </a:r>
            <a:r>
              <a:rPr lang="en-US" dirty="0"/>
              <a:t> </a:t>
            </a:r>
            <a:r>
              <a:rPr lang="en-US" dirty="0" err="1"/>
              <a:t>egestas</a:t>
            </a:r>
            <a:r>
              <a:rPr lang="en-US" dirty="0"/>
              <a:t> </a:t>
            </a:r>
            <a:r>
              <a:rPr lang="en-US" dirty="0" err="1"/>
              <a:t>diam</a:t>
            </a:r>
            <a:r>
              <a:rPr lang="en-US" dirty="0"/>
              <a:t> </a:t>
            </a:r>
            <a:r>
              <a:rPr lang="en-US" dirty="0" err="1"/>
              <a:t>efficitur</a:t>
            </a:r>
            <a:r>
              <a:rPr lang="en-US" dirty="0"/>
              <a:t> sit </a:t>
            </a:r>
            <a:r>
              <a:rPr lang="en-US" dirty="0" err="1"/>
              <a:t>amet</a:t>
            </a:r>
            <a:r>
              <a:rPr lang="en-US" dirty="0"/>
              <a:t>. Maecenas </a:t>
            </a:r>
            <a:r>
              <a:rPr lang="en-US" dirty="0" err="1"/>
              <a:t>commodo</a:t>
            </a:r>
            <a:r>
              <a:rPr lang="en-US" dirty="0"/>
              <a:t> </a:t>
            </a:r>
            <a:r>
              <a:rPr lang="en-US" dirty="0" err="1"/>
              <a:t>fringilla</a:t>
            </a:r>
            <a:r>
              <a:rPr lang="en-US" dirty="0"/>
              <a:t> nisi, non maximus </a:t>
            </a:r>
            <a:r>
              <a:rPr lang="en-US" dirty="0" err="1"/>
              <a:t>massa</a:t>
            </a:r>
            <a:r>
              <a:rPr lang="en-US" dirty="0"/>
              <a:t> </a:t>
            </a:r>
            <a:r>
              <a:rPr lang="en-US" dirty="0" err="1"/>
              <a:t>iaculis</a:t>
            </a:r>
            <a:r>
              <a:rPr lang="en-US" dirty="0"/>
              <a:t> </a:t>
            </a:r>
            <a:r>
              <a:rPr lang="en-US" dirty="0" err="1"/>
              <a:t>nec</a:t>
            </a:r>
            <a:r>
              <a:rPr lang="en-US" dirty="0"/>
              <a:t>. </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grpSp>
        <p:nvGrpSpPr>
          <p:cNvPr id="10" name="Group 9">
            <a:extLst>
              <a:ext uri="{FF2B5EF4-FFF2-40B4-BE49-F238E27FC236}">
                <a16:creationId xmlns:a16="http://schemas.microsoft.com/office/drawing/2014/main" id="{1CB7496A-685A-0043-9AF3-6BCC277A3471}"/>
              </a:ext>
            </a:extLst>
          </p:cNvPr>
          <p:cNvGrpSpPr/>
          <p:nvPr userDrawn="1"/>
        </p:nvGrpSpPr>
        <p:grpSpPr>
          <a:xfrm>
            <a:off x="685800" y="6257314"/>
            <a:ext cx="506815" cy="226800"/>
            <a:chOff x="685800" y="6257314"/>
            <a:chExt cx="506815" cy="226800"/>
          </a:xfrm>
        </p:grpSpPr>
        <p:cxnSp>
          <p:nvCxnSpPr>
            <p:cNvPr id="11" name="Straight Connector 10">
              <a:extLst>
                <a:ext uri="{FF2B5EF4-FFF2-40B4-BE49-F238E27FC236}">
                  <a16:creationId xmlns:a16="http://schemas.microsoft.com/office/drawing/2014/main" id="{171AC640-7316-5E4C-AF03-27A52D10FC35}"/>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FE5FB224-DE60-8E4C-867B-7A7C5010FB0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4" name="Picture 13">
            <a:extLst>
              <a:ext uri="{FF2B5EF4-FFF2-40B4-BE49-F238E27FC236}">
                <a16:creationId xmlns:a16="http://schemas.microsoft.com/office/drawing/2014/main" id="{B0C19660-8077-E545-BB70-A9889E23651D}"/>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1999927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2_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4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3352800" cy="4495800"/>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2"/>
                </a:solidFill>
                <a:latin typeface="Futura Next DemiBold" panose="020B0502020204020303" pitchFamily="34" charset="77"/>
              </a:defRPr>
            </a:lvl2pPr>
            <a:lvl3pPr marL="0" indent="0">
              <a:lnSpc>
                <a:spcPct val="120000"/>
              </a:lnSpc>
              <a:spcBef>
                <a:spcPts val="400"/>
              </a:spcBef>
              <a:spcAft>
                <a:spcPts val="200"/>
              </a:spcAft>
              <a:buNone/>
              <a:defRPr sz="1300" b="1" i="0">
                <a:solidFill>
                  <a:schemeClr val="accent1"/>
                </a:solidFill>
                <a:latin typeface="Futura Next DemiBold" panose="020B0502020204020303" pitchFamily="34" charset="77"/>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5" name="Text Placeholder 8">
            <a:extLst>
              <a:ext uri="{FF2B5EF4-FFF2-40B4-BE49-F238E27FC236}">
                <a16:creationId xmlns:a16="http://schemas.microsoft.com/office/drawing/2014/main" id="{C42A7F23-3FC1-4549-ACE1-E3CC88156D8E}"/>
              </a:ext>
            </a:extLst>
          </p:cNvPr>
          <p:cNvSpPr>
            <a:spLocks noGrp="1"/>
          </p:cNvSpPr>
          <p:nvPr>
            <p:ph type="body" sz="quarter" idx="13" hasCustomPrompt="1"/>
          </p:nvPr>
        </p:nvSpPr>
        <p:spPr>
          <a:xfrm>
            <a:off x="4419600" y="1676400"/>
            <a:ext cx="7083552" cy="4495800"/>
          </a:xfrm>
        </p:spPr>
        <p:txBody>
          <a:bodyPr numCol="2"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2"/>
                </a:solidFill>
                <a:latin typeface="Futura Next DemiBold" panose="020B0502020204020303" pitchFamily="34" charset="77"/>
              </a:defRPr>
            </a:lvl2pPr>
            <a:lvl3pPr marL="0" indent="0">
              <a:lnSpc>
                <a:spcPct val="120000"/>
              </a:lnSpc>
              <a:spcBef>
                <a:spcPts val="400"/>
              </a:spcBef>
              <a:spcAft>
                <a:spcPts val="200"/>
              </a:spcAft>
              <a:buNone/>
              <a:defRPr lang="en-US" sz="1300" b="1" i="0" kern="1200" dirty="0">
                <a:solidFill>
                  <a:schemeClr val="accent1"/>
                </a:solidFill>
                <a:latin typeface="Futura Next DemiBold" panose="020B0502020204020303" pitchFamily="34" charset="77"/>
                <a:ea typeface="+mn-ea"/>
                <a:cs typeface="+mn-cs"/>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grpSp>
        <p:nvGrpSpPr>
          <p:cNvPr id="11" name="Group 10">
            <a:extLst>
              <a:ext uri="{FF2B5EF4-FFF2-40B4-BE49-F238E27FC236}">
                <a16:creationId xmlns:a16="http://schemas.microsoft.com/office/drawing/2014/main" id="{372459F9-BEF8-EB4D-B1CB-822EB000D2E5}"/>
              </a:ext>
            </a:extLst>
          </p:cNvPr>
          <p:cNvGrpSpPr/>
          <p:nvPr userDrawn="1"/>
        </p:nvGrpSpPr>
        <p:grpSpPr>
          <a:xfrm>
            <a:off x="685800" y="6257314"/>
            <a:ext cx="506815" cy="226800"/>
            <a:chOff x="685800" y="6257314"/>
            <a:chExt cx="506815" cy="226800"/>
          </a:xfrm>
        </p:grpSpPr>
        <p:cxnSp>
          <p:nvCxnSpPr>
            <p:cNvPr id="12" name="Straight Connector 11">
              <a:extLst>
                <a:ext uri="{FF2B5EF4-FFF2-40B4-BE49-F238E27FC236}">
                  <a16:creationId xmlns:a16="http://schemas.microsoft.com/office/drawing/2014/main" id="{DED59B4A-71A1-FE42-86BD-63FDDFC05D5F}"/>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14C93825-E290-334F-8EEA-859240EA49B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0" name="Picture 9">
            <a:extLst>
              <a:ext uri="{FF2B5EF4-FFF2-40B4-BE49-F238E27FC236}">
                <a16:creationId xmlns:a16="http://schemas.microsoft.com/office/drawing/2014/main" id="{0BAF709F-F900-B245-8C74-7EFAF0BC7F7A}"/>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448043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3_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4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5219700" cy="4495800"/>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2"/>
                </a:solidFill>
                <a:latin typeface="Futura Next DemiBold" panose="020B0502020204020303" pitchFamily="34" charset="77"/>
              </a:defRPr>
            </a:lvl2pPr>
            <a:lvl3pPr marL="0" indent="0">
              <a:lnSpc>
                <a:spcPct val="120000"/>
              </a:lnSpc>
              <a:spcBef>
                <a:spcPts val="400"/>
              </a:spcBef>
              <a:spcAft>
                <a:spcPts val="200"/>
              </a:spcAft>
              <a:buNone/>
              <a:defRPr lang="en-US" sz="1600" b="1" i="0" kern="1200" dirty="0">
                <a:solidFill>
                  <a:schemeClr val="accent1"/>
                </a:solidFill>
                <a:latin typeface="Futura Next DemiBold" panose="020B0502020204020303" pitchFamily="34" charset="77"/>
                <a:ea typeface="+mn-ea"/>
                <a:cs typeface="+mn-cs"/>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grpSp>
        <p:nvGrpSpPr>
          <p:cNvPr id="10" name="Group 9">
            <a:extLst>
              <a:ext uri="{FF2B5EF4-FFF2-40B4-BE49-F238E27FC236}">
                <a16:creationId xmlns:a16="http://schemas.microsoft.com/office/drawing/2014/main" id="{8C0AE66A-7344-BB4E-BDC5-BF4F813CC364}"/>
              </a:ext>
            </a:extLst>
          </p:cNvPr>
          <p:cNvGrpSpPr/>
          <p:nvPr userDrawn="1"/>
        </p:nvGrpSpPr>
        <p:grpSpPr>
          <a:xfrm>
            <a:off x="685800" y="6257314"/>
            <a:ext cx="506815" cy="226800"/>
            <a:chOff x="685800" y="6257314"/>
            <a:chExt cx="506815" cy="226800"/>
          </a:xfrm>
        </p:grpSpPr>
        <p:cxnSp>
          <p:nvCxnSpPr>
            <p:cNvPr id="11" name="Straight Connector 10">
              <a:extLst>
                <a:ext uri="{FF2B5EF4-FFF2-40B4-BE49-F238E27FC236}">
                  <a16:creationId xmlns:a16="http://schemas.microsoft.com/office/drawing/2014/main" id="{BE138AC0-7738-984D-A7DC-82F75BA5A06C}"/>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61593FD1-0D3C-7347-BDBC-6AF444B6EBB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4" name="Picture 13">
            <a:extLst>
              <a:ext uri="{FF2B5EF4-FFF2-40B4-BE49-F238E27FC236}">
                <a16:creationId xmlns:a16="http://schemas.microsoft.com/office/drawing/2014/main" id="{76FE4CA2-0A71-6841-9F70-062068A2CCA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2296948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6_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3352800" cy="749808"/>
          </a:xfrm>
        </p:spPr>
        <p:txBody>
          <a:bodyPr anchor="t" anchorCtr="0"/>
          <a:lstStyle>
            <a:lvl1pPr>
              <a:defRPr sz="2400" b="0" i="0">
                <a:latin typeface="Futura Next Medium" panose="020B0602020204020303" pitchFamily="34" charset="77"/>
              </a:defRPr>
            </a:lvl1pPr>
          </a:lstStyle>
          <a:p>
            <a:r>
              <a:rPr lang="en-US" dirty="0"/>
              <a:t>Long title sentence case, the standard chunk</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4419600" y="559420"/>
            <a:ext cx="7083552" cy="723788"/>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2"/>
                </a:solidFill>
                <a:latin typeface="Futura Next DemiBold" panose="020B0502020204020303" pitchFamily="34" charset="77"/>
              </a:defRPr>
            </a:lvl2pPr>
            <a:lvl3pPr marL="0" indent="0">
              <a:lnSpc>
                <a:spcPct val="120000"/>
              </a:lnSpc>
              <a:spcBef>
                <a:spcPts val="400"/>
              </a:spcBef>
              <a:spcAft>
                <a:spcPts val="200"/>
              </a:spcAft>
              <a:buNone/>
              <a:defRPr lang="en-US" sz="1600" b="1" i="0" kern="1200" dirty="0">
                <a:solidFill>
                  <a:schemeClr val="accent1"/>
                </a:solidFill>
                <a:latin typeface="Futura Next DemiBold" panose="020B0502020204020303" pitchFamily="34" charset="77"/>
                <a:ea typeface="+mn-ea"/>
                <a:cs typeface="+mn-cs"/>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marL="0" lvl="2" indent="0" algn="l" defTabSz="914400" rtl="0" eaLnBrk="1" latinLnBrk="0" hangingPunct="1">
              <a:lnSpc>
                <a:spcPct val="120000"/>
              </a:lnSpc>
              <a:spcBef>
                <a:spcPts val="400"/>
              </a:spcBef>
              <a:spcAft>
                <a:spcPts val="200"/>
              </a:spcAft>
              <a:buFont typeface="Arial" panose="020B0604020202020204" pitchFamily="34" charset="0"/>
              <a:buNone/>
              <a:tabLst/>
            </a:pPr>
            <a:r>
              <a:rPr lang="en-US" dirty="0"/>
              <a:t>Quote</a:t>
            </a:r>
          </a:p>
          <a:p>
            <a:pPr lvl="3"/>
            <a:r>
              <a:rPr lang="en-US" dirty="0"/>
              <a:t>First level bullet</a:t>
            </a:r>
          </a:p>
          <a:p>
            <a:pPr lvl="4"/>
            <a:r>
              <a:rPr lang="en-US" dirty="0"/>
              <a:t>Second level bullet</a:t>
            </a:r>
          </a:p>
          <a:p>
            <a:pPr lvl="5"/>
            <a:r>
              <a:rPr lang="en-US" dirty="0"/>
              <a:t>Numbered bullet</a:t>
            </a:r>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grpSp>
        <p:nvGrpSpPr>
          <p:cNvPr id="10" name="Group 9">
            <a:extLst>
              <a:ext uri="{FF2B5EF4-FFF2-40B4-BE49-F238E27FC236}">
                <a16:creationId xmlns:a16="http://schemas.microsoft.com/office/drawing/2014/main" id="{F9892A6D-EFC4-EA40-B751-63FD427F5F94}"/>
              </a:ext>
            </a:extLst>
          </p:cNvPr>
          <p:cNvGrpSpPr/>
          <p:nvPr userDrawn="1"/>
        </p:nvGrpSpPr>
        <p:grpSpPr>
          <a:xfrm>
            <a:off x="685800" y="6257314"/>
            <a:ext cx="506815" cy="226800"/>
            <a:chOff x="685800" y="6257314"/>
            <a:chExt cx="506815" cy="226800"/>
          </a:xfrm>
        </p:grpSpPr>
        <p:cxnSp>
          <p:nvCxnSpPr>
            <p:cNvPr id="11" name="Straight Connector 10">
              <a:extLst>
                <a:ext uri="{FF2B5EF4-FFF2-40B4-BE49-F238E27FC236}">
                  <a16:creationId xmlns:a16="http://schemas.microsoft.com/office/drawing/2014/main" id="{0002EAB5-7EDE-5040-8989-26031ED7824A}"/>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DF2A63B2-8B81-304B-87AF-1928EE123F9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4" name="Picture 13">
            <a:extLst>
              <a:ext uri="{FF2B5EF4-FFF2-40B4-BE49-F238E27FC236}">
                <a16:creationId xmlns:a16="http://schemas.microsoft.com/office/drawing/2014/main" id="{4D9A864D-783F-9348-B1E5-503D16A226E0}"/>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1382537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140242"/>
            <a:ext cx="2400300" cy="749808"/>
          </a:xfrm>
        </p:spPr>
        <p:txBody>
          <a:bodyPr anchor="b" anchorCtr="0"/>
          <a:lstStyle>
            <a:lvl1pPr>
              <a:defRPr sz="2400" b="0" i="0">
                <a:latin typeface="Futura Next Medium" panose="020B0602020204020303" pitchFamily="34" charset="77"/>
              </a:defRPr>
            </a:lvl1pPr>
          </a:lstStyle>
          <a:p>
            <a:r>
              <a:rPr lang="en-US" dirty="0"/>
              <a:t>Long title </a:t>
            </a:r>
            <a:br>
              <a:rPr lang="en-US" dirty="0"/>
            </a:br>
            <a:r>
              <a:rPr lang="en-US" dirty="0"/>
              <a:t>sentence case</a:t>
            </a:r>
          </a:p>
        </p:txBody>
      </p:sp>
      <p:sp>
        <p:nvSpPr>
          <p:cNvPr id="6" name="Picture Placeholder 5">
            <a:extLst>
              <a:ext uri="{FF2B5EF4-FFF2-40B4-BE49-F238E27FC236}">
                <a16:creationId xmlns:a16="http://schemas.microsoft.com/office/drawing/2014/main" id="{21B6214D-C75B-3147-A031-D19C96BAECC0}"/>
              </a:ext>
            </a:extLst>
          </p:cNvPr>
          <p:cNvSpPr>
            <a:spLocks noGrp="1"/>
          </p:cNvSpPr>
          <p:nvPr>
            <p:ph type="pic" sz="quarter" idx="13"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tx2"/>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3" name="Text Placeholder 8">
            <a:extLst>
              <a:ext uri="{FF2B5EF4-FFF2-40B4-BE49-F238E27FC236}">
                <a16:creationId xmlns:a16="http://schemas.microsoft.com/office/drawing/2014/main" id="{C4245D5B-5BAC-164D-97C9-ADB504A9682B}"/>
              </a:ext>
            </a:extLst>
          </p:cNvPr>
          <p:cNvSpPr>
            <a:spLocks noGrp="1"/>
          </p:cNvSpPr>
          <p:nvPr>
            <p:ph type="body" sz="quarter" idx="14" hasCustomPrompt="1"/>
          </p:nvPr>
        </p:nvSpPr>
        <p:spPr>
          <a:xfrm>
            <a:off x="685800" y="4283242"/>
            <a:ext cx="2400300" cy="1888958"/>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2"/>
                </a:solidFill>
                <a:latin typeface="Futura Next DemiBold" panose="020B0502020204020303" pitchFamily="34" charset="77"/>
              </a:defRPr>
            </a:lvl2pPr>
            <a:lvl3pPr marL="0" indent="0">
              <a:lnSpc>
                <a:spcPct val="120000"/>
              </a:lnSpc>
              <a:spcBef>
                <a:spcPts val="800"/>
              </a:spcBef>
              <a:spcAft>
                <a:spcPts val="200"/>
              </a:spcAft>
              <a:buNone/>
              <a:defRPr lang="en-US" sz="2000" b="1" i="0" kern="1200" dirty="0">
                <a:solidFill>
                  <a:schemeClr val="accent1"/>
                </a:solidFill>
                <a:latin typeface="Futura Next DemiBold" panose="020B0502020204020303" pitchFamily="34" charset="77"/>
                <a:ea typeface="+mn-ea"/>
                <a:cs typeface="+mn-cs"/>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lang="en-US" sz="1400" kern="1200" dirty="0">
                <a:solidFill>
                  <a:schemeClr val="tx1"/>
                </a:solidFill>
                <a:latin typeface="+mn-lt"/>
                <a:ea typeface="+mn-ea"/>
                <a:cs typeface="+mn-cs"/>
              </a:defRPr>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marL="347472" lvl="6" indent="-347472" algn="l" defTabSz="914400" rtl="0" eaLnBrk="1" latinLnBrk="0" hangingPunct="1">
              <a:lnSpc>
                <a:spcPct val="140000"/>
              </a:lnSpc>
              <a:spcBef>
                <a:spcPts val="400"/>
              </a:spcBef>
              <a:buFont typeface="+mj-lt"/>
              <a:buAutoNum type="arabicPeriod"/>
            </a:pPr>
            <a:r>
              <a:rPr lang="en-US" dirty="0"/>
              <a:t>Numbered bullet</a:t>
            </a:r>
          </a:p>
        </p:txBody>
      </p:sp>
      <p:grpSp>
        <p:nvGrpSpPr>
          <p:cNvPr id="12" name="Group 11">
            <a:extLst>
              <a:ext uri="{FF2B5EF4-FFF2-40B4-BE49-F238E27FC236}">
                <a16:creationId xmlns:a16="http://schemas.microsoft.com/office/drawing/2014/main" id="{5301B30B-B724-EA47-AF69-73DDD4AD5931}"/>
              </a:ext>
            </a:extLst>
          </p:cNvPr>
          <p:cNvGrpSpPr/>
          <p:nvPr userDrawn="1"/>
        </p:nvGrpSpPr>
        <p:grpSpPr>
          <a:xfrm>
            <a:off x="685800" y="6257314"/>
            <a:ext cx="506815" cy="226800"/>
            <a:chOff x="685800" y="6257314"/>
            <a:chExt cx="506815" cy="226800"/>
          </a:xfrm>
        </p:grpSpPr>
        <p:cxnSp>
          <p:nvCxnSpPr>
            <p:cNvPr id="14" name="Straight Connector 13">
              <a:extLst>
                <a:ext uri="{FF2B5EF4-FFF2-40B4-BE49-F238E27FC236}">
                  <a16:creationId xmlns:a16="http://schemas.microsoft.com/office/drawing/2014/main" id="{A1956911-9371-A944-AE8E-0E347323AA52}"/>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2EAB2676-65CD-8441-86F2-B34C9511675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0" name="Picture 9">
            <a:extLst>
              <a:ext uri="{FF2B5EF4-FFF2-40B4-BE49-F238E27FC236}">
                <a16:creationId xmlns:a16="http://schemas.microsoft.com/office/drawing/2014/main" id="{5CA2469D-5CCE-D047-B982-92900AAED6BF}"/>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1962571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1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400300" cy="749808"/>
          </a:xfrm>
        </p:spPr>
        <p:txBody>
          <a:bodyPr anchor="t" anchorCtr="0"/>
          <a:lstStyle>
            <a:lvl1pPr>
              <a:defRPr sz="24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2400300"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2"/>
                </a:solidFill>
                <a:latin typeface="Futura Next DemiBold" panose="020B0502020204020303" pitchFamily="34" charset="77"/>
              </a:defRPr>
            </a:lvl2pPr>
            <a:lvl3pPr marL="0" indent="0">
              <a:lnSpc>
                <a:spcPct val="120000"/>
              </a:lnSpc>
              <a:spcBef>
                <a:spcPts val="800"/>
              </a:spcBef>
              <a:spcAft>
                <a:spcPts val="200"/>
              </a:spcAft>
              <a:buNone/>
              <a:defRPr lang="en-US" sz="2000" b="1" i="0" kern="1200" dirty="0">
                <a:solidFill>
                  <a:schemeClr val="accent1"/>
                </a:solidFill>
                <a:latin typeface="Futura Next DemiBold" panose="020B0502020204020303" pitchFamily="34" charset="77"/>
                <a:ea typeface="+mn-ea"/>
                <a:cs typeface="+mn-cs"/>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lang="en-US" sz="1400" kern="1200" dirty="0">
                <a:solidFill>
                  <a:schemeClr val="tx1"/>
                </a:solidFill>
                <a:latin typeface="+mn-lt"/>
                <a:ea typeface="+mn-ea"/>
                <a:cs typeface="+mn-cs"/>
              </a:defRPr>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marL="347472" lvl="6" indent="-347472" algn="l" defTabSz="914400" rtl="0" eaLnBrk="1" latinLnBrk="0" hangingPunct="1">
              <a:lnSpc>
                <a:spcPct val="140000"/>
              </a:lnSpc>
              <a:spcBef>
                <a:spcPts val="400"/>
              </a:spcBef>
              <a:buFont typeface="+mj-lt"/>
              <a:buAutoNum type="arabicPeriod"/>
            </a:pPr>
            <a:r>
              <a:rPr lang="en-US" dirty="0"/>
              <a:t>Numbered bullet</a:t>
            </a:r>
          </a:p>
        </p:txBody>
      </p:sp>
      <p:sp>
        <p:nvSpPr>
          <p:cNvPr id="7" name="Picture Placeholder 4">
            <a:extLst>
              <a:ext uri="{FF2B5EF4-FFF2-40B4-BE49-F238E27FC236}">
                <a16:creationId xmlns:a16="http://schemas.microsoft.com/office/drawing/2014/main" id="{6A845AD4-8C66-B943-9585-01EB931465AC}"/>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tx2"/>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grpSp>
        <p:nvGrpSpPr>
          <p:cNvPr id="12" name="Group 11">
            <a:extLst>
              <a:ext uri="{FF2B5EF4-FFF2-40B4-BE49-F238E27FC236}">
                <a16:creationId xmlns:a16="http://schemas.microsoft.com/office/drawing/2014/main" id="{70FE9BFB-89FA-1848-A11F-E0E16DE55A2C}"/>
              </a:ext>
            </a:extLst>
          </p:cNvPr>
          <p:cNvGrpSpPr/>
          <p:nvPr userDrawn="1"/>
        </p:nvGrpSpPr>
        <p:grpSpPr>
          <a:xfrm>
            <a:off x="685800" y="6257314"/>
            <a:ext cx="506815" cy="226800"/>
            <a:chOff x="685800" y="6257314"/>
            <a:chExt cx="506815" cy="226800"/>
          </a:xfrm>
        </p:grpSpPr>
        <p:cxnSp>
          <p:nvCxnSpPr>
            <p:cNvPr id="13" name="Straight Connector 12">
              <a:extLst>
                <a:ext uri="{FF2B5EF4-FFF2-40B4-BE49-F238E27FC236}">
                  <a16:creationId xmlns:a16="http://schemas.microsoft.com/office/drawing/2014/main" id="{6466CDDD-06C4-B04C-8554-3A6D2ED74AB8}"/>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2C08B78-22D1-AA45-BF20-89AE8F21FB2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0" name="Picture 9">
            <a:extLst>
              <a:ext uri="{FF2B5EF4-FFF2-40B4-BE49-F238E27FC236}">
                <a16:creationId xmlns:a16="http://schemas.microsoft.com/office/drawing/2014/main" id="{7B7823B7-733E-8647-9D59-AFC1D494E33B}"/>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2711677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2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400300" cy="749808"/>
          </a:xfrm>
        </p:spPr>
        <p:txBody>
          <a:bodyPr anchor="t" anchorCtr="0"/>
          <a:lstStyle>
            <a:lvl1pPr>
              <a:defRPr sz="24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2400300"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2"/>
                </a:solidFill>
                <a:latin typeface="Futura Next DemiBold" panose="020B0502020204020303" pitchFamily="34" charset="77"/>
              </a:defRPr>
            </a:lvl2pPr>
            <a:lvl3pPr marL="0" indent="0">
              <a:lnSpc>
                <a:spcPct val="120000"/>
              </a:lnSpc>
              <a:spcBef>
                <a:spcPts val="800"/>
              </a:spcBef>
              <a:spcAft>
                <a:spcPts val="200"/>
              </a:spcAft>
              <a:buNone/>
              <a:defRPr lang="en-US" sz="2000" b="1" i="0" kern="1200" dirty="0">
                <a:solidFill>
                  <a:schemeClr val="accent1"/>
                </a:solidFill>
                <a:latin typeface="Futura Next DemiBold" panose="020B0502020204020303" pitchFamily="34" charset="77"/>
                <a:ea typeface="+mn-ea"/>
                <a:cs typeface="+mn-cs"/>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marL="0" lvl="2" indent="0" algn="l" defTabSz="914400" rtl="0" eaLnBrk="1" latinLnBrk="0" hangingPunct="1">
              <a:lnSpc>
                <a:spcPct val="120000"/>
              </a:lnSpc>
              <a:spcBef>
                <a:spcPts val="800"/>
              </a:spcBef>
              <a:spcAft>
                <a:spcPts val="200"/>
              </a:spcAft>
              <a:buFont typeface="Arial" panose="020B0604020202020204" pitchFamily="34" charset="0"/>
              <a:buNone/>
              <a:tabLst/>
            </a:pPr>
            <a:r>
              <a:rPr lang="en-US" dirty="0"/>
              <a:t>Quote</a:t>
            </a:r>
          </a:p>
          <a:p>
            <a:pPr lvl="3"/>
            <a:r>
              <a:rPr lang="en-US" dirty="0"/>
              <a:t>First level bullet</a:t>
            </a:r>
          </a:p>
          <a:p>
            <a:pPr lvl="5"/>
            <a:r>
              <a:rPr lang="en-US" dirty="0"/>
              <a:t>Second level bullet</a:t>
            </a:r>
          </a:p>
          <a:p>
            <a:pPr lvl="6"/>
            <a:r>
              <a:rPr lang="en-US" dirty="0"/>
              <a:t>Numbered bullet</a:t>
            </a:r>
          </a:p>
        </p:txBody>
      </p:sp>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3771900" y="0"/>
            <a:ext cx="84201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grpSp>
        <p:nvGrpSpPr>
          <p:cNvPr id="12" name="Group 11">
            <a:extLst>
              <a:ext uri="{FF2B5EF4-FFF2-40B4-BE49-F238E27FC236}">
                <a16:creationId xmlns:a16="http://schemas.microsoft.com/office/drawing/2014/main" id="{4C9ADE73-4749-564A-8D42-0FD714999C5A}"/>
              </a:ext>
            </a:extLst>
          </p:cNvPr>
          <p:cNvGrpSpPr/>
          <p:nvPr userDrawn="1"/>
        </p:nvGrpSpPr>
        <p:grpSpPr>
          <a:xfrm>
            <a:off x="685800" y="6257314"/>
            <a:ext cx="506815" cy="226800"/>
            <a:chOff x="685800" y="6257314"/>
            <a:chExt cx="506815" cy="226800"/>
          </a:xfrm>
        </p:grpSpPr>
        <p:cxnSp>
          <p:nvCxnSpPr>
            <p:cNvPr id="13" name="Straight Connector 12">
              <a:extLst>
                <a:ext uri="{FF2B5EF4-FFF2-40B4-BE49-F238E27FC236}">
                  <a16:creationId xmlns:a16="http://schemas.microsoft.com/office/drawing/2014/main" id="{32977F4B-9DDD-C045-BBC7-59CC07BE9AB7}"/>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49CCB2FB-557C-7146-8B45-66EFE24B436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0" name="Picture 9">
            <a:extLst>
              <a:ext uri="{FF2B5EF4-FFF2-40B4-BE49-F238E27FC236}">
                <a16:creationId xmlns:a16="http://schemas.microsoft.com/office/drawing/2014/main" id="{6E00FBBC-939F-A948-A972-278A67DC7F8D}"/>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389170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Text headline &amp; 2 paragraphs">
    <p:spTree>
      <p:nvGrpSpPr>
        <p:cNvPr id="1" name=""/>
        <p:cNvGrpSpPr/>
        <p:nvPr/>
      </p:nvGrpSpPr>
      <p:grpSpPr>
        <a:xfrm>
          <a:off x="0" y="0"/>
          <a:ext cx="0" cy="0"/>
          <a:chOff x="0" y="0"/>
          <a:chExt cx="0" cy="0"/>
        </a:xfrm>
      </p:grpSpPr>
      <p:sp>
        <p:nvSpPr>
          <p:cNvPr id="3" name="Text Placeholder 2"/>
          <p:cNvSpPr>
            <a:spLocks noGrp="1"/>
          </p:cNvSpPr>
          <p:nvPr>
            <p:ph type="body" sz="quarter" idx="18" hasCustomPrompt="1"/>
          </p:nvPr>
        </p:nvSpPr>
        <p:spPr>
          <a:xfrm>
            <a:off x="838199" y="1258468"/>
            <a:ext cx="8868489" cy="997196"/>
          </a:xfrm>
        </p:spPr>
        <p:txBody>
          <a:bodyPr lIns="0" tIns="0" rIns="0" bIns="0" anchor="t" anchorCtr="0">
            <a:noAutofit/>
          </a:bodyPr>
          <a:lstStyle>
            <a:lvl1pPr marL="0" indent="0">
              <a:buNone/>
              <a:defRPr sz="3600" b="1" i="0" spc="0" baseline="0">
                <a:solidFill>
                  <a:srgbClr val="FFB618"/>
                </a:solidFill>
                <a:latin typeface="Speedee Beta" charset="0"/>
                <a:ea typeface="Speedee Beta" charset="0"/>
                <a:cs typeface="Speedee Beta"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This is a statement that should not be longer than two lines.</a:t>
            </a:r>
          </a:p>
        </p:txBody>
      </p:sp>
      <p:sp>
        <p:nvSpPr>
          <p:cNvPr id="15" name="Text Placeholder 4"/>
          <p:cNvSpPr>
            <a:spLocks noGrp="1"/>
          </p:cNvSpPr>
          <p:nvPr>
            <p:ph type="body" sz="quarter" idx="20" hasCustomPrompt="1"/>
          </p:nvPr>
        </p:nvSpPr>
        <p:spPr>
          <a:xfrm>
            <a:off x="838199" y="2445550"/>
            <a:ext cx="3549459" cy="498598"/>
          </a:xfrm>
        </p:spPr>
        <p:txBody>
          <a:bodyPr lIns="0" tIns="0" rIns="0" bIns="0" anchor="b" anchorCtr="0">
            <a:noAutofit/>
          </a:bodyPr>
          <a:lstStyle>
            <a:lvl1pPr marL="0" indent="0">
              <a:buNone/>
              <a:defRPr sz="1800" b="1" i="0">
                <a:latin typeface="Speedee Beta" charset="0"/>
                <a:ea typeface="Speedee Beta" charset="0"/>
                <a:cs typeface="Speedee Beta" charset="0"/>
              </a:defRPr>
            </a:lvl1pPr>
          </a:lstStyle>
          <a:p>
            <a:pPr lvl="0"/>
            <a:r>
              <a:rPr lang="en-US" dirty="0"/>
              <a:t>This is a sub-header that can go on two lines.</a:t>
            </a:r>
          </a:p>
        </p:txBody>
      </p:sp>
      <p:sp>
        <p:nvSpPr>
          <p:cNvPr id="17" name="Text Placeholder 4"/>
          <p:cNvSpPr>
            <a:spLocks noGrp="1"/>
          </p:cNvSpPr>
          <p:nvPr>
            <p:ph type="body" sz="quarter" idx="21" hasCustomPrompt="1"/>
          </p:nvPr>
        </p:nvSpPr>
        <p:spPr>
          <a:xfrm>
            <a:off x="5131648" y="2445550"/>
            <a:ext cx="3560609" cy="498598"/>
          </a:xfrm>
        </p:spPr>
        <p:txBody>
          <a:bodyPr lIns="0" tIns="0" rIns="0" bIns="0" anchor="b" anchorCtr="0">
            <a:noAutofit/>
          </a:bodyPr>
          <a:lstStyle>
            <a:lvl1pPr marL="0" indent="0">
              <a:buNone/>
              <a:defRPr sz="1800" b="1" i="0">
                <a:latin typeface="Speedee Beta" charset="0"/>
                <a:ea typeface="Speedee Beta" charset="0"/>
                <a:cs typeface="Speedee Beta" charset="0"/>
              </a:defRPr>
            </a:lvl1pPr>
          </a:lstStyle>
          <a:p>
            <a:pPr lvl="0"/>
            <a:r>
              <a:rPr lang="en-US" dirty="0"/>
              <a:t>This is </a:t>
            </a:r>
            <a:r>
              <a:rPr lang="en-US"/>
              <a:t>a sub-header that can go on two lines</a:t>
            </a:r>
            <a:endParaRPr lang="en-US" dirty="0"/>
          </a:p>
        </p:txBody>
      </p:sp>
      <p:sp>
        <p:nvSpPr>
          <p:cNvPr id="23" name="Text Placeholder 6"/>
          <p:cNvSpPr>
            <a:spLocks noGrp="1"/>
          </p:cNvSpPr>
          <p:nvPr>
            <p:ph type="body" sz="quarter" idx="22" hasCustomPrompt="1"/>
          </p:nvPr>
        </p:nvSpPr>
        <p:spPr>
          <a:xfrm>
            <a:off x="5131648" y="3117536"/>
            <a:ext cx="3560609" cy="2930231"/>
          </a:xfrm>
        </p:spPr>
        <p:txBody>
          <a:bodyPr lIns="0" tIns="0" rIns="0" bIns="0">
            <a:noAutofit/>
          </a:bodyPr>
          <a:lstStyle>
            <a:lvl1pPr marL="0" marR="0" indent="0" algn="l" defTabSz="914400" rtl="0" eaLnBrk="1" fontAlgn="auto" latinLnBrk="0" hangingPunct="1">
              <a:lnSpc>
                <a:spcPct val="120000"/>
              </a:lnSpc>
              <a:spcBef>
                <a:spcPts val="1000"/>
              </a:spcBef>
              <a:spcAft>
                <a:spcPts val="0"/>
              </a:spcAft>
              <a:buClrTx/>
              <a:buSzTx/>
              <a:buFont typeface="Arial"/>
              <a:buNone/>
              <a:tabLst/>
              <a:defRPr sz="1200" b="0" i="0">
                <a:latin typeface="Speedee Beta" charset="0"/>
                <a:ea typeface="Speedee Beta" charset="0"/>
                <a:cs typeface="Speedee Beta" charset="0"/>
              </a:defRPr>
            </a:lvl1pPr>
          </a:lstStyle>
          <a:p>
            <a:pPr marL="0" marR="0" lvl="0" indent="0" algn="l" defTabSz="914400" rtl="0" eaLnBrk="1" fontAlgn="auto" latinLnBrk="0" hangingPunct="1">
              <a:lnSpc>
                <a:spcPct val="120000"/>
              </a:lnSpc>
              <a:spcBef>
                <a:spcPts val="1000"/>
              </a:spcBef>
              <a:spcAft>
                <a:spcPts val="0"/>
              </a:spcAft>
              <a:buClrTx/>
              <a:buSzTx/>
              <a:buFont typeface="Arial"/>
              <a:buNone/>
              <a:tabLst/>
              <a:defRPr/>
            </a:pPr>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a:t>
            </a:r>
            <a:r>
              <a:rPr lang="en-US" dirty="0" err="1"/>
              <a:t>Cras</a:t>
            </a:r>
            <a:r>
              <a:rPr lang="en-US" dirty="0"/>
              <a:t> </a:t>
            </a:r>
            <a:r>
              <a:rPr lang="en-US" dirty="0" err="1"/>
              <a:t>mattis</a:t>
            </a:r>
            <a:r>
              <a:rPr lang="en-US" dirty="0"/>
              <a:t> </a:t>
            </a:r>
            <a:r>
              <a:rPr lang="en-US" dirty="0" err="1"/>
              <a:t>consectetur</a:t>
            </a:r>
            <a:r>
              <a:rPr lang="en-US" dirty="0"/>
              <a:t> </a:t>
            </a:r>
            <a:r>
              <a:rPr lang="en-US" dirty="0" err="1"/>
              <a:t>purus</a:t>
            </a:r>
            <a:r>
              <a:rPr lang="en-US" dirty="0"/>
              <a:t> sit </a:t>
            </a:r>
            <a:r>
              <a:rPr lang="en-US" dirty="0" err="1"/>
              <a:t>amet</a:t>
            </a:r>
            <a:r>
              <a:rPr lang="en-US" dirty="0"/>
              <a:t> </a:t>
            </a:r>
            <a:r>
              <a:rPr lang="en-US" dirty="0" err="1"/>
              <a:t>fermentum</a:t>
            </a:r>
            <a:r>
              <a:rPr lang="en-US" dirty="0"/>
              <a:t>. 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a:t>
            </a:r>
            <a:r>
              <a:rPr lang="en-US" dirty="0" err="1"/>
              <a:t>Cras</a:t>
            </a:r>
            <a:r>
              <a:rPr lang="en-US" dirty="0"/>
              <a:t> </a:t>
            </a:r>
            <a:r>
              <a:rPr lang="en-US" dirty="0" err="1"/>
              <a:t>mattis</a:t>
            </a:r>
            <a:r>
              <a:rPr lang="en-US" dirty="0"/>
              <a:t> </a:t>
            </a:r>
            <a:r>
              <a:rPr lang="en-US" dirty="0" err="1"/>
              <a:t>consectetur</a:t>
            </a:r>
            <a:r>
              <a:rPr lang="en-US" dirty="0"/>
              <a:t> </a:t>
            </a:r>
            <a:r>
              <a:rPr lang="en-US" dirty="0" err="1"/>
              <a:t>purus</a:t>
            </a:r>
            <a:r>
              <a:rPr lang="en-US" dirty="0"/>
              <a:t> sit </a:t>
            </a:r>
            <a:r>
              <a:rPr lang="en-US" dirty="0" err="1"/>
              <a:t>amet</a:t>
            </a:r>
            <a:r>
              <a:rPr lang="en-US" dirty="0"/>
              <a:t> </a:t>
            </a:r>
            <a:r>
              <a:rPr lang="en-US" dirty="0" err="1"/>
              <a:t>fermentum</a:t>
            </a:r>
            <a:r>
              <a:rPr lang="en-US" dirty="0"/>
              <a:t>.</a:t>
            </a:r>
          </a:p>
          <a:p>
            <a:pPr marL="0" marR="0" lvl="0" indent="0" algn="l" defTabSz="914400" rtl="0" eaLnBrk="1" fontAlgn="auto" latinLnBrk="0" hangingPunct="1">
              <a:lnSpc>
                <a:spcPct val="120000"/>
              </a:lnSpc>
              <a:spcBef>
                <a:spcPts val="1000"/>
              </a:spcBef>
              <a:spcAft>
                <a:spcPts val="0"/>
              </a:spcAft>
              <a:buClrTx/>
              <a:buSzTx/>
              <a:buFont typeface="Arial"/>
              <a:buNone/>
              <a:tabLst/>
              <a:defRPr/>
            </a:pPr>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a:t>
            </a:r>
            <a:r>
              <a:rPr lang="en-US" dirty="0" err="1"/>
              <a:t>Cras</a:t>
            </a:r>
            <a:r>
              <a:rPr lang="en-US" dirty="0"/>
              <a:t> </a:t>
            </a:r>
            <a:r>
              <a:rPr lang="en-US" dirty="0" err="1"/>
              <a:t>mattis</a:t>
            </a:r>
            <a:r>
              <a:rPr lang="en-US" dirty="0"/>
              <a:t> </a:t>
            </a:r>
            <a:r>
              <a:rPr lang="en-US" dirty="0" err="1"/>
              <a:t>consectetur</a:t>
            </a:r>
            <a:r>
              <a:rPr lang="en-US" dirty="0"/>
              <a:t> </a:t>
            </a:r>
            <a:r>
              <a:rPr lang="en-US" dirty="0" err="1"/>
              <a:t>purus</a:t>
            </a:r>
            <a:r>
              <a:rPr lang="en-US" dirty="0"/>
              <a:t> sit </a:t>
            </a:r>
            <a:r>
              <a:rPr lang="en-US" dirty="0" err="1"/>
              <a:t>amet</a:t>
            </a:r>
            <a:r>
              <a:rPr lang="en-US" dirty="0"/>
              <a:t> </a:t>
            </a:r>
            <a:r>
              <a:rPr lang="en-US" dirty="0" err="1"/>
              <a:t>fermentum</a:t>
            </a:r>
            <a:r>
              <a:rPr lang="en-US" dirty="0"/>
              <a:t>.</a:t>
            </a:r>
          </a:p>
        </p:txBody>
      </p:sp>
      <p:sp>
        <p:nvSpPr>
          <p:cNvPr id="24" name="Text Placeholder 6"/>
          <p:cNvSpPr>
            <a:spLocks noGrp="1"/>
          </p:cNvSpPr>
          <p:nvPr>
            <p:ph type="body" sz="quarter" idx="23" hasCustomPrompt="1"/>
          </p:nvPr>
        </p:nvSpPr>
        <p:spPr>
          <a:xfrm>
            <a:off x="838199" y="3117536"/>
            <a:ext cx="3549459" cy="2930231"/>
          </a:xfrm>
        </p:spPr>
        <p:txBody>
          <a:bodyPr lIns="0" tIns="0" rIns="0" bIns="0">
            <a:noAutofit/>
          </a:bodyPr>
          <a:lstStyle>
            <a:lvl1pPr marL="0" marR="0" indent="0" algn="l" defTabSz="914400" rtl="0" eaLnBrk="1" fontAlgn="auto" latinLnBrk="0" hangingPunct="1">
              <a:lnSpc>
                <a:spcPct val="120000"/>
              </a:lnSpc>
              <a:spcBef>
                <a:spcPts val="1000"/>
              </a:spcBef>
              <a:spcAft>
                <a:spcPts val="0"/>
              </a:spcAft>
              <a:buClrTx/>
              <a:buSzTx/>
              <a:buFont typeface="Arial"/>
              <a:buNone/>
              <a:tabLst/>
              <a:defRPr sz="1200" b="0" i="0">
                <a:latin typeface="Speedee Beta" charset="0"/>
                <a:ea typeface="Speedee Beta" charset="0"/>
                <a:cs typeface="Speedee Beta" charset="0"/>
              </a:defRPr>
            </a:lvl1pPr>
          </a:lstStyle>
          <a:p>
            <a:pPr marL="0" marR="0" lvl="0" indent="0" algn="l" defTabSz="914400" rtl="0" eaLnBrk="1" fontAlgn="auto" latinLnBrk="0" hangingPunct="1">
              <a:lnSpc>
                <a:spcPct val="120000"/>
              </a:lnSpc>
              <a:spcBef>
                <a:spcPts val="1000"/>
              </a:spcBef>
              <a:spcAft>
                <a:spcPts val="0"/>
              </a:spcAft>
              <a:buClrTx/>
              <a:buSzTx/>
              <a:buFont typeface="Arial"/>
              <a:buNone/>
              <a:tabLst/>
              <a:defRPr/>
            </a:pPr>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a:t>
            </a:r>
            <a:r>
              <a:rPr lang="en-US" dirty="0" err="1"/>
              <a:t>Cras</a:t>
            </a:r>
            <a:r>
              <a:rPr lang="en-US" dirty="0"/>
              <a:t> </a:t>
            </a:r>
            <a:r>
              <a:rPr lang="en-US" dirty="0" err="1"/>
              <a:t>mattis</a:t>
            </a:r>
            <a:r>
              <a:rPr lang="en-US" dirty="0"/>
              <a:t> </a:t>
            </a:r>
            <a:r>
              <a:rPr lang="en-US" dirty="0" err="1"/>
              <a:t>consectetur</a:t>
            </a:r>
            <a:r>
              <a:rPr lang="en-US" dirty="0"/>
              <a:t> </a:t>
            </a:r>
            <a:r>
              <a:rPr lang="en-US" dirty="0" err="1"/>
              <a:t>purus</a:t>
            </a:r>
            <a:r>
              <a:rPr lang="en-US" dirty="0"/>
              <a:t> sit </a:t>
            </a:r>
            <a:r>
              <a:rPr lang="en-US" dirty="0" err="1"/>
              <a:t>amet</a:t>
            </a:r>
            <a:r>
              <a:rPr lang="en-US" dirty="0"/>
              <a:t> </a:t>
            </a:r>
            <a:r>
              <a:rPr lang="en-US" dirty="0" err="1"/>
              <a:t>fermentum</a:t>
            </a:r>
            <a:r>
              <a:rPr lang="en-US" dirty="0"/>
              <a:t>. 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a:t>
            </a:r>
            <a:r>
              <a:rPr lang="en-US" dirty="0" err="1"/>
              <a:t>Cras</a:t>
            </a:r>
            <a:r>
              <a:rPr lang="en-US" dirty="0"/>
              <a:t> </a:t>
            </a:r>
            <a:r>
              <a:rPr lang="en-US" dirty="0" err="1"/>
              <a:t>mattis</a:t>
            </a:r>
            <a:r>
              <a:rPr lang="en-US" dirty="0"/>
              <a:t> </a:t>
            </a:r>
            <a:r>
              <a:rPr lang="en-US" dirty="0" err="1"/>
              <a:t>consectetur</a:t>
            </a:r>
            <a:r>
              <a:rPr lang="en-US" dirty="0"/>
              <a:t> </a:t>
            </a:r>
            <a:r>
              <a:rPr lang="en-US" dirty="0" err="1"/>
              <a:t>purus</a:t>
            </a:r>
            <a:r>
              <a:rPr lang="en-US" dirty="0"/>
              <a:t> sit </a:t>
            </a:r>
            <a:r>
              <a:rPr lang="en-US" dirty="0" err="1"/>
              <a:t>amet</a:t>
            </a:r>
            <a:r>
              <a:rPr lang="en-US" dirty="0"/>
              <a:t> </a:t>
            </a:r>
            <a:r>
              <a:rPr lang="en-US" dirty="0" err="1"/>
              <a:t>fermentum</a:t>
            </a:r>
            <a:r>
              <a:rPr lang="en-US" dirty="0"/>
              <a:t>.</a:t>
            </a:r>
          </a:p>
          <a:p>
            <a:pPr marL="0" marR="0" lvl="0" indent="0" algn="l" defTabSz="914400" rtl="0" eaLnBrk="1" fontAlgn="auto" latinLnBrk="0" hangingPunct="1">
              <a:lnSpc>
                <a:spcPct val="120000"/>
              </a:lnSpc>
              <a:spcBef>
                <a:spcPts val="1000"/>
              </a:spcBef>
              <a:spcAft>
                <a:spcPts val="0"/>
              </a:spcAft>
              <a:buClrTx/>
              <a:buSzTx/>
              <a:buFont typeface="Arial"/>
              <a:buNone/>
              <a:tabLst/>
              <a:defRPr/>
            </a:pPr>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a:t>
            </a:r>
            <a:r>
              <a:rPr lang="en-US" dirty="0" err="1"/>
              <a:t>Cras</a:t>
            </a:r>
            <a:r>
              <a:rPr lang="en-US" dirty="0"/>
              <a:t> </a:t>
            </a:r>
            <a:r>
              <a:rPr lang="en-US" dirty="0" err="1"/>
              <a:t>mattis</a:t>
            </a:r>
            <a:r>
              <a:rPr lang="en-US" dirty="0"/>
              <a:t> </a:t>
            </a:r>
            <a:r>
              <a:rPr lang="en-US" dirty="0" err="1"/>
              <a:t>consectetur</a:t>
            </a:r>
            <a:r>
              <a:rPr lang="en-US" dirty="0"/>
              <a:t> </a:t>
            </a:r>
            <a:r>
              <a:rPr lang="en-US" dirty="0" err="1"/>
              <a:t>purus</a:t>
            </a:r>
            <a:r>
              <a:rPr lang="en-US" dirty="0"/>
              <a:t> sit </a:t>
            </a:r>
            <a:r>
              <a:rPr lang="en-US" dirty="0" err="1"/>
              <a:t>amet</a:t>
            </a:r>
            <a:r>
              <a:rPr lang="en-US" dirty="0"/>
              <a:t> </a:t>
            </a:r>
            <a:r>
              <a:rPr lang="en-US" dirty="0" err="1"/>
              <a:t>fermentum</a:t>
            </a:r>
            <a:r>
              <a:rPr lang="en-US" dirty="0"/>
              <a:t>.</a:t>
            </a:r>
          </a:p>
        </p:txBody>
      </p:sp>
      <p:sp>
        <p:nvSpPr>
          <p:cNvPr id="16" name="Text Placeholder 3"/>
          <p:cNvSpPr>
            <a:spLocks noGrp="1"/>
          </p:cNvSpPr>
          <p:nvPr>
            <p:ph type="body" sz="quarter" idx="24" hasCustomPrompt="1"/>
          </p:nvPr>
        </p:nvSpPr>
        <p:spPr>
          <a:xfrm>
            <a:off x="838200" y="603903"/>
            <a:ext cx="3360890" cy="112538"/>
          </a:xfrm>
        </p:spPr>
        <p:txBody>
          <a:bodyPr lIns="0" tIns="0" rIns="0" bIns="0">
            <a:noAutofit/>
          </a:bodyPr>
          <a:lstStyle>
            <a:lvl1pPr marL="0" indent="0">
              <a:lnSpc>
                <a:spcPct val="80000"/>
              </a:lnSpc>
              <a:buNone/>
              <a:defRPr lang="en-US" sz="1200" b="1" i="0" kern="1200" cap="none" spc="20" baseline="0" dirty="0">
                <a:solidFill>
                  <a:schemeClr val="tx1"/>
                </a:solidFill>
                <a:latin typeface="Speedee Beta" charset="0"/>
                <a:ea typeface="Speedee Beta" charset="0"/>
                <a:cs typeface="Speedee Beta" charset="0"/>
              </a:defRPr>
            </a:lvl1pPr>
          </a:lstStyle>
          <a:p>
            <a:pPr lvl="0"/>
            <a:r>
              <a:rPr lang="en-US" dirty="0"/>
              <a:t>Optional eyebrow.</a:t>
            </a:r>
          </a:p>
        </p:txBody>
      </p:sp>
      <p:pic>
        <p:nvPicPr>
          <p:cNvPr id="10" name="pasted-image.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6378970"/>
            <a:ext cx="170171" cy="136130"/>
          </a:xfrm>
          <a:prstGeom prst="rect">
            <a:avLst/>
          </a:prstGeom>
          <a:ln w="3175">
            <a:miter lim="400000"/>
          </a:ln>
        </p:spPr>
      </p:pic>
      <p:sp>
        <p:nvSpPr>
          <p:cNvPr id="2" name="Slide Number Placeholder 1"/>
          <p:cNvSpPr>
            <a:spLocks noGrp="1"/>
          </p:cNvSpPr>
          <p:nvPr>
            <p:ph type="sldNum" sz="quarter" idx="25"/>
          </p:nvPr>
        </p:nvSpPr>
        <p:spPr/>
        <p:txBody>
          <a:bodyPr/>
          <a:lstStyle/>
          <a:p>
            <a:fld id="{726BF157-BF1F-46B7-963C-2E8A7AD73339}" type="slidenum">
              <a:rPr lang="en-US" smtClean="0"/>
              <a:t>‹#›</a:t>
            </a:fld>
            <a:endParaRPr lang="en-US" dirty="0"/>
          </a:p>
        </p:txBody>
      </p:sp>
      <p:pic>
        <p:nvPicPr>
          <p:cNvPr id="11" name="Picture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38200" y="817375"/>
            <a:ext cx="851279" cy="64471"/>
          </a:xfrm>
          <a:prstGeom prst="rect">
            <a:avLst/>
          </a:prstGeom>
        </p:spPr>
      </p:pic>
    </p:spTree>
    <p:extLst>
      <p:ext uri="{BB962C8B-B14F-4D97-AF65-F5344CB8AC3E}">
        <p14:creationId xmlns:p14="http://schemas.microsoft.com/office/powerpoint/2010/main" val="2042957911"/>
      </p:ext>
    </p:extLst>
  </p:cSld>
  <p:clrMapOvr>
    <a:masterClrMapping/>
  </p:clrMapOvr>
  <p:transition spd="med"/>
  <p:extLst>
    <p:ext uri="{DCECCB84-F9BA-43D5-87BE-67443E8EF086}">
      <p15:sldGuideLst xmlns:p15="http://schemas.microsoft.com/office/powerpoint/2012/main">
        <p15:guide id="1" orient="horz" pos="4104">
          <p15:clr>
            <a:srgbClr val="FBAE40"/>
          </p15:clr>
        </p15:guide>
        <p15:guide id="2" pos="528">
          <p15:clr>
            <a:srgbClr val="FBAE40"/>
          </p15:clr>
        </p15:guide>
        <p15:guide id="3" pos="7152">
          <p15:clr>
            <a:srgbClr val="FBAE40"/>
          </p15:clr>
        </p15:guide>
        <p15:guide id="4" orient="horz" pos="792">
          <p15:clr>
            <a:srgbClr val="FBAE40"/>
          </p15:clr>
        </p15:guide>
      </p15:sldGuideLst>
    </p:ext>
  </p:extLst>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3_One Column: Image Right Option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2B890BD-B582-ED4A-96B7-BEF5F52E0570}"/>
              </a:ext>
            </a:extLst>
          </p:cNvPr>
          <p:cNvGrpSpPr/>
          <p:nvPr userDrawn="1"/>
        </p:nvGrpSpPr>
        <p:grpSpPr>
          <a:xfrm>
            <a:off x="685800" y="6257314"/>
            <a:ext cx="801934" cy="226800"/>
            <a:chOff x="685800" y="6257314"/>
            <a:chExt cx="801934" cy="226800"/>
          </a:xfrm>
        </p:grpSpPr>
        <p:cxnSp>
          <p:nvCxnSpPr>
            <p:cNvPr id="8" name="Straight Connector 7">
              <a:extLst>
                <a:ext uri="{FF2B5EF4-FFF2-40B4-BE49-F238E27FC236}">
                  <a16:creationId xmlns:a16="http://schemas.microsoft.com/office/drawing/2014/main" id="{2FF24C7B-05D9-ED44-AEBA-3E0674D22149}"/>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0" name="Picture Placeholder 4">
              <a:extLst>
                <a:ext uri="{FF2B5EF4-FFF2-40B4-BE49-F238E27FC236}">
                  <a16:creationId xmlns:a16="http://schemas.microsoft.com/office/drawing/2014/main" id="{9856291C-D611-9C46-B8B0-864A3907AC6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278501" y="6280008"/>
              <a:ext cx="209233" cy="182730"/>
            </a:xfrm>
            <a:prstGeom prst="rect">
              <a:avLst/>
            </a:prstGeom>
          </p:spPr>
        </p:pic>
        <p:pic>
          <p:nvPicPr>
            <p:cNvPr id="11" name="Picture 10">
              <a:extLst>
                <a:ext uri="{FF2B5EF4-FFF2-40B4-BE49-F238E27FC236}">
                  <a16:creationId xmlns:a16="http://schemas.microsoft.com/office/drawing/2014/main" id="{ED900D72-6543-134B-91DE-B82D5F612A79}"/>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0" y="0"/>
            <a:ext cx="12192000" cy="6858000"/>
          </a:xfrm>
          <a:prstGeom prst="rect">
            <a:avLst/>
          </a:prstGeom>
          <a:solidFill>
            <a:schemeClr val="tx2"/>
          </a:solidFill>
        </p:spPr>
        <p:txBody>
          <a:bodyPr tIns="640080" bIns="0" anchor="ctr" anchorCtr="0"/>
          <a:lstStyle>
            <a:lvl1pPr marL="0" indent="0" algn="ctr">
              <a:lnSpc>
                <a:spcPct val="110000"/>
              </a:lnSpc>
              <a:buFontTx/>
              <a:buNone/>
              <a:defRPr sz="105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400300" cy="749808"/>
          </a:xfrm>
        </p:spPr>
        <p:txBody>
          <a:bodyPr anchor="t" anchorCtr="0"/>
          <a:lstStyle>
            <a:lvl1pPr>
              <a:defRPr sz="24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2400300"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2"/>
                </a:solidFill>
                <a:latin typeface="Futura Next DemiBold" panose="020B0502020204020303" pitchFamily="34" charset="77"/>
              </a:defRPr>
            </a:lvl2pPr>
            <a:lvl3pPr marL="0" indent="0">
              <a:lnSpc>
                <a:spcPct val="120000"/>
              </a:lnSpc>
              <a:spcBef>
                <a:spcPts val="800"/>
              </a:spcBef>
              <a:spcAft>
                <a:spcPts val="200"/>
              </a:spcAft>
              <a:buNone/>
              <a:defRPr lang="en-US" sz="2000" b="1" i="0" kern="1200" dirty="0">
                <a:solidFill>
                  <a:schemeClr val="accent1"/>
                </a:solidFill>
                <a:latin typeface="Futura Next DemiBold" panose="020B0502020204020303" pitchFamily="34" charset="77"/>
                <a:ea typeface="+mn-ea"/>
                <a:cs typeface="+mn-cs"/>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marL="0" lvl="2" indent="0" algn="l" defTabSz="914400" rtl="0" eaLnBrk="1" latinLnBrk="0" hangingPunct="1">
              <a:lnSpc>
                <a:spcPct val="120000"/>
              </a:lnSpc>
              <a:spcBef>
                <a:spcPts val="800"/>
              </a:spcBef>
              <a:spcAft>
                <a:spcPts val="200"/>
              </a:spcAft>
              <a:buFont typeface="Arial" panose="020B0604020202020204" pitchFamily="34" charset="0"/>
              <a:buNone/>
              <a:tabLst/>
            </a:pPr>
            <a:r>
              <a:rPr lang="en-US" dirty="0"/>
              <a:t>Quote</a:t>
            </a:r>
          </a:p>
          <a:p>
            <a:pPr lvl="3"/>
            <a:r>
              <a:rPr lang="en-US" dirty="0"/>
              <a:t>First level bullet</a:t>
            </a:r>
          </a:p>
          <a:p>
            <a:pPr lvl="5"/>
            <a:r>
              <a:rPr lang="en-US" dirty="0"/>
              <a:t>Second level bullet</a:t>
            </a:r>
          </a:p>
          <a:p>
            <a:pPr lvl="6"/>
            <a:r>
              <a:rPr lang="en-US" dirty="0"/>
              <a:t>Numbered bullet</a:t>
            </a:r>
          </a:p>
        </p:txBody>
      </p:sp>
      <p:grpSp>
        <p:nvGrpSpPr>
          <p:cNvPr id="12" name="Group 11">
            <a:extLst>
              <a:ext uri="{FF2B5EF4-FFF2-40B4-BE49-F238E27FC236}">
                <a16:creationId xmlns:a16="http://schemas.microsoft.com/office/drawing/2014/main" id="{12F16B24-9CA1-F34A-A948-861B08A93448}"/>
              </a:ext>
            </a:extLst>
          </p:cNvPr>
          <p:cNvGrpSpPr/>
          <p:nvPr userDrawn="1"/>
        </p:nvGrpSpPr>
        <p:grpSpPr>
          <a:xfrm>
            <a:off x="685800" y="6257314"/>
            <a:ext cx="506815" cy="226800"/>
            <a:chOff x="685800" y="6257314"/>
            <a:chExt cx="506815" cy="226800"/>
          </a:xfrm>
        </p:grpSpPr>
        <p:cxnSp>
          <p:nvCxnSpPr>
            <p:cNvPr id="13" name="Straight Connector 12">
              <a:extLst>
                <a:ext uri="{FF2B5EF4-FFF2-40B4-BE49-F238E27FC236}">
                  <a16:creationId xmlns:a16="http://schemas.microsoft.com/office/drawing/2014/main" id="{734F348D-C7CB-404E-9A49-597C4004A107}"/>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40770E85-917C-E44C-A102-30DD12FB0C3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6" name="Picture 15">
            <a:extLst>
              <a:ext uri="{FF2B5EF4-FFF2-40B4-BE49-F238E27FC236}">
                <a16:creationId xmlns:a16="http://schemas.microsoft.com/office/drawing/2014/main" id="{4618A9B7-8881-E449-BE7B-BCAFD2F60EDF}"/>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1715498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4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0" y="0"/>
            <a:ext cx="59055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572250" y="533400"/>
            <a:ext cx="4930902" cy="1143000"/>
          </a:xfrm>
        </p:spPr>
        <p:txBody>
          <a:bodyPr anchor="t" anchorCtr="0"/>
          <a:lstStyle>
            <a:lvl1pPr>
              <a:defRPr sz="2400" b="0" i="0">
                <a:latin typeface="Futura Next Medium" panose="020B0602020204020303" pitchFamily="34" charset="77"/>
              </a:defRPr>
            </a:lvl1pPr>
          </a:lstStyle>
          <a:p>
            <a:r>
              <a:rPr lang="en-US" dirty="0"/>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57225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2"/>
                </a:solidFill>
                <a:latin typeface="Futura Next DemiBold" panose="020B0502020204020303" pitchFamily="34" charset="77"/>
              </a:defRPr>
            </a:lvl2pPr>
            <a:lvl3pPr marL="0" indent="0">
              <a:lnSpc>
                <a:spcPct val="120000"/>
              </a:lnSpc>
              <a:spcBef>
                <a:spcPts val="800"/>
              </a:spcBef>
              <a:spcAft>
                <a:spcPts val="200"/>
              </a:spcAft>
              <a:buNone/>
              <a:defRPr lang="en-US" sz="2000" b="1" i="0" kern="1200" dirty="0">
                <a:solidFill>
                  <a:schemeClr val="accent1"/>
                </a:solidFill>
                <a:latin typeface="Futura Next DemiBold" panose="020B0502020204020303" pitchFamily="34" charset="77"/>
                <a:ea typeface="+mn-ea"/>
                <a:cs typeface="+mn-cs"/>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marL="0" lvl="2" indent="0" algn="l" defTabSz="914400" rtl="0" eaLnBrk="1" latinLnBrk="0" hangingPunct="1">
              <a:lnSpc>
                <a:spcPct val="120000"/>
              </a:lnSpc>
              <a:spcBef>
                <a:spcPts val="800"/>
              </a:spcBef>
              <a:spcAft>
                <a:spcPts val="200"/>
              </a:spcAft>
              <a:buFont typeface="Arial" panose="020B0604020202020204" pitchFamily="34" charset="0"/>
              <a:buNone/>
              <a:tabLst/>
            </a:pPr>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grpSp>
        <p:nvGrpSpPr>
          <p:cNvPr id="12" name="Group 11">
            <a:extLst>
              <a:ext uri="{FF2B5EF4-FFF2-40B4-BE49-F238E27FC236}">
                <a16:creationId xmlns:a16="http://schemas.microsoft.com/office/drawing/2014/main" id="{ABB50687-5A21-F84A-BBCF-4051200CB61D}"/>
              </a:ext>
            </a:extLst>
          </p:cNvPr>
          <p:cNvGrpSpPr/>
          <p:nvPr userDrawn="1"/>
        </p:nvGrpSpPr>
        <p:grpSpPr>
          <a:xfrm>
            <a:off x="685800" y="6257314"/>
            <a:ext cx="506815" cy="226800"/>
            <a:chOff x="685800" y="6257314"/>
            <a:chExt cx="506815" cy="226800"/>
          </a:xfrm>
        </p:grpSpPr>
        <p:cxnSp>
          <p:nvCxnSpPr>
            <p:cNvPr id="13" name="Straight Connector 12">
              <a:extLst>
                <a:ext uri="{FF2B5EF4-FFF2-40B4-BE49-F238E27FC236}">
                  <a16:creationId xmlns:a16="http://schemas.microsoft.com/office/drawing/2014/main" id="{713986E4-50B1-1644-88B1-9A3546BADE7D}"/>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77AA4833-7A9C-7F49-B085-F748A13190F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0" name="Picture 9">
            <a:extLst>
              <a:ext uri="{FF2B5EF4-FFF2-40B4-BE49-F238E27FC236}">
                <a16:creationId xmlns:a16="http://schemas.microsoft.com/office/drawing/2014/main" id="{56896542-AD8D-CD4B-A831-B54EEB59141B}"/>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3839299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5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6286500" y="0"/>
            <a:ext cx="59055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4930902" cy="1143000"/>
          </a:xfrm>
        </p:spPr>
        <p:txBody>
          <a:bodyPr anchor="t" anchorCtr="0"/>
          <a:lstStyle>
            <a:lvl1pPr>
              <a:defRPr sz="2400" b="0" i="0">
                <a:latin typeface="Futura Next Medium" panose="020B0602020204020303" pitchFamily="34" charset="77"/>
              </a:defRPr>
            </a:lvl1pPr>
          </a:lstStyle>
          <a:p>
            <a:r>
              <a:rPr lang="en-US" dirty="0"/>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2"/>
                </a:solidFill>
                <a:latin typeface="Futura Next DemiBold" panose="020B0502020204020303" pitchFamily="34" charset="77"/>
              </a:defRPr>
            </a:lvl2pPr>
            <a:lvl3pPr marL="0" indent="0">
              <a:lnSpc>
                <a:spcPct val="120000"/>
              </a:lnSpc>
              <a:spcBef>
                <a:spcPts val="800"/>
              </a:spcBef>
              <a:spcAft>
                <a:spcPts val="200"/>
              </a:spcAft>
              <a:buNone/>
              <a:defRPr lang="en-US" sz="2000" b="1" i="0" kern="1200" dirty="0">
                <a:solidFill>
                  <a:schemeClr val="accent1"/>
                </a:solidFill>
                <a:latin typeface="Futura Next DemiBold" panose="020B0502020204020303" pitchFamily="34" charset="77"/>
                <a:ea typeface="+mn-ea"/>
                <a:cs typeface="+mn-cs"/>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marL="0" lvl="2" indent="0" algn="l" defTabSz="914400" rtl="0" eaLnBrk="1" latinLnBrk="0" hangingPunct="1">
              <a:lnSpc>
                <a:spcPct val="120000"/>
              </a:lnSpc>
              <a:spcBef>
                <a:spcPts val="800"/>
              </a:spcBef>
              <a:spcAft>
                <a:spcPts val="200"/>
              </a:spcAft>
              <a:buFont typeface="Arial" panose="020B0604020202020204" pitchFamily="34" charset="0"/>
              <a:buNone/>
              <a:tabLst/>
            </a:pPr>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grpSp>
        <p:nvGrpSpPr>
          <p:cNvPr id="12" name="Group 11">
            <a:extLst>
              <a:ext uri="{FF2B5EF4-FFF2-40B4-BE49-F238E27FC236}">
                <a16:creationId xmlns:a16="http://schemas.microsoft.com/office/drawing/2014/main" id="{7ED34C66-92DF-B747-88ED-2FA59E42F43C}"/>
              </a:ext>
            </a:extLst>
          </p:cNvPr>
          <p:cNvGrpSpPr/>
          <p:nvPr userDrawn="1"/>
        </p:nvGrpSpPr>
        <p:grpSpPr>
          <a:xfrm>
            <a:off x="685800" y="6257314"/>
            <a:ext cx="506815" cy="226800"/>
            <a:chOff x="685800" y="6257314"/>
            <a:chExt cx="506815" cy="226800"/>
          </a:xfrm>
        </p:grpSpPr>
        <p:cxnSp>
          <p:nvCxnSpPr>
            <p:cNvPr id="13" name="Straight Connector 12">
              <a:extLst>
                <a:ext uri="{FF2B5EF4-FFF2-40B4-BE49-F238E27FC236}">
                  <a16:creationId xmlns:a16="http://schemas.microsoft.com/office/drawing/2014/main" id="{BFF4FC7D-F162-304D-A478-40F670CABC85}"/>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4677569-5F48-AE49-8A72-B1B4784C208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0" name="Picture 9">
            <a:extLst>
              <a:ext uri="{FF2B5EF4-FFF2-40B4-BE49-F238E27FC236}">
                <a16:creationId xmlns:a16="http://schemas.microsoft.com/office/drawing/2014/main" id="{DAB8D0AD-21C6-DD4C-8841-CE0B10AA2E1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3825978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6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572250" y="533400"/>
            <a:ext cx="4930902" cy="1143000"/>
          </a:xfrm>
        </p:spPr>
        <p:txBody>
          <a:bodyPr anchor="t" anchorCtr="0"/>
          <a:lstStyle>
            <a:lvl1pPr>
              <a:defRPr sz="2400" b="0" i="0">
                <a:latin typeface="Futura Next Medium" panose="020B0602020204020303" pitchFamily="34" charset="77"/>
              </a:defRPr>
            </a:lvl1pPr>
          </a:lstStyle>
          <a:p>
            <a:r>
              <a:rPr lang="en-US" dirty="0"/>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57225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2"/>
                </a:solidFill>
                <a:latin typeface="Futura Next DemiBold" panose="020B0502020204020303" pitchFamily="34" charset="77"/>
              </a:defRPr>
            </a:lvl2pPr>
            <a:lvl3pPr marL="0" indent="0">
              <a:lnSpc>
                <a:spcPct val="120000"/>
              </a:lnSpc>
              <a:spcBef>
                <a:spcPts val="800"/>
              </a:spcBef>
              <a:spcAft>
                <a:spcPts val="200"/>
              </a:spcAft>
              <a:buNone/>
              <a:defRPr lang="en-US" sz="2000" b="1" i="0" kern="1200" dirty="0">
                <a:solidFill>
                  <a:schemeClr val="accent1"/>
                </a:solidFill>
                <a:latin typeface="Futura Next DemiBold" panose="020B0502020204020303" pitchFamily="34" charset="77"/>
                <a:ea typeface="+mn-ea"/>
                <a:cs typeface="+mn-cs"/>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marL="0" lvl="2" indent="0" algn="l" defTabSz="914400" rtl="0" eaLnBrk="1" latinLnBrk="0" hangingPunct="1">
              <a:lnSpc>
                <a:spcPct val="120000"/>
              </a:lnSpc>
              <a:spcBef>
                <a:spcPts val="800"/>
              </a:spcBef>
              <a:spcAft>
                <a:spcPts val="200"/>
              </a:spcAft>
              <a:buFont typeface="Arial" panose="020B0604020202020204" pitchFamily="34" charset="0"/>
              <a:buNone/>
              <a:tabLst/>
            </a:pPr>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
        <p:nvSpPr>
          <p:cNvPr id="7" name="Picture Placeholder 14">
            <a:extLst>
              <a:ext uri="{FF2B5EF4-FFF2-40B4-BE49-F238E27FC236}">
                <a16:creationId xmlns:a16="http://schemas.microsoft.com/office/drawing/2014/main" id="{C26824F8-B9A0-0D4D-AA24-61903E927A40}"/>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tx2"/>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grpSp>
        <p:nvGrpSpPr>
          <p:cNvPr id="12" name="Group 11">
            <a:extLst>
              <a:ext uri="{FF2B5EF4-FFF2-40B4-BE49-F238E27FC236}">
                <a16:creationId xmlns:a16="http://schemas.microsoft.com/office/drawing/2014/main" id="{51F52D79-A325-DF4E-8B53-9AC0AF7CB3DF}"/>
              </a:ext>
            </a:extLst>
          </p:cNvPr>
          <p:cNvGrpSpPr/>
          <p:nvPr userDrawn="1"/>
        </p:nvGrpSpPr>
        <p:grpSpPr>
          <a:xfrm>
            <a:off x="685800" y="6257314"/>
            <a:ext cx="506815" cy="226800"/>
            <a:chOff x="685800" y="6257314"/>
            <a:chExt cx="506815" cy="226800"/>
          </a:xfrm>
        </p:grpSpPr>
        <p:cxnSp>
          <p:nvCxnSpPr>
            <p:cNvPr id="13" name="Straight Connector 12">
              <a:extLst>
                <a:ext uri="{FF2B5EF4-FFF2-40B4-BE49-F238E27FC236}">
                  <a16:creationId xmlns:a16="http://schemas.microsoft.com/office/drawing/2014/main" id="{0C732BB3-1E2E-1641-B765-9B6CC5F8A6F5}"/>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6FF799A5-D4AD-9E4E-B8C9-2134F5A985F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0" name="Picture 9">
            <a:extLst>
              <a:ext uri="{FF2B5EF4-FFF2-40B4-BE49-F238E27FC236}">
                <a16:creationId xmlns:a16="http://schemas.microsoft.com/office/drawing/2014/main" id="{5C148D48-0EF0-724E-B5EC-7CE85C87221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3528515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7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4930902" cy="1143000"/>
          </a:xfrm>
        </p:spPr>
        <p:txBody>
          <a:bodyPr anchor="t" anchorCtr="0"/>
          <a:lstStyle>
            <a:lvl1pPr>
              <a:defRPr sz="2400" b="0" i="0">
                <a:latin typeface="Futura Next Medium" panose="020B0602020204020303" pitchFamily="34" charset="77"/>
              </a:defRPr>
            </a:lvl1pPr>
          </a:lstStyle>
          <a:p>
            <a:r>
              <a:rPr lang="en-US" dirty="0"/>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2"/>
                </a:solidFill>
                <a:latin typeface="Futura Next DemiBold" panose="020B0502020204020303" pitchFamily="34" charset="77"/>
              </a:defRPr>
            </a:lvl2pPr>
            <a:lvl3pPr marL="0" indent="0">
              <a:lnSpc>
                <a:spcPct val="120000"/>
              </a:lnSpc>
              <a:spcBef>
                <a:spcPts val="800"/>
              </a:spcBef>
              <a:spcAft>
                <a:spcPts val="200"/>
              </a:spcAft>
              <a:buNone/>
              <a:defRPr lang="en-US" sz="2000" b="1" i="0" kern="1200" dirty="0">
                <a:solidFill>
                  <a:schemeClr val="accent1"/>
                </a:solidFill>
                <a:latin typeface="Futura Next DemiBold" panose="020B0502020204020303" pitchFamily="34" charset="77"/>
                <a:ea typeface="+mn-ea"/>
                <a:cs typeface="+mn-cs"/>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marL="0" lvl="2" indent="0" algn="l" defTabSz="914400" rtl="0" eaLnBrk="1" latinLnBrk="0" hangingPunct="1">
              <a:lnSpc>
                <a:spcPct val="120000"/>
              </a:lnSpc>
              <a:spcBef>
                <a:spcPts val="800"/>
              </a:spcBef>
              <a:spcAft>
                <a:spcPts val="200"/>
              </a:spcAft>
              <a:buFont typeface="Arial" panose="020B0604020202020204" pitchFamily="34" charset="0"/>
              <a:buNone/>
              <a:tabLst/>
            </a:pPr>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
        <p:nvSpPr>
          <p:cNvPr id="7" name="Picture Placeholder 12">
            <a:extLst>
              <a:ext uri="{FF2B5EF4-FFF2-40B4-BE49-F238E27FC236}">
                <a16:creationId xmlns:a16="http://schemas.microsoft.com/office/drawing/2014/main" id="{52B8BC59-4F84-0F47-9B06-6AFA5A7F5780}"/>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tx2"/>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grpSp>
        <p:nvGrpSpPr>
          <p:cNvPr id="12" name="Group 11">
            <a:extLst>
              <a:ext uri="{FF2B5EF4-FFF2-40B4-BE49-F238E27FC236}">
                <a16:creationId xmlns:a16="http://schemas.microsoft.com/office/drawing/2014/main" id="{5F9877D2-54D0-A143-BFD8-78496642FFDD}"/>
              </a:ext>
            </a:extLst>
          </p:cNvPr>
          <p:cNvGrpSpPr/>
          <p:nvPr userDrawn="1"/>
        </p:nvGrpSpPr>
        <p:grpSpPr>
          <a:xfrm>
            <a:off x="685800" y="6257314"/>
            <a:ext cx="506815" cy="226800"/>
            <a:chOff x="685800" y="6257314"/>
            <a:chExt cx="506815" cy="226800"/>
          </a:xfrm>
        </p:grpSpPr>
        <p:cxnSp>
          <p:nvCxnSpPr>
            <p:cNvPr id="13" name="Straight Connector 12">
              <a:extLst>
                <a:ext uri="{FF2B5EF4-FFF2-40B4-BE49-F238E27FC236}">
                  <a16:creationId xmlns:a16="http://schemas.microsoft.com/office/drawing/2014/main" id="{B9888F2E-AF3E-E340-9146-8EE62298BC9F}"/>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EF61602-5A40-E849-99A9-4FFBAF9520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0" name="Picture 9">
            <a:extLst>
              <a:ext uri="{FF2B5EF4-FFF2-40B4-BE49-F238E27FC236}">
                <a16:creationId xmlns:a16="http://schemas.microsoft.com/office/drawing/2014/main" id="{66F372C6-7FC3-D845-A4E2-3965458F9B24}"/>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1993710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Two Column Layout w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4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1632231"/>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lang="en-US" sz="1400" b="1" i="0" kern="1200" spc="50" baseline="0" dirty="0">
                <a:solidFill>
                  <a:schemeClr val="accent2"/>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6350" lvl="1" indent="0" algn="l" defTabSz="914400" rtl="0" eaLnBrk="1" latinLnBrk="0" hangingPunct="1">
              <a:lnSpc>
                <a:spcPct val="130000"/>
              </a:lnSpc>
              <a:spcBef>
                <a:spcPts val="1600"/>
              </a:spcBef>
              <a:buFont typeface="Arial" panose="020B0604020202020204" pitchFamily="34" charset="0"/>
              <a:buNone/>
              <a:tabLst/>
            </a:pPr>
            <a:r>
              <a:rPr lang="en-US" dirty="0"/>
              <a:t>Subheads set in sentence case</a:t>
            </a:r>
          </a:p>
        </p:txBody>
      </p:sp>
      <p:sp>
        <p:nvSpPr>
          <p:cNvPr id="6" name="Text Placeholder 8">
            <a:extLst>
              <a:ext uri="{FF2B5EF4-FFF2-40B4-BE49-F238E27FC236}">
                <a16:creationId xmlns:a16="http://schemas.microsoft.com/office/drawing/2014/main" id="{867EB5DF-642D-B74F-9747-A9AD2C5F38DB}"/>
              </a:ext>
            </a:extLst>
          </p:cNvPr>
          <p:cNvSpPr>
            <a:spLocks noGrp="1"/>
          </p:cNvSpPr>
          <p:nvPr>
            <p:ph type="body" sz="quarter" idx="10" hasCustomPrompt="1"/>
          </p:nvPr>
        </p:nvSpPr>
        <p:spPr>
          <a:xfrm>
            <a:off x="685800" y="2057400"/>
            <a:ext cx="10817352" cy="4114800"/>
          </a:xfrm>
        </p:spPr>
        <p:txBody>
          <a:bodyPr numCol="2" spcCol="384048"/>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40000"/>
              </a:lnSpc>
              <a:spcBef>
                <a:spcPts val="1000"/>
              </a:spcBef>
              <a:spcAft>
                <a:spcPts val="200"/>
              </a:spcAft>
              <a:buNone/>
              <a:defRPr b="1" i="0" spc="50" baseline="0">
                <a:solidFill>
                  <a:schemeClr val="accent2"/>
                </a:solidFill>
                <a:latin typeface="Futura Next DemiBold" panose="020B0502020204020303" pitchFamily="34" charset="77"/>
              </a:defRPr>
            </a:lvl2pPr>
            <a:lvl3pPr marL="0" indent="0">
              <a:lnSpc>
                <a:spcPct val="120000"/>
              </a:lnSpc>
              <a:spcBef>
                <a:spcPts val="800"/>
              </a:spcBef>
              <a:spcAft>
                <a:spcPts val="200"/>
              </a:spcAft>
              <a:buNone/>
              <a:defRPr lang="en-US" sz="2000" b="1" i="0" kern="1200" dirty="0">
                <a:solidFill>
                  <a:schemeClr val="accent1"/>
                </a:solidFill>
                <a:latin typeface="Futura Next DemiBold" panose="020B0502020204020303" pitchFamily="34" charset="77"/>
                <a:ea typeface="+mn-ea"/>
                <a:cs typeface="+mn-cs"/>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marL="0" lvl="2" indent="0" algn="l" defTabSz="914400" rtl="0" eaLnBrk="1" latinLnBrk="0" hangingPunct="1">
              <a:lnSpc>
                <a:spcPct val="120000"/>
              </a:lnSpc>
              <a:spcBef>
                <a:spcPts val="800"/>
              </a:spcBef>
              <a:spcAft>
                <a:spcPts val="200"/>
              </a:spcAft>
              <a:buFont typeface="Arial" panose="020B0604020202020204" pitchFamily="34" charset="0"/>
              <a:buNone/>
              <a:tabLst/>
            </a:pPr>
            <a:r>
              <a:rPr lang="en-US" dirty="0"/>
              <a:t>Quote</a:t>
            </a:r>
          </a:p>
          <a:p>
            <a:pPr lvl="3"/>
            <a:r>
              <a:rPr lang="en-US" dirty="0"/>
              <a:t>First level bullet</a:t>
            </a:r>
          </a:p>
          <a:p>
            <a:pPr lvl="5"/>
            <a:r>
              <a:rPr lang="en-US" dirty="0"/>
              <a:t>Second level bullet</a:t>
            </a:r>
          </a:p>
          <a:p>
            <a:pPr lvl="6"/>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grpSp>
        <p:nvGrpSpPr>
          <p:cNvPr id="12" name="Group 11">
            <a:extLst>
              <a:ext uri="{FF2B5EF4-FFF2-40B4-BE49-F238E27FC236}">
                <a16:creationId xmlns:a16="http://schemas.microsoft.com/office/drawing/2014/main" id="{4621D387-03B8-EE4D-AECC-87475E8A3AFE}"/>
              </a:ext>
            </a:extLst>
          </p:cNvPr>
          <p:cNvGrpSpPr/>
          <p:nvPr userDrawn="1"/>
        </p:nvGrpSpPr>
        <p:grpSpPr>
          <a:xfrm>
            <a:off x="685800" y="6257314"/>
            <a:ext cx="506815" cy="226800"/>
            <a:chOff x="685800" y="6257314"/>
            <a:chExt cx="506815" cy="226800"/>
          </a:xfrm>
        </p:grpSpPr>
        <p:cxnSp>
          <p:nvCxnSpPr>
            <p:cNvPr id="13" name="Straight Connector 12">
              <a:extLst>
                <a:ext uri="{FF2B5EF4-FFF2-40B4-BE49-F238E27FC236}">
                  <a16:creationId xmlns:a16="http://schemas.microsoft.com/office/drawing/2014/main" id="{96F455E2-C395-4342-89D0-01EF7D1EFC6F}"/>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F5B6F2D0-3C09-904F-A846-7BE88D41358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0" name="Picture 9">
            <a:extLst>
              <a:ext uri="{FF2B5EF4-FFF2-40B4-BE49-F238E27FC236}">
                <a16:creationId xmlns:a16="http://schemas.microsoft.com/office/drawing/2014/main" id="{FE16CDB8-D4B0-0545-BF0D-FA2FC7DB4EC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188484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Two Column Layout w two Subhea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1632231"/>
            <a:ext cx="5219700"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lang="en-US" sz="1400" b="1" i="0" kern="1200" spc="50" baseline="0" dirty="0">
                <a:solidFill>
                  <a:schemeClr val="accent2"/>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6350" lvl="1" indent="0" algn="l" defTabSz="914400" rtl="0" eaLnBrk="1" latinLnBrk="0" hangingPunct="1">
              <a:lnSpc>
                <a:spcPct val="130000"/>
              </a:lnSpc>
              <a:spcBef>
                <a:spcPts val="1600"/>
              </a:spcBef>
              <a:buFont typeface="Arial" panose="020B0604020202020204" pitchFamily="34" charset="0"/>
              <a:buNone/>
              <a:tabLst/>
            </a:pPr>
            <a:r>
              <a:rPr lang="en-US" dirty="0"/>
              <a:t>Subheads set in sentence case</a:t>
            </a:r>
          </a:p>
        </p:txBody>
      </p:sp>
      <p:sp>
        <p:nvSpPr>
          <p:cNvPr id="5" name="Text Placeholder 4">
            <a:extLst>
              <a:ext uri="{FF2B5EF4-FFF2-40B4-BE49-F238E27FC236}">
                <a16:creationId xmlns:a16="http://schemas.microsoft.com/office/drawing/2014/main" id="{206F177E-EBD0-E143-BA7E-E3E64C32AEBA}"/>
              </a:ext>
            </a:extLst>
          </p:cNvPr>
          <p:cNvSpPr>
            <a:spLocks noGrp="1"/>
          </p:cNvSpPr>
          <p:nvPr>
            <p:ph type="body" sz="quarter" idx="14" hasCustomPrompt="1"/>
          </p:nvPr>
        </p:nvSpPr>
        <p:spPr>
          <a:xfrm>
            <a:off x="6291470" y="1631950"/>
            <a:ext cx="5219700" cy="255588"/>
          </a:xfrm>
        </p:spPr>
        <p:txBody>
          <a:bodyPr/>
          <a:lstStyle>
            <a:lvl1pPr>
              <a:defRPr/>
            </a:lvl1pPr>
            <a:lvl2pPr marL="6350" indent="0" algn="l" defTabSz="914400" rtl="0" eaLnBrk="1" latinLnBrk="0" hangingPunct="1">
              <a:lnSpc>
                <a:spcPct val="130000"/>
              </a:lnSpc>
              <a:spcBef>
                <a:spcPts val="1600"/>
              </a:spcBef>
              <a:buFont typeface="Arial" panose="020B0604020202020204" pitchFamily="34" charset="0"/>
              <a:buNone/>
              <a:tabLst/>
              <a:defRPr lang="en-US" sz="1400" b="1" i="0" kern="1200" spc="50" baseline="0" dirty="0" smtClean="0">
                <a:solidFill>
                  <a:schemeClr val="accent2"/>
                </a:solidFill>
                <a:latin typeface="Futura Next DemiBold" panose="020B0502020204020303" pitchFamily="34" charset="77"/>
                <a:ea typeface="+mn-ea"/>
                <a:cs typeface="+mn-cs"/>
              </a:defRPr>
            </a:lvl2pPr>
          </a:lstStyle>
          <a:p>
            <a:pPr marL="6350" lvl="1" indent="0" algn="l" defTabSz="914400" rtl="0" eaLnBrk="1" latinLnBrk="0" hangingPunct="1">
              <a:lnSpc>
                <a:spcPct val="130000"/>
              </a:lnSpc>
              <a:spcBef>
                <a:spcPts val="1600"/>
              </a:spcBef>
              <a:buFont typeface="Arial" panose="020B0604020202020204" pitchFamily="34" charset="0"/>
              <a:buNone/>
              <a:tabLst/>
            </a:pPr>
            <a:r>
              <a:rPr lang="en-US" dirty="0"/>
              <a:t>Subheads set in sentence case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4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8" name="Text Placeholder 8">
            <a:extLst>
              <a:ext uri="{FF2B5EF4-FFF2-40B4-BE49-F238E27FC236}">
                <a16:creationId xmlns:a16="http://schemas.microsoft.com/office/drawing/2014/main" id="{29253738-ECAE-2E4E-BE15-B38C8981DEB8}"/>
              </a:ext>
            </a:extLst>
          </p:cNvPr>
          <p:cNvSpPr>
            <a:spLocks noGrp="1"/>
          </p:cNvSpPr>
          <p:nvPr>
            <p:ph type="body" sz="quarter" idx="10" hasCustomPrompt="1"/>
          </p:nvPr>
        </p:nvSpPr>
        <p:spPr>
          <a:xfrm>
            <a:off x="685800" y="2057400"/>
            <a:ext cx="5219700"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2"/>
                </a:solidFill>
                <a:latin typeface="Futura Next DemiBold" panose="020B0502020204020303" pitchFamily="34" charset="77"/>
              </a:defRPr>
            </a:lvl2pPr>
            <a:lvl3pPr marL="0" indent="0">
              <a:lnSpc>
                <a:spcPct val="120000"/>
              </a:lnSpc>
              <a:spcBef>
                <a:spcPts val="800"/>
              </a:spcBef>
              <a:spcAft>
                <a:spcPts val="200"/>
              </a:spcAft>
              <a:buNone/>
              <a:defRPr lang="en-US" sz="2000" b="1" i="0" kern="1200" dirty="0">
                <a:solidFill>
                  <a:schemeClr val="accent1"/>
                </a:solidFill>
                <a:latin typeface="Futura Next DemiBold" panose="020B0502020204020303" pitchFamily="34" charset="77"/>
                <a:ea typeface="+mn-ea"/>
                <a:cs typeface="+mn-cs"/>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marL="0" lvl="2" indent="0" algn="l" defTabSz="914400" rtl="0" eaLnBrk="1" latinLnBrk="0" hangingPunct="1">
              <a:lnSpc>
                <a:spcPct val="120000"/>
              </a:lnSpc>
              <a:spcBef>
                <a:spcPts val="800"/>
              </a:spcBef>
              <a:spcAft>
                <a:spcPts val="200"/>
              </a:spcAft>
              <a:buFont typeface="Arial" panose="020B0604020202020204" pitchFamily="34" charset="0"/>
              <a:buNone/>
              <a:tabLst/>
            </a:pPr>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
        <p:nvSpPr>
          <p:cNvPr id="10" name="Text Placeholder 8">
            <a:extLst>
              <a:ext uri="{FF2B5EF4-FFF2-40B4-BE49-F238E27FC236}">
                <a16:creationId xmlns:a16="http://schemas.microsoft.com/office/drawing/2014/main" id="{8C3D024B-5A73-2440-8AAB-D408ED9355EA}"/>
              </a:ext>
            </a:extLst>
          </p:cNvPr>
          <p:cNvSpPr>
            <a:spLocks noGrp="1"/>
          </p:cNvSpPr>
          <p:nvPr>
            <p:ph type="body" sz="quarter" idx="15" hasCustomPrompt="1"/>
          </p:nvPr>
        </p:nvSpPr>
        <p:spPr>
          <a:xfrm>
            <a:off x="6291470" y="2057400"/>
            <a:ext cx="5219700"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2"/>
                </a:solidFill>
                <a:latin typeface="Futura Next DemiBold" panose="020B0502020204020303" pitchFamily="34" charset="77"/>
              </a:defRPr>
            </a:lvl2pPr>
            <a:lvl3pPr marL="0" indent="0">
              <a:lnSpc>
                <a:spcPct val="120000"/>
              </a:lnSpc>
              <a:spcBef>
                <a:spcPts val="800"/>
              </a:spcBef>
              <a:spcAft>
                <a:spcPts val="200"/>
              </a:spcAft>
              <a:buNone/>
              <a:defRPr lang="en-US" sz="2000" b="1" i="0" kern="1200" dirty="0">
                <a:solidFill>
                  <a:schemeClr val="accent1"/>
                </a:solidFill>
                <a:latin typeface="Futura Next DemiBold" panose="020B0502020204020303" pitchFamily="34" charset="77"/>
                <a:ea typeface="+mn-ea"/>
                <a:cs typeface="+mn-cs"/>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marL="0" lvl="2" indent="0" algn="l" defTabSz="914400" rtl="0" eaLnBrk="1" latinLnBrk="0" hangingPunct="1">
              <a:lnSpc>
                <a:spcPct val="120000"/>
              </a:lnSpc>
              <a:spcBef>
                <a:spcPts val="800"/>
              </a:spcBef>
              <a:spcAft>
                <a:spcPts val="200"/>
              </a:spcAft>
              <a:buFont typeface="Arial" panose="020B0604020202020204" pitchFamily="34" charset="0"/>
              <a:buNone/>
              <a:tabLst/>
            </a:pPr>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grpSp>
        <p:nvGrpSpPr>
          <p:cNvPr id="14" name="Group 13">
            <a:extLst>
              <a:ext uri="{FF2B5EF4-FFF2-40B4-BE49-F238E27FC236}">
                <a16:creationId xmlns:a16="http://schemas.microsoft.com/office/drawing/2014/main" id="{BB41678E-8266-0F49-BFBD-0F478040674B}"/>
              </a:ext>
            </a:extLst>
          </p:cNvPr>
          <p:cNvGrpSpPr/>
          <p:nvPr userDrawn="1"/>
        </p:nvGrpSpPr>
        <p:grpSpPr>
          <a:xfrm>
            <a:off x="685800" y="6257314"/>
            <a:ext cx="506815" cy="226800"/>
            <a:chOff x="685800" y="6257314"/>
            <a:chExt cx="506815" cy="226800"/>
          </a:xfrm>
        </p:grpSpPr>
        <p:cxnSp>
          <p:nvCxnSpPr>
            <p:cNvPr id="15" name="Straight Connector 14">
              <a:extLst>
                <a:ext uri="{FF2B5EF4-FFF2-40B4-BE49-F238E27FC236}">
                  <a16:creationId xmlns:a16="http://schemas.microsoft.com/office/drawing/2014/main" id="{E20FDF00-AD77-D74B-8F30-09C6B8829B4B}"/>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B0126DD2-86D7-6F48-912C-95FA790259A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2" name="Picture 11">
            <a:extLst>
              <a:ext uri="{FF2B5EF4-FFF2-40B4-BE49-F238E27FC236}">
                <a16:creationId xmlns:a16="http://schemas.microsoft.com/office/drawing/2014/main" id="{8E0BF61A-1DC3-CB4F-8DD4-9DE498DEFA5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3442747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57500"/>
            <a:ext cx="3352800" cy="1143000"/>
          </a:xfrm>
        </p:spPr>
        <p:txBody>
          <a:bodyPr anchor="ctr" anchorCtr="0"/>
          <a:lstStyle>
            <a:lvl1pPr>
              <a:defRPr sz="2400" b="0" i="0">
                <a:latin typeface="Futura Next Medium" panose="020B0602020204020303" pitchFamily="34" charset="77"/>
              </a:defRPr>
            </a:lvl1pPr>
          </a:lstStyle>
          <a:p>
            <a:r>
              <a:rPr lang="en-US" dirty="0"/>
              <a:t>Long title sentence case, lorem ipsum has been standard dummy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Text Placeholder 8">
            <a:extLst>
              <a:ext uri="{FF2B5EF4-FFF2-40B4-BE49-F238E27FC236}">
                <a16:creationId xmlns:a16="http://schemas.microsoft.com/office/drawing/2014/main" id="{6262C365-26B7-874D-A7C0-4936E085568B}"/>
              </a:ext>
            </a:extLst>
          </p:cNvPr>
          <p:cNvSpPr>
            <a:spLocks noGrp="1"/>
          </p:cNvSpPr>
          <p:nvPr>
            <p:ph type="body" sz="quarter" idx="13" hasCustomPrompt="1"/>
          </p:nvPr>
        </p:nvSpPr>
        <p:spPr>
          <a:xfrm>
            <a:off x="5334000" y="533400"/>
            <a:ext cx="6169152" cy="5638800"/>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40000"/>
              </a:lnSpc>
              <a:spcBef>
                <a:spcPts val="1000"/>
              </a:spcBef>
              <a:spcAft>
                <a:spcPts val="200"/>
              </a:spcAft>
              <a:buNone/>
              <a:defRPr b="1" i="0" spc="50" baseline="0">
                <a:solidFill>
                  <a:schemeClr val="accent2"/>
                </a:solidFill>
                <a:latin typeface="Futura Next DemiBold" panose="020B0502020204020303" pitchFamily="34" charset="77"/>
              </a:defRPr>
            </a:lvl2pPr>
            <a:lvl3pPr marL="0" indent="0">
              <a:lnSpc>
                <a:spcPct val="120000"/>
              </a:lnSpc>
              <a:spcBef>
                <a:spcPts val="800"/>
              </a:spcBef>
              <a:spcAft>
                <a:spcPts val="200"/>
              </a:spcAft>
              <a:buNone/>
              <a:defRPr lang="en-US" sz="2000" b="1" i="0" kern="1200" dirty="0">
                <a:solidFill>
                  <a:schemeClr val="accent1"/>
                </a:solidFill>
                <a:latin typeface="Futura Next DemiBold" panose="020B0502020204020303" pitchFamily="34" charset="77"/>
                <a:ea typeface="+mn-ea"/>
                <a:cs typeface="+mn-cs"/>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marL="0" lvl="2" indent="0" algn="l" defTabSz="914400" rtl="0" eaLnBrk="1" latinLnBrk="0" hangingPunct="1">
              <a:lnSpc>
                <a:spcPct val="120000"/>
              </a:lnSpc>
              <a:spcBef>
                <a:spcPts val="800"/>
              </a:spcBef>
              <a:spcAft>
                <a:spcPts val="200"/>
              </a:spcAft>
              <a:buFont typeface="Arial" panose="020B0604020202020204" pitchFamily="34" charset="0"/>
              <a:buNone/>
              <a:tabLst/>
            </a:pPr>
            <a:r>
              <a:rPr lang="en-US" dirty="0"/>
              <a:t>Quote</a:t>
            </a:r>
          </a:p>
          <a:p>
            <a:pPr lvl="3"/>
            <a:r>
              <a:rPr lang="en-US" dirty="0"/>
              <a:t>First level bullet</a:t>
            </a:r>
          </a:p>
          <a:p>
            <a:pPr lvl="5"/>
            <a:r>
              <a:rPr lang="en-US" dirty="0"/>
              <a:t>Second level bullet</a:t>
            </a:r>
          </a:p>
          <a:p>
            <a:pPr lvl="6"/>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a:t>
            </a:r>
          </a:p>
        </p:txBody>
      </p:sp>
      <p:grpSp>
        <p:nvGrpSpPr>
          <p:cNvPr id="10" name="Group 9">
            <a:extLst>
              <a:ext uri="{FF2B5EF4-FFF2-40B4-BE49-F238E27FC236}">
                <a16:creationId xmlns:a16="http://schemas.microsoft.com/office/drawing/2014/main" id="{6D390B40-D316-804E-9EF7-DC39D9C23130}"/>
              </a:ext>
            </a:extLst>
          </p:cNvPr>
          <p:cNvGrpSpPr/>
          <p:nvPr userDrawn="1"/>
        </p:nvGrpSpPr>
        <p:grpSpPr>
          <a:xfrm>
            <a:off x="685800" y="6257314"/>
            <a:ext cx="506815" cy="226800"/>
            <a:chOff x="685800" y="6257314"/>
            <a:chExt cx="506815" cy="226800"/>
          </a:xfrm>
        </p:grpSpPr>
        <p:cxnSp>
          <p:nvCxnSpPr>
            <p:cNvPr id="11" name="Straight Connector 10">
              <a:extLst>
                <a:ext uri="{FF2B5EF4-FFF2-40B4-BE49-F238E27FC236}">
                  <a16:creationId xmlns:a16="http://schemas.microsoft.com/office/drawing/2014/main" id="{65994104-1874-A342-B4E1-0BA831539E0B}"/>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6B5A7E6F-11EE-784A-AAB5-0200CD51A29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9" name="Picture 8">
            <a:extLst>
              <a:ext uri="{FF2B5EF4-FFF2-40B4-BE49-F238E27FC236}">
                <a16:creationId xmlns:a16="http://schemas.microsoft.com/office/drawing/2014/main" id="{2B9BB834-E57D-874C-8D41-A0E9DD93C44D}"/>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2604996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4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8" name="Chart Placeholder 12">
            <a:extLst>
              <a:ext uri="{FF2B5EF4-FFF2-40B4-BE49-F238E27FC236}">
                <a16:creationId xmlns:a16="http://schemas.microsoft.com/office/drawing/2014/main" id="{8D9CF98F-B503-A147-B91E-66220700AAAA}"/>
              </a:ext>
            </a:extLst>
          </p:cNvPr>
          <p:cNvSpPr>
            <a:spLocks noGrp="1"/>
          </p:cNvSpPr>
          <p:nvPr>
            <p:ph type="chart" sz="quarter" idx="13" hasCustomPrompt="1"/>
          </p:nvPr>
        </p:nvSpPr>
        <p:spPr>
          <a:xfrm>
            <a:off x="685979" y="1676400"/>
            <a:ext cx="10820170" cy="4495800"/>
          </a:xfrm>
          <a:prstGeom prst="rect">
            <a:avLst/>
          </a:prstGeom>
        </p:spPr>
        <p:txBody>
          <a:bodyPr tIns="914400" anchor="ctr" anchorCtr="0"/>
          <a:lstStyle>
            <a:lvl1pPr algn="ctr">
              <a:defRPr b="0" i="0"/>
            </a:lvl1pPr>
          </a:lstStyle>
          <a:p>
            <a:r>
              <a:rPr lang="en-US" dirty="0"/>
              <a:t>Insert or create a chart</a:t>
            </a:r>
          </a:p>
        </p:txBody>
      </p:sp>
      <p:grpSp>
        <p:nvGrpSpPr>
          <p:cNvPr id="10" name="Group 9">
            <a:extLst>
              <a:ext uri="{FF2B5EF4-FFF2-40B4-BE49-F238E27FC236}">
                <a16:creationId xmlns:a16="http://schemas.microsoft.com/office/drawing/2014/main" id="{29EAFF8C-CA28-3344-99DE-2BD702D8FF1E}"/>
              </a:ext>
            </a:extLst>
          </p:cNvPr>
          <p:cNvGrpSpPr/>
          <p:nvPr userDrawn="1"/>
        </p:nvGrpSpPr>
        <p:grpSpPr>
          <a:xfrm>
            <a:off x="685800" y="6257314"/>
            <a:ext cx="506815" cy="226800"/>
            <a:chOff x="685800" y="6257314"/>
            <a:chExt cx="506815" cy="226800"/>
          </a:xfrm>
        </p:grpSpPr>
        <p:cxnSp>
          <p:nvCxnSpPr>
            <p:cNvPr id="11" name="Straight Connector 10">
              <a:extLst>
                <a:ext uri="{FF2B5EF4-FFF2-40B4-BE49-F238E27FC236}">
                  <a16:creationId xmlns:a16="http://schemas.microsoft.com/office/drawing/2014/main" id="{CB32CFFE-DF51-874C-8FB0-58273A20A5BD}"/>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9ADE70A0-CEEA-D344-AAFD-F3AB41CA23A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9" name="Picture 8">
            <a:extLst>
              <a:ext uri="{FF2B5EF4-FFF2-40B4-BE49-F238E27FC236}">
                <a16:creationId xmlns:a16="http://schemas.microsoft.com/office/drawing/2014/main" id="{EB183382-1461-6944-B2BE-FFDB020329A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345555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4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grpSp>
        <p:nvGrpSpPr>
          <p:cNvPr id="8" name="Group 7">
            <a:extLst>
              <a:ext uri="{FF2B5EF4-FFF2-40B4-BE49-F238E27FC236}">
                <a16:creationId xmlns:a16="http://schemas.microsoft.com/office/drawing/2014/main" id="{DFF10586-4B47-7844-AFDF-2F64C97ED44B}"/>
              </a:ext>
            </a:extLst>
          </p:cNvPr>
          <p:cNvGrpSpPr/>
          <p:nvPr userDrawn="1"/>
        </p:nvGrpSpPr>
        <p:grpSpPr>
          <a:xfrm>
            <a:off x="685800" y="6257314"/>
            <a:ext cx="506815" cy="226800"/>
            <a:chOff x="685800" y="6257314"/>
            <a:chExt cx="506815" cy="226800"/>
          </a:xfrm>
        </p:grpSpPr>
        <p:cxnSp>
          <p:nvCxnSpPr>
            <p:cNvPr id="9" name="Straight Connector 8">
              <a:extLst>
                <a:ext uri="{FF2B5EF4-FFF2-40B4-BE49-F238E27FC236}">
                  <a16:creationId xmlns:a16="http://schemas.microsoft.com/office/drawing/2014/main" id="{1231BDCB-7B49-A843-80B9-11571C6B50B9}"/>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28E2B36F-03C1-3C46-BB40-F7870DD5354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2" name="Picture 11">
            <a:extLst>
              <a:ext uri="{FF2B5EF4-FFF2-40B4-BE49-F238E27FC236}">
                <a16:creationId xmlns:a16="http://schemas.microsoft.com/office/drawing/2014/main" id="{339D4952-6FCD-C44A-B151-FE8721F1292D}"/>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356111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Left with Bracke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B9949E6D-90C8-F24A-9F7F-408D440FC6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8750" t="16711" b="12500"/>
          <a:stretch/>
        </p:blipFill>
        <p:spPr>
          <a:xfrm>
            <a:off x="-30480" y="0"/>
            <a:ext cx="1188720" cy="6858000"/>
          </a:xfrm>
          <a:prstGeom prst="rect">
            <a:avLst/>
          </a:prstGeom>
        </p:spPr>
      </p:pic>
      <p:sp>
        <p:nvSpPr>
          <p:cNvPr id="7" name="Title 4">
            <a:extLst>
              <a:ext uri="{FF2B5EF4-FFF2-40B4-BE49-F238E27FC236}">
                <a16:creationId xmlns:a16="http://schemas.microsoft.com/office/drawing/2014/main" id="{A98730B0-2E50-4CBA-8561-DA7276B0F3DE}"/>
              </a:ext>
            </a:extLst>
          </p:cNvPr>
          <p:cNvSpPr>
            <a:spLocks noGrp="1"/>
          </p:cNvSpPr>
          <p:nvPr>
            <p:ph type="title"/>
          </p:nvPr>
        </p:nvSpPr>
        <p:spPr>
          <a:xfrm>
            <a:off x="1667669" y="2310673"/>
            <a:ext cx="4846955" cy="1314975"/>
          </a:xfrm>
        </p:spPr>
        <p:txBody>
          <a:bodyPr wrap="square" rIns="137160" anchor="b" anchorCtr="0">
            <a:noAutofit/>
          </a:bodyPr>
          <a:lstStyle>
            <a:lvl1pPr algn="l">
              <a:defRPr sz="4400" spc="-150"/>
            </a:lvl1pPr>
          </a:lstStyle>
          <a:p>
            <a:r>
              <a:rPr lang="en-US"/>
              <a:t>Click to edit Master title style</a:t>
            </a:r>
            <a:endParaRPr lang="en-US" dirty="0"/>
          </a:p>
        </p:txBody>
      </p:sp>
      <p:sp>
        <p:nvSpPr>
          <p:cNvPr id="8" name="Subtitle 2">
            <a:extLst>
              <a:ext uri="{FF2B5EF4-FFF2-40B4-BE49-F238E27FC236}">
                <a16:creationId xmlns:a16="http://schemas.microsoft.com/office/drawing/2014/main" id="{CE7EC13F-A16D-4AB9-BEBB-EC169E7BC3A1}"/>
              </a:ext>
            </a:extLst>
          </p:cNvPr>
          <p:cNvSpPr>
            <a:spLocks noGrp="1"/>
          </p:cNvSpPr>
          <p:nvPr>
            <p:ph type="subTitle" idx="1"/>
          </p:nvPr>
        </p:nvSpPr>
        <p:spPr>
          <a:xfrm>
            <a:off x="1667668" y="3644899"/>
            <a:ext cx="4846955" cy="1155701"/>
          </a:xfrm>
          <a:prstGeom prst="rect">
            <a:avLst/>
          </a:prstGeom>
        </p:spPr>
        <p:txBody>
          <a:bodyPr lIns="137160" tIns="182880" rIns="137160" bIns="182880" anchor="t" anchorCtr="0">
            <a:noAutofit/>
          </a:bodyPr>
          <a:lstStyle>
            <a:lvl1pPr marL="0" indent="0" algn="l">
              <a:buNone/>
              <a:defRPr sz="2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ustDataLst>
      <p:tags r:id="rId1"/>
    </p:custDataLst>
    <p:extLst>
      <p:ext uri="{BB962C8B-B14F-4D97-AF65-F5344CB8AC3E}">
        <p14:creationId xmlns:p14="http://schemas.microsoft.com/office/powerpoint/2010/main" val="2029093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Double data call out">
    <p:spTree>
      <p:nvGrpSpPr>
        <p:cNvPr id="1" name=""/>
        <p:cNvGrpSpPr/>
        <p:nvPr/>
      </p:nvGrpSpPr>
      <p:grpSpPr>
        <a:xfrm>
          <a:off x="0" y="0"/>
          <a:ext cx="0" cy="0"/>
          <a:chOff x="0" y="0"/>
          <a:chExt cx="0" cy="0"/>
        </a:xfrm>
      </p:grpSpPr>
      <p:sp>
        <p:nvSpPr>
          <p:cNvPr id="9" name="Text Placeholder 3"/>
          <p:cNvSpPr>
            <a:spLocks noGrp="1"/>
          </p:cNvSpPr>
          <p:nvPr>
            <p:ph type="body" sz="quarter" idx="13" hasCustomPrompt="1"/>
          </p:nvPr>
        </p:nvSpPr>
        <p:spPr>
          <a:xfrm>
            <a:off x="838200" y="1262521"/>
            <a:ext cx="3742189" cy="1661993"/>
          </a:xfrm>
        </p:spPr>
        <p:txBody>
          <a:bodyPr lIns="0" tIns="0" rIns="0" bIns="0" anchor="b" anchorCtr="0">
            <a:noAutofit/>
          </a:bodyPr>
          <a:lstStyle>
            <a:lvl1pPr marL="0" indent="0">
              <a:lnSpc>
                <a:spcPct val="90000"/>
              </a:lnSpc>
              <a:buNone/>
              <a:defRPr sz="12000" b="1" i="0" spc="0" baseline="0">
                <a:solidFill>
                  <a:srgbClr val="FFB618"/>
                </a:solidFill>
                <a:latin typeface="Speedee Beta" charset="0"/>
                <a:ea typeface="Speedee Beta" charset="0"/>
                <a:cs typeface="Speedee Beta" charset="0"/>
              </a:defRPr>
            </a:lvl1pPr>
          </a:lstStyle>
          <a:p>
            <a:pPr lvl="0"/>
            <a:r>
              <a:rPr lang="en-US" dirty="0"/>
              <a:t>XX%</a:t>
            </a:r>
          </a:p>
        </p:txBody>
      </p:sp>
      <p:sp>
        <p:nvSpPr>
          <p:cNvPr id="10" name="Text Placeholder 3"/>
          <p:cNvSpPr>
            <a:spLocks noGrp="1"/>
          </p:cNvSpPr>
          <p:nvPr>
            <p:ph type="body" sz="quarter" idx="14" hasCustomPrompt="1"/>
          </p:nvPr>
        </p:nvSpPr>
        <p:spPr>
          <a:xfrm>
            <a:off x="838200" y="2768206"/>
            <a:ext cx="3742189" cy="2518693"/>
          </a:xfrm>
        </p:spPr>
        <p:txBody>
          <a:bodyPr lIns="0" tIns="0" rIns="0" bIns="0">
            <a:noAutofit/>
          </a:bodyPr>
          <a:lstStyle>
            <a:lvl1pPr marL="0" indent="0">
              <a:lnSpc>
                <a:spcPct val="120000"/>
              </a:lnSpc>
              <a:buNone/>
              <a:defRPr sz="1800" b="1" i="0" spc="0" baseline="0">
                <a:solidFill>
                  <a:schemeClr val="tx1"/>
                </a:solidFill>
                <a:latin typeface="Speedee Beta" charset="0"/>
                <a:ea typeface="Speedee Beta" charset="0"/>
                <a:cs typeface="Speedee Beta" charset="0"/>
              </a:defRPr>
            </a:lvl1pPr>
          </a:lstStyle>
          <a:p>
            <a:pPr lvl="0"/>
            <a:r>
              <a:rPr lang="en-US" dirty="0"/>
              <a:t>Lorem ipsum dolor sit </a:t>
            </a:r>
            <a:r>
              <a:rPr lang="en-US" dirty="0" err="1"/>
              <a:t>amet</a:t>
            </a:r>
            <a:r>
              <a:rPr lang="en-US" dirty="0"/>
              <a:t>, </a:t>
            </a:r>
            <a:r>
              <a:rPr lang="en-US" dirty="0" err="1"/>
              <a:t>pri</a:t>
            </a:r>
            <a:r>
              <a:rPr lang="en-US" dirty="0"/>
              <a:t> ex </a:t>
            </a:r>
            <a:r>
              <a:rPr lang="en-US" dirty="0" err="1"/>
              <a:t>agam</a:t>
            </a:r>
            <a:r>
              <a:rPr lang="en-US" dirty="0"/>
              <a:t> </a:t>
            </a:r>
            <a:r>
              <a:rPr lang="en-US" dirty="0" err="1"/>
              <a:t>scribentur</a:t>
            </a:r>
            <a:r>
              <a:rPr lang="en-US" dirty="0"/>
              <a:t>, an </a:t>
            </a:r>
            <a:r>
              <a:rPr lang="en-US" dirty="0" err="1"/>
              <a:t>vel</a:t>
            </a:r>
            <a:r>
              <a:rPr lang="en-US" dirty="0"/>
              <a:t> </a:t>
            </a:r>
            <a:r>
              <a:rPr lang="en-US" dirty="0" err="1"/>
              <a:t>tractatos</a:t>
            </a:r>
            <a:r>
              <a:rPr lang="en-US" dirty="0"/>
              <a:t> </a:t>
            </a:r>
            <a:r>
              <a:rPr lang="en-US" dirty="0" err="1"/>
              <a:t>interpretaris, nec te impedit graecis. </a:t>
            </a:r>
            <a:r>
              <a:rPr lang="en-US" dirty="0"/>
              <a:t>Cu </a:t>
            </a:r>
            <a:r>
              <a:rPr lang="en-US" dirty="0" err="1"/>
              <a:t>ferri</a:t>
            </a:r>
            <a:r>
              <a:rPr lang="en-US" dirty="0"/>
              <a:t> </a:t>
            </a:r>
            <a:r>
              <a:rPr lang="en-US" dirty="0" err="1"/>
              <a:t>illud</a:t>
            </a:r>
            <a:r>
              <a:rPr lang="en-US" dirty="0"/>
              <a:t> </a:t>
            </a:r>
            <a:r>
              <a:rPr lang="en-US" dirty="0" err="1"/>
              <a:t>noster</a:t>
            </a:r>
            <a:r>
              <a:rPr lang="en-US" dirty="0"/>
              <a:t> mea.</a:t>
            </a:r>
          </a:p>
        </p:txBody>
      </p:sp>
      <p:sp>
        <p:nvSpPr>
          <p:cNvPr id="12" name="Text Placeholder 3"/>
          <p:cNvSpPr>
            <a:spLocks noGrp="1"/>
          </p:cNvSpPr>
          <p:nvPr>
            <p:ph type="body" sz="quarter" idx="16" hasCustomPrompt="1"/>
          </p:nvPr>
        </p:nvSpPr>
        <p:spPr>
          <a:xfrm>
            <a:off x="838200" y="603903"/>
            <a:ext cx="3360890" cy="112538"/>
          </a:xfrm>
        </p:spPr>
        <p:txBody>
          <a:bodyPr lIns="0" tIns="0" rIns="0" bIns="0">
            <a:noAutofit/>
          </a:bodyPr>
          <a:lstStyle>
            <a:lvl1pPr marL="0" indent="0">
              <a:lnSpc>
                <a:spcPct val="80000"/>
              </a:lnSpc>
              <a:buNone/>
              <a:defRPr lang="en-US" sz="1200" b="1" i="0" kern="1200" cap="none" spc="20" baseline="0" dirty="0">
                <a:solidFill>
                  <a:schemeClr val="tx1"/>
                </a:solidFill>
                <a:latin typeface="Speedee Beta" charset="0"/>
                <a:ea typeface="Speedee Beta" charset="0"/>
                <a:cs typeface="Speedee Beta" charset="0"/>
              </a:defRPr>
            </a:lvl1pPr>
          </a:lstStyle>
          <a:p>
            <a:pPr lvl="0"/>
            <a:r>
              <a:rPr lang="en-US" dirty="0"/>
              <a:t>Optional eyebrow.</a:t>
            </a:r>
          </a:p>
        </p:txBody>
      </p:sp>
      <p:sp>
        <p:nvSpPr>
          <p:cNvPr id="7" name="Text Placeholder 3"/>
          <p:cNvSpPr>
            <a:spLocks noGrp="1"/>
          </p:cNvSpPr>
          <p:nvPr>
            <p:ph type="body" sz="quarter" idx="17" hasCustomPrompt="1"/>
          </p:nvPr>
        </p:nvSpPr>
        <p:spPr>
          <a:xfrm>
            <a:off x="6525936" y="1262521"/>
            <a:ext cx="3742189" cy="1661993"/>
          </a:xfrm>
        </p:spPr>
        <p:txBody>
          <a:bodyPr lIns="0" tIns="0" rIns="0" bIns="0" anchor="b" anchorCtr="0">
            <a:noAutofit/>
          </a:bodyPr>
          <a:lstStyle>
            <a:lvl1pPr marL="0" indent="0">
              <a:lnSpc>
                <a:spcPct val="90000"/>
              </a:lnSpc>
              <a:buNone/>
              <a:defRPr sz="12000" b="1" i="0" spc="0" baseline="0">
                <a:solidFill>
                  <a:srgbClr val="FFB618"/>
                </a:solidFill>
                <a:latin typeface="Speedee Beta" charset="0"/>
                <a:ea typeface="Speedee Beta" charset="0"/>
                <a:cs typeface="Speedee Beta" charset="0"/>
              </a:defRPr>
            </a:lvl1pPr>
          </a:lstStyle>
          <a:p>
            <a:pPr lvl="0"/>
            <a:r>
              <a:rPr lang="en-US" dirty="0"/>
              <a:t>XX%</a:t>
            </a:r>
          </a:p>
        </p:txBody>
      </p:sp>
      <p:sp>
        <p:nvSpPr>
          <p:cNvPr id="8" name="Text Placeholder 3"/>
          <p:cNvSpPr>
            <a:spLocks noGrp="1"/>
          </p:cNvSpPr>
          <p:nvPr>
            <p:ph type="body" sz="quarter" idx="18" hasCustomPrompt="1"/>
          </p:nvPr>
        </p:nvSpPr>
        <p:spPr>
          <a:xfrm>
            <a:off x="6525936" y="2768206"/>
            <a:ext cx="3742189" cy="2518693"/>
          </a:xfrm>
        </p:spPr>
        <p:txBody>
          <a:bodyPr lIns="0" tIns="0" rIns="0" bIns="0">
            <a:noAutofit/>
          </a:bodyPr>
          <a:lstStyle>
            <a:lvl1pPr marL="0" indent="0">
              <a:lnSpc>
                <a:spcPct val="120000"/>
              </a:lnSpc>
              <a:buNone/>
              <a:defRPr sz="1800" b="1" i="0" spc="0" baseline="0">
                <a:solidFill>
                  <a:schemeClr val="tx1"/>
                </a:solidFill>
                <a:latin typeface="Speedee Beta" charset="0"/>
                <a:ea typeface="Speedee Beta" charset="0"/>
                <a:cs typeface="Speedee Beta" charset="0"/>
              </a:defRPr>
            </a:lvl1pPr>
          </a:lstStyle>
          <a:p>
            <a:pPr lvl="0"/>
            <a:r>
              <a:rPr lang="en-US" dirty="0" err="1"/>
              <a:t>Lorem ipsum dolor sit amet, pri ex agam scribentur, an vel tractatos interpretaris, nec te impedit graecis. </a:t>
            </a:r>
            <a:r>
              <a:rPr lang="en-US" dirty="0"/>
              <a:t>Cu </a:t>
            </a:r>
            <a:r>
              <a:rPr lang="en-US" dirty="0" err="1"/>
              <a:t>ferri</a:t>
            </a:r>
            <a:r>
              <a:rPr lang="en-US" dirty="0"/>
              <a:t> </a:t>
            </a:r>
            <a:r>
              <a:rPr lang="en-US" dirty="0" err="1"/>
              <a:t>illud</a:t>
            </a:r>
            <a:r>
              <a:rPr lang="en-US" dirty="0"/>
              <a:t> </a:t>
            </a:r>
            <a:r>
              <a:rPr lang="en-US" dirty="0" err="1"/>
              <a:t>noster</a:t>
            </a:r>
            <a:r>
              <a:rPr lang="en-US" dirty="0"/>
              <a:t> mea.</a:t>
            </a:r>
          </a:p>
        </p:txBody>
      </p:sp>
      <p:cxnSp>
        <p:nvCxnSpPr>
          <p:cNvPr id="3" name="Straight Connector 2"/>
          <p:cNvCxnSpPr/>
          <p:nvPr/>
        </p:nvCxnSpPr>
        <p:spPr>
          <a:xfrm>
            <a:off x="5561901" y="1257300"/>
            <a:ext cx="0" cy="418590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14" name="pasted-image.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6378970"/>
            <a:ext cx="170171" cy="136130"/>
          </a:xfrm>
          <a:prstGeom prst="rect">
            <a:avLst/>
          </a:prstGeom>
          <a:ln w="3175">
            <a:miter lim="400000"/>
          </a:ln>
        </p:spPr>
      </p:pic>
      <p:sp>
        <p:nvSpPr>
          <p:cNvPr id="2" name="Slide Number Placeholder 1"/>
          <p:cNvSpPr>
            <a:spLocks noGrp="1"/>
          </p:cNvSpPr>
          <p:nvPr>
            <p:ph type="sldNum" sz="quarter" idx="19"/>
          </p:nvPr>
        </p:nvSpPr>
        <p:spPr/>
        <p:txBody>
          <a:bodyPr/>
          <a:lstStyle/>
          <a:p>
            <a:fld id="{726BF157-BF1F-46B7-963C-2E8A7AD73339}" type="slidenum">
              <a:rPr lang="en-US" smtClean="0"/>
              <a:t>‹#›</a:t>
            </a:fld>
            <a:endParaRPr lang="en-US" dirty="0"/>
          </a:p>
        </p:txBody>
      </p:sp>
      <p:pic>
        <p:nvPicPr>
          <p:cNvPr id="13" name="Picture 1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38200" y="817375"/>
            <a:ext cx="851279" cy="64471"/>
          </a:xfrm>
          <a:prstGeom prst="rect">
            <a:avLst/>
          </a:prstGeom>
        </p:spPr>
      </p:pic>
    </p:spTree>
    <p:extLst>
      <p:ext uri="{BB962C8B-B14F-4D97-AF65-F5344CB8AC3E}">
        <p14:creationId xmlns:p14="http://schemas.microsoft.com/office/powerpoint/2010/main" val="1470301034"/>
      </p:ext>
    </p:extLst>
  </p:cSld>
  <p:clrMapOvr>
    <a:masterClrMapping/>
  </p:clrMapOvr>
  <p:transition spd="med"/>
  <p:extLst>
    <p:ext uri="{DCECCB84-F9BA-43D5-87BE-67443E8EF086}">
      <p15:sldGuideLst xmlns:p15="http://schemas.microsoft.com/office/powerpoint/2012/main">
        <p15:guide id="1" orient="horz" pos="4104">
          <p15:clr>
            <a:srgbClr val="FBAE40"/>
          </p15:clr>
        </p15:guide>
        <p15:guide id="2" pos="528">
          <p15:clr>
            <a:srgbClr val="FBAE40"/>
          </p15:clr>
        </p15:guide>
        <p15:guide id="3" pos="7152">
          <p15:clr>
            <a:srgbClr val="FBAE40"/>
          </p15:clr>
        </p15:guide>
        <p15:guide id="4" pos="3840">
          <p15:clr>
            <a:srgbClr val="FBAE40"/>
          </p15:clr>
        </p15:guide>
        <p15:guide id="5" orient="horz" pos="792">
          <p15:clr>
            <a:srgbClr val="FBAE40"/>
          </p15:clr>
        </p15:guide>
      </p15:sldGuideLst>
    </p:ext>
  </p:extLst>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Image with Cop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4419600" y="0"/>
            <a:ext cx="77724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7" name="Text Placeholder 8">
            <a:extLst>
              <a:ext uri="{FF2B5EF4-FFF2-40B4-BE49-F238E27FC236}">
                <a16:creationId xmlns:a16="http://schemas.microsoft.com/office/drawing/2014/main" id="{82EF2B01-6D0A-5446-A0D6-B00462C75229}"/>
              </a:ext>
            </a:extLst>
          </p:cNvPr>
          <p:cNvSpPr>
            <a:spLocks noGrp="1"/>
          </p:cNvSpPr>
          <p:nvPr>
            <p:ph type="body" sz="quarter" idx="13" hasCustomPrompt="1"/>
          </p:nvPr>
        </p:nvSpPr>
        <p:spPr>
          <a:xfrm>
            <a:off x="685800" y="610384"/>
            <a:ext cx="3086100" cy="5561816"/>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2"/>
                </a:solidFill>
                <a:latin typeface="Futura Next DemiBold" panose="020B0502020204020303" pitchFamily="34" charset="77"/>
              </a:defRPr>
            </a:lvl2pPr>
            <a:lvl3pPr marL="0" indent="0">
              <a:lnSpc>
                <a:spcPct val="120000"/>
              </a:lnSpc>
              <a:spcBef>
                <a:spcPts val="800"/>
              </a:spcBef>
              <a:spcAft>
                <a:spcPts val="200"/>
              </a:spcAft>
              <a:buNone/>
              <a:defRPr lang="en-US" sz="2000" b="1" i="0" kern="1200" dirty="0">
                <a:solidFill>
                  <a:schemeClr val="accent1"/>
                </a:solidFill>
                <a:latin typeface="Futura Next DemiBold" panose="020B0502020204020303" pitchFamily="34" charset="77"/>
                <a:ea typeface="+mn-ea"/>
                <a:cs typeface="+mn-cs"/>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marL="0" lvl="2" indent="0" algn="l" defTabSz="914400" rtl="0" eaLnBrk="1" latinLnBrk="0" hangingPunct="1">
              <a:lnSpc>
                <a:spcPct val="120000"/>
              </a:lnSpc>
              <a:spcBef>
                <a:spcPts val="800"/>
              </a:spcBef>
              <a:spcAft>
                <a:spcPts val="200"/>
              </a:spcAft>
              <a:buFont typeface="Arial" panose="020B0604020202020204" pitchFamily="34" charset="0"/>
              <a:buNone/>
              <a:tabLst/>
            </a:pPr>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grpSp>
        <p:nvGrpSpPr>
          <p:cNvPr id="11" name="Group 10">
            <a:extLst>
              <a:ext uri="{FF2B5EF4-FFF2-40B4-BE49-F238E27FC236}">
                <a16:creationId xmlns:a16="http://schemas.microsoft.com/office/drawing/2014/main" id="{893205FB-6256-D64A-91E2-D90C0E8B5537}"/>
              </a:ext>
            </a:extLst>
          </p:cNvPr>
          <p:cNvGrpSpPr/>
          <p:nvPr userDrawn="1"/>
        </p:nvGrpSpPr>
        <p:grpSpPr>
          <a:xfrm>
            <a:off x="685800" y="6257314"/>
            <a:ext cx="506815" cy="226800"/>
            <a:chOff x="685800" y="6257314"/>
            <a:chExt cx="506815" cy="226800"/>
          </a:xfrm>
        </p:grpSpPr>
        <p:cxnSp>
          <p:nvCxnSpPr>
            <p:cNvPr id="12" name="Straight Connector 11">
              <a:extLst>
                <a:ext uri="{FF2B5EF4-FFF2-40B4-BE49-F238E27FC236}">
                  <a16:creationId xmlns:a16="http://schemas.microsoft.com/office/drawing/2014/main" id="{678F7DC6-DDD6-9146-99CD-6B694444F056}"/>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A0F0C463-2AC9-3646-BB50-EA375C6F51A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0" name="Picture 9">
            <a:extLst>
              <a:ext uri="{FF2B5EF4-FFF2-40B4-BE49-F238E27FC236}">
                <a16:creationId xmlns:a16="http://schemas.microsoft.com/office/drawing/2014/main" id="{685ADF24-DBA5-F344-BCF7-4CE967A012F0}"/>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4126338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Image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4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grpSp>
        <p:nvGrpSpPr>
          <p:cNvPr id="9" name="Group 8">
            <a:extLst>
              <a:ext uri="{FF2B5EF4-FFF2-40B4-BE49-F238E27FC236}">
                <a16:creationId xmlns:a16="http://schemas.microsoft.com/office/drawing/2014/main" id="{B8534781-2319-1F4A-B36D-2F148255E263}"/>
              </a:ext>
            </a:extLst>
          </p:cNvPr>
          <p:cNvGrpSpPr/>
          <p:nvPr userDrawn="1"/>
        </p:nvGrpSpPr>
        <p:grpSpPr>
          <a:xfrm>
            <a:off x="685800" y="6257314"/>
            <a:ext cx="506815" cy="226800"/>
            <a:chOff x="685800" y="6257314"/>
            <a:chExt cx="506815" cy="226800"/>
          </a:xfrm>
        </p:grpSpPr>
        <p:cxnSp>
          <p:nvCxnSpPr>
            <p:cNvPr id="10" name="Straight Connector 9">
              <a:extLst>
                <a:ext uri="{FF2B5EF4-FFF2-40B4-BE49-F238E27FC236}">
                  <a16:creationId xmlns:a16="http://schemas.microsoft.com/office/drawing/2014/main" id="{79E3BA77-4DDE-7C48-A8E4-D7F6FA7E0C22}"/>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B48C79EB-45D5-8847-9ADF-FB16996C3DD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3" name="Picture 12">
            <a:extLst>
              <a:ext uri="{FF2B5EF4-FFF2-40B4-BE49-F238E27FC236}">
                <a16:creationId xmlns:a16="http://schemas.microsoft.com/office/drawing/2014/main" id="{786986FA-A65F-544E-AD1F-513931C1B42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2563462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grpSp>
        <p:nvGrpSpPr>
          <p:cNvPr id="8" name="Group 7">
            <a:extLst>
              <a:ext uri="{FF2B5EF4-FFF2-40B4-BE49-F238E27FC236}">
                <a16:creationId xmlns:a16="http://schemas.microsoft.com/office/drawing/2014/main" id="{759D4191-284B-714A-952E-9C78F46E15CC}"/>
              </a:ext>
            </a:extLst>
          </p:cNvPr>
          <p:cNvGrpSpPr/>
          <p:nvPr userDrawn="1"/>
        </p:nvGrpSpPr>
        <p:grpSpPr>
          <a:xfrm>
            <a:off x="685800" y="6257314"/>
            <a:ext cx="506815" cy="226800"/>
            <a:chOff x="685800" y="6257314"/>
            <a:chExt cx="506815" cy="226800"/>
          </a:xfrm>
        </p:grpSpPr>
        <p:cxnSp>
          <p:nvCxnSpPr>
            <p:cNvPr id="9" name="Straight Connector 8">
              <a:extLst>
                <a:ext uri="{FF2B5EF4-FFF2-40B4-BE49-F238E27FC236}">
                  <a16:creationId xmlns:a16="http://schemas.microsoft.com/office/drawing/2014/main" id="{91D065A7-7FF5-D643-86FF-A887E5F44279}"/>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1A8C85D-71BA-C34B-B9F8-11AEEF4BEE3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7" name="Picture 6">
            <a:extLst>
              <a:ext uri="{FF2B5EF4-FFF2-40B4-BE49-F238E27FC236}">
                <a16:creationId xmlns:a16="http://schemas.microsoft.com/office/drawing/2014/main" id="{CC8A6832-6BFF-F84F-9AA0-42264FFB5CFF}"/>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46046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grpSp>
        <p:nvGrpSpPr>
          <p:cNvPr id="8" name="Group 7">
            <a:extLst>
              <a:ext uri="{FF2B5EF4-FFF2-40B4-BE49-F238E27FC236}">
                <a16:creationId xmlns:a16="http://schemas.microsoft.com/office/drawing/2014/main" id="{759D4191-284B-714A-952E-9C78F46E15CC}"/>
              </a:ext>
            </a:extLst>
          </p:cNvPr>
          <p:cNvGrpSpPr/>
          <p:nvPr userDrawn="1"/>
        </p:nvGrpSpPr>
        <p:grpSpPr>
          <a:xfrm>
            <a:off x="685800" y="6257314"/>
            <a:ext cx="506815" cy="226800"/>
            <a:chOff x="685800" y="6257314"/>
            <a:chExt cx="506815" cy="226800"/>
          </a:xfrm>
        </p:grpSpPr>
        <p:cxnSp>
          <p:nvCxnSpPr>
            <p:cNvPr id="9" name="Straight Connector 8">
              <a:extLst>
                <a:ext uri="{FF2B5EF4-FFF2-40B4-BE49-F238E27FC236}">
                  <a16:creationId xmlns:a16="http://schemas.microsoft.com/office/drawing/2014/main" id="{91D065A7-7FF5-D643-86FF-A887E5F44279}"/>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1A8C85D-71BA-C34B-B9F8-11AEEF4BEE3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7" name="Picture 6">
            <a:extLst>
              <a:ext uri="{FF2B5EF4-FFF2-40B4-BE49-F238E27FC236}">
                <a16:creationId xmlns:a16="http://schemas.microsoft.com/office/drawing/2014/main" id="{CC8A6832-6BFF-F84F-9AA0-42264FFB5CFF}"/>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1146067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One Column: Logos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4914900" cy="1143000"/>
          </a:xfrm>
        </p:spPr>
        <p:txBody>
          <a:bodyPr anchor="t" anchorCtr="0"/>
          <a:lstStyle>
            <a:lvl1pPr>
              <a:defRPr sz="2400" b="0" i="0">
                <a:latin typeface="Futura Next Medium" panose="020B0602020204020303" pitchFamily="34" charset="77"/>
              </a:defRPr>
            </a:lvl1pPr>
          </a:lstStyle>
          <a:p>
            <a:r>
              <a:rPr lang="en-US" dirty="0"/>
              <a:t>Long title sentence case, Lorem Ipsum has been the industry’s standard dummy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36CCF8E2-5781-544A-83B5-14490F6A7C22}"/>
              </a:ext>
            </a:extLst>
          </p:cNvPr>
          <p:cNvSpPr>
            <a:spLocks noGrp="1"/>
          </p:cNvSpPr>
          <p:nvPr>
            <p:ph type="pic" sz="quarter" idx="24" hasCustomPrompt="1"/>
          </p:nvPr>
        </p:nvSpPr>
        <p:spPr>
          <a:xfrm>
            <a:off x="6284037" y="173418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7" name="Picture Placeholder 14">
            <a:extLst>
              <a:ext uri="{FF2B5EF4-FFF2-40B4-BE49-F238E27FC236}">
                <a16:creationId xmlns:a16="http://schemas.microsoft.com/office/drawing/2014/main" id="{98A16178-6100-8E44-87C1-99EC09F688AF}"/>
              </a:ext>
            </a:extLst>
          </p:cNvPr>
          <p:cNvSpPr>
            <a:spLocks noGrp="1"/>
          </p:cNvSpPr>
          <p:nvPr>
            <p:ph type="pic" sz="quarter" idx="25" hasCustomPrompt="1"/>
          </p:nvPr>
        </p:nvSpPr>
        <p:spPr>
          <a:xfrm>
            <a:off x="6285624" y="292227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0" name="Picture Placeholder 14">
            <a:extLst>
              <a:ext uri="{FF2B5EF4-FFF2-40B4-BE49-F238E27FC236}">
                <a16:creationId xmlns:a16="http://schemas.microsoft.com/office/drawing/2014/main" id="{B89E3930-FFA7-324A-BBF7-6AEF0E3E1EBA}"/>
              </a:ext>
            </a:extLst>
          </p:cNvPr>
          <p:cNvSpPr>
            <a:spLocks noGrp="1"/>
          </p:cNvSpPr>
          <p:nvPr>
            <p:ph type="pic" sz="quarter" idx="26" hasCustomPrompt="1"/>
          </p:nvPr>
        </p:nvSpPr>
        <p:spPr>
          <a:xfrm>
            <a:off x="6285624" y="411035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1" name="Picture Placeholder 14">
            <a:extLst>
              <a:ext uri="{FF2B5EF4-FFF2-40B4-BE49-F238E27FC236}">
                <a16:creationId xmlns:a16="http://schemas.microsoft.com/office/drawing/2014/main" id="{7DE54EB1-4025-454A-8113-AF05922F3515}"/>
              </a:ext>
            </a:extLst>
          </p:cNvPr>
          <p:cNvSpPr>
            <a:spLocks noGrp="1"/>
          </p:cNvSpPr>
          <p:nvPr>
            <p:ph type="pic" sz="quarter" idx="27" hasCustomPrompt="1"/>
          </p:nvPr>
        </p:nvSpPr>
        <p:spPr>
          <a:xfrm>
            <a:off x="6285624" y="529844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2" name="Picture Placeholder 14">
            <a:extLst>
              <a:ext uri="{FF2B5EF4-FFF2-40B4-BE49-F238E27FC236}">
                <a16:creationId xmlns:a16="http://schemas.microsoft.com/office/drawing/2014/main" id="{5672584D-25F0-514D-8037-2BDF02A048CE}"/>
              </a:ext>
            </a:extLst>
          </p:cNvPr>
          <p:cNvSpPr>
            <a:spLocks noGrp="1"/>
          </p:cNvSpPr>
          <p:nvPr>
            <p:ph type="pic" sz="quarter" idx="28" hasCustomPrompt="1"/>
          </p:nvPr>
        </p:nvSpPr>
        <p:spPr>
          <a:xfrm>
            <a:off x="8150645" y="173418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3" name="Picture Placeholder 14">
            <a:extLst>
              <a:ext uri="{FF2B5EF4-FFF2-40B4-BE49-F238E27FC236}">
                <a16:creationId xmlns:a16="http://schemas.microsoft.com/office/drawing/2014/main" id="{4252D262-7B74-BB4F-88E8-5AF45A3783F6}"/>
              </a:ext>
            </a:extLst>
          </p:cNvPr>
          <p:cNvSpPr>
            <a:spLocks noGrp="1"/>
          </p:cNvSpPr>
          <p:nvPr>
            <p:ph type="pic" sz="quarter" idx="29" hasCustomPrompt="1"/>
          </p:nvPr>
        </p:nvSpPr>
        <p:spPr>
          <a:xfrm>
            <a:off x="8152232" y="292227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4" name="Picture Placeholder 14">
            <a:extLst>
              <a:ext uri="{FF2B5EF4-FFF2-40B4-BE49-F238E27FC236}">
                <a16:creationId xmlns:a16="http://schemas.microsoft.com/office/drawing/2014/main" id="{E206A6B2-CD8E-294D-9E42-E81B7A58BF64}"/>
              </a:ext>
            </a:extLst>
          </p:cNvPr>
          <p:cNvSpPr>
            <a:spLocks noGrp="1"/>
          </p:cNvSpPr>
          <p:nvPr>
            <p:ph type="pic" sz="quarter" idx="30" hasCustomPrompt="1"/>
          </p:nvPr>
        </p:nvSpPr>
        <p:spPr>
          <a:xfrm>
            <a:off x="8152232" y="411035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5" name="Picture Placeholder 14">
            <a:extLst>
              <a:ext uri="{FF2B5EF4-FFF2-40B4-BE49-F238E27FC236}">
                <a16:creationId xmlns:a16="http://schemas.microsoft.com/office/drawing/2014/main" id="{F2E78003-2ACC-2841-BD25-AF9D5D8A554C}"/>
              </a:ext>
            </a:extLst>
          </p:cNvPr>
          <p:cNvSpPr>
            <a:spLocks noGrp="1"/>
          </p:cNvSpPr>
          <p:nvPr>
            <p:ph type="pic" sz="quarter" idx="31" hasCustomPrompt="1"/>
          </p:nvPr>
        </p:nvSpPr>
        <p:spPr>
          <a:xfrm>
            <a:off x="8152232" y="529844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6" name="Picture Placeholder 14">
            <a:extLst>
              <a:ext uri="{FF2B5EF4-FFF2-40B4-BE49-F238E27FC236}">
                <a16:creationId xmlns:a16="http://schemas.microsoft.com/office/drawing/2014/main" id="{6DBA8565-04C4-8743-A1BF-59FFF4930A9E}"/>
              </a:ext>
            </a:extLst>
          </p:cNvPr>
          <p:cNvSpPr>
            <a:spLocks noGrp="1"/>
          </p:cNvSpPr>
          <p:nvPr>
            <p:ph type="pic" sz="quarter" idx="32" hasCustomPrompt="1"/>
          </p:nvPr>
        </p:nvSpPr>
        <p:spPr>
          <a:xfrm>
            <a:off x="10017252" y="173418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7" name="Picture Placeholder 14">
            <a:extLst>
              <a:ext uri="{FF2B5EF4-FFF2-40B4-BE49-F238E27FC236}">
                <a16:creationId xmlns:a16="http://schemas.microsoft.com/office/drawing/2014/main" id="{7B30872C-E98F-7146-B873-7B40F5A6A812}"/>
              </a:ext>
            </a:extLst>
          </p:cNvPr>
          <p:cNvSpPr>
            <a:spLocks noGrp="1"/>
          </p:cNvSpPr>
          <p:nvPr>
            <p:ph type="pic" sz="quarter" idx="33" hasCustomPrompt="1"/>
          </p:nvPr>
        </p:nvSpPr>
        <p:spPr>
          <a:xfrm>
            <a:off x="10018839" y="292227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8" name="Picture Placeholder 14">
            <a:extLst>
              <a:ext uri="{FF2B5EF4-FFF2-40B4-BE49-F238E27FC236}">
                <a16:creationId xmlns:a16="http://schemas.microsoft.com/office/drawing/2014/main" id="{92FEC79A-1D81-814C-B674-598FE31353E4}"/>
              </a:ext>
            </a:extLst>
          </p:cNvPr>
          <p:cNvSpPr>
            <a:spLocks noGrp="1"/>
          </p:cNvSpPr>
          <p:nvPr>
            <p:ph type="pic" sz="quarter" idx="34" hasCustomPrompt="1"/>
          </p:nvPr>
        </p:nvSpPr>
        <p:spPr>
          <a:xfrm>
            <a:off x="10018839" y="411035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9" name="Picture Placeholder 14">
            <a:extLst>
              <a:ext uri="{FF2B5EF4-FFF2-40B4-BE49-F238E27FC236}">
                <a16:creationId xmlns:a16="http://schemas.microsoft.com/office/drawing/2014/main" id="{7A0B2939-5FDD-1D45-A3EF-165325D1DC25}"/>
              </a:ext>
            </a:extLst>
          </p:cNvPr>
          <p:cNvSpPr>
            <a:spLocks noGrp="1"/>
          </p:cNvSpPr>
          <p:nvPr>
            <p:ph type="pic" sz="quarter" idx="35" hasCustomPrompt="1"/>
          </p:nvPr>
        </p:nvSpPr>
        <p:spPr>
          <a:xfrm>
            <a:off x="10018839" y="529844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0" name="Picture Placeholder 14">
            <a:extLst>
              <a:ext uri="{FF2B5EF4-FFF2-40B4-BE49-F238E27FC236}">
                <a16:creationId xmlns:a16="http://schemas.microsoft.com/office/drawing/2014/main" id="{455113BA-34DA-C141-839F-F026F783E409}"/>
              </a:ext>
            </a:extLst>
          </p:cNvPr>
          <p:cNvSpPr>
            <a:spLocks noGrp="1"/>
          </p:cNvSpPr>
          <p:nvPr>
            <p:ph type="pic" sz="quarter" idx="36" hasCustomPrompt="1"/>
          </p:nvPr>
        </p:nvSpPr>
        <p:spPr>
          <a:xfrm>
            <a:off x="6284037" y="54610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1" name="Picture Placeholder 14">
            <a:extLst>
              <a:ext uri="{FF2B5EF4-FFF2-40B4-BE49-F238E27FC236}">
                <a16:creationId xmlns:a16="http://schemas.microsoft.com/office/drawing/2014/main" id="{AAEE4A68-BC93-B54A-A573-E6134A01262E}"/>
              </a:ext>
            </a:extLst>
          </p:cNvPr>
          <p:cNvSpPr>
            <a:spLocks noGrp="1"/>
          </p:cNvSpPr>
          <p:nvPr>
            <p:ph type="pic" sz="quarter" idx="37" hasCustomPrompt="1"/>
          </p:nvPr>
        </p:nvSpPr>
        <p:spPr>
          <a:xfrm>
            <a:off x="8150645" y="54610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2" name="Picture Placeholder 14">
            <a:extLst>
              <a:ext uri="{FF2B5EF4-FFF2-40B4-BE49-F238E27FC236}">
                <a16:creationId xmlns:a16="http://schemas.microsoft.com/office/drawing/2014/main" id="{E1845ADF-9E77-FB49-8875-210585E8FD1F}"/>
              </a:ext>
            </a:extLst>
          </p:cNvPr>
          <p:cNvSpPr>
            <a:spLocks noGrp="1"/>
          </p:cNvSpPr>
          <p:nvPr>
            <p:ph type="pic" sz="quarter" idx="38" hasCustomPrompt="1"/>
          </p:nvPr>
        </p:nvSpPr>
        <p:spPr>
          <a:xfrm>
            <a:off x="10017252" y="54610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3" name="Text Placeholder 8">
            <a:extLst>
              <a:ext uri="{FF2B5EF4-FFF2-40B4-BE49-F238E27FC236}">
                <a16:creationId xmlns:a16="http://schemas.microsoft.com/office/drawing/2014/main" id="{E694DB2D-0661-B64E-8B14-1B9165844E93}"/>
              </a:ext>
            </a:extLst>
          </p:cNvPr>
          <p:cNvSpPr>
            <a:spLocks noGrp="1"/>
          </p:cNvSpPr>
          <p:nvPr>
            <p:ph type="body" sz="quarter" idx="10" hasCustomPrompt="1"/>
          </p:nvPr>
        </p:nvSpPr>
        <p:spPr>
          <a:xfrm>
            <a:off x="68580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2"/>
                </a:solidFill>
                <a:latin typeface="Futura Next DemiBold" panose="020B0502020204020303" pitchFamily="34" charset="77"/>
              </a:defRPr>
            </a:lvl2pPr>
            <a:lvl3pPr marL="0" indent="0">
              <a:lnSpc>
                <a:spcPct val="120000"/>
              </a:lnSpc>
              <a:spcBef>
                <a:spcPts val="800"/>
              </a:spcBef>
              <a:spcAft>
                <a:spcPts val="200"/>
              </a:spcAft>
              <a:buNone/>
              <a:defRPr lang="en-US" sz="2000" b="1" i="0" kern="1200" dirty="0">
                <a:solidFill>
                  <a:schemeClr val="accent1"/>
                </a:solidFill>
                <a:latin typeface="Futura Next DemiBold" panose="020B0502020204020303" pitchFamily="34" charset="77"/>
                <a:ea typeface="+mn-ea"/>
                <a:cs typeface="+mn-cs"/>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marL="0" lvl="2" indent="0" algn="l" defTabSz="914400" rtl="0" eaLnBrk="1" latinLnBrk="0" hangingPunct="1">
              <a:lnSpc>
                <a:spcPct val="120000"/>
              </a:lnSpc>
              <a:spcBef>
                <a:spcPts val="800"/>
              </a:spcBef>
              <a:spcAft>
                <a:spcPts val="200"/>
              </a:spcAft>
              <a:buFont typeface="Arial" panose="020B0604020202020204" pitchFamily="34" charset="0"/>
              <a:buNone/>
              <a:tabLst/>
            </a:pPr>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grpSp>
        <p:nvGrpSpPr>
          <p:cNvPr id="28" name="Group 27">
            <a:extLst>
              <a:ext uri="{FF2B5EF4-FFF2-40B4-BE49-F238E27FC236}">
                <a16:creationId xmlns:a16="http://schemas.microsoft.com/office/drawing/2014/main" id="{F82E374D-8ADD-5149-BBFB-0787EBB50753}"/>
              </a:ext>
            </a:extLst>
          </p:cNvPr>
          <p:cNvGrpSpPr/>
          <p:nvPr userDrawn="1"/>
        </p:nvGrpSpPr>
        <p:grpSpPr>
          <a:xfrm>
            <a:off x="685800" y="6257314"/>
            <a:ext cx="506815" cy="226800"/>
            <a:chOff x="685800" y="6257314"/>
            <a:chExt cx="506815" cy="226800"/>
          </a:xfrm>
        </p:grpSpPr>
        <p:cxnSp>
          <p:nvCxnSpPr>
            <p:cNvPr id="29" name="Straight Connector 28">
              <a:extLst>
                <a:ext uri="{FF2B5EF4-FFF2-40B4-BE49-F238E27FC236}">
                  <a16:creationId xmlns:a16="http://schemas.microsoft.com/office/drawing/2014/main" id="{984A43E4-B416-2C48-9116-DF4960052D90}"/>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B903A41E-63F8-A24A-853C-9DC70194095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24" name="Picture 23">
            <a:extLst>
              <a:ext uri="{FF2B5EF4-FFF2-40B4-BE49-F238E27FC236}">
                <a16:creationId xmlns:a16="http://schemas.microsoft.com/office/drawing/2014/main" id="{86F790C5-D3C4-DD4B-80F9-37BAFCA80B9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2815211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Logos 3x4 Gri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57500"/>
            <a:ext cx="3352800" cy="1143000"/>
          </a:xfrm>
        </p:spPr>
        <p:txBody>
          <a:bodyPr anchor="ctr" anchorCtr="0"/>
          <a:lstStyle>
            <a:lvl1pPr>
              <a:defRPr sz="2400" b="0" i="0">
                <a:latin typeface="Futura Next Medium" panose="020B0602020204020303" pitchFamily="34" charset="77"/>
              </a:defRPr>
            </a:lvl1pPr>
          </a:lstStyle>
          <a:p>
            <a:r>
              <a:rPr lang="en-US" dirty="0"/>
              <a:t>Long title sentence case, lorem ipsum has been standard dummy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5" name="Picture Placeholder 14">
            <a:extLst>
              <a:ext uri="{FF2B5EF4-FFF2-40B4-BE49-F238E27FC236}">
                <a16:creationId xmlns:a16="http://schemas.microsoft.com/office/drawing/2014/main" id="{A1B95540-4711-964B-A6F3-2064A7DA698B}"/>
              </a:ext>
            </a:extLst>
          </p:cNvPr>
          <p:cNvSpPr>
            <a:spLocks noGrp="1"/>
          </p:cNvSpPr>
          <p:nvPr>
            <p:ph type="pic" sz="quarter" idx="24" hasCustomPrompt="1"/>
          </p:nvPr>
        </p:nvSpPr>
        <p:spPr>
          <a:xfrm>
            <a:off x="5357733" y="68580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6" name="Picture Placeholder 14">
            <a:extLst>
              <a:ext uri="{FF2B5EF4-FFF2-40B4-BE49-F238E27FC236}">
                <a16:creationId xmlns:a16="http://schemas.microsoft.com/office/drawing/2014/main" id="{3494E7A4-7E4E-E44B-9203-AD6D8C19D309}"/>
              </a:ext>
            </a:extLst>
          </p:cNvPr>
          <p:cNvSpPr>
            <a:spLocks noGrp="1"/>
          </p:cNvSpPr>
          <p:nvPr>
            <p:ph type="pic" sz="quarter" idx="25" hasCustomPrompt="1"/>
          </p:nvPr>
        </p:nvSpPr>
        <p:spPr>
          <a:xfrm>
            <a:off x="5359320" y="2157177"/>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7" name="Picture Placeholder 14">
            <a:extLst>
              <a:ext uri="{FF2B5EF4-FFF2-40B4-BE49-F238E27FC236}">
                <a16:creationId xmlns:a16="http://schemas.microsoft.com/office/drawing/2014/main" id="{2CD4A298-CED5-0E49-8C4A-872427DF09DE}"/>
              </a:ext>
            </a:extLst>
          </p:cNvPr>
          <p:cNvSpPr>
            <a:spLocks noGrp="1"/>
          </p:cNvSpPr>
          <p:nvPr>
            <p:ph type="pic" sz="quarter" idx="26" hasCustomPrompt="1"/>
          </p:nvPr>
        </p:nvSpPr>
        <p:spPr>
          <a:xfrm>
            <a:off x="5359320" y="3628554"/>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8" name="Picture Placeholder 14">
            <a:extLst>
              <a:ext uri="{FF2B5EF4-FFF2-40B4-BE49-F238E27FC236}">
                <a16:creationId xmlns:a16="http://schemas.microsoft.com/office/drawing/2014/main" id="{52E628B4-54B2-0C42-ABFD-DEF148DF7404}"/>
              </a:ext>
            </a:extLst>
          </p:cNvPr>
          <p:cNvSpPr>
            <a:spLocks noGrp="1"/>
          </p:cNvSpPr>
          <p:nvPr>
            <p:ph type="pic" sz="quarter" idx="27" hasCustomPrompt="1"/>
          </p:nvPr>
        </p:nvSpPr>
        <p:spPr>
          <a:xfrm>
            <a:off x="5359320" y="509993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0" name="Picture Placeholder 14">
            <a:extLst>
              <a:ext uri="{FF2B5EF4-FFF2-40B4-BE49-F238E27FC236}">
                <a16:creationId xmlns:a16="http://schemas.microsoft.com/office/drawing/2014/main" id="{EB669B09-4947-2148-9A7A-9FE4D320ACF0}"/>
              </a:ext>
            </a:extLst>
          </p:cNvPr>
          <p:cNvSpPr>
            <a:spLocks noGrp="1"/>
          </p:cNvSpPr>
          <p:nvPr>
            <p:ph type="pic" sz="quarter" idx="28" hasCustomPrompt="1"/>
          </p:nvPr>
        </p:nvSpPr>
        <p:spPr>
          <a:xfrm>
            <a:off x="7535172" y="68580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1" name="Picture Placeholder 14">
            <a:extLst>
              <a:ext uri="{FF2B5EF4-FFF2-40B4-BE49-F238E27FC236}">
                <a16:creationId xmlns:a16="http://schemas.microsoft.com/office/drawing/2014/main" id="{F02F9C82-4DC1-8947-9816-0BAA722E7665}"/>
              </a:ext>
            </a:extLst>
          </p:cNvPr>
          <p:cNvSpPr>
            <a:spLocks noGrp="1"/>
          </p:cNvSpPr>
          <p:nvPr>
            <p:ph type="pic" sz="quarter" idx="29" hasCustomPrompt="1"/>
          </p:nvPr>
        </p:nvSpPr>
        <p:spPr>
          <a:xfrm>
            <a:off x="7536759" y="2157177"/>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2" name="Picture Placeholder 14">
            <a:extLst>
              <a:ext uri="{FF2B5EF4-FFF2-40B4-BE49-F238E27FC236}">
                <a16:creationId xmlns:a16="http://schemas.microsoft.com/office/drawing/2014/main" id="{5DEE8005-6CB9-5A46-AAE4-31A81E19B217}"/>
              </a:ext>
            </a:extLst>
          </p:cNvPr>
          <p:cNvSpPr>
            <a:spLocks noGrp="1"/>
          </p:cNvSpPr>
          <p:nvPr>
            <p:ph type="pic" sz="quarter" idx="30" hasCustomPrompt="1"/>
          </p:nvPr>
        </p:nvSpPr>
        <p:spPr>
          <a:xfrm>
            <a:off x="7536759" y="3628554"/>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3" name="Picture Placeholder 14">
            <a:extLst>
              <a:ext uri="{FF2B5EF4-FFF2-40B4-BE49-F238E27FC236}">
                <a16:creationId xmlns:a16="http://schemas.microsoft.com/office/drawing/2014/main" id="{FB53A751-D85A-7D40-B268-76A03C8EC755}"/>
              </a:ext>
            </a:extLst>
          </p:cNvPr>
          <p:cNvSpPr>
            <a:spLocks noGrp="1"/>
          </p:cNvSpPr>
          <p:nvPr>
            <p:ph type="pic" sz="quarter" idx="31" hasCustomPrompt="1"/>
          </p:nvPr>
        </p:nvSpPr>
        <p:spPr>
          <a:xfrm>
            <a:off x="7536759" y="509993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4" name="Picture Placeholder 14">
            <a:extLst>
              <a:ext uri="{FF2B5EF4-FFF2-40B4-BE49-F238E27FC236}">
                <a16:creationId xmlns:a16="http://schemas.microsoft.com/office/drawing/2014/main" id="{39AC1074-EA41-3749-9572-987EA0B240FA}"/>
              </a:ext>
            </a:extLst>
          </p:cNvPr>
          <p:cNvSpPr>
            <a:spLocks noGrp="1"/>
          </p:cNvSpPr>
          <p:nvPr>
            <p:ph type="pic" sz="quarter" idx="32" hasCustomPrompt="1"/>
          </p:nvPr>
        </p:nvSpPr>
        <p:spPr>
          <a:xfrm>
            <a:off x="9712611" y="68580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5" name="Picture Placeholder 14">
            <a:extLst>
              <a:ext uri="{FF2B5EF4-FFF2-40B4-BE49-F238E27FC236}">
                <a16:creationId xmlns:a16="http://schemas.microsoft.com/office/drawing/2014/main" id="{20099722-EEF4-5047-827E-2365785BCD49}"/>
              </a:ext>
            </a:extLst>
          </p:cNvPr>
          <p:cNvSpPr>
            <a:spLocks noGrp="1"/>
          </p:cNvSpPr>
          <p:nvPr>
            <p:ph type="pic" sz="quarter" idx="33" hasCustomPrompt="1"/>
          </p:nvPr>
        </p:nvSpPr>
        <p:spPr>
          <a:xfrm>
            <a:off x="9714198" y="2157177"/>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6" name="Picture Placeholder 14">
            <a:extLst>
              <a:ext uri="{FF2B5EF4-FFF2-40B4-BE49-F238E27FC236}">
                <a16:creationId xmlns:a16="http://schemas.microsoft.com/office/drawing/2014/main" id="{9C0AD912-89DD-E545-83C7-6AF4517F9ABA}"/>
              </a:ext>
            </a:extLst>
          </p:cNvPr>
          <p:cNvSpPr>
            <a:spLocks noGrp="1"/>
          </p:cNvSpPr>
          <p:nvPr>
            <p:ph type="pic" sz="quarter" idx="34" hasCustomPrompt="1"/>
          </p:nvPr>
        </p:nvSpPr>
        <p:spPr>
          <a:xfrm>
            <a:off x="9714198" y="3628554"/>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7" name="Picture Placeholder 14">
            <a:extLst>
              <a:ext uri="{FF2B5EF4-FFF2-40B4-BE49-F238E27FC236}">
                <a16:creationId xmlns:a16="http://schemas.microsoft.com/office/drawing/2014/main" id="{3A281FD5-8400-6A4C-87E9-0640AF5E0A54}"/>
              </a:ext>
            </a:extLst>
          </p:cNvPr>
          <p:cNvSpPr>
            <a:spLocks noGrp="1"/>
          </p:cNvSpPr>
          <p:nvPr>
            <p:ph type="pic" sz="quarter" idx="35" hasCustomPrompt="1"/>
          </p:nvPr>
        </p:nvSpPr>
        <p:spPr>
          <a:xfrm>
            <a:off x="9714198" y="509993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grpSp>
        <p:nvGrpSpPr>
          <p:cNvPr id="22" name="Group 21">
            <a:extLst>
              <a:ext uri="{FF2B5EF4-FFF2-40B4-BE49-F238E27FC236}">
                <a16:creationId xmlns:a16="http://schemas.microsoft.com/office/drawing/2014/main" id="{BBCA982F-47D3-C745-9AD0-86D8F5FDF794}"/>
              </a:ext>
            </a:extLst>
          </p:cNvPr>
          <p:cNvGrpSpPr/>
          <p:nvPr userDrawn="1"/>
        </p:nvGrpSpPr>
        <p:grpSpPr>
          <a:xfrm>
            <a:off x="685800" y="6257314"/>
            <a:ext cx="506815" cy="226800"/>
            <a:chOff x="685800" y="6257314"/>
            <a:chExt cx="506815" cy="226800"/>
          </a:xfrm>
        </p:grpSpPr>
        <p:cxnSp>
          <p:nvCxnSpPr>
            <p:cNvPr id="23" name="Straight Connector 22">
              <a:extLst>
                <a:ext uri="{FF2B5EF4-FFF2-40B4-BE49-F238E27FC236}">
                  <a16:creationId xmlns:a16="http://schemas.microsoft.com/office/drawing/2014/main" id="{868EC414-01D8-AE40-A7AE-4027B53265EA}"/>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6DAB2F13-D3F0-8F44-A557-6A31CDAF1E2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20" name="Picture 19">
            <a:extLst>
              <a:ext uri="{FF2B5EF4-FFF2-40B4-BE49-F238E27FC236}">
                <a16:creationId xmlns:a16="http://schemas.microsoft.com/office/drawing/2014/main" id="{376CACF6-EE6C-9940-91FA-1C69729F758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255877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Logos 6x4 Gri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4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
        <p:nvSpPr>
          <p:cNvPr id="4" name="Picture Placeholder 14">
            <a:extLst>
              <a:ext uri="{FF2B5EF4-FFF2-40B4-BE49-F238E27FC236}">
                <a16:creationId xmlns:a16="http://schemas.microsoft.com/office/drawing/2014/main" id="{E2C43AFA-AE17-234F-BCA6-1673B0560EBD}"/>
              </a:ext>
            </a:extLst>
          </p:cNvPr>
          <p:cNvSpPr>
            <a:spLocks noGrp="1"/>
          </p:cNvSpPr>
          <p:nvPr>
            <p:ph type="pic" sz="quarter" idx="11" hasCustomPrompt="1"/>
          </p:nvPr>
        </p:nvSpPr>
        <p:spPr>
          <a:xfrm>
            <a:off x="684213"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 name="Picture Placeholder 14">
            <a:extLst>
              <a:ext uri="{FF2B5EF4-FFF2-40B4-BE49-F238E27FC236}">
                <a16:creationId xmlns:a16="http://schemas.microsoft.com/office/drawing/2014/main" id="{C5EB6FDB-1BE9-8F46-8925-06E3EB76A928}"/>
              </a:ext>
            </a:extLst>
          </p:cNvPr>
          <p:cNvSpPr>
            <a:spLocks noGrp="1"/>
          </p:cNvSpPr>
          <p:nvPr>
            <p:ph type="pic" sz="quarter" idx="13" hasCustomPrompt="1"/>
          </p:nvPr>
        </p:nvSpPr>
        <p:spPr>
          <a:xfrm>
            <a:off x="685800"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6" name="Picture Placeholder 14">
            <a:extLst>
              <a:ext uri="{FF2B5EF4-FFF2-40B4-BE49-F238E27FC236}">
                <a16:creationId xmlns:a16="http://schemas.microsoft.com/office/drawing/2014/main" id="{E10AA068-AB3A-1B4C-A2A0-1288D51E96AB}"/>
              </a:ext>
            </a:extLst>
          </p:cNvPr>
          <p:cNvSpPr>
            <a:spLocks noGrp="1"/>
          </p:cNvSpPr>
          <p:nvPr>
            <p:ph type="pic" sz="quarter" idx="14" hasCustomPrompt="1"/>
          </p:nvPr>
        </p:nvSpPr>
        <p:spPr>
          <a:xfrm>
            <a:off x="685800"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7" name="Picture Placeholder 14">
            <a:extLst>
              <a:ext uri="{FF2B5EF4-FFF2-40B4-BE49-F238E27FC236}">
                <a16:creationId xmlns:a16="http://schemas.microsoft.com/office/drawing/2014/main" id="{5DF034AE-ADA6-4F43-B424-1C6A3B253376}"/>
              </a:ext>
            </a:extLst>
          </p:cNvPr>
          <p:cNvSpPr>
            <a:spLocks noGrp="1"/>
          </p:cNvSpPr>
          <p:nvPr>
            <p:ph type="pic" sz="quarter" idx="15" hasCustomPrompt="1"/>
          </p:nvPr>
        </p:nvSpPr>
        <p:spPr>
          <a:xfrm>
            <a:off x="685800"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8" name="Picture Placeholder 14">
            <a:extLst>
              <a:ext uri="{FF2B5EF4-FFF2-40B4-BE49-F238E27FC236}">
                <a16:creationId xmlns:a16="http://schemas.microsoft.com/office/drawing/2014/main" id="{BDDEC251-12AF-2B46-9011-C196ED0D61BE}"/>
              </a:ext>
            </a:extLst>
          </p:cNvPr>
          <p:cNvSpPr>
            <a:spLocks noGrp="1"/>
          </p:cNvSpPr>
          <p:nvPr>
            <p:ph type="pic" sz="quarter" idx="16" hasCustomPrompt="1"/>
          </p:nvPr>
        </p:nvSpPr>
        <p:spPr>
          <a:xfrm>
            <a:off x="2550821"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9" name="Picture Placeholder 14">
            <a:extLst>
              <a:ext uri="{FF2B5EF4-FFF2-40B4-BE49-F238E27FC236}">
                <a16:creationId xmlns:a16="http://schemas.microsoft.com/office/drawing/2014/main" id="{7F8942FC-1D61-5146-BA7D-5337C5655D3A}"/>
              </a:ext>
            </a:extLst>
          </p:cNvPr>
          <p:cNvSpPr>
            <a:spLocks noGrp="1"/>
          </p:cNvSpPr>
          <p:nvPr>
            <p:ph type="pic" sz="quarter" idx="17" hasCustomPrompt="1"/>
          </p:nvPr>
        </p:nvSpPr>
        <p:spPr>
          <a:xfrm>
            <a:off x="2552408"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0" name="Picture Placeholder 14">
            <a:extLst>
              <a:ext uri="{FF2B5EF4-FFF2-40B4-BE49-F238E27FC236}">
                <a16:creationId xmlns:a16="http://schemas.microsoft.com/office/drawing/2014/main" id="{3D857F5F-5F9D-0944-A976-160336C824CA}"/>
              </a:ext>
            </a:extLst>
          </p:cNvPr>
          <p:cNvSpPr>
            <a:spLocks noGrp="1"/>
          </p:cNvSpPr>
          <p:nvPr>
            <p:ph type="pic" sz="quarter" idx="18" hasCustomPrompt="1"/>
          </p:nvPr>
        </p:nvSpPr>
        <p:spPr>
          <a:xfrm>
            <a:off x="2552408"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1" name="Picture Placeholder 14">
            <a:extLst>
              <a:ext uri="{FF2B5EF4-FFF2-40B4-BE49-F238E27FC236}">
                <a16:creationId xmlns:a16="http://schemas.microsoft.com/office/drawing/2014/main" id="{BBBA099A-BB19-5E4A-87AB-97A586BE59B3}"/>
              </a:ext>
            </a:extLst>
          </p:cNvPr>
          <p:cNvSpPr>
            <a:spLocks noGrp="1"/>
          </p:cNvSpPr>
          <p:nvPr>
            <p:ph type="pic" sz="quarter" idx="19" hasCustomPrompt="1"/>
          </p:nvPr>
        </p:nvSpPr>
        <p:spPr>
          <a:xfrm>
            <a:off x="2552408"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2" name="Picture Placeholder 14">
            <a:extLst>
              <a:ext uri="{FF2B5EF4-FFF2-40B4-BE49-F238E27FC236}">
                <a16:creationId xmlns:a16="http://schemas.microsoft.com/office/drawing/2014/main" id="{A82ABCBD-661E-4943-8150-92E4195827BE}"/>
              </a:ext>
            </a:extLst>
          </p:cNvPr>
          <p:cNvSpPr>
            <a:spLocks noGrp="1"/>
          </p:cNvSpPr>
          <p:nvPr>
            <p:ph type="pic" sz="quarter" idx="20" hasCustomPrompt="1"/>
          </p:nvPr>
        </p:nvSpPr>
        <p:spPr>
          <a:xfrm>
            <a:off x="4417429"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3" name="Picture Placeholder 14">
            <a:extLst>
              <a:ext uri="{FF2B5EF4-FFF2-40B4-BE49-F238E27FC236}">
                <a16:creationId xmlns:a16="http://schemas.microsoft.com/office/drawing/2014/main" id="{C83622F5-20F9-694A-81C8-66B28B0F9F3B}"/>
              </a:ext>
            </a:extLst>
          </p:cNvPr>
          <p:cNvSpPr>
            <a:spLocks noGrp="1"/>
          </p:cNvSpPr>
          <p:nvPr>
            <p:ph type="pic" sz="quarter" idx="21" hasCustomPrompt="1"/>
          </p:nvPr>
        </p:nvSpPr>
        <p:spPr>
          <a:xfrm>
            <a:off x="4419016"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4" name="Picture Placeholder 14">
            <a:extLst>
              <a:ext uri="{FF2B5EF4-FFF2-40B4-BE49-F238E27FC236}">
                <a16:creationId xmlns:a16="http://schemas.microsoft.com/office/drawing/2014/main" id="{1787673F-2380-E24A-BC51-049E640F8271}"/>
              </a:ext>
            </a:extLst>
          </p:cNvPr>
          <p:cNvSpPr>
            <a:spLocks noGrp="1"/>
          </p:cNvSpPr>
          <p:nvPr>
            <p:ph type="pic" sz="quarter" idx="22" hasCustomPrompt="1"/>
          </p:nvPr>
        </p:nvSpPr>
        <p:spPr>
          <a:xfrm>
            <a:off x="4419016"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5" name="Picture Placeholder 14">
            <a:extLst>
              <a:ext uri="{FF2B5EF4-FFF2-40B4-BE49-F238E27FC236}">
                <a16:creationId xmlns:a16="http://schemas.microsoft.com/office/drawing/2014/main" id="{1F9EAD99-AF9B-9440-9704-697A2A218A95}"/>
              </a:ext>
            </a:extLst>
          </p:cNvPr>
          <p:cNvSpPr>
            <a:spLocks noGrp="1"/>
          </p:cNvSpPr>
          <p:nvPr>
            <p:ph type="pic" sz="quarter" idx="23" hasCustomPrompt="1"/>
          </p:nvPr>
        </p:nvSpPr>
        <p:spPr>
          <a:xfrm>
            <a:off x="4419016"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6" name="Picture Placeholder 14">
            <a:extLst>
              <a:ext uri="{FF2B5EF4-FFF2-40B4-BE49-F238E27FC236}">
                <a16:creationId xmlns:a16="http://schemas.microsoft.com/office/drawing/2014/main" id="{59DF9B27-F286-DA40-B77A-FB1C5631E4A7}"/>
              </a:ext>
            </a:extLst>
          </p:cNvPr>
          <p:cNvSpPr>
            <a:spLocks noGrp="1"/>
          </p:cNvSpPr>
          <p:nvPr>
            <p:ph type="pic" sz="quarter" idx="24" hasCustomPrompt="1"/>
          </p:nvPr>
        </p:nvSpPr>
        <p:spPr>
          <a:xfrm>
            <a:off x="6284037"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7" name="Picture Placeholder 14">
            <a:extLst>
              <a:ext uri="{FF2B5EF4-FFF2-40B4-BE49-F238E27FC236}">
                <a16:creationId xmlns:a16="http://schemas.microsoft.com/office/drawing/2014/main" id="{54984336-41C3-734D-8C1A-4342B642F8BE}"/>
              </a:ext>
            </a:extLst>
          </p:cNvPr>
          <p:cNvSpPr>
            <a:spLocks noGrp="1"/>
          </p:cNvSpPr>
          <p:nvPr>
            <p:ph type="pic" sz="quarter" idx="25" hasCustomPrompt="1"/>
          </p:nvPr>
        </p:nvSpPr>
        <p:spPr>
          <a:xfrm>
            <a:off x="6285624"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8" name="Picture Placeholder 14">
            <a:extLst>
              <a:ext uri="{FF2B5EF4-FFF2-40B4-BE49-F238E27FC236}">
                <a16:creationId xmlns:a16="http://schemas.microsoft.com/office/drawing/2014/main" id="{A4E6C88F-0C90-E34D-A155-6F81920C1FEB}"/>
              </a:ext>
            </a:extLst>
          </p:cNvPr>
          <p:cNvSpPr>
            <a:spLocks noGrp="1"/>
          </p:cNvSpPr>
          <p:nvPr>
            <p:ph type="pic" sz="quarter" idx="26" hasCustomPrompt="1"/>
          </p:nvPr>
        </p:nvSpPr>
        <p:spPr>
          <a:xfrm>
            <a:off x="6285624"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9" name="Picture Placeholder 14">
            <a:extLst>
              <a:ext uri="{FF2B5EF4-FFF2-40B4-BE49-F238E27FC236}">
                <a16:creationId xmlns:a16="http://schemas.microsoft.com/office/drawing/2014/main" id="{2ECCC594-AF8B-FF41-BA5D-3C706F11AB6E}"/>
              </a:ext>
            </a:extLst>
          </p:cNvPr>
          <p:cNvSpPr>
            <a:spLocks noGrp="1"/>
          </p:cNvSpPr>
          <p:nvPr>
            <p:ph type="pic" sz="quarter" idx="27" hasCustomPrompt="1"/>
          </p:nvPr>
        </p:nvSpPr>
        <p:spPr>
          <a:xfrm>
            <a:off x="6285624"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0" name="Picture Placeholder 14">
            <a:extLst>
              <a:ext uri="{FF2B5EF4-FFF2-40B4-BE49-F238E27FC236}">
                <a16:creationId xmlns:a16="http://schemas.microsoft.com/office/drawing/2014/main" id="{BFE6A77E-1E67-A545-9A1C-FCCF568BC897}"/>
              </a:ext>
            </a:extLst>
          </p:cNvPr>
          <p:cNvSpPr>
            <a:spLocks noGrp="1"/>
          </p:cNvSpPr>
          <p:nvPr>
            <p:ph type="pic" sz="quarter" idx="28" hasCustomPrompt="1"/>
          </p:nvPr>
        </p:nvSpPr>
        <p:spPr>
          <a:xfrm>
            <a:off x="8150645"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1" name="Picture Placeholder 14">
            <a:extLst>
              <a:ext uri="{FF2B5EF4-FFF2-40B4-BE49-F238E27FC236}">
                <a16:creationId xmlns:a16="http://schemas.microsoft.com/office/drawing/2014/main" id="{7D4323A9-9345-694E-904D-6AC09CD6ABEB}"/>
              </a:ext>
            </a:extLst>
          </p:cNvPr>
          <p:cNvSpPr>
            <a:spLocks noGrp="1"/>
          </p:cNvSpPr>
          <p:nvPr>
            <p:ph type="pic" sz="quarter" idx="29" hasCustomPrompt="1"/>
          </p:nvPr>
        </p:nvSpPr>
        <p:spPr>
          <a:xfrm>
            <a:off x="8152232"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2" name="Picture Placeholder 14">
            <a:extLst>
              <a:ext uri="{FF2B5EF4-FFF2-40B4-BE49-F238E27FC236}">
                <a16:creationId xmlns:a16="http://schemas.microsoft.com/office/drawing/2014/main" id="{24D40FE6-2F52-DB44-80DF-011C0ADDFDA2}"/>
              </a:ext>
            </a:extLst>
          </p:cNvPr>
          <p:cNvSpPr>
            <a:spLocks noGrp="1"/>
          </p:cNvSpPr>
          <p:nvPr>
            <p:ph type="pic" sz="quarter" idx="30" hasCustomPrompt="1"/>
          </p:nvPr>
        </p:nvSpPr>
        <p:spPr>
          <a:xfrm>
            <a:off x="8152232"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3" name="Picture Placeholder 14">
            <a:extLst>
              <a:ext uri="{FF2B5EF4-FFF2-40B4-BE49-F238E27FC236}">
                <a16:creationId xmlns:a16="http://schemas.microsoft.com/office/drawing/2014/main" id="{527FFE60-8457-9D45-B0DE-F14B8FA0F50E}"/>
              </a:ext>
            </a:extLst>
          </p:cNvPr>
          <p:cNvSpPr>
            <a:spLocks noGrp="1"/>
          </p:cNvSpPr>
          <p:nvPr>
            <p:ph type="pic" sz="quarter" idx="31" hasCustomPrompt="1"/>
          </p:nvPr>
        </p:nvSpPr>
        <p:spPr>
          <a:xfrm>
            <a:off x="8152232"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4" name="Picture Placeholder 14">
            <a:extLst>
              <a:ext uri="{FF2B5EF4-FFF2-40B4-BE49-F238E27FC236}">
                <a16:creationId xmlns:a16="http://schemas.microsoft.com/office/drawing/2014/main" id="{62F07F93-3663-C943-90BC-CFE35548ACF5}"/>
              </a:ext>
            </a:extLst>
          </p:cNvPr>
          <p:cNvSpPr>
            <a:spLocks noGrp="1"/>
          </p:cNvSpPr>
          <p:nvPr>
            <p:ph type="pic" sz="quarter" idx="32" hasCustomPrompt="1"/>
          </p:nvPr>
        </p:nvSpPr>
        <p:spPr>
          <a:xfrm>
            <a:off x="10017252"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5" name="Picture Placeholder 14">
            <a:extLst>
              <a:ext uri="{FF2B5EF4-FFF2-40B4-BE49-F238E27FC236}">
                <a16:creationId xmlns:a16="http://schemas.microsoft.com/office/drawing/2014/main" id="{F1D1FFC6-A086-BE4B-A860-AA2FDDD2B5D4}"/>
              </a:ext>
            </a:extLst>
          </p:cNvPr>
          <p:cNvSpPr>
            <a:spLocks noGrp="1"/>
          </p:cNvSpPr>
          <p:nvPr>
            <p:ph type="pic" sz="quarter" idx="33" hasCustomPrompt="1"/>
          </p:nvPr>
        </p:nvSpPr>
        <p:spPr>
          <a:xfrm>
            <a:off x="10018839"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6" name="Picture Placeholder 14">
            <a:extLst>
              <a:ext uri="{FF2B5EF4-FFF2-40B4-BE49-F238E27FC236}">
                <a16:creationId xmlns:a16="http://schemas.microsoft.com/office/drawing/2014/main" id="{53F0F92C-167C-BB49-AD21-7FD4C8F10587}"/>
              </a:ext>
            </a:extLst>
          </p:cNvPr>
          <p:cNvSpPr>
            <a:spLocks noGrp="1"/>
          </p:cNvSpPr>
          <p:nvPr>
            <p:ph type="pic" sz="quarter" idx="34" hasCustomPrompt="1"/>
          </p:nvPr>
        </p:nvSpPr>
        <p:spPr>
          <a:xfrm>
            <a:off x="10018839"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7" name="Picture Placeholder 14">
            <a:extLst>
              <a:ext uri="{FF2B5EF4-FFF2-40B4-BE49-F238E27FC236}">
                <a16:creationId xmlns:a16="http://schemas.microsoft.com/office/drawing/2014/main" id="{F27E3CCD-F613-134E-9C94-9EDD8069A8AF}"/>
              </a:ext>
            </a:extLst>
          </p:cNvPr>
          <p:cNvSpPr>
            <a:spLocks noGrp="1"/>
          </p:cNvSpPr>
          <p:nvPr>
            <p:ph type="pic" sz="quarter" idx="35" hasCustomPrompt="1"/>
          </p:nvPr>
        </p:nvSpPr>
        <p:spPr>
          <a:xfrm>
            <a:off x="10018839"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grpSp>
        <p:nvGrpSpPr>
          <p:cNvPr id="32" name="Group 31">
            <a:extLst>
              <a:ext uri="{FF2B5EF4-FFF2-40B4-BE49-F238E27FC236}">
                <a16:creationId xmlns:a16="http://schemas.microsoft.com/office/drawing/2014/main" id="{51B93EC1-68B7-BB43-8CA0-C0442B56D94C}"/>
              </a:ext>
            </a:extLst>
          </p:cNvPr>
          <p:cNvGrpSpPr/>
          <p:nvPr userDrawn="1"/>
        </p:nvGrpSpPr>
        <p:grpSpPr>
          <a:xfrm>
            <a:off x="685800" y="6257314"/>
            <a:ext cx="506815" cy="226800"/>
            <a:chOff x="685800" y="6257314"/>
            <a:chExt cx="506815" cy="226800"/>
          </a:xfrm>
        </p:grpSpPr>
        <p:cxnSp>
          <p:nvCxnSpPr>
            <p:cNvPr id="33" name="Straight Connector 32">
              <a:extLst>
                <a:ext uri="{FF2B5EF4-FFF2-40B4-BE49-F238E27FC236}">
                  <a16:creationId xmlns:a16="http://schemas.microsoft.com/office/drawing/2014/main" id="{5752A53A-367C-8449-AB74-8DBEC27049F8}"/>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18A9BBBB-FCE4-1F4B-926F-765CF98634C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37" name="Picture 36">
            <a:extLst>
              <a:ext uri="{FF2B5EF4-FFF2-40B4-BE49-F238E27FC236}">
                <a16:creationId xmlns:a16="http://schemas.microsoft.com/office/drawing/2014/main" id="{9FD776C0-3A88-B244-8E01-F2B5781D51E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914603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1_Logos 7x5 Gri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4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
        <p:nvSpPr>
          <p:cNvPr id="28" name="Picture Placeholder 14">
            <a:extLst>
              <a:ext uri="{FF2B5EF4-FFF2-40B4-BE49-F238E27FC236}">
                <a16:creationId xmlns:a16="http://schemas.microsoft.com/office/drawing/2014/main" id="{A94A9B62-F488-504B-9FB3-4CA5D75D4F85}"/>
              </a:ext>
            </a:extLst>
          </p:cNvPr>
          <p:cNvSpPr>
            <a:spLocks noGrp="1"/>
          </p:cNvSpPr>
          <p:nvPr>
            <p:ph type="pic" sz="quarter" idx="11" hasCustomPrompt="1"/>
          </p:nvPr>
        </p:nvSpPr>
        <p:spPr>
          <a:xfrm>
            <a:off x="684213"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9" name="Picture Placeholder 14">
            <a:extLst>
              <a:ext uri="{FF2B5EF4-FFF2-40B4-BE49-F238E27FC236}">
                <a16:creationId xmlns:a16="http://schemas.microsoft.com/office/drawing/2014/main" id="{F0E105C2-063B-184A-828D-EC68F482412E}"/>
              </a:ext>
            </a:extLst>
          </p:cNvPr>
          <p:cNvSpPr>
            <a:spLocks noGrp="1"/>
          </p:cNvSpPr>
          <p:nvPr>
            <p:ph type="pic" sz="quarter" idx="12" hasCustomPrompt="1"/>
          </p:nvPr>
        </p:nvSpPr>
        <p:spPr>
          <a:xfrm>
            <a:off x="684213"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0" name="Picture Placeholder 14">
            <a:extLst>
              <a:ext uri="{FF2B5EF4-FFF2-40B4-BE49-F238E27FC236}">
                <a16:creationId xmlns:a16="http://schemas.microsoft.com/office/drawing/2014/main" id="{4AEA8EDC-6FE4-8A47-B001-677D6F391652}"/>
              </a:ext>
            </a:extLst>
          </p:cNvPr>
          <p:cNvSpPr>
            <a:spLocks noGrp="1"/>
          </p:cNvSpPr>
          <p:nvPr>
            <p:ph type="pic" sz="quarter" idx="13" hasCustomPrompt="1"/>
          </p:nvPr>
        </p:nvSpPr>
        <p:spPr>
          <a:xfrm>
            <a:off x="684213"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1" name="Picture Placeholder 14">
            <a:extLst>
              <a:ext uri="{FF2B5EF4-FFF2-40B4-BE49-F238E27FC236}">
                <a16:creationId xmlns:a16="http://schemas.microsoft.com/office/drawing/2014/main" id="{3988D73C-9CA7-B14D-B39C-2510E0DD7B55}"/>
              </a:ext>
            </a:extLst>
          </p:cNvPr>
          <p:cNvSpPr>
            <a:spLocks noGrp="1"/>
          </p:cNvSpPr>
          <p:nvPr>
            <p:ph type="pic" sz="quarter" idx="14" hasCustomPrompt="1"/>
          </p:nvPr>
        </p:nvSpPr>
        <p:spPr>
          <a:xfrm>
            <a:off x="684213"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2" name="Picture Placeholder 14">
            <a:extLst>
              <a:ext uri="{FF2B5EF4-FFF2-40B4-BE49-F238E27FC236}">
                <a16:creationId xmlns:a16="http://schemas.microsoft.com/office/drawing/2014/main" id="{1563AE8D-E59D-F146-8523-97AEF0C0BD1F}"/>
              </a:ext>
            </a:extLst>
          </p:cNvPr>
          <p:cNvSpPr>
            <a:spLocks noGrp="1"/>
          </p:cNvSpPr>
          <p:nvPr>
            <p:ph type="pic" sz="quarter" idx="15" hasCustomPrompt="1"/>
          </p:nvPr>
        </p:nvSpPr>
        <p:spPr>
          <a:xfrm>
            <a:off x="684213"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3" name="Picture Placeholder 14">
            <a:extLst>
              <a:ext uri="{FF2B5EF4-FFF2-40B4-BE49-F238E27FC236}">
                <a16:creationId xmlns:a16="http://schemas.microsoft.com/office/drawing/2014/main" id="{1DAF0308-2380-B84E-95BA-B57F71AEC5A8}"/>
              </a:ext>
            </a:extLst>
          </p:cNvPr>
          <p:cNvSpPr>
            <a:spLocks noGrp="1"/>
          </p:cNvSpPr>
          <p:nvPr>
            <p:ph type="pic" sz="quarter" idx="16" hasCustomPrompt="1"/>
          </p:nvPr>
        </p:nvSpPr>
        <p:spPr>
          <a:xfrm>
            <a:off x="2271364"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4" name="Picture Placeholder 14">
            <a:extLst>
              <a:ext uri="{FF2B5EF4-FFF2-40B4-BE49-F238E27FC236}">
                <a16:creationId xmlns:a16="http://schemas.microsoft.com/office/drawing/2014/main" id="{01E7831B-8839-304D-B279-38C91471F0A2}"/>
              </a:ext>
            </a:extLst>
          </p:cNvPr>
          <p:cNvSpPr>
            <a:spLocks noGrp="1"/>
          </p:cNvSpPr>
          <p:nvPr>
            <p:ph type="pic" sz="quarter" idx="17" hasCustomPrompt="1"/>
          </p:nvPr>
        </p:nvSpPr>
        <p:spPr>
          <a:xfrm>
            <a:off x="2271364"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5" name="Picture Placeholder 14">
            <a:extLst>
              <a:ext uri="{FF2B5EF4-FFF2-40B4-BE49-F238E27FC236}">
                <a16:creationId xmlns:a16="http://schemas.microsoft.com/office/drawing/2014/main" id="{5185A345-9EE8-184A-9F78-C1009AF0E0C2}"/>
              </a:ext>
            </a:extLst>
          </p:cNvPr>
          <p:cNvSpPr>
            <a:spLocks noGrp="1"/>
          </p:cNvSpPr>
          <p:nvPr>
            <p:ph type="pic" sz="quarter" idx="18" hasCustomPrompt="1"/>
          </p:nvPr>
        </p:nvSpPr>
        <p:spPr>
          <a:xfrm>
            <a:off x="2271364"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6" name="Picture Placeholder 14">
            <a:extLst>
              <a:ext uri="{FF2B5EF4-FFF2-40B4-BE49-F238E27FC236}">
                <a16:creationId xmlns:a16="http://schemas.microsoft.com/office/drawing/2014/main" id="{5C26D500-5056-2E43-A119-4052F2FA1039}"/>
              </a:ext>
            </a:extLst>
          </p:cNvPr>
          <p:cNvSpPr>
            <a:spLocks noGrp="1"/>
          </p:cNvSpPr>
          <p:nvPr>
            <p:ph type="pic" sz="quarter" idx="19" hasCustomPrompt="1"/>
          </p:nvPr>
        </p:nvSpPr>
        <p:spPr>
          <a:xfrm>
            <a:off x="2271364"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7" name="Picture Placeholder 14">
            <a:extLst>
              <a:ext uri="{FF2B5EF4-FFF2-40B4-BE49-F238E27FC236}">
                <a16:creationId xmlns:a16="http://schemas.microsoft.com/office/drawing/2014/main" id="{56BB95D9-FEC5-AE41-8FED-DBAD5304CE29}"/>
              </a:ext>
            </a:extLst>
          </p:cNvPr>
          <p:cNvSpPr>
            <a:spLocks noGrp="1"/>
          </p:cNvSpPr>
          <p:nvPr>
            <p:ph type="pic" sz="quarter" idx="20" hasCustomPrompt="1"/>
          </p:nvPr>
        </p:nvSpPr>
        <p:spPr>
          <a:xfrm>
            <a:off x="2271364"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8" name="Picture Placeholder 14">
            <a:extLst>
              <a:ext uri="{FF2B5EF4-FFF2-40B4-BE49-F238E27FC236}">
                <a16:creationId xmlns:a16="http://schemas.microsoft.com/office/drawing/2014/main" id="{2B795971-BA1E-1B4C-8158-411E17BD0A64}"/>
              </a:ext>
            </a:extLst>
          </p:cNvPr>
          <p:cNvSpPr>
            <a:spLocks noGrp="1"/>
          </p:cNvSpPr>
          <p:nvPr>
            <p:ph type="pic" sz="quarter" idx="21" hasCustomPrompt="1"/>
          </p:nvPr>
        </p:nvSpPr>
        <p:spPr>
          <a:xfrm>
            <a:off x="3858515"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9" name="Picture Placeholder 14">
            <a:extLst>
              <a:ext uri="{FF2B5EF4-FFF2-40B4-BE49-F238E27FC236}">
                <a16:creationId xmlns:a16="http://schemas.microsoft.com/office/drawing/2014/main" id="{57A3C8CC-0581-8E4E-A980-27E137C0A6FB}"/>
              </a:ext>
            </a:extLst>
          </p:cNvPr>
          <p:cNvSpPr>
            <a:spLocks noGrp="1"/>
          </p:cNvSpPr>
          <p:nvPr>
            <p:ph type="pic" sz="quarter" idx="22" hasCustomPrompt="1"/>
          </p:nvPr>
        </p:nvSpPr>
        <p:spPr>
          <a:xfrm>
            <a:off x="3858515"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0" name="Picture Placeholder 14">
            <a:extLst>
              <a:ext uri="{FF2B5EF4-FFF2-40B4-BE49-F238E27FC236}">
                <a16:creationId xmlns:a16="http://schemas.microsoft.com/office/drawing/2014/main" id="{49934B85-D43C-4B4E-867B-7A28CA133590}"/>
              </a:ext>
            </a:extLst>
          </p:cNvPr>
          <p:cNvSpPr>
            <a:spLocks noGrp="1"/>
          </p:cNvSpPr>
          <p:nvPr>
            <p:ph type="pic" sz="quarter" idx="23" hasCustomPrompt="1"/>
          </p:nvPr>
        </p:nvSpPr>
        <p:spPr>
          <a:xfrm>
            <a:off x="3858515"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1" name="Picture Placeholder 14">
            <a:extLst>
              <a:ext uri="{FF2B5EF4-FFF2-40B4-BE49-F238E27FC236}">
                <a16:creationId xmlns:a16="http://schemas.microsoft.com/office/drawing/2014/main" id="{756263B5-0AB7-E641-A339-8E386C9EFA6D}"/>
              </a:ext>
            </a:extLst>
          </p:cNvPr>
          <p:cNvSpPr>
            <a:spLocks noGrp="1"/>
          </p:cNvSpPr>
          <p:nvPr>
            <p:ph type="pic" sz="quarter" idx="24" hasCustomPrompt="1"/>
          </p:nvPr>
        </p:nvSpPr>
        <p:spPr>
          <a:xfrm>
            <a:off x="3858515"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2" name="Picture Placeholder 14">
            <a:extLst>
              <a:ext uri="{FF2B5EF4-FFF2-40B4-BE49-F238E27FC236}">
                <a16:creationId xmlns:a16="http://schemas.microsoft.com/office/drawing/2014/main" id="{C464CA39-B1B3-0E4E-A821-922D4882EF7D}"/>
              </a:ext>
            </a:extLst>
          </p:cNvPr>
          <p:cNvSpPr>
            <a:spLocks noGrp="1"/>
          </p:cNvSpPr>
          <p:nvPr>
            <p:ph type="pic" sz="quarter" idx="25" hasCustomPrompt="1"/>
          </p:nvPr>
        </p:nvSpPr>
        <p:spPr>
          <a:xfrm>
            <a:off x="3858515"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3" name="Picture Placeholder 14">
            <a:extLst>
              <a:ext uri="{FF2B5EF4-FFF2-40B4-BE49-F238E27FC236}">
                <a16:creationId xmlns:a16="http://schemas.microsoft.com/office/drawing/2014/main" id="{FD86F8C4-39A0-3847-9348-38F61610A027}"/>
              </a:ext>
            </a:extLst>
          </p:cNvPr>
          <p:cNvSpPr>
            <a:spLocks noGrp="1"/>
          </p:cNvSpPr>
          <p:nvPr>
            <p:ph type="pic" sz="quarter" idx="26" hasCustomPrompt="1"/>
          </p:nvPr>
        </p:nvSpPr>
        <p:spPr>
          <a:xfrm>
            <a:off x="5445666"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4" name="Picture Placeholder 14">
            <a:extLst>
              <a:ext uri="{FF2B5EF4-FFF2-40B4-BE49-F238E27FC236}">
                <a16:creationId xmlns:a16="http://schemas.microsoft.com/office/drawing/2014/main" id="{DB9F01EC-85B2-7948-9120-D96F37D210AA}"/>
              </a:ext>
            </a:extLst>
          </p:cNvPr>
          <p:cNvSpPr>
            <a:spLocks noGrp="1"/>
          </p:cNvSpPr>
          <p:nvPr>
            <p:ph type="pic" sz="quarter" idx="27" hasCustomPrompt="1"/>
          </p:nvPr>
        </p:nvSpPr>
        <p:spPr>
          <a:xfrm>
            <a:off x="5445666"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5" name="Picture Placeholder 14">
            <a:extLst>
              <a:ext uri="{FF2B5EF4-FFF2-40B4-BE49-F238E27FC236}">
                <a16:creationId xmlns:a16="http://schemas.microsoft.com/office/drawing/2014/main" id="{AB2D5AFE-974F-9542-9E0C-982A86D16E80}"/>
              </a:ext>
            </a:extLst>
          </p:cNvPr>
          <p:cNvSpPr>
            <a:spLocks noGrp="1"/>
          </p:cNvSpPr>
          <p:nvPr>
            <p:ph type="pic" sz="quarter" idx="28" hasCustomPrompt="1"/>
          </p:nvPr>
        </p:nvSpPr>
        <p:spPr>
          <a:xfrm>
            <a:off x="5445666"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6" name="Picture Placeholder 14">
            <a:extLst>
              <a:ext uri="{FF2B5EF4-FFF2-40B4-BE49-F238E27FC236}">
                <a16:creationId xmlns:a16="http://schemas.microsoft.com/office/drawing/2014/main" id="{0874CE3C-9CD0-F445-814F-11A5DB66BABD}"/>
              </a:ext>
            </a:extLst>
          </p:cNvPr>
          <p:cNvSpPr>
            <a:spLocks noGrp="1"/>
          </p:cNvSpPr>
          <p:nvPr>
            <p:ph type="pic" sz="quarter" idx="29" hasCustomPrompt="1"/>
          </p:nvPr>
        </p:nvSpPr>
        <p:spPr>
          <a:xfrm>
            <a:off x="5445666"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7" name="Picture Placeholder 14">
            <a:extLst>
              <a:ext uri="{FF2B5EF4-FFF2-40B4-BE49-F238E27FC236}">
                <a16:creationId xmlns:a16="http://schemas.microsoft.com/office/drawing/2014/main" id="{71BB2AD2-5BF7-C348-8465-DAF1139EE884}"/>
              </a:ext>
            </a:extLst>
          </p:cNvPr>
          <p:cNvSpPr>
            <a:spLocks noGrp="1"/>
          </p:cNvSpPr>
          <p:nvPr>
            <p:ph type="pic" sz="quarter" idx="30" hasCustomPrompt="1"/>
          </p:nvPr>
        </p:nvSpPr>
        <p:spPr>
          <a:xfrm>
            <a:off x="5445666"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8" name="Picture Placeholder 14">
            <a:extLst>
              <a:ext uri="{FF2B5EF4-FFF2-40B4-BE49-F238E27FC236}">
                <a16:creationId xmlns:a16="http://schemas.microsoft.com/office/drawing/2014/main" id="{9E85EC57-17CE-2444-8D5D-2DCD0FBE5143}"/>
              </a:ext>
            </a:extLst>
          </p:cNvPr>
          <p:cNvSpPr>
            <a:spLocks noGrp="1"/>
          </p:cNvSpPr>
          <p:nvPr>
            <p:ph type="pic" sz="quarter" idx="31" hasCustomPrompt="1"/>
          </p:nvPr>
        </p:nvSpPr>
        <p:spPr>
          <a:xfrm>
            <a:off x="7032817"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9" name="Picture Placeholder 14">
            <a:extLst>
              <a:ext uri="{FF2B5EF4-FFF2-40B4-BE49-F238E27FC236}">
                <a16:creationId xmlns:a16="http://schemas.microsoft.com/office/drawing/2014/main" id="{833645A0-031A-AB4C-A4E7-BF5331ED7E2E}"/>
              </a:ext>
            </a:extLst>
          </p:cNvPr>
          <p:cNvSpPr>
            <a:spLocks noGrp="1"/>
          </p:cNvSpPr>
          <p:nvPr>
            <p:ph type="pic" sz="quarter" idx="32" hasCustomPrompt="1"/>
          </p:nvPr>
        </p:nvSpPr>
        <p:spPr>
          <a:xfrm>
            <a:off x="7032817"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0" name="Picture Placeholder 14">
            <a:extLst>
              <a:ext uri="{FF2B5EF4-FFF2-40B4-BE49-F238E27FC236}">
                <a16:creationId xmlns:a16="http://schemas.microsoft.com/office/drawing/2014/main" id="{434595A1-C413-3243-9EBC-DC15AB70036F}"/>
              </a:ext>
            </a:extLst>
          </p:cNvPr>
          <p:cNvSpPr>
            <a:spLocks noGrp="1"/>
          </p:cNvSpPr>
          <p:nvPr>
            <p:ph type="pic" sz="quarter" idx="33" hasCustomPrompt="1"/>
          </p:nvPr>
        </p:nvSpPr>
        <p:spPr>
          <a:xfrm>
            <a:off x="7032817"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1" name="Picture Placeholder 14">
            <a:extLst>
              <a:ext uri="{FF2B5EF4-FFF2-40B4-BE49-F238E27FC236}">
                <a16:creationId xmlns:a16="http://schemas.microsoft.com/office/drawing/2014/main" id="{5531A636-FB0A-254B-966C-77313AB8F9A2}"/>
              </a:ext>
            </a:extLst>
          </p:cNvPr>
          <p:cNvSpPr>
            <a:spLocks noGrp="1"/>
          </p:cNvSpPr>
          <p:nvPr>
            <p:ph type="pic" sz="quarter" idx="34" hasCustomPrompt="1"/>
          </p:nvPr>
        </p:nvSpPr>
        <p:spPr>
          <a:xfrm>
            <a:off x="7032817"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2" name="Picture Placeholder 14">
            <a:extLst>
              <a:ext uri="{FF2B5EF4-FFF2-40B4-BE49-F238E27FC236}">
                <a16:creationId xmlns:a16="http://schemas.microsoft.com/office/drawing/2014/main" id="{10C0B093-EB1F-6044-B88A-3B9EB17CBF09}"/>
              </a:ext>
            </a:extLst>
          </p:cNvPr>
          <p:cNvSpPr>
            <a:spLocks noGrp="1"/>
          </p:cNvSpPr>
          <p:nvPr>
            <p:ph type="pic" sz="quarter" idx="35" hasCustomPrompt="1"/>
          </p:nvPr>
        </p:nvSpPr>
        <p:spPr>
          <a:xfrm>
            <a:off x="7032817"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3" name="Picture Placeholder 14">
            <a:extLst>
              <a:ext uri="{FF2B5EF4-FFF2-40B4-BE49-F238E27FC236}">
                <a16:creationId xmlns:a16="http://schemas.microsoft.com/office/drawing/2014/main" id="{E9742775-9EF5-3949-91AE-B60B59AB3FB7}"/>
              </a:ext>
            </a:extLst>
          </p:cNvPr>
          <p:cNvSpPr>
            <a:spLocks noGrp="1"/>
          </p:cNvSpPr>
          <p:nvPr>
            <p:ph type="pic" sz="quarter" idx="36" hasCustomPrompt="1"/>
          </p:nvPr>
        </p:nvSpPr>
        <p:spPr>
          <a:xfrm>
            <a:off x="8619968"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4" name="Picture Placeholder 14">
            <a:extLst>
              <a:ext uri="{FF2B5EF4-FFF2-40B4-BE49-F238E27FC236}">
                <a16:creationId xmlns:a16="http://schemas.microsoft.com/office/drawing/2014/main" id="{4D7D5A4B-B88F-7242-98F3-ABA991B2D375}"/>
              </a:ext>
            </a:extLst>
          </p:cNvPr>
          <p:cNvSpPr>
            <a:spLocks noGrp="1"/>
          </p:cNvSpPr>
          <p:nvPr>
            <p:ph type="pic" sz="quarter" idx="37" hasCustomPrompt="1"/>
          </p:nvPr>
        </p:nvSpPr>
        <p:spPr>
          <a:xfrm>
            <a:off x="8619968"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5" name="Picture Placeholder 14">
            <a:extLst>
              <a:ext uri="{FF2B5EF4-FFF2-40B4-BE49-F238E27FC236}">
                <a16:creationId xmlns:a16="http://schemas.microsoft.com/office/drawing/2014/main" id="{9EABCF14-4A95-9D4A-8511-1923F66BA9EA}"/>
              </a:ext>
            </a:extLst>
          </p:cNvPr>
          <p:cNvSpPr>
            <a:spLocks noGrp="1"/>
          </p:cNvSpPr>
          <p:nvPr>
            <p:ph type="pic" sz="quarter" idx="38" hasCustomPrompt="1"/>
          </p:nvPr>
        </p:nvSpPr>
        <p:spPr>
          <a:xfrm>
            <a:off x="8619968"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6" name="Picture Placeholder 14">
            <a:extLst>
              <a:ext uri="{FF2B5EF4-FFF2-40B4-BE49-F238E27FC236}">
                <a16:creationId xmlns:a16="http://schemas.microsoft.com/office/drawing/2014/main" id="{0C2E792B-F7B4-E742-BAAA-08F64E378C96}"/>
              </a:ext>
            </a:extLst>
          </p:cNvPr>
          <p:cNvSpPr>
            <a:spLocks noGrp="1"/>
          </p:cNvSpPr>
          <p:nvPr>
            <p:ph type="pic" sz="quarter" idx="39" hasCustomPrompt="1"/>
          </p:nvPr>
        </p:nvSpPr>
        <p:spPr>
          <a:xfrm>
            <a:off x="8619968"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7" name="Picture Placeholder 14">
            <a:extLst>
              <a:ext uri="{FF2B5EF4-FFF2-40B4-BE49-F238E27FC236}">
                <a16:creationId xmlns:a16="http://schemas.microsoft.com/office/drawing/2014/main" id="{150A90F3-D590-5F42-A424-5DECC3B88CC8}"/>
              </a:ext>
            </a:extLst>
          </p:cNvPr>
          <p:cNvSpPr>
            <a:spLocks noGrp="1"/>
          </p:cNvSpPr>
          <p:nvPr>
            <p:ph type="pic" sz="quarter" idx="40" hasCustomPrompt="1"/>
          </p:nvPr>
        </p:nvSpPr>
        <p:spPr>
          <a:xfrm>
            <a:off x="8619968"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8" name="Picture Placeholder 14">
            <a:extLst>
              <a:ext uri="{FF2B5EF4-FFF2-40B4-BE49-F238E27FC236}">
                <a16:creationId xmlns:a16="http://schemas.microsoft.com/office/drawing/2014/main" id="{C89BDEC2-3072-1F40-9996-F6D4CA784344}"/>
              </a:ext>
            </a:extLst>
          </p:cNvPr>
          <p:cNvSpPr>
            <a:spLocks noGrp="1"/>
          </p:cNvSpPr>
          <p:nvPr>
            <p:ph type="pic" sz="quarter" idx="41" hasCustomPrompt="1"/>
          </p:nvPr>
        </p:nvSpPr>
        <p:spPr>
          <a:xfrm>
            <a:off x="10207118"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9" name="Picture Placeholder 14">
            <a:extLst>
              <a:ext uri="{FF2B5EF4-FFF2-40B4-BE49-F238E27FC236}">
                <a16:creationId xmlns:a16="http://schemas.microsoft.com/office/drawing/2014/main" id="{EA6D6685-CAFC-D54E-92E1-98EE6E4738B5}"/>
              </a:ext>
            </a:extLst>
          </p:cNvPr>
          <p:cNvSpPr>
            <a:spLocks noGrp="1"/>
          </p:cNvSpPr>
          <p:nvPr>
            <p:ph type="pic" sz="quarter" idx="42" hasCustomPrompt="1"/>
          </p:nvPr>
        </p:nvSpPr>
        <p:spPr>
          <a:xfrm>
            <a:off x="10207118"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60" name="Picture Placeholder 14">
            <a:extLst>
              <a:ext uri="{FF2B5EF4-FFF2-40B4-BE49-F238E27FC236}">
                <a16:creationId xmlns:a16="http://schemas.microsoft.com/office/drawing/2014/main" id="{AB12A5E8-C479-E54D-A92F-9242E7899FC5}"/>
              </a:ext>
            </a:extLst>
          </p:cNvPr>
          <p:cNvSpPr>
            <a:spLocks noGrp="1"/>
          </p:cNvSpPr>
          <p:nvPr>
            <p:ph type="pic" sz="quarter" idx="43" hasCustomPrompt="1"/>
          </p:nvPr>
        </p:nvSpPr>
        <p:spPr>
          <a:xfrm>
            <a:off x="10207118"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61" name="Picture Placeholder 14">
            <a:extLst>
              <a:ext uri="{FF2B5EF4-FFF2-40B4-BE49-F238E27FC236}">
                <a16:creationId xmlns:a16="http://schemas.microsoft.com/office/drawing/2014/main" id="{9FD8D3B9-758A-844D-AC2F-63FB2C2FA7C8}"/>
              </a:ext>
            </a:extLst>
          </p:cNvPr>
          <p:cNvSpPr>
            <a:spLocks noGrp="1"/>
          </p:cNvSpPr>
          <p:nvPr>
            <p:ph type="pic" sz="quarter" idx="44" hasCustomPrompt="1"/>
          </p:nvPr>
        </p:nvSpPr>
        <p:spPr>
          <a:xfrm>
            <a:off x="10207118"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62" name="Picture Placeholder 14">
            <a:extLst>
              <a:ext uri="{FF2B5EF4-FFF2-40B4-BE49-F238E27FC236}">
                <a16:creationId xmlns:a16="http://schemas.microsoft.com/office/drawing/2014/main" id="{BEBB594B-D65B-0947-ACC8-126895D79FE5}"/>
              </a:ext>
            </a:extLst>
          </p:cNvPr>
          <p:cNvSpPr>
            <a:spLocks noGrp="1"/>
          </p:cNvSpPr>
          <p:nvPr>
            <p:ph type="pic" sz="quarter" idx="45" hasCustomPrompt="1"/>
          </p:nvPr>
        </p:nvSpPr>
        <p:spPr>
          <a:xfrm>
            <a:off x="10207118"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grpSp>
        <p:nvGrpSpPr>
          <p:cNvPr id="67" name="Group 66">
            <a:extLst>
              <a:ext uri="{FF2B5EF4-FFF2-40B4-BE49-F238E27FC236}">
                <a16:creationId xmlns:a16="http://schemas.microsoft.com/office/drawing/2014/main" id="{5B8460DF-4077-FC49-A26B-53EFD3BFE9A8}"/>
              </a:ext>
            </a:extLst>
          </p:cNvPr>
          <p:cNvGrpSpPr/>
          <p:nvPr userDrawn="1"/>
        </p:nvGrpSpPr>
        <p:grpSpPr>
          <a:xfrm>
            <a:off x="685800" y="6257314"/>
            <a:ext cx="506815" cy="226800"/>
            <a:chOff x="685800" y="6257314"/>
            <a:chExt cx="506815" cy="226800"/>
          </a:xfrm>
        </p:grpSpPr>
        <p:cxnSp>
          <p:nvCxnSpPr>
            <p:cNvPr id="68" name="Straight Connector 67">
              <a:extLst>
                <a:ext uri="{FF2B5EF4-FFF2-40B4-BE49-F238E27FC236}">
                  <a16:creationId xmlns:a16="http://schemas.microsoft.com/office/drawing/2014/main" id="{197A4DF4-1B17-B244-82C2-14D5EE3B95D6}"/>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69" name="Picture 68">
              <a:extLst>
                <a:ext uri="{FF2B5EF4-FFF2-40B4-BE49-F238E27FC236}">
                  <a16:creationId xmlns:a16="http://schemas.microsoft.com/office/drawing/2014/main" id="{11F153D5-3159-6A4C-BF33-2C7EBAB4577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63" name="Picture 62">
            <a:extLst>
              <a:ext uri="{FF2B5EF4-FFF2-40B4-BE49-F238E27FC236}">
                <a16:creationId xmlns:a16="http://schemas.microsoft.com/office/drawing/2014/main" id="{ABD721FC-A237-1A47-9DE3-C802D0686EC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1226789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Bio Sing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4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2400300" cy="2403746"/>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0" name="Text Placeholder 8">
            <a:extLst>
              <a:ext uri="{FF2B5EF4-FFF2-40B4-BE49-F238E27FC236}">
                <a16:creationId xmlns:a16="http://schemas.microsoft.com/office/drawing/2014/main" id="{50EAC983-3852-6D47-AC60-A9190A309196}"/>
              </a:ext>
            </a:extLst>
          </p:cNvPr>
          <p:cNvSpPr>
            <a:spLocks noGrp="1"/>
          </p:cNvSpPr>
          <p:nvPr>
            <p:ph type="body" sz="quarter" idx="16" hasCustomPrompt="1"/>
          </p:nvPr>
        </p:nvSpPr>
        <p:spPr>
          <a:xfrm>
            <a:off x="3467100" y="1676400"/>
            <a:ext cx="8036052" cy="4495800"/>
          </a:xfrm>
        </p:spPr>
        <p:txBody>
          <a:bodyPr numCol="2"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2"/>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22" name="Text Placeholder 8">
            <a:extLst>
              <a:ext uri="{FF2B5EF4-FFF2-40B4-BE49-F238E27FC236}">
                <a16:creationId xmlns:a16="http://schemas.microsoft.com/office/drawing/2014/main" id="{A4C5163C-22FE-194E-AA59-82366731B08B}"/>
              </a:ext>
            </a:extLst>
          </p:cNvPr>
          <p:cNvSpPr>
            <a:spLocks noGrp="1"/>
          </p:cNvSpPr>
          <p:nvPr>
            <p:ph type="body" sz="quarter" idx="18" hasCustomPrompt="1"/>
          </p:nvPr>
        </p:nvSpPr>
        <p:spPr>
          <a:xfrm>
            <a:off x="685800" y="4398744"/>
            <a:ext cx="2400300" cy="1773455"/>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800"/>
              </a:spcBef>
              <a:spcAft>
                <a:spcPts val="200"/>
              </a:spcAft>
              <a:buNone/>
              <a:defRPr sz="1000" b="0" i="0" spc="50" baseline="0">
                <a:solidFill>
                  <a:schemeClr val="accent2"/>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30000"/>
              </a:lnSpc>
              <a:spcBef>
                <a:spcPts val="400"/>
              </a:spcBef>
              <a:buClrTx/>
              <a:defRPr sz="1000"/>
            </a:lvl4pPr>
            <a:lvl5pPr marL="274320" indent="-137160">
              <a:lnSpc>
                <a:spcPct val="130000"/>
              </a:lnSpc>
              <a:spcBef>
                <a:spcPts val="200"/>
              </a:spcBef>
              <a:defRPr sz="1000"/>
            </a:lvl5pPr>
            <a:lvl6pPr marL="274320" indent="-274320">
              <a:lnSpc>
                <a:spcPct val="13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grpSp>
        <p:nvGrpSpPr>
          <p:cNvPr id="11" name="Group 10">
            <a:extLst>
              <a:ext uri="{FF2B5EF4-FFF2-40B4-BE49-F238E27FC236}">
                <a16:creationId xmlns:a16="http://schemas.microsoft.com/office/drawing/2014/main" id="{951AF803-D65F-304E-AE3E-359B93C3F299}"/>
              </a:ext>
            </a:extLst>
          </p:cNvPr>
          <p:cNvGrpSpPr/>
          <p:nvPr userDrawn="1"/>
        </p:nvGrpSpPr>
        <p:grpSpPr>
          <a:xfrm>
            <a:off x="685800" y="6257314"/>
            <a:ext cx="506815" cy="226800"/>
            <a:chOff x="685800" y="6257314"/>
            <a:chExt cx="506815" cy="226800"/>
          </a:xfrm>
        </p:grpSpPr>
        <p:cxnSp>
          <p:nvCxnSpPr>
            <p:cNvPr id="12" name="Straight Connector 11">
              <a:extLst>
                <a:ext uri="{FF2B5EF4-FFF2-40B4-BE49-F238E27FC236}">
                  <a16:creationId xmlns:a16="http://schemas.microsoft.com/office/drawing/2014/main" id="{09B80122-77F1-E748-8AE1-65DAD3E7979F}"/>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27028B6-80B4-C64D-B627-5781E138C9E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5" name="Picture 14">
            <a:extLst>
              <a:ext uri="{FF2B5EF4-FFF2-40B4-BE49-F238E27FC236}">
                <a16:creationId xmlns:a16="http://schemas.microsoft.com/office/drawing/2014/main" id="{2B803618-E163-1F49-B027-72D11B3179E4}"/>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4215219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Bios - Tw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4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6297327"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0" name="Text Placeholder 8">
            <a:extLst>
              <a:ext uri="{FF2B5EF4-FFF2-40B4-BE49-F238E27FC236}">
                <a16:creationId xmlns:a16="http://schemas.microsoft.com/office/drawing/2014/main" id="{2A630031-29BA-4B47-ADA2-5A9B8E7810D0}"/>
              </a:ext>
            </a:extLst>
          </p:cNvPr>
          <p:cNvSpPr>
            <a:spLocks noGrp="1"/>
          </p:cNvSpPr>
          <p:nvPr>
            <p:ph type="body" sz="quarter" idx="18" hasCustomPrompt="1"/>
          </p:nvPr>
        </p:nvSpPr>
        <p:spPr>
          <a:xfrm>
            <a:off x="2562352" y="1676400"/>
            <a:ext cx="3343148" cy="148803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400"/>
              </a:spcBef>
              <a:buNone/>
              <a:defRPr sz="1000" b="0" i="0" spc="50" baseline="0">
                <a:solidFill>
                  <a:schemeClr val="accent2"/>
                </a:solidFill>
                <a:latin typeface="Futura Next DemiBold" panose="020B0502020204020303" pitchFamily="34" charset="77"/>
              </a:defRPr>
            </a:lvl2pPr>
            <a:lvl3pPr marL="0" indent="0">
              <a:lnSpc>
                <a:spcPct val="120000"/>
              </a:lnSpc>
              <a:spcBef>
                <a:spcPts val="200"/>
              </a:spcBef>
              <a:buNone/>
              <a:defRPr sz="12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1000"/>
            </a:lvl4pPr>
            <a:lvl5pPr marL="274320" indent="-137160">
              <a:lnSpc>
                <a:spcPct val="130000"/>
              </a:lnSpc>
              <a:spcBef>
                <a:spcPts val="200"/>
              </a:spcBef>
              <a:defRPr sz="1000"/>
            </a:lvl5pPr>
            <a:lvl6pPr marL="274320" indent="-274320">
              <a:lnSpc>
                <a:spcPct val="13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21" name="Text Placeholder 8">
            <a:extLst>
              <a:ext uri="{FF2B5EF4-FFF2-40B4-BE49-F238E27FC236}">
                <a16:creationId xmlns:a16="http://schemas.microsoft.com/office/drawing/2014/main" id="{D8CCB0DD-6B1C-1043-A8B4-BF1E814B1828}"/>
              </a:ext>
            </a:extLst>
          </p:cNvPr>
          <p:cNvSpPr>
            <a:spLocks noGrp="1"/>
          </p:cNvSpPr>
          <p:nvPr>
            <p:ph type="body" sz="quarter" idx="22" hasCustomPrompt="1"/>
          </p:nvPr>
        </p:nvSpPr>
        <p:spPr>
          <a:xfrm>
            <a:off x="8175054" y="1676400"/>
            <a:ext cx="3343148" cy="148803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400"/>
              </a:spcBef>
              <a:buNone/>
              <a:defRPr sz="1000" b="0" i="0" spc="50" baseline="0">
                <a:solidFill>
                  <a:schemeClr val="accent2"/>
                </a:solidFill>
                <a:latin typeface="Futura Next DemiBold" panose="020B0502020204020303" pitchFamily="34" charset="77"/>
              </a:defRPr>
            </a:lvl2pPr>
            <a:lvl3pPr marL="0" indent="0">
              <a:lnSpc>
                <a:spcPct val="120000"/>
              </a:lnSpc>
              <a:spcBef>
                <a:spcPts val="200"/>
              </a:spcBef>
              <a:buNone/>
              <a:defRPr sz="12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1000"/>
            </a:lvl4pPr>
            <a:lvl5pPr marL="274320" indent="-137160">
              <a:lnSpc>
                <a:spcPct val="130000"/>
              </a:lnSpc>
              <a:spcBef>
                <a:spcPts val="200"/>
              </a:spcBef>
              <a:defRPr sz="1000"/>
            </a:lvl5pPr>
            <a:lvl6pPr marL="274320" indent="-274320">
              <a:lnSpc>
                <a:spcPct val="13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3" name="Text Placeholder 8">
            <a:extLst>
              <a:ext uri="{FF2B5EF4-FFF2-40B4-BE49-F238E27FC236}">
                <a16:creationId xmlns:a16="http://schemas.microsoft.com/office/drawing/2014/main" id="{6646720B-DD60-674E-BF5F-8860A78154F8}"/>
              </a:ext>
            </a:extLst>
          </p:cNvPr>
          <p:cNvSpPr>
            <a:spLocks noGrp="1"/>
          </p:cNvSpPr>
          <p:nvPr>
            <p:ph type="body" sz="quarter" idx="23" hasCustomPrompt="1"/>
          </p:nvPr>
        </p:nvSpPr>
        <p:spPr>
          <a:xfrm>
            <a:off x="701261" y="3438355"/>
            <a:ext cx="5204239" cy="2733845"/>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2"/>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4" name="Text Placeholder 8">
            <a:extLst>
              <a:ext uri="{FF2B5EF4-FFF2-40B4-BE49-F238E27FC236}">
                <a16:creationId xmlns:a16="http://schemas.microsoft.com/office/drawing/2014/main" id="{A640A59E-8554-6844-8F7B-7A60F1A46B40}"/>
              </a:ext>
            </a:extLst>
          </p:cNvPr>
          <p:cNvSpPr>
            <a:spLocks noGrp="1"/>
          </p:cNvSpPr>
          <p:nvPr>
            <p:ph type="body" sz="quarter" idx="24" hasCustomPrompt="1"/>
          </p:nvPr>
        </p:nvSpPr>
        <p:spPr>
          <a:xfrm>
            <a:off x="6296991" y="3438355"/>
            <a:ext cx="5204239" cy="2733845"/>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2"/>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grpSp>
        <p:nvGrpSpPr>
          <p:cNvPr id="17" name="Group 16">
            <a:extLst>
              <a:ext uri="{FF2B5EF4-FFF2-40B4-BE49-F238E27FC236}">
                <a16:creationId xmlns:a16="http://schemas.microsoft.com/office/drawing/2014/main" id="{5CE0F4CA-3EBB-5248-A1E7-FEB607FD977B}"/>
              </a:ext>
            </a:extLst>
          </p:cNvPr>
          <p:cNvGrpSpPr/>
          <p:nvPr userDrawn="1"/>
        </p:nvGrpSpPr>
        <p:grpSpPr>
          <a:xfrm>
            <a:off x="685800" y="6257314"/>
            <a:ext cx="506815" cy="226800"/>
            <a:chOff x="685800" y="6257314"/>
            <a:chExt cx="506815" cy="226800"/>
          </a:xfrm>
        </p:grpSpPr>
        <p:cxnSp>
          <p:nvCxnSpPr>
            <p:cNvPr id="18" name="Straight Connector 17">
              <a:extLst>
                <a:ext uri="{FF2B5EF4-FFF2-40B4-BE49-F238E27FC236}">
                  <a16:creationId xmlns:a16="http://schemas.microsoft.com/office/drawing/2014/main" id="{06F75523-96FC-4242-AF93-D1B920CEE358}"/>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32BDC5DB-1DB2-A44B-80B2-D9D75E9B3C1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5" name="Picture 14">
            <a:extLst>
              <a:ext uri="{FF2B5EF4-FFF2-40B4-BE49-F238E27FC236}">
                <a16:creationId xmlns:a16="http://schemas.microsoft.com/office/drawing/2014/main" id="{FE8B2435-1223-A548-84CD-1AB7CF0BF916}"/>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184075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One Line Title Slide w/ Logo">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10381AA-6F3B-434D-8422-E9ECE5FC5D48}"/>
              </a:ext>
            </a:extLst>
          </p:cNvPr>
          <p:cNvSpPr>
            <a:spLocks noGrp="1"/>
          </p:cNvSpPr>
          <p:nvPr>
            <p:ph type="subTitle" idx="1" hasCustomPrompt="1"/>
          </p:nvPr>
        </p:nvSpPr>
        <p:spPr>
          <a:xfrm>
            <a:off x="6083947" y="3722289"/>
            <a:ext cx="5156080" cy="1238249"/>
          </a:xfrm>
          <a:prstGeom prst="rect">
            <a:avLst/>
          </a:prstGeom>
        </p:spPr>
        <p:txBody>
          <a:bodyPr lIns="91440" tIns="182880" rIns="228600" bIns="182880" anchor="t" anchorCtr="0"/>
          <a:lstStyle>
            <a:lvl1pPr marL="0" indent="0" algn="r">
              <a:spcBef>
                <a:spcPts val="600"/>
              </a:spcBef>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spcBef>
                <a:spcPts val="0"/>
              </a:spcBef>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pic>
        <p:nvPicPr>
          <p:cNvPr id="28" name="Picture 27">
            <a:extLst>
              <a:ext uri="{FF2B5EF4-FFF2-40B4-BE49-F238E27FC236}">
                <a16:creationId xmlns:a16="http://schemas.microsoft.com/office/drawing/2014/main" id="{D3F72533-155C-ED47-A31B-01FFA5B7A63F}"/>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34731" r="-1"/>
          <a:stretch/>
        </p:blipFill>
        <p:spPr>
          <a:xfrm>
            <a:off x="0" y="0"/>
            <a:ext cx="5085448" cy="6858000"/>
          </a:xfrm>
          <a:prstGeom prst="rect">
            <a:avLst/>
          </a:prstGeom>
        </p:spPr>
      </p:pic>
      <p:grpSp>
        <p:nvGrpSpPr>
          <p:cNvPr id="9" name="Group 8">
            <a:extLst>
              <a:ext uri="{FF2B5EF4-FFF2-40B4-BE49-F238E27FC236}">
                <a16:creationId xmlns:a16="http://schemas.microsoft.com/office/drawing/2014/main" id="{7D27C231-BF81-0143-B523-B94639D66C3B}"/>
              </a:ext>
            </a:extLst>
          </p:cNvPr>
          <p:cNvGrpSpPr/>
          <p:nvPr/>
        </p:nvGrpSpPr>
        <p:grpSpPr>
          <a:xfrm>
            <a:off x="9648837" y="2597502"/>
            <a:ext cx="1887843" cy="945130"/>
            <a:chOff x="4202641" y="1997103"/>
            <a:chExt cx="1887843" cy="945130"/>
          </a:xfrm>
        </p:grpSpPr>
        <p:cxnSp>
          <p:nvCxnSpPr>
            <p:cNvPr id="10" name="Straight Connector 9">
              <a:extLst>
                <a:ext uri="{FF2B5EF4-FFF2-40B4-BE49-F238E27FC236}">
                  <a16:creationId xmlns:a16="http://schemas.microsoft.com/office/drawing/2014/main" id="{B616C1E7-B94E-D64B-B001-0EE15BE6C052}"/>
                </a:ext>
              </a:extLst>
            </p:cNvPr>
            <p:cNvCxnSpPr>
              <a:cxnSpLocks/>
            </p:cNvCxnSpPr>
            <p:nvPr/>
          </p:nvCxnSpPr>
          <p:spPr>
            <a:xfrm>
              <a:off x="4202641" y="2081182"/>
              <a:ext cx="1887843" cy="0"/>
            </a:xfrm>
            <a:prstGeom prst="line">
              <a:avLst/>
            </a:prstGeom>
            <a:ln w="177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E8E8C3E-5B41-0441-AF7A-51F1B9F7FF96}"/>
                </a:ext>
              </a:extLst>
            </p:cNvPr>
            <p:cNvCxnSpPr>
              <a:cxnSpLocks/>
            </p:cNvCxnSpPr>
            <p:nvPr/>
          </p:nvCxnSpPr>
          <p:spPr>
            <a:xfrm>
              <a:off x="6004560" y="1997103"/>
              <a:ext cx="0" cy="945130"/>
            </a:xfrm>
            <a:prstGeom prst="line">
              <a:avLst/>
            </a:prstGeom>
            <a:ln w="177800">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16" name="Picture 15" descr="GT_Logo.em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432020" y="303069"/>
            <a:ext cx="2448056" cy="711891"/>
          </a:xfrm>
          <a:prstGeom prst="rect">
            <a:avLst/>
          </a:prstGeom>
        </p:spPr>
      </p:pic>
      <p:sp>
        <p:nvSpPr>
          <p:cNvPr id="8" name="Title 1">
            <a:extLst>
              <a:ext uri="{FF2B5EF4-FFF2-40B4-BE49-F238E27FC236}">
                <a16:creationId xmlns:a16="http://schemas.microsoft.com/office/drawing/2014/main" id="{F1FEE45B-88F8-414E-A760-D81235918D34}"/>
              </a:ext>
            </a:extLst>
          </p:cNvPr>
          <p:cNvSpPr>
            <a:spLocks noGrp="1"/>
          </p:cNvSpPr>
          <p:nvPr>
            <p:ph type="ctrTitle" hasCustomPrompt="1"/>
          </p:nvPr>
        </p:nvSpPr>
        <p:spPr>
          <a:xfrm>
            <a:off x="6082821" y="3057557"/>
            <a:ext cx="5153032" cy="598890"/>
          </a:xfrm>
        </p:spPr>
        <p:txBody>
          <a:bodyPr lIns="182880" tIns="0" rIns="228600" anchor="b"/>
          <a:lstStyle>
            <a:lvl1pPr marL="0" indent="0" algn="r">
              <a:tabLst/>
              <a:defRPr sz="4400">
                <a:solidFill>
                  <a:schemeClr val="tx1"/>
                </a:solidFill>
              </a:defRPr>
            </a:lvl1pPr>
          </a:lstStyle>
          <a:p>
            <a:br>
              <a:rPr lang="en-US" dirty="0"/>
            </a:br>
            <a:r>
              <a:rPr lang="en-US" dirty="0"/>
              <a:t>Title goes here</a:t>
            </a:r>
          </a:p>
        </p:txBody>
      </p:sp>
    </p:spTree>
    <p:custDataLst>
      <p:tags r:id="rId1"/>
    </p:custDataLst>
    <p:extLst>
      <p:ext uri="{BB962C8B-B14F-4D97-AF65-F5344CB8AC3E}">
        <p14:creationId xmlns:p14="http://schemas.microsoft.com/office/powerpoint/2010/main" val="371746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7267">
          <p15:clr>
            <a:srgbClr val="FBAE40"/>
          </p15:clr>
        </p15:guide>
        <p15:guide id="2" orient="horz" pos="2232">
          <p15:clr>
            <a:srgbClr val="FBAE40"/>
          </p15:clr>
        </p15:guide>
      </p15:sldGuideLst>
    </p:ext>
  </p:extLst>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Bios - Thre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4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1142162" cy="1143802"/>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4419599" y="1676400"/>
            <a:ext cx="1142163" cy="114380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3" name="Picture Placeholder 14">
            <a:extLst>
              <a:ext uri="{FF2B5EF4-FFF2-40B4-BE49-F238E27FC236}">
                <a16:creationId xmlns:a16="http://schemas.microsoft.com/office/drawing/2014/main" id="{B1EF0EA4-74B9-E447-9EAE-8F9641A5CE30}"/>
              </a:ext>
            </a:extLst>
          </p:cNvPr>
          <p:cNvSpPr>
            <a:spLocks noGrp="1"/>
          </p:cNvSpPr>
          <p:nvPr>
            <p:ph type="pic" sz="quarter" idx="19" hasCustomPrompt="1"/>
          </p:nvPr>
        </p:nvSpPr>
        <p:spPr>
          <a:xfrm>
            <a:off x="8153818" y="1676400"/>
            <a:ext cx="1142163" cy="114380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7" name="Text Placeholder 8">
            <a:extLst>
              <a:ext uri="{FF2B5EF4-FFF2-40B4-BE49-F238E27FC236}">
                <a16:creationId xmlns:a16="http://schemas.microsoft.com/office/drawing/2014/main" id="{C442BD1F-4F2B-164A-B817-C583AF40A836}"/>
              </a:ext>
            </a:extLst>
          </p:cNvPr>
          <p:cNvSpPr>
            <a:spLocks noGrp="1"/>
          </p:cNvSpPr>
          <p:nvPr>
            <p:ph type="body" sz="quarter" idx="18" hasCustomPrompt="1"/>
          </p:nvPr>
        </p:nvSpPr>
        <p:spPr>
          <a:xfrm>
            <a:off x="2138948" y="1676400"/>
            <a:ext cx="1896185" cy="114380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2"/>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29" name="Text Placeholder 8">
            <a:extLst>
              <a:ext uri="{FF2B5EF4-FFF2-40B4-BE49-F238E27FC236}">
                <a16:creationId xmlns:a16="http://schemas.microsoft.com/office/drawing/2014/main" id="{B7946125-1832-884D-ACA4-1FA90E17C5E7}"/>
              </a:ext>
            </a:extLst>
          </p:cNvPr>
          <p:cNvSpPr>
            <a:spLocks noGrp="1"/>
          </p:cNvSpPr>
          <p:nvPr>
            <p:ph type="body" sz="quarter" idx="28" hasCustomPrompt="1"/>
          </p:nvPr>
        </p:nvSpPr>
        <p:spPr>
          <a:xfrm>
            <a:off x="5872748" y="1676400"/>
            <a:ext cx="1896185" cy="114380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2"/>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0" name="Text Placeholder 8">
            <a:extLst>
              <a:ext uri="{FF2B5EF4-FFF2-40B4-BE49-F238E27FC236}">
                <a16:creationId xmlns:a16="http://schemas.microsoft.com/office/drawing/2014/main" id="{D1F26D82-C1EE-AF48-9401-A926C793A190}"/>
              </a:ext>
            </a:extLst>
          </p:cNvPr>
          <p:cNvSpPr>
            <a:spLocks noGrp="1"/>
          </p:cNvSpPr>
          <p:nvPr>
            <p:ph type="body" sz="quarter" idx="29" hasCustomPrompt="1"/>
          </p:nvPr>
        </p:nvSpPr>
        <p:spPr>
          <a:xfrm>
            <a:off x="9606967" y="1676400"/>
            <a:ext cx="1896185" cy="114380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2"/>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7" name="Text Placeholder 8">
            <a:extLst>
              <a:ext uri="{FF2B5EF4-FFF2-40B4-BE49-F238E27FC236}">
                <a16:creationId xmlns:a16="http://schemas.microsoft.com/office/drawing/2014/main" id="{859D51BE-948A-C542-9318-3F192122FEF6}"/>
              </a:ext>
            </a:extLst>
          </p:cNvPr>
          <p:cNvSpPr>
            <a:spLocks noGrp="1"/>
          </p:cNvSpPr>
          <p:nvPr>
            <p:ph type="body" sz="quarter" idx="23" hasCustomPrompt="1"/>
          </p:nvPr>
        </p:nvSpPr>
        <p:spPr>
          <a:xfrm>
            <a:off x="701262" y="3089709"/>
            <a:ext cx="3333872" cy="3082491"/>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2"/>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8" name="Text Placeholder 8">
            <a:extLst>
              <a:ext uri="{FF2B5EF4-FFF2-40B4-BE49-F238E27FC236}">
                <a16:creationId xmlns:a16="http://schemas.microsoft.com/office/drawing/2014/main" id="{936469AC-5ED1-8C4A-8D7D-964F73FD336B}"/>
              </a:ext>
            </a:extLst>
          </p:cNvPr>
          <p:cNvSpPr>
            <a:spLocks noGrp="1"/>
          </p:cNvSpPr>
          <p:nvPr>
            <p:ph type="body" sz="quarter" idx="24" hasCustomPrompt="1"/>
          </p:nvPr>
        </p:nvSpPr>
        <p:spPr>
          <a:xfrm>
            <a:off x="4437927" y="3089709"/>
            <a:ext cx="3333872" cy="3082491"/>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2"/>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9" name="Text Placeholder 8">
            <a:extLst>
              <a:ext uri="{FF2B5EF4-FFF2-40B4-BE49-F238E27FC236}">
                <a16:creationId xmlns:a16="http://schemas.microsoft.com/office/drawing/2014/main" id="{B3822FE9-99AE-094D-AE82-0D4977F4718A}"/>
              </a:ext>
            </a:extLst>
          </p:cNvPr>
          <p:cNvSpPr>
            <a:spLocks noGrp="1"/>
          </p:cNvSpPr>
          <p:nvPr>
            <p:ph type="body" sz="quarter" idx="30" hasCustomPrompt="1"/>
          </p:nvPr>
        </p:nvSpPr>
        <p:spPr>
          <a:xfrm>
            <a:off x="8174592" y="3089709"/>
            <a:ext cx="3333872" cy="3082491"/>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2"/>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grpSp>
        <p:nvGrpSpPr>
          <p:cNvPr id="21" name="Group 20">
            <a:extLst>
              <a:ext uri="{FF2B5EF4-FFF2-40B4-BE49-F238E27FC236}">
                <a16:creationId xmlns:a16="http://schemas.microsoft.com/office/drawing/2014/main" id="{6B881B92-6E17-DF45-BD7F-AB6CD45CF63B}"/>
              </a:ext>
            </a:extLst>
          </p:cNvPr>
          <p:cNvGrpSpPr/>
          <p:nvPr userDrawn="1"/>
        </p:nvGrpSpPr>
        <p:grpSpPr>
          <a:xfrm>
            <a:off x="685800" y="6257314"/>
            <a:ext cx="506815" cy="226800"/>
            <a:chOff x="685800" y="6257314"/>
            <a:chExt cx="506815" cy="226800"/>
          </a:xfrm>
        </p:grpSpPr>
        <p:cxnSp>
          <p:nvCxnSpPr>
            <p:cNvPr id="22" name="Straight Connector 21">
              <a:extLst>
                <a:ext uri="{FF2B5EF4-FFF2-40B4-BE49-F238E27FC236}">
                  <a16:creationId xmlns:a16="http://schemas.microsoft.com/office/drawing/2014/main" id="{727715CE-76A0-1C48-8F5A-8A1883CD1FB1}"/>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00802FAA-F74E-744B-8DB9-F5FDCCB64BA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20" name="Picture 19">
            <a:extLst>
              <a:ext uri="{FF2B5EF4-FFF2-40B4-BE49-F238E27FC236}">
                <a16:creationId xmlns:a16="http://schemas.microsoft.com/office/drawing/2014/main" id="{F72DBB90-78DF-4345-881F-71F36982D87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3464608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Bios - Fou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4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914400" cy="91571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3453384" y="1676401"/>
            <a:ext cx="914401" cy="915714"/>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3" name="Picture Placeholder 14">
            <a:extLst>
              <a:ext uri="{FF2B5EF4-FFF2-40B4-BE49-F238E27FC236}">
                <a16:creationId xmlns:a16="http://schemas.microsoft.com/office/drawing/2014/main" id="{B1EF0EA4-74B9-E447-9EAE-8F9641A5CE30}"/>
              </a:ext>
            </a:extLst>
          </p:cNvPr>
          <p:cNvSpPr>
            <a:spLocks noGrp="1"/>
          </p:cNvSpPr>
          <p:nvPr>
            <p:ph type="pic" sz="quarter" idx="19" hasCustomPrompt="1"/>
          </p:nvPr>
        </p:nvSpPr>
        <p:spPr>
          <a:xfrm>
            <a:off x="6259070" y="1676401"/>
            <a:ext cx="914401" cy="915714"/>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6" name="Picture Placeholder 14">
            <a:extLst>
              <a:ext uri="{FF2B5EF4-FFF2-40B4-BE49-F238E27FC236}">
                <a16:creationId xmlns:a16="http://schemas.microsoft.com/office/drawing/2014/main" id="{30AEFBD8-E71C-8541-9142-6611DC528D7F}"/>
              </a:ext>
            </a:extLst>
          </p:cNvPr>
          <p:cNvSpPr>
            <a:spLocks noGrp="1"/>
          </p:cNvSpPr>
          <p:nvPr>
            <p:ph type="pic" sz="quarter" idx="22" hasCustomPrompt="1"/>
          </p:nvPr>
        </p:nvSpPr>
        <p:spPr>
          <a:xfrm>
            <a:off x="9064752" y="1676401"/>
            <a:ext cx="914401" cy="915714"/>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30" name="Text Placeholder 8">
            <a:extLst>
              <a:ext uri="{FF2B5EF4-FFF2-40B4-BE49-F238E27FC236}">
                <a16:creationId xmlns:a16="http://schemas.microsoft.com/office/drawing/2014/main" id="{BEEE02FB-72A4-4E43-96A7-FEB9F1BDBDE1}"/>
              </a:ext>
            </a:extLst>
          </p:cNvPr>
          <p:cNvSpPr>
            <a:spLocks noGrp="1"/>
          </p:cNvSpPr>
          <p:nvPr>
            <p:ph type="body" sz="quarter" idx="18" hasCustomPrompt="1"/>
          </p:nvPr>
        </p:nvSpPr>
        <p:spPr>
          <a:xfrm>
            <a:off x="1844442"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2"/>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1" name="Text Placeholder 8">
            <a:extLst>
              <a:ext uri="{FF2B5EF4-FFF2-40B4-BE49-F238E27FC236}">
                <a16:creationId xmlns:a16="http://schemas.microsoft.com/office/drawing/2014/main" id="{6893C662-E60F-D541-B07B-4158AFC0DD1D}"/>
              </a:ext>
            </a:extLst>
          </p:cNvPr>
          <p:cNvSpPr>
            <a:spLocks noGrp="1"/>
          </p:cNvSpPr>
          <p:nvPr>
            <p:ph type="body" sz="quarter" idx="31" hasCustomPrompt="1"/>
          </p:nvPr>
        </p:nvSpPr>
        <p:spPr>
          <a:xfrm>
            <a:off x="4608620"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2"/>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2" name="Text Placeholder 8">
            <a:extLst>
              <a:ext uri="{FF2B5EF4-FFF2-40B4-BE49-F238E27FC236}">
                <a16:creationId xmlns:a16="http://schemas.microsoft.com/office/drawing/2014/main" id="{81165C96-338C-6C4D-B9A7-069AFC305193}"/>
              </a:ext>
            </a:extLst>
          </p:cNvPr>
          <p:cNvSpPr>
            <a:spLocks noGrp="1"/>
          </p:cNvSpPr>
          <p:nvPr>
            <p:ph type="body" sz="quarter" idx="32" hasCustomPrompt="1"/>
          </p:nvPr>
        </p:nvSpPr>
        <p:spPr>
          <a:xfrm>
            <a:off x="7417712"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2"/>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3" name="Text Placeholder 8">
            <a:extLst>
              <a:ext uri="{FF2B5EF4-FFF2-40B4-BE49-F238E27FC236}">
                <a16:creationId xmlns:a16="http://schemas.microsoft.com/office/drawing/2014/main" id="{7C9F813F-DAA3-734F-8892-EDAA7A51F0A1}"/>
              </a:ext>
            </a:extLst>
          </p:cNvPr>
          <p:cNvSpPr>
            <a:spLocks noGrp="1"/>
          </p:cNvSpPr>
          <p:nvPr>
            <p:ph type="body" sz="quarter" idx="33" hasCustomPrompt="1"/>
          </p:nvPr>
        </p:nvSpPr>
        <p:spPr>
          <a:xfrm>
            <a:off x="10220347"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2"/>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21" name="Text Placeholder 8">
            <a:extLst>
              <a:ext uri="{FF2B5EF4-FFF2-40B4-BE49-F238E27FC236}">
                <a16:creationId xmlns:a16="http://schemas.microsoft.com/office/drawing/2014/main" id="{D777C81D-88F3-2A41-8BA9-BB7EE1DB8D89}"/>
              </a:ext>
            </a:extLst>
          </p:cNvPr>
          <p:cNvSpPr>
            <a:spLocks noGrp="1"/>
          </p:cNvSpPr>
          <p:nvPr>
            <p:ph type="body" sz="quarter" idx="23" hasCustomPrompt="1"/>
          </p:nvPr>
        </p:nvSpPr>
        <p:spPr>
          <a:xfrm>
            <a:off x="701262" y="3089709"/>
            <a:ext cx="2384837" cy="3082491"/>
          </a:xfrm>
        </p:spPr>
        <p:txBody>
          <a:bodyPr numCol="1" spcCol="384048"/>
          <a:lstStyle>
            <a:lvl1pPr>
              <a:lnSpc>
                <a:spcPct val="140000"/>
              </a:lnSpc>
              <a:spcBef>
                <a:spcPts val="400"/>
              </a:spcBef>
              <a:spcAft>
                <a:spcPts val="400"/>
              </a:spcAft>
              <a:defRPr sz="900"/>
            </a:lvl1pPr>
            <a:lvl2pPr marL="6350" indent="0">
              <a:lnSpc>
                <a:spcPct val="140000"/>
              </a:lnSpc>
              <a:spcBef>
                <a:spcPts val="800"/>
              </a:spcBef>
              <a:spcAft>
                <a:spcPts val="200"/>
              </a:spcAft>
              <a:buNone/>
              <a:defRPr sz="900" b="0" i="0" spc="50" baseline="0">
                <a:solidFill>
                  <a:schemeClr val="accent2"/>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22" name="Text Placeholder 8">
            <a:extLst>
              <a:ext uri="{FF2B5EF4-FFF2-40B4-BE49-F238E27FC236}">
                <a16:creationId xmlns:a16="http://schemas.microsoft.com/office/drawing/2014/main" id="{47F9DE6E-97BD-8C4F-A0CD-17AA6D26DAED}"/>
              </a:ext>
            </a:extLst>
          </p:cNvPr>
          <p:cNvSpPr>
            <a:spLocks noGrp="1"/>
          </p:cNvSpPr>
          <p:nvPr>
            <p:ph type="body" sz="quarter" idx="24" hasCustomPrompt="1"/>
          </p:nvPr>
        </p:nvSpPr>
        <p:spPr>
          <a:xfrm>
            <a:off x="3493846" y="3089709"/>
            <a:ext cx="2384837" cy="3082491"/>
          </a:xfrm>
        </p:spPr>
        <p:txBody>
          <a:bodyPr numCol="1" spcCol="384048"/>
          <a:lstStyle>
            <a:lvl1pPr>
              <a:lnSpc>
                <a:spcPct val="140000"/>
              </a:lnSpc>
              <a:spcBef>
                <a:spcPts val="400"/>
              </a:spcBef>
              <a:spcAft>
                <a:spcPts val="400"/>
              </a:spcAft>
              <a:defRPr sz="900"/>
            </a:lvl1pPr>
            <a:lvl2pPr marL="6350" indent="0">
              <a:lnSpc>
                <a:spcPct val="140000"/>
              </a:lnSpc>
              <a:spcBef>
                <a:spcPts val="800"/>
              </a:spcBef>
              <a:spcAft>
                <a:spcPts val="200"/>
              </a:spcAft>
              <a:buNone/>
              <a:defRPr sz="900" b="0" i="0" spc="50" baseline="0">
                <a:solidFill>
                  <a:schemeClr val="accent2"/>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23" name="Text Placeholder 8">
            <a:extLst>
              <a:ext uri="{FF2B5EF4-FFF2-40B4-BE49-F238E27FC236}">
                <a16:creationId xmlns:a16="http://schemas.microsoft.com/office/drawing/2014/main" id="{32F045AE-6FFB-2B41-B910-233818178BAB}"/>
              </a:ext>
            </a:extLst>
          </p:cNvPr>
          <p:cNvSpPr>
            <a:spLocks noGrp="1"/>
          </p:cNvSpPr>
          <p:nvPr>
            <p:ph type="body" sz="quarter" idx="34" hasCustomPrompt="1"/>
          </p:nvPr>
        </p:nvSpPr>
        <p:spPr>
          <a:xfrm>
            <a:off x="6286430" y="3089709"/>
            <a:ext cx="2384837" cy="3082491"/>
          </a:xfrm>
        </p:spPr>
        <p:txBody>
          <a:bodyPr numCol="1" spcCol="384048"/>
          <a:lstStyle>
            <a:lvl1pPr>
              <a:lnSpc>
                <a:spcPct val="140000"/>
              </a:lnSpc>
              <a:spcBef>
                <a:spcPts val="400"/>
              </a:spcBef>
              <a:spcAft>
                <a:spcPts val="400"/>
              </a:spcAft>
              <a:defRPr sz="900"/>
            </a:lvl1pPr>
            <a:lvl2pPr marL="6350" indent="0">
              <a:lnSpc>
                <a:spcPct val="140000"/>
              </a:lnSpc>
              <a:spcBef>
                <a:spcPts val="800"/>
              </a:spcBef>
              <a:spcAft>
                <a:spcPts val="200"/>
              </a:spcAft>
              <a:buNone/>
              <a:defRPr sz="900" b="0" i="0" spc="50" baseline="0">
                <a:solidFill>
                  <a:schemeClr val="accent2"/>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24" name="Text Placeholder 8">
            <a:extLst>
              <a:ext uri="{FF2B5EF4-FFF2-40B4-BE49-F238E27FC236}">
                <a16:creationId xmlns:a16="http://schemas.microsoft.com/office/drawing/2014/main" id="{B2EED6BD-B3EA-4D48-9D2A-EB27F03C76E2}"/>
              </a:ext>
            </a:extLst>
          </p:cNvPr>
          <p:cNvSpPr>
            <a:spLocks noGrp="1"/>
          </p:cNvSpPr>
          <p:nvPr>
            <p:ph type="body" sz="quarter" idx="35" hasCustomPrompt="1"/>
          </p:nvPr>
        </p:nvSpPr>
        <p:spPr>
          <a:xfrm>
            <a:off x="9079014" y="3089709"/>
            <a:ext cx="2384837" cy="3082491"/>
          </a:xfrm>
        </p:spPr>
        <p:txBody>
          <a:bodyPr numCol="1" spcCol="384048"/>
          <a:lstStyle>
            <a:lvl1pPr>
              <a:lnSpc>
                <a:spcPct val="140000"/>
              </a:lnSpc>
              <a:spcBef>
                <a:spcPts val="400"/>
              </a:spcBef>
              <a:spcAft>
                <a:spcPts val="400"/>
              </a:spcAft>
              <a:defRPr sz="900"/>
            </a:lvl1pPr>
            <a:lvl2pPr marL="6350" indent="0">
              <a:lnSpc>
                <a:spcPct val="140000"/>
              </a:lnSpc>
              <a:spcBef>
                <a:spcPts val="800"/>
              </a:spcBef>
              <a:spcAft>
                <a:spcPts val="200"/>
              </a:spcAft>
              <a:buNone/>
              <a:defRPr sz="900" b="0" i="0" spc="50" baseline="0">
                <a:solidFill>
                  <a:schemeClr val="accent2"/>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grpSp>
        <p:nvGrpSpPr>
          <p:cNvPr id="25" name="Group 24">
            <a:extLst>
              <a:ext uri="{FF2B5EF4-FFF2-40B4-BE49-F238E27FC236}">
                <a16:creationId xmlns:a16="http://schemas.microsoft.com/office/drawing/2014/main" id="{E4CE5DF2-6028-994D-B324-DC546956AC44}"/>
              </a:ext>
            </a:extLst>
          </p:cNvPr>
          <p:cNvGrpSpPr/>
          <p:nvPr userDrawn="1"/>
        </p:nvGrpSpPr>
        <p:grpSpPr>
          <a:xfrm>
            <a:off x="685800" y="6257314"/>
            <a:ext cx="506815" cy="226800"/>
            <a:chOff x="685800" y="6257314"/>
            <a:chExt cx="506815" cy="226800"/>
          </a:xfrm>
        </p:grpSpPr>
        <p:cxnSp>
          <p:nvCxnSpPr>
            <p:cNvPr id="26" name="Straight Connector 25">
              <a:extLst>
                <a:ext uri="{FF2B5EF4-FFF2-40B4-BE49-F238E27FC236}">
                  <a16:creationId xmlns:a16="http://schemas.microsoft.com/office/drawing/2014/main" id="{902631BD-96B4-454B-AFF2-1F2A0104B8F9}"/>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3796F116-1958-A448-BC46-09ADA14E571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20" name="Picture 19">
            <a:extLst>
              <a:ext uri="{FF2B5EF4-FFF2-40B4-BE49-F238E27FC236}">
                <a16:creationId xmlns:a16="http://schemas.microsoft.com/office/drawing/2014/main" id="{5D1D7A2C-03BB-0742-BAD6-EF2DFF3E28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2653325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4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6287702"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2" name="Picture Placeholder 14">
            <a:extLst>
              <a:ext uri="{FF2B5EF4-FFF2-40B4-BE49-F238E27FC236}">
                <a16:creationId xmlns:a16="http://schemas.microsoft.com/office/drawing/2014/main" id="{6E645E8C-05BC-6548-872B-891C1988923C}"/>
              </a:ext>
            </a:extLst>
          </p:cNvPr>
          <p:cNvSpPr>
            <a:spLocks noGrp="1"/>
          </p:cNvSpPr>
          <p:nvPr>
            <p:ph type="pic" sz="quarter" idx="18" hasCustomPrompt="1"/>
          </p:nvPr>
        </p:nvSpPr>
        <p:spPr>
          <a:xfrm>
            <a:off x="3486751"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4" name="Picture Placeholder 14">
            <a:extLst>
              <a:ext uri="{FF2B5EF4-FFF2-40B4-BE49-F238E27FC236}">
                <a16:creationId xmlns:a16="http://schemas.microsoft.com/office/drawing/2014/main" id="{AC5133CF-A1DF-074A-8781-7F53E58B38DA}"/>
              </a:ext>
            </a:extLst>
          </p:cNvPr>
          <p:cNvSpPr>
            <a:spLocks noGrp="1"/>
          </p:cNvSpPr>
          <p:nvPr>
            <p:ph type="pic" sz="quarter" idx="20" hasCustomPrompt="1"/>
          </p:nvPr>
        </p:nvSpPr>
        <p:spPr>
          <a:xfrm>
            <a:off x="9088654"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8" name="Picture Placeholder 14">
            <a:extLst>
              <a:ext uri="{FF2B5EF4-FFF2-40B4-BE49-F238E27FC236}">
                <a16:creationId xmlns:a16="http://schemas.microsoft.com/office/drawing/2014/main" id="{995C6489-58E1-8246-B12F-4BB7D39BD4B5}"/>
              </a:ext>
            </a:extLst>
          </p:cNvPr>
          <p:cNvSpPr>
            <a:spLocks noGrp="1"/>
          </p:cNvSpPr>
          <p:nvPr>
            <p:ph type="pic" sz="quarter" idx="33" hasCustomPrompt="1"/>
          </p:nvPr>
        </p:nvSpPr>
        <p:spPr>
          <a:xfrm>
            <a:off x="685800"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9" name="Picture Placeholder 14">
            <a:extLst>
              <a:ext uri="{FF2B5EF4-FFF2-40B4-BE49-F238E27FC236}">
                <a16:creationId xmlns:a16="http://schemas.microsoft.com/office/drawing/2014/main" id="{AB2578B4-B73E-B44A-B8FE-DD33E294E44E}"/>
              </a:ext>
            </a:extLst>
          </p:cNvPr>
          <p:cNvSpPr>
            <a:spLocks noGrp="1"/>
          </p:cNvSpPr>
          <p:nvPr>
            <p:ph type="pic" sz="quarter" idx="34" hasCustomPrompt="1"/>
          </p:nvPr>
        </p:nvSpPr>
        <p:spPr>
          <a:xfrm>
            <a:off x="6287702"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30" name="Picture Placeholder 14">
            <a:extLst>
              <a:ext uri="{FF2B5EF4-FFF2-40B4-BE49-F238E27FC236}">
                <a16:creationId xmlns:a16="http://schemas.microsoft.com/office/drawing/2014/main" id="{342AD1C8-3D24-F143-BC2E-FD8640F959E9}"/>
              </a:ext>
            </a:extLst>
          </p:cNvPr>
          <p:cNvSpPr>
            <a:spLocks noGrp="1"/>
          </p:cNvSpPr>
          <p:nvPr>
            <p:ph type="pic" sz="quarter" idx="35" hasCustomPrompt="1"/>
          </p:nvPr>
        </p:nvSpPr>
        <p:spPr>
          <a:xfrm>
            <a:off x="3486751"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31" name="Picture Placeholder 14">
            <a:extLst>
              <a:ext uri="{FF2B5EF4-FFF2-40B4-BE49-F238E27FC236}">
                <a16:creationId xmlns:a16="http://schemas.microsoft.com/office/drawing/2014/main" id="{CD696151-7FA0-7E4B-BF95-443006F35282}"/>
              </a:ext>
            </a:extLst>
          </p:cNvPr>
          <p:cNvSpPr>
            <a:spLocks noGrp="1"/>
          </p:cNvSpPr>
          <p:nvPr>
            <p:ph type="pic" sz="quarter" idx="36" hasCustomPrompt="1"/>
          </p:nvPr>
        </p:nvSpPr>
        <p:spPr>
          <a:xfrm>
            <a:off x="9088654"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43" name="Text Placeholder 8">
            <a:extLst>
              <a:ext uri="{FF2B5EF4-FFF2-40B4-BE49-F238E27FC236}">
                <a16:creationId xmlns:a16="http://schemas.microsoft.com/office/drawing/2014/main" id="{E275BD01-EC80-7041-9D61-D1B61C005FAE}"/>
              </a:ext>
            </a:extLst>
          </p:cNvPr>
          <p:cNvSpPr>
            <a:spLocks noGrp="1"/>
          </p:cNvSpPr>
          <p:nvPr>
            <p:ph type="body" sz="quarter" idx="49" hasCustomPrompt="1"/>
          </p:nvPr>
        </p:nvSpPr>
        <p:spPr>
          <a:xfrm>
            <a:off x="685800"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2"/>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4" name="Text Placeholder 8">
            <a:extLst>
              <a:ext uri="{FF2B5EF4-FFF2-40B4-BE49-F238E27FC236}">
                <a16:creationId xmlns:a16="http://schemas.microsoft.com/office/drawing/2014/main" id="{991E8DA0-CEFA-314D-84BC-4A55C992D766}"/>
              </a:ext>
            </a:extLst>
          </p:cNvPr>
          <p:cNvSpPr>
            <a:spLocks noGrp="1"/>
          </p:cNvSpPr>
          <p:nvPr>
            <p:ph type="body" sz="quarter" idx="50" hasCustomPrompt="1"/>
          </p:nvPr>
        </p:nvSpPr>
        <p:spPr>
          <a:xfrm>
            <a:off x="685800"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2"/>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5" name="Text Placeholder 8">
            <a:extLst>
              <a:ext uri="{FF2B5EF4-FFF2-40B4-BE49-F238E27FC236}">
                <a16:creationId xmlns:a16="http://schemas.microsoft.com/office/drawing/2014/main" id="{A847203A-FD45-9849-AB08-A1B0FC164238}"/>
              </a:ext>
            </a:extLst>
          </p:cNvPr>
          <p:cNvSpPr>
            <a:spLocks noGrp="1"/>
          </p:cNvSpPr>
          <p:nvPr>
            <p:ph type="body" sz="quarter" idx="51" hasCustomPrompt="1"/>
          </p:nvPr>
        </p:nvSpPr>
        <p:spPr>
          <a:xfrm>
            <a:off x="3486751"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2"/>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6" name="Text Placeholder 8">
            <a:extLst>
              <a:ext uri="{FF2B5EF4-FFF2-40B4-BE49-F238E27FC236}">
                <a16:creationId xmlns:a16="http://schemas.microsoft.com/office/drawing/2014/main" id="{20969B23-739E-3C4E-9705-1FF78301AF99}"/>
              </a:ext>
            </a:extLst>
          </p:cNvPr>
          <p:cNvSpPr>
            <a:spLocks noGrp="1"/>
          </p:cNvSpPr>
          <p:nvPr>
            <p:ph type="body" sz="quarter" idx="52" hasCustomPrompt="1"/>
          </p:nvPr>
        </p:nvSpPr>
        <p:spPr>
          <a:xfrm>
            <a:off x="3486751"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2"/>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7" name="Text Placeholder 8">
            <a:extLst>
              <a:ext uri="{FF2B5EF4-FFF2-40B4-BE49-F238E27FC236}">
                <a16:creationId xmlns:a16="http://schemas.microsoft.com/office/drawing/2014/main" id="{06274477-0A79-C549-B59D-D078BB636547}"/>
              </a:ext>
            </a:extLst>
          </p:cNvPr>
          <p:cNvSpPr>
            <a:spLocks noGrp="1"/>
          </p:cNvSpPr>
          <p:nvPr>
            <p:ph type="body" sz="quarter" idx="53" hasCustomPrompt="1"/>
          </p:nvPr>
        </p:nvSpPr>
        <p:spPr>
          <a:xfrm>
            <a:off x="6287702"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2"/>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8" name="Text Placeholder 8">
            <a:extLst>
              <a:ext uri="{FF2B5EF4-FFF2-40B4-BE49-F238E27FC236}">
                <a16:creationId xmlns:a16="http://schemas.microsoft.com/office/drawing/2014/main" id="{05237FAC-D5A6-3B41-97E1-F5CFB6195662}"/>
              </a:ext>
            </a:extLst>
          </p:cNvPr>
          <p:cNvSpPr>
            <a:spLocks noGrp="1"/>
          </p:cNvSpPr>
          <p:nvPr>
            <p:ph type="body" sz="quarter" idx="54" hasCustomPrompt="1"/>
          </p:nvPr>
        </p:nvSpPr>
        <p:spPr>
          <a:xfrm>
            <a:off x="6287702"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2"/>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9" name="Text Placeholder 8">
            <a:extLst>
              <a:ext uri="{FF2B5EF4-FFF2-40B4-BE49-F238E27FC236}">
                <a16:creationId xmlns:a16="http://schemas.microsoft.com/office/drawing/2014/main" id="{649787C3-33FB-7B42-BF2E-A1AC70E7EE54}"/>
              </a:ext>
            </a:extLst>
          </p:cNvPr>
          <p:cNvSpPr>
            <a:spLocks noGrp="1"/>
          </p:cNvSpPr>
          <p:nvPr>
            <p:ph type="body" sz="quarter" idx="55" hasCustomPrompt="1"/>
          </p:nvPr>
        </p:nvSpPr>
        <p:spPr>
          <a:xfrm>
            <a:off x="9090313"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2"/>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50" name="Text Placeholder 8">
            <a:extLst>
              <a:ext uri="{FF2B5EF4-FFF2-40B4-BE49-F238E27FC236}">
                <a16:creationId xmlns:a16="http://schemas.microsoft.com/office/drawing/2014/main" id="{07C5DD56-B7C7-FA42-9F93-957D9997C42E}"/>
              </a:ext>
            </a:extLst>
          </p:cNvPr>
          <p:cNvSpPr>
            <a:spLocks noGrp="1"/>
          </p:cNvSpPr>
          <p:nvPr>
            <p:ph type="body" sz="quarter" idx="56" hasCustomPrompt="1"/>
          </p:nvPr>
        </p:nvSpPr>
        <p:spPr>
          <a:xfrm>
            <a:off x="9090313"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2"/>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grpSp>
        <p:nvGrpSpPr>
          <p:cNvPr id="25" name="Group 24">
            <a:extLst>
              <a:ext uri="{FF2B5EF4-FFF2-40B4-BE49-F238E27FC236}">
                <a16:creationId xmlns:a16="http://schemas.microsoft.com/office/drawing/2014/main" id="{768FDF2A-888A-AF45-9A05-F43D4B7B277E}"/>
              </a:ext>
            </a:extLst>
          </p:cNvPr>
          <p:cNvGrpSpPr/>
          <p:nvPr userDrawn="1"/>
        </p:nvGrpSpPr>
        <p:grpSpPr>
          <a:xfrm>
            <a:off x="685800" y="6257314"/>
            <a:ext cx="506815" cy="226800"/>
            <a:chOff x="685800" y="6257314"/>
            <a:chExt cx="506815" cy="226800"/>
          </a:xfrm>
        </p:grpSpPr>
        <p:cxnSp>
          <p:nvCxnSpPr>
            <p:cNvPr id="26" name="Straight Connector 25">
              <a:extLst>
                <a:ext uri="{FF2B5EF4-FFF2-40B4-BE49-F238E27FC236}">
                  <a16:creationId xmlns:a16="http://schemas.microsoft.com/office/drawing/2014/main" id="{356E3CDD-7906-F940-BBDB-C92E413577D7}"/>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88A7CF69-1157-0E48-BD91-1AFB3110770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24" name="Picture 23">
            <a:extLst>
              <a:ext uri="{FF2B5EF4-FFF2-40B4-BE49-F238E27FC236}">
                <a16:creationId xmlns:a16="http://schemas.microsoft.com/office/drawing/2014/main" id="{CA2B0B2D-0281-B34A-9539-6F99CBEE19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140404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Industry Trend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1"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950976" y="983216"/>
            <a:ext cx="4184424" cy="1143000"/>
          </a:xfrm>
        </p:spPr>
        <p:txBody>
          <a:bodyPr anchor="t" anchorCtr="0"/>
          <a:lstStyle>
            <a:lvl1pPr>
              <a:defRPr sz="2400" b="0" i="0">
                <a:solidFill>
                  <a:schemeClr val="bg1"/>
                </a:solidFill>
                <a:latin typeface="Futura Next Medium" panose="020B0602020204020303" pitchFamily="34" charset="77"/>
              </a:defRPr>
            </a:lvl1pPr>
          </a:lstStyle>
          <a:p>
            <a:r>
              <a:rPr lang="en-US" dirty="0"/>
              <a:t>Long title sentence case, Lorem Ipsum has been the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2267712" y="2484392"/>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6" name="Text Placeholder 5">
            <a:extLst>
              <a:ext uri="{FF2B5EF4-FFF2-40B4-BE49-F238E27FC236}">
                <a16:creationId xmlns:a16="http://schemas.microsoft.com/office/drawing/2014/main" id="{08C35651-51FA-1D4B-83D1-EF03337DD9F2}"/>
              </a:ext>
            </a:extLst>
          </p:cNvPr>
          <p:cNvSpPr>
            <a:spLocks noGrp="1"/>
          </p:cNvSpPr>
          <p:nvPr>
            <p:ph type="body" sz="quarter" idx="13" hasCustomPrompt="1"/>
          </p:nvPr>
        </p:nvSpPr>
        <p:spPr>
          <a:xfrm>
            <a:off x="950976" y="2484393"/>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29" name="Text Placeholder 5">
            <a:extLst>
              <a:ext uri="{FF2B5EF4-FFF2-40B4-BE49-F238E27FC236}">
                <a16:creationId xmlns:a16="http://schemas.microsoft.com/office/drawing/2014/main" id="{E358F3AD-1892-C248-A83C-3D784B783FBF}"/>
              </a:ext>
            </a:extLst>
          </p:cNvPr>
          <p:cNvSpPr>
            <a:spLocks noGrp="1"/>
          </p:cNvSpPr>
          <p:nvPr>
            <p:ph type="body" sz="quarter" idx="24" hasCustomPrompt="1"/>
          </p:nvPr>
        </p:nvSpPr>
        <p:spPr>
          <a:xfrm>
            <a:off x="7040880" y="983216"/>
            <a:ext cx="4187952" cy="1143000"/>
          </a:xfrm>
          <a:ln>
            <a:noFill/>
          </a:ln>
        </p:spPr>
        <p:txBody>
          <a:bodyPr anchor="t"/>
          <a:lstStyle>
            <a:lvl1pPr algn="l" defTabSz="914400" rtl="0" eaLnBrk="1" latinLnBrk="0" hangingPunct="1">
              <a:lnSpc>
                <a:spcPct val="110000"/>
              </a:lnSpc>
              <a:spcBef>
                <a:spcPct val="0"/>
              </a:spcBef>
              <a:buNone/>
              <a:defRPr lang="en-US" sz="2400" b="0" i="0" kern="1200" dirty="0" smtClean="0">
                <a:solidFill>
                  <a:schemeClr val="tx1"/>
                </a:solidFill>
                <a:latin typeface="Futura Next Medium" panose="020B0602020204020303" pitchFamily="34" charset="77"/>
                <a:ea typeface="+mj-ea"/>
                <a:cs typeface="+mj-cs"/>
              </a:defRPr>
            </a:lvl1pPr>
          </a:lstStyle>
          <a:p>
            <a:r>
              <a:rPr lang="en-US" dirty="0"/>
              <a:t>Long title sentence case, Lorem Ipsum has been the standard dummy text.</a:t>
            </a:r>
          </a:p>
        </p:txBody>
      </p:sp>
      <p:sp>
        <p:nvSpPr>
          <p:cNvPr id="18" name="Text Placeholder 8">
            <a:extLst>
              <a:ext uri="{FF2B5EF4-FFF2-40B4-BE49-F238E27FC236}">
                <a16:creationId xmlns:a16="http://schemas.microsoft.com/office/drawing/2014/main" id="{DA3B53AF-4385-FF42-AB2A-B76510474BB1}"/>
              </a:ext>
            </a:extLst>
          </p:cNvPr>
          <p:cNvSpPr>
            <a:spLocks noGrp="1"/>
          </p:cNvSpPr>
          <p:nvPr>
            <p:ph type="body" sz="quarter" idx="25" hasCustomPrompt="1"/>
          </p:nvPr>
        </p:nvSpPr>
        <p:spPr>
          <a:xfrm>
            <a:off x="2267712" y="3725586"/>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19" name="Text Placeholder 5">
            <a:extLst>
              <a:ext uri="{FF2B5EF4-FFF2-40B4-BE49-F238E27FC236}">
                <a16:creationId xmlns:a16="http://schemas.microsoft.com/office/drawing/2014/main" id="{A8E558E1-EF83-1A43-82B7-BEAC56F16B93}"/>
              </a:ext>
            </a:extLst>
          </p:cNvPr>
          <p:cNvSpPr>
            <a:spLocks noGrp="1"/>
          </p:cNvSpPr>
          <p:nvPr>
            <p:ph type="body" sz="quarter" idx="26" hasCustomPrompt="1"/>
          </p:nvPr>
        </p:nvSpPr>
        <p:spPr>
          <a:xfrm>
            <a:off x="950976" y="3725587"/>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30" name="Text Placeholder 8">
            <a:extLst>
              <a:ext uri="{FF2B5EF4-FFF2-40B4-BE49-F238E27FC236}">
                <a16:creationId xmlns:a16="http://schemas.microsoft.com/office/drawing/2014/main" id="{85E59621-2E5C-3342-AFC7-6FBA90D3FBBE}"/>
              </a:ext>
            </a:extLst>
          </p:cNvPr>
          <p:cNvSpPr>
            <a:spLocks noGrp="1"/>
          </p:cNvSpPr>
          <p:nvPr>
            <p:ph type="body" sz="quarter" idx="27" hasCustomPrompt="1"/>
          </p:nvPr>
        </p:nvSpPr>
        <p:spPr>
          <a:xfrm>
            <a:off x="2267712" y="4966779"/>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31" name="Text Placeholder 5">
            <a:extLst>
              <a:ext uri="{FF2B5EF4-FFF2-40B4-BE49-F238E27FC236}">
                <a16:creationId xmlns:a16="http://schemas.microsoft.com/office/drawing/2014/main" id="{4726DFD6-C23C-8F40-BD61-9A37BC0748B1}"/>
              </a:ext>
            </a:extLst>
          </p:cNvPr>
          <p:cNvSpPr>
            <a:spLocks noGrp="1"/>
          </p:cNvSpPr>
          <p:nvPr>
            <p:ph type="body" sz="quarter" idx="28" hasCustomPrompt="1"/>
          </p:nvPr>
        </p:nvSpPr>
        <p:spPr>
          <a:xfrm>
            <a:off x="950976" y="4966780"/>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39" name="Text Placeholder 8">
            <a:extLst>
              <a:ext uri="{FF2B5EF4-FFF2-40B4-BE49-F238E27FC236}">
                <a16:creationId xmlns:a16="http://schemas.microsoft.com/office/drawing/2014/main" id="{B128C182-331C-9146-8B01-6EFE3D2982FB}"/>
              </a:ext>
            </a:extLst>
          </p:cNvPr>
          <p:cNvSpPr>
            <a:spLocks noGrp="1"/>
          </p:cNvSpPr>
          <p:nvPr>
            <p:ph type="body" sz="quarter" idx="29" hasCustomPrompt="1"/>
          </p:nvPr>
        </p:nvSpPr>
        <p:spPr>
          <a:xfrm>
            <a:off x="8361144" y="2484392"/>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0" name="Text Placeholder 5">
            <a:extLst>
              <a:ext uri="{FF2B5EF4-FFF2-40B4-BE49-F238E27FC236}">
                <a16:creationId xmlns:a16="http://schemas.microsoft.com/office/drawing/2014/main" id="{6336622E-74FB-BE4C-8527-4E53C1988A9E}"/>
              </a:ext>
            </a:extLst>
          </p:cNvPr>
          <p:cNvSpPr>
            <a:spLocks noGrp="1"/>
          </p:cNvSpPr>
          <p:nvPr>
            <p:ph type="body" sz="quarter" idx="30" hasCustomPrompt="1"/>
          </p:nvPr>
        </p:nvSpPr>
        <p:spPr>
          <a:xfrm>
            <a:off x="7044408" y="2484393"/>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41" name="Text Placeholder 8">
            <a:extLst>
              <a:ext uri="{FF2B5EF4-FFF2-40B4-BE49-F238E27FC236}">
                <a16:creationId xmlns:a16="http://schemas.microsoft.com/office/drawing/2014/main" id="{7023972F-F127-134A-BF46-DA9BFFA1D599}"/>
              </a:ext>
            </a:extLst>
          </p:cNvPr>
          <p:cNvSpPr>
            <a:spLocks noGrp="1"/>
          </p:cNvSpPr>
          <p:nvPr>
            <p:ph type="body" sz="quarter" idx="31" hasCustomPrompt="1"/>
          </p:nvPr>
        </p:nvSpPr>
        <p:spPr>
          <a:xfrm>
            <a:off x="8361144" y="3725586"/>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2" name="Text Placeholder 5">
            <a:extLst>
              <a:ext uri="{FF2B5EF4-FFF2-40B4-BE49-F238E27FC236}">
                <a16:creationId xmlns:a16="http://schemas.microsoft.com/office/drawing/2014/main" id="{EB8A2C4A-3124-394D-9C33-FF45260E6C70}"/>
              </a:ext>
            </a:extLst>
          </p:cNvPr>
          <p:cNvSpPr>
            <a:spLocks noGrp="1"/>
          </p:cNvSpPr>
          <p:nvPr>
            <p:ph type="body" sz="quarter" idx="32" hasCustomPrompt="1"/>
          </p:nvPr>
        </p:nvSpPr>
        <p:spPr>
          <a:xfrm>
            <a:off x="7044408" y="3725587"/>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43" name="Text Placeholder 8">
            <a:extLst>
              <a:ext uri="{FF2B5EF4-FFF2-40B4-BE49-F238E27FC236}">
                <a16:creationId xmlns:a16="http://schemas.microsoft.com/office/drawing/2014/main" id="{CBFF41CB-E8B8-0240-A70F-C0836318B124}"/>
              </a:ext>
            </a:extLst>
          </p:cNvPr>
          <p:cNvSpPr>
            <a:spLocks noGrp="1"/>
          </p:cNvSpPr>
          <p:nvPr>
            <p:ph type="body" sz="quarter" idx="33" hasCustomPrompt="1"/>
          </p:nvPr>
        </p:nvSpPr>
        <p:spPr>
          <a:xfrm>
            <a:off x="8361144" y="4966779"/>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4" name="Text Placeholder 5">
            <a:extLst>
              <a:ext uri="{FF2B5EF4-FFF2-40B4-BE49-F238E27FC236}">
                <a16:creationId xmlns:a16="http://schemas.microsoft.com/office/drawing/2014/main" id="{6BA3EFF3-4BE7-4545-9D38-2616F87313A6}"/>
              </a:ext>
            </a:extLst>
          </p:cNvPr>
          <p:cNvSpPr>
            <a:spLocks noGrp="1"/>
          </p:cNvSpPr>
          <p:nvPr>
            <p:ph type="body" sz="quarter" idx="34" hasCustomPrompt="1"/>
          </p:nvPr>
        </p:nvSpPr>
        <p:spPr>
          <a:xfrm>
            <a:off x="7044408" y="4966780"/>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grpSp>
        <p:nvGrpSpPr>
          <p:cNvPr id="26" name="Group 25">
            <a:extLst>
              <a:ext uri="{FF2B5EF4-FFF2-40B4-BE49-F238E27FC236}">
                <a16:creationId xmlns:a16="http://schemas.microsoft.com/office/drawing/2014/main" id="{665EBA5D-FEB0-4441-A163-59F15ED1C219}"/>
              </a:ext>
            </a:extLst>
          </p:cNvPr>
          <p:cNvGrpSpPr/>
          <p:nvPr userDrawn="1"/>
        </p:nvGrpSpPr>
        <p:grpSpPr>
          <a:xfrm>
            <a:off x="685800" y="6257314"/>
            <a:ext cx="506815" cy="226800"/>
            <a:chOff x="685800" y="6257314"/>
            <a:chExt cx="506815" cy="226800"/>
          </a:xfrm>
        </p:grpSpPr>
        <p:cxnSp>
          <p:nvCxnSpPr>
            <p:cNvPr id="34" name="Straight Connector 33">
              <a:extLst>
                <a:ext uri="{FF2B5EF4-FFF2-40B4-BE49-F238E27FC236}">
                  <a16:creationId xmlns:a16="http://schemas.microsoft.com/office/drawing/2014/main" id="{19C290F6-47A0-C546-9920-197CF130B803}"/>
                </a:ext>
              </a:extLst>
            </p:cNvPr>
            <p:cNvCxnSpPr>
              <a:cxnSpLocks/>
            </p:cNvCxnSpPr>
            <p:nvPr userDrawn="1"/>
          </p:nvCxnSpPr>
          <p:spPr>
            <a:xfrm>
              <a:off x="1192615" y="6280008"/>
              <a:ext cx="0" cy="181412"/>
            </a:xfrm>
            <a:prstGeom prst="line">
              <a:avLst/>
            </a:prstGeom>
            <a:ln>
              <a:solidFill>
                <a:schemeClr val="bg2">
                  <a:alpha val="25000"/>
                </a:schemeClr>
              </a:solidFill>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02A51C4B-28A0-944A-88DA-B994B17FA9FB}"/>
                </a:ext>
              </a:extLst>
            </p:cNvPr>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23" name="Picture 22">
            <a:extLst>
              <a:ext uri="{FF2B5EF4-FFF2-40B4-BE49-F238E27FC236}">
                <a16:creationId xmlns:a16="http://schemas.microsoft.com/office/drawing/2014/main" id="{D083C8FE-74D7-6944-A5FE-1F5A06479C10}"/>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3388521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sldGuideLst>
    </p:ext>
  </p:extLst>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1_Industry Trend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6086855"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950976" y="983216"/>
            <a:ext cx="4184424" cy="1143000"/>
          </a:xfrm>
        </p:spPr>
        <p:txBody>
          <a:bodyPr anchor="t" anchorCtr="0"/>
          <a:lstStyle>
            <a:lvl1pPr>
              <a:defRPr sz="2400" b="0" i="0">
                <a:solidFill>
                  <a:schemeClr val="tx1"/>
                </a:solidFill>
                <a:latin typeface="Futura Next Medium" panose="020B0602020204020303" pitchFamily="34" charset="77"/>
              </a:defRPr>
            </a:lvl1pPr>
          </a:lstStyle>
          <a:p>
            <a:r>
              <a:rPr lang="en-US" dirty="0"/>
              <a:t>Long title sentence case, Lorem Ipsum has been the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2267712" y="2484392"/>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6" name="Text Placeholder 5">
            <a:extLst>
              <a:ext uri="{FF2B5EF4-FFF2-40B4-BE49-F238E27FC236}">
                <a16:creationId xmlns:a16="http://schemas.microsoft.com/office/drawing/2014/main" id="{08C35651-51FA-1D4B-83D1-EF03337DD9F2}"/>
              </a:ext>
            </a:extLst>
          </p:cNvPr>
          <p:cNvSpPr>
            <a:spLocks noGrp="1"/>
          </p:cNvSpPr>
          <p:nvPr>
            <p:ph type="body" sz="quarter" idx="13" hasCustomPrompt="1"/>
          </p:nvPr>
        </p:nvSpPr>
        <p:spPr>
          <a:xfrm>
            <a:off x="950976" y="2484393"/>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29" name="Text Placeholder 5">
            <a:extLst>
              <a:ext uri="{FF2B5EF4-FFF2-40B4-BE49-F238E27FC236}">
                <a16:creationId xmlns:a16="http://schemas.microsoft.com/office/drawing/2014/main" id="{E358F3AD-1892-C248-A83C-3D784B783FBF}"/>
              </a:ext>
            </a:extLst>
          </p:cNvPr>
          <p:cNvSpPr>
            <a:spLocks noGrp="1"/>
          </p:cNvSpPr>
          <p:nvPr>
            <p:ph type="body" sz="quarter" idx="24" hasCustomPrompt="1"/>
          </p:nvPr>
        </p:nvSpPr>
        <p:spPr>
          <a:xfrm>
            <a:off x="7040880" y="983216"/>
            <a:ext cx="4187952" cy="1143000"/>
          </a:xfrm>
          <a:ln>
            <a:noFill/>
          </a:ln>
        </p:spPr>
        <p:txBody>
          <a:bodyPr anchor="t"/>
          <a:lstStyle>
            <a:lvl1pPr algn="l" defTabSz="914400" rtl="0" eaLnBrk="1" latinLnBrk="0" hangingPunct="1">
              <a:lnSpc>
                <a:spcPct val="110000"/>
              </a:lnSpc>
              <a:spcBef>
                <a:spcPct val="0"/>
              </a:spcBef>
              <a:buNone/>
              <a:defRPr lang="en-US" sz="2400" b="0" i="0" kern="1200" dirty="0" smtClean="0">
                <a:solidFill>
                  <a:schemeClr val="bg1"/>
                </a:solidFill>
                <a:latin typeface="Futura Next Medium" panose="020B0602020204020303" pitchFamily="34" charset="77"/>
                <a:ea typeface="+mj-ea"/>
                <a:cs typeface="+mj-cs"/>
              </a:defRPr>
            </a:lvl1pPr>
          </a:lstStyle>
          <a:p>
            <a:r>
              <a:rPr lang="en-US" dirty="0"/>
              <a:t>Long title sentence case, Lorem Ipsum has been the standard dummy text.</a:t>
            </a:r>
          </a:p>
        </p:txBody>
      </p:sp>
      <p:sp>
        <p:nvSpPr>
          <p:cNvPr id="18" name="Text Placeholder 8">
            <a:extLst>
              <a:ext uri="{FF2B5EF4-FFF2-40B4-BE49-F238E27FC236}">
                <a16:creationId xmlns:a16="http://schemas.microsoft.com/office/drawing/2014/main" id="{DA3B53AF-4385-FF42-AB2A-B76510474BB1}"/>
              </a:ext>
            </a:extLst>
          </p:cNvPr>
          <p:cNvSpPr>
            <a:spLocks noGrp="1"/>
          </p:cNvSpPr>
          <p:nvPr>
            <p:ph type="body" sz="quarter" idx="25" hasCustomPrompt="1"/>
          </p:nvPr>
        </p:nvSpPr>
        <p:spPr>
          <a:xfrm>
            <a:off x="2267712" y="3725586"/>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19" name="Text Placeholder 5">
            <a:extLst>
              <a:ext uri="{FF2B5EF4-FFF2-40B4-BE49-F238E27FC236}">
                <a16:creationId xmlns:a16="http://schemas.microsoft.com/office/drawing/2014/main" id="{A8E558E1-EF83-1A43-82B7-BEAC56F16B93}"/>
              </a:ext>
            </a:extLst>
          </p:cNvPr>
          <p:cNvSpPr>
            <a:spLocks noGrp="1"/>
          </p:cNvSpPr>
          <p:nvPr>
            <p:ph type="body" sz="quarter" idx="26" hasCustomPrompt="1"/>
          </p:nvPr>
        </p:nvSpPr>
        <p:spPr>
          <a:xfrm>
            <a:off x="950976" y="3725587"/>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30" name="Text Placeholder 8">
            <a:extLst>
              <a:ext uri="{FF2B5EF4-FFF2-40B4-BE49-F238E27FC236}">
                <a16:creationId xmlns:a16="http://schemas.microsoft.com/office/drawing/2014/main" id="{85E59621-2E5C-3342-AFC7-6FBA90D3FBBE}"/>
              </a:ext>
            </a:extLst>
          </p:cNvPr>
          <p:cNvSpPr>
            <a:spLocks noGrp="1"/>
          </p:cNvSpPr>
          <p:nvPr>
            <p:ph type="body" sz="quarter" idx="27" hasCustomPrompt="1"/>
          </p:nvPr>
        </p:nvSpPr>
        <p:spPr>
          <a:xfrm>
            <a:off x="2267712" y="4966779"/>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31" name="Text Placeholder 5">
            <a:extLst>
              <a:ext uri="{FF2B5EF4-FFF2-40B4-BE49-F238E27FC236}">
                <a16:creationId xmlns:a16="http://schemas.microsoft.com/office/drawing/2014/main" id="{4726DFD6-C23C-8F40-BD61-9A37BC0748B1}"/>
              </a:ext>
            </a:extLst>
          </p:cNvPr>
          <p:cNvSpPr>
            <a:spLocks noGrp="1"/>
          </p:cNvSpPr>
          <p:nvPr>
            <p:ph type="body" sz="quarter" idx="28" hasCustomPrompt="1"/>
          </p:nvPr>
        </p:nvSpPr>
        <p:spPr>
          <a:xfrm>
            <a:off x="950976" y="4966780"/>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39" name="Text Placeholder 8">
            <a:extLst>
              <a:ext uri="{FF2B5EF4-FFF2-40B4-BE49-F238E27FC236}">
                <a16:creationId xmlns:a16="http://schemas.microsoft.com/office/drawing/2014/main" id="{B128C182-331C-9146-8B01-6EFE3D2982FB}"/>
              </a:ext>
            </a:extLst>
          </p:cNvPr>
          <p:cNvSpPr>
            <a:spLocks noGrp="1"/>
          </p:cNvSpPr>
          <p:nvPr>
            <p:ph type="body" sz="quarter" idx="29" hasCustomPrompt="1"/>
          </p:nvPr>
        </p:nvSpPr>
        <p:spPr>
          <a:xfrm>
            <a:off x="8361144" y="2484392"/>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0" name="Text Placeholder 5">
            <a:extLst>
              <a:ext uri="{FF2B5EF4-FFF2-40B4-BE49-F238E27FC236}">
                <a16:creationId xmlns:a16="http://schemas.microsoft.com/office/drawing/2014/main" id="{6336622E-74FB-BE4C-8527-4E53C1988A9E}"/>
              </a:ext>
            </a:extLst>
          </p:cNvPr>
          <p:cNvSpPr>
            <a:spLocks noGrp="1"/>
          </p:cNvSpPr>
          <p:nvPr>
            <p:ph type="body" sz="quarter" idx="30" hasCustomPrompt="1"/>
          </p:nvPr>
        </p:nvSpPr>
        <p:spPr>
          <a:xfrm>
            <a:off x="7044408" y="2484393"/>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41" name="Text Placeholder 8">
            <a:extLst>
              <a:ext uri="{FF2B5EF4-FFF2-40B4-BE49-F238E27FC236}">
                <a16:creationId xmlns:a16="http://schemas.microsoft.com/office/drawing/2014/main" id="{7023972F-F127-134A-BF46-DA9BFFA1D599}"/>
              </a:ext>
            </a:extLst>
          </p:cNvPr>
          <p:cNvSpPr>
            <a:spLocks noGrp="1"/>
          </p:cNvSpPr>
          <p:nvPr>
            <p:ph type="body" sz="quarter" idx="31" hasCustomPrompt="1"/>
          </p:nvPr>
        </p:nvSpPr>
        <p:spPr>
          <a:xfrm>
            <a:off x="8361144" y="3725586"/>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2" name="Text Placeholder 5">
            <a:extLst>
              <a:ext uri="{FF2B5EF4-FFF2-40B4-BE49-F238E27FC236}">
                <a16:creationId xmlns:a16="http://schemas.microsoft.com/office/drawing/2014/main" id="{EB8A2C4A-3124-394D-9C33-FF45260E6C70}"/>
              </a:ext>
            </a:extLst>
          </p:cNvPr>
          <p:cNvSpPr>
            <a:spLocks noGrp="1"/>
          </p:cNvSpPr>
          <p:nvPr>
            <p:ph type="body" sz="quarter" idx="32" hasCustomPrompt="1"/>
          </p:nvPr>
        </p:nvSpPr>
        <p:spPr>
          <a:xfrm>
            <a:off x="7044408" y="3725587"/>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43" name="Text Placeholder 8">
            <a:extLst>
              <a:ext uri="{FF2B5EF4-FFF2-40B4-BE49-F238E27FC236}">
                <a16:creationId xmlns:a16="http://schemas.microsoft.com/office/drawing/2014/main" id="{CBFF41CB-E8B8-0240-A70F-C0836318B124}"/>
              </a:ext>
            </a:extLst>
          </p:cNvPr>
          <p:cNvSpPr>
            <a:spLocks noGrp="1"/>
          </p:cNvSpPr>
          <p:nvPr>
            <p:ph type="body" sz="quarter" idx="33" hasCustomPrompt="1"/>
          </p:nvPr>
        </p:nvSpPr>
        <p:spPr>
          <a:xfrm>
            <a:off x="8361144" y="4966779"/>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4" name="Text Placeholder 5">
            <a:extLst>
              <a:ext uri="{FF2B5EF4-FFF2-40B4-BE49-F238E27FC236}">
                <a16:creationId xmlns:a16="http://schemas.microsoft.com/office/drawing/2014/main" id="{6BA3EFF3-4BE7-4545-9D38-2616F87313A6}"/>
              </a:ext>
            </a:extLst>
          </p:cNvPr>
          <p:cNvSpPr>
            <a:spLocks noGrp="1"/>
          </p:cNvSpPr>
          <p:nvPr>
            <p:ph type="body" sz="quarter" idx="34" hasCustomPrompt="1"/>
          </p:nvPr>
        </p:nvSpPr>
        <p:spPr>
          <a:xfrm>
            <a:off x="7044408" y="4966780"/>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grpSp>
        <p:nvGrpSpPr>
          <p:cNvPr id="22" name="Group 21">
            <a:extLst>
              <a:ext uri="{FF2B5EF4-FFF2-40B4-BE49-F238E27FC236}">
                <a16:creationId xmlns:a16="http://schemas.microsoft.com/office/drawing/2014/main" id="{1909F2F8-3470-214E-9C8F-1D558CCEB377}"/>
              </a:ext>
            </a:extLst>
          </p:cNvPr>
          <p:cNvGrpSpPr/>
          <p:nvPr userDrawn="1"/>
        </p:nvGrpSpPr>
        <p:grpSpPr>
          <a:xfrm>
            <a:off x="685800" y="6257314"/>
            <a:ext cx="506815" cy="226800"/>
            <a:chOff x="685800" y="6257314"/>
            <a:chExt cx="506815" cy="226800"/>
          </a:xfrm>
        </p:grpSpPr>
        <p:cxnSp>
          <p:nvCxnSpPr>
            <p:cNvPr id="25" name="Straight Connector 24">
              <a:extLst>
                <a:ext uri="{FF2B5EF4-FFF2-40B4-BE49-F238E27FC236}">
                  <a16:creationId xmlns:a16="http://schemas.microsoft.com/office/drawing/2014/main" id="{901FADF5-2AF4-2E4A-AC3F-2F6ACC447A55}"/>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3632B4D5-AF59-0340-A2D1-C70F7F800E8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23" name="Picture 22">
            <a:extLst>
              <a:ext uri="{FF2B5EF4-FFF2-40B4-BE49-F238E27FC236}">
                <a16:creationId xmlns:a16="http://schemas.microsoft.com/office/drawing/2014/main" id="{08D508B6-0612-E445-A442-D5861659AFE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428748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sldGuideLst>
    </p:ext>
  </p:extLst>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Two Quote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1"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9" name="Freeform 8">
            <a:extLst>
              <a:ext uri="{FF2B5EF4-FFF2-40B4-BE49-F238E27FC236}">
                <a16:creationId xmlns:a16="http://schemas.microsoft.com/office/drawing/2014/main" id="{145B1CA3-7815-E143-A41B-06475BD1EDF4}"/>
              </a:ext>
            </a:extLst>
          </p:cNvPr>
          <p:cNvSpPr/>
          <p:nvPr userDrawn="1"/>
        </p:nvSpPr>
        <p:spPr>
          <a:xfrm>
            <a:off x="7040881" y="1081089"/>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12" name="Text Placeholder 8">
            <a:extLst>
              <a:ext uri="{FF2B5EF4-FFF2-40B4-BE49-F238E27FC236}">
                <a16:creationId xmlns:a16="http://schemas.microsoft.com/office/drawing/2014/main" id="{FF62BBD1-B6DE-FB45-BE33-9A7F29FC64F6}"/>
              </a:ext>
            </a:extLst>
          </p:cNvPr>
          <p:cNvSpPr>
            <a:spLocks noGrp="1"/>
          </p:cNvSpPr>
          <p:nvPr>
            <p:ph type="body" sz="quarter" idx="35" hasCustomPrompt="1"/>
          </p:nvPr>
        </p:nvSpPr>
        <p:spPr>
          <a:xfrm>
            <a:off x="7040881" y="1611517"/>
            <a:ext cx="4187952" cy="4316808"/>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30000"/>
              </a:lnSpc>
              <a:spcBef>
                <a:spcPts val="1600"/>
              </a:spcBef>
              <a:buNone/>
              <a:defRPr sz="1800" b="1" i="0" spc="50" baseline="0">
                <a:solidFill>
                  <a:schemeClr val="accent2"/>
                </a:solidFill>
                <a:latin typeface="Futura Next DemiBold" panose="020B0502020204020303" pitchFamily="34" charset="77"/>
              </a:defRPr>
            </a:lvl2pPr>
            <a:lvl3pPr marL="0" indent="0">
              <a:lnSpc>
                <a:spcPct val="120000"/>
              </a:lnSpc>
              <a:spcBef>
                <a:spcPts val="800"/>
              </a:spcBef>
              <a:spcAft>
                <a:spcPts val="200"/>
              </a:spcAft>
              <a:buNone/>
              <a:defRPr lang="en-US" sz="2000" b="1" i="0" kern="1200" dirty="0">
                <a:solidFill>
                  <a:schemeClr val="accent1"/>
                </a:solidFill>
                <a:latin typeface="Futura Next DemiBold" panose="020B0502020204020303" pitchFamily="34" charset="77"/>
                <a:ea typeface="+mn-ea"/>
                <a:cs typeface="+mn-cs"/>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a:t>
            </a:r>
          </a:p>
          <a:p>
            <a:pPr lvl="1"/>
            <a:r>
              <a:rPr lang="en-US" dirty="0"/>
              <a:t>Subheads set in sentence case</a:t>
            </a:r>
          </a:p>
          <a:p>
            <a:pPr marL="0" lvl="2" indent="0" algn="l" defTabSz="914400" rtl="0" eaLnBrk="1" latinLnBrk="0" hangingPunct="1">
              <a:lnSpc>
                <a:spcPct val="120000"/>
              </a:lnSpc>
              <a:spcBef>
                <a:spcPts val="800"/>
              </a:spcBef>
              <a:spcAft>
                <a:spcPts val="200"/>
              </a:spcAft>
              <a:buFont typeface="Arial" panose="020B0604020202020204" pitchFamily="34" charset="0"/>
              <a:buNone/>
              <a:tabLst/>
            </a:pPr>
            <a:r>
              <a:rPr lang="en-US" dirty="0"/>
              <a:t>Quote</a:t>
            </a:r>
          </a:p>
          <a:p>
            <a:pPr lvl="3"/>
            <a:r>
              <a:rPr lang="en-US" dirty="0"/>
              <a:t>First level bullet</a:t>
            </a:r>
          </a:p>
          <a:p>
            <a:pPr lvl="5"/>
            <a:r>
              <a:rPr lang="en-US" dirty="0"/>
              <a:t>Second level bullet</a:t>
            </a:r>
          </a:p>
          <a:p>
            <a:pPr lvl="6"/>
            <a:r>
              <a:rPr lang="en-US" dirty="0"/>
              <a:t>Numbered bullet </a:t>
            </a:r>
          </a:p>
        </p:txBody>
      </p:sp>
      <p:grpSp>
        <p:nvGrpSpPr>
          <p:cNvPr id="10" name="Group 9">
            <a:extLst>
              <a:ext uri="{FF2B5EF4-FFF2-40B4-BE49-F238E27FC236}">
                <a16:creationId xmlns:a16="http://schemas.microsoft.com/office/drawing/2014/main" id="{9ADB6718-8218-DF4D-88BE-318C84EE239A}"/>
              </a:ext>
            </a:extLst>
          </p:cNvPr>
          <p:cNvGrpSpPr/>
          <p:nvPr userDrawn="1"/>
        </p:nvGrpSpPr>
        <p:grpSpPr>
          <a:xfrm>
            <a:off x="685800" y="6257314"/>
            <a:ext cx="506815" cy="226800"/>
            <a:chOff x="685800" y="6257314"/>
            <a:chExt cx="506815" cy="226800"/>
          </a:xfrm>
        </p:grpSpPr>
        <p:cxnSp>
          <p:nvCxnSpPr>
            <p:cNvPr id="11" name="Straight Connector 10">
              <a:extLst>
                <a:ext uri="{FF2B5EF4-FFF2-40B4-BE49-F238E27FC236}">
                  <a16:creationId xmlns:a16="http://schemas.microsoft.com/office/drawing/2014/main" id="{E2967BE2-663B-7247-98C9-C3213278EAFF}"/>
                </a:ext>
              </a:extLst>
            </p:cNvPr>
            <p:cNvCxnSpPr>
              <a:cxnSpLocks/>
            </p:cNvCxnSpPr>
            <p:nvPr userDrawn="1"/>
          </p:nvCxnSpPr>
          <p:spPr>
            <a:xfrm>
              <a:off x="1192615" y="6280008"/>
              <a:ext cx="0" cy="181412"/>
            </a:xfrm>
            <a:prstGeom prst="line">
              <a:avLst/>
            </a:prstGeom>
            <a:ln>
              <a:solidFill>
                <a:schemeClr val="bg2">
                  <a:alpha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D729233A-F0BB-1948-815E-3187CADE765B}"/>
                </a:ext>
              </a:extLst>
            </p:cNvPr>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4" name="Picture 13">
            <a:extLst>
              <a:ext uri="{FF2B5EF4-FFF2-40B4-BE49-F238E27FC236}">
                <a16:creationId xmlns:a16="http://schemas.microsoft.com/office/drawing/2014/main" id="{8685EA15-73FC-3441-8322-25298EEC9082}"/>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4066755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sldGuideLst>
    </p:ext>
  </p:extLst>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1_Two Quotes 01">
    <p:spTree>
      <p:nvGrpSpPr>
        <p:cNvPr id="1" name=""/>
        <p:cNvGrpSpPr/>
        <p:nvPr/>
      </p:nvGrpSpPr>
      <p:grpSpPr>
        <a:xfrm>
          <a:off x="0" y="0"/>
          <a:ext cx="0" cy="0"/>
          <a:chOff x="0" y="0"/>
          <a:chExt cx="0" cy="0"/>
        </a:xfrm>
      </p:grpSpPr>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6095999"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9" name="Freeform 8">
            <a:extLst>
              <a:ext uri="{FF2B5EF4-FFF2-40B4-BE49-F238E27FC236}">
                <a16:creationId xmlns:a16="http://schemas.microsoft.com/office/drawing/2014/main" id="{145B1CA3-7815-E143-A41B-06475BD1EDF4}"/>
              </a:ext>
            </a:extLst>
          </p:cNvPr>
          <p:cNvSpPr/>
          <p:nvPr userDrawn="1"/>
        </p:nvSpPr>
        <p:spPr>
          <a:xfrm>
            <a:off x="951166" y="1081089"/>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12" name="Text Placeholder 8">
            <a:extLst>
              <a:ext uri="{FF2B5EF4-FFF2-40B4-BE49-F238E27FC236}">
                <a16:creationId xmlns:a16="http://schemas.microsoft.com/office/drawing/2014/main" id="{FF62BBD1-B6DE-FB45-BE33-9A7F29FC64F6}"/>
              </a:ext>
            </a:extLst>
          </p:cNvPr>
          <p:cNvSpPr>
            <a:spLocks noGrp="1"/>
          </p:cNvSpPr>
          <p:nvPr>
            <p:ph type="body" sz="quarter" idx="35" hasCustomPrompt="1"/>
          </p:nvPr>
        </p:nvSpPr>
        <p:spPr>
          <a:xfrm>
            <a:off x="951166" y="1611517"/>
            <a:ext cx="4187952" cy="4316808"/>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30000"/>
              </a:lnSpc>
              <a:spcBef>
                <a:spcPts val="1000"/>
              </a:spcBef>
              <a:spcAft>
                <a:spcPts val="200"/>
              </a:spcAft>
              <a:buNone/>
              <a:defRPr sz="1800" b="1" i="0" spc="50" baseline="0">
                <a:solidFill>
                  <a:schemeClr val="accent2"/>
                </a:solidFill>
                <a:latin typeface="Futura Next DemiBold" panose="020B0502020204020303" pitchFamily="34" charset="77"/>
              </a:defRPr>
            </a:lvl2pPr>
            <a:lvl3pPr marL="0" indent="0">
              <a:lnSpc>
                <a:spcPct val="120000"/>
              </a:lnSpc>
              <a:spcBef>
                <a:spcPts val="800"/>
              </a:spcBef>
              <a:spcAft>
                <a:spcPts val="200"/>
              </a:spcAft>
              <a:buNone/>
              <a:defRPr lang="en-US" sz="2000" b="1" i="0" kern="1200" dirty="0">
                <a:solidFill>
                  <a:schemeClr val="accent1"/>
                </a:solidFill>
                <a:latin typeface="Futura Next DemiBold" panose="020B0502020204020303" pitchFamily="34" charset="77"/>
                <a:ea typeface="+mn-ea"/>
                <a:cs typeface="+mn-cs"/>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a:t>
            </a:r>
          </a:p>
          <a:p>
            <a:pPr lvl="1"/>
            <a:r>
              <a:rPr lang="en-US" dirty="0"/>
              <a:t>Subheads set in sentence case</a:t>
            </a:r>
          </a:p>
          <a:p>
            <a:pPr marL="0" lvl="2" indent="0" algn="l" defTabSz="914400" rtl="0" eaLnBrk="1" latinLnBrk="0" hangingPunct="1">
              <a:lnSpc>
                <a:spcPct val="120000"/>
              </a:lnSpc>
              <a:spcBef>
                <a:spcPts val="800"/>
              </a:spcBef>
              <a:spcAft>
                <a:spcPts val="200"/>
              </a:spcAft>
              <a:buFont typeface="Arial" panose="020B0604020202020204" pitchFamily="34" charset="0"/>
              <a:buNone/>
              <a:tabLst/>
            </a:pPr>
            <a:r>
              <a:rPr lang="en-US" dirty="0"/>
              <a:t>Quote</a:t>
            </a:r>
          </a:p>
          <a:p>
            <a:pPr lvl="3"/>
            <a:r>
              <a:rPr lang="en-US" dirty="0"/>
              <a:t>First level bullet</a:t>
            </a:r>
          </a:p>
          <a:p>
            <a:pPr lvl="5"/>
            <a:r>
              <a:rPr lang="en-US" dirty="0"/>
              <a:t>Second level bullet</a:t>
            </a:r>
          </a:p>
          <a:p>
            <a:pPr lvl="6"/>
            <a:r>
              <a:rPr lang="en-US" dirty="0"/>
              <a:t>Numbered bullet </a:t>
            </a:r>
          </a:p>
        </p:txBody>
      </p:sp>
      <p:grpSp>
        <p:nvGrpSpPr>
          <p:cNvPr id="13" name="Group 12">
            <a:extLst>
              <a:ext uri="{FF2B5EF4-FFF2-40B4-BE49-F238E27FC236}">
                <a16:creationId xmlns:a16="http://schemas.microsoft.com/office/drawing/2014/main" id="{977B1506-B374-B54E-9E29-92087E1E89CF}"/>
              </a:ext>
            </a:extLst>
          </p:cNvPr>
          <p:cNvGrpSpPr/>
          <p:nvPr userDrawn="1"/>
        </p:nvGrpSpPr>
        <p:grpSpPr>
          <a:xfrm>
            <a:off x="685800" y="6257314"/>
            <a:ext cx="506815" cy="226800"/>
            <a:chOff x="685800" y="6257314"/>
            <a:chExt cx="506815" cy="226800"/>
          </a:xfrm>
        </p:grpSpPr>
        <p:cxnSp>
          <p:nvCxnSpPr>
            <p:cNvPr id="14" name="Straight Connector 13">
              <a:extLst>
                <a:ext uri="{FF2B5EF4-FFF2-40B4-BE49-F238E27FC236}">
                  <a16:creationId xmlns:a16="http://schemas.microsoft.com/office/drawing/2014/main" id="{18EFC0D0-9E00-1942-919A-3A9D7ADB756A}"/>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C5BBDCFB-6772-4C42-8339-74E996479FF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0" name="Picture 9">
            <a:extLst>
              <a:ext uri="{FF2B5EF4-FFF2-40B4-BE49-F238E27FC236}">
                <a16:creationId xmlns:a16="http://schemas.microsoft.com/office/drawing/2014/main" id="{F8E9BC9C-42A1-8145-8021-FF3F615C4CCD}"/>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1833399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sldGuideLst>
    </p:ext>
  </p:extLst>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Work Samples">
    <p:spTree>
      <p:nvGrpSpPr>
        <p:cNvPr id="1" name=""/>
        <p:cNvGrpSpPr/>
        <p:nvPr/>
      </p:nvGrpSpPr>
      <p:grpSpPr>
        <a:xfrm>
          <a:off x="0" y="0"/>
          <a:ext cx="0" cy="0"/>
          <a:chOff x="0" y="0"/>
          <a:chExt cx="0" cy="0"/>
        </a:xfrm>
      </p:grpSpPr>
      <p:sp>
        <p:nvSpPr>
          <p:cNvPr id="18" name="Picture Placeholder 14">
            <a:extLst>
              <a:ext uri="{FF2B5EF4-FFF2-40B4-BE49-F238E27FC236}">
                <a16:creationId xmlns:a16="http://schemas.microsoft.com/office/drawing/2014/main" id="{B629A4CB-668F-8341-80A2-0191AF597C2C}"/>
              </a:ext>
            </a:extLst>
          </p:cNvPr>
          <p:cNvSpPr>
            <a:spLocks noGrp="1"/>
          </p:cNvSpPr>
          <p:nvPr>
            <p:ph type="pic" sz="quarter" idx="71" hasCustomPrompt="1"/>
          </p:nvPr>
        </p:nvSpPr>
        <p:spPr>
          <a:xfrm>
            <a:off x="685800" y="2799762"/>
            <a:ext cx="1485900" cy="1459721"/>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Artwork</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400" b="0" i="0">
                <a:latin typeface="Futura Next Medium" panose="020B0602020204020303" pitchFamily="34" charset="77"/>
              </a:defRPr>
            </a:lvl1pPr>
          </a:lstStyle>
          <a:p>
            <a:r>
              <a:rPr lang="en-US" dirty="0"/>
              <a:t>Work Samples – Industry</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Logo</a:t>
            </a:r>
          </a:p>
        </p:txBody>
      </p:sp>
      <p:sp>
        <p:nvSpPr>
          <p:cNvPr id="28" name="Picture Placeholder 14">
            <a:extLst>
              <a:ext uri="{FF2B5EF4-FFF2-40B4-BE49-F238E27FC236}">
                <a16:creationId xmlns:a16="http://schemas.microsoft.com/office/drawing/2014/main" id="{D1F110CD-268F-B848-91D4-2EB975F55BE1}"/>
              </a:ext>
            </a:extLst>
          </p:cNvPr>
          <p:cNvSpPr>
            <a:spLocks noGrp="1"/>
          </p:cNvSpPr>
          <p:nvPr>
            <p:ph type="pic" sz="quarter" idx="73" hasCustomPrompt="1"/>
          </p:nvPr>
        </p:nvSpPr>
        <p:spPr>
          <a:xfrm>
            <a:off x="4421345" y="2799762"/>
            <a:ext cx="1485900" cy="1459721"/>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Artwork</a:t>
            </a:r>
          </a:p>
        </p:txBody>
      </p:sp>
      <p:sp>
        <p:nvSpPr>
          <p:cNvPr id="30" name="Picture Placeholder 14">
            <a:extLst>
              <a:ext uri="{FF2B5EF4-FFF2-40B4-BE49-F238E27FC236}">
                <a16:creationId xmlns:a16="http://schemas.microsoft.com/office/drawing/2014/main" id="{8FDC13AD-0916-5044-9DD2-6353F373A4A1}"/>
              </a:ext>
            </a:extLst>
          </p:cNvPr>
          <p:cNvSpPr>
            <a:spLocks noGrp="1"/>
          </p:cNvSpPr>
          <p:nvPr>
            <p:ph type="pic" sz="quarter" idx="75" hasCustomPrompt="1"/>
          </p:nvPr>
        </p:nvSpPr>
        <p:spPr>
          <a:xfrm>
            <a:off x="4421345"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Logo</a:t>
            </a:r>
          </a:p>
        </p:txBody>
      </p:sp>
      <p:sp>
        <p:nvSpPr>
          <p:cNvPr id="32" name="Picture Placeholder 14">
            <a:extLst>
              <a:ext uri="{FF2B5EF4-FFF2-40B4-BE49-F238E27FC236}">
                <a16:creationId xmlns:a16="http://schemas.microsoft.com/office/drawing/2014/main" id="{1B56A297-2C1E-EC42-BF3F-08C2A171A2E3}"/>
              </a:ext>
            </a:extLst>
          </p:cNvPr>
          <p:cNvSpPr>
            <a:spLocks noGrp="1"/>
          </p:cNvSpPr>
          <p:nvPr>
            <p:ph type="pic" sz="quarter" idx="77" hasCustomPrompt="1"/>
          </p:nvPr>
        </p:nvSpPr>
        <p:spPr>
          <a:xfrm>
            <a:off x="8147299" y="2799762"/>
            <a:ext cx="1485900" cy="1459721"/>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Artwork</a:t>
            </a:r>
          </a:p>
        </p:txBody>
      </p:sp>
      <p:sp>
        <p:nvSpPr>
          <p:cNvPr id="34" name="Picture Placeholder 14">
            <a:extLst>
              <a:ext uri="{FF2B5EF4-FFF2-40B4-BE49-F238E27FC236}">
                <a16:creationId xmlns:a16="http://schemas.microsoft.com/office/drawing/2014/main" id="{59E55EF3-E367-C447-82BE-1EDBF18B3F15}"/>
              </a:ext>
            </a:extLst>
          </p:cNvPr>
          <p:cNvSpPr>
            <a:spLocks noGrp="1"/>
          </p:cNvSpPr>
          <p:nvPr>
            <p:ph type="pic" sz="quarter" idx="79" hasCustomPrompt="1"/>
          </p:nvPr>
        </p:nvSpPr>
        <p:spPr>
          <a:xfrm>
            <a:off x="8147299"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Logo</a:t>
            </a:r>
          </a:p>
        </p:txBody>
      </p:sp>
      <p:sp>
        <p:nvSpPr>
          <p:cNvPr id="36" name="Text Placeholder 8">
            <a:extLst>
              <a:ext uri="{FF2B5EF4-FFF2-40B4-BE49-F238E27FC236}">
                <a16:creationId xmlns:a16="http://schemas.microsoft.com/office/drawing/2014/main" id="{308DA4BA-EA84-0D43-87C8-5101D90FF319}"/>
              </a:ext>
            </a:extLst>
          </p:cNvPr>
          <p:cNvSpPr>
            <a:spLocks noGrp="1"/>
          </p:cNvSpPr>
          <p:nvPr>
            <p:ph type="body" sz="quarter" idx="16" hasCustomPrompt="1"/>
          </p:nvPr>
        </p:nvSpPr>
        <p:spPr>
          <a:xfrm>
            <a:off x="2355900" y="1676400"/>
            <a:ext cx="1701884"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2"/>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8" name="Text Placeholder 8">
            <a:extLst>
              <a:ext uri="{FF2B5EF4-FFF2-40B4-BE49-F238E27FC236}">
                <a16:creationId xmlns:a16="http://schemas.microsoft.com/office/drawing/2014/main" id="{92084505-37BC-1940-B499-649F3055BB44}"/>
              </a:ext>
            </a:extLst>
          </p:cNvPr>
          <p:cNvSpPr>
            <a:spLocks noGrp="1"/>
          </p:cNvSpPr>
          <p:nvPr>
            <p:ph type="body" sz="quarter" idx="84" hasCustomPrompt="1"/>
          </p:nvPr>
        </p:nvSpPr>
        <p:spPr>
          <a:xfrm>
            <a:off x="685800" y="4422506"/>
            <a:ext cx="1485900" cy="868538"/>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0"/>
              </a:spcBef>
              <a:buNone/>
              <a:defRPr sz="1000" b="0" i="0" spc="50" baseline="0">
                <a:solidFill>
                  <a:schemeClr val="accent2"/>
                </a:solidFill>
                <a:latin typeface="Futura Next DemiBold" panose="020B0502020204020303" pitchFamily="34" charset="77"/>
              </a:defRPr>
            </a:lvl2pPr>
            <a:lvl3pPr marL="0" indent="0">
              <a:lnSpc>
                <a:spcPct val="120000"/>
              </a:lnSpc>
              <a:spcBef>
                <a:spcPts val="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9" name="Text Placeholder 8">
            <a:extLst>
              <a:ext uri="{FF2B5EF4-FFF2-40B4-BE49-F238E27FC236}">
                <a16:creationId xmlns:a16="http://schemas.microsoft.com/office/drawing/2014/main" id="{32160342-6464-424C-AE3B-D14363CC32CA}"/>
              </a:ext>
            </a:extLst>
          </p:cNvPr>
          <p:cNvSpPr>
            <a:spLocks noGrp="1"/>
          </p:cNvSpPr>
          <p:nvPr>
            <p:ph type="body" sz="quarter" idx="85" hasCustomPrompt="1"/>
          </p:nvPr>
        </p:nvSpPr>
        <p:spPr>
          <a:xfrm>
            <a:off x="6091445" y="1676400"/>
            <a:ext cx="1701884"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2"/>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0" name="Text Placeholder 8">
            <a:extLst>
              <a:ext uri="{FF2B5EF4-FFF2-40B4-BE49-F238E27FC236}">
                <a16:creationId xmlns:a16="http://schemas.microsoft.com/office/drawing/2014/main" id="{200EB703-6DBF-1445-8BFA-A44BEF0C1C22}"/>
              </a:ext>
            </a:extLst>
          </p:cNvPr>
          <p:cNvSpPr>
            <a:spLocks noGrp="1"/>
          </p:cNvSpPr>
          <p:nvPr>
            <p:ph type="body" sz="quarter" idx="86" hasCustomPrompt="1"/>
          </p:nvPr>
        </p:nvSpPr>
        <p:spPr>
          <a:xfrm>
            <a:off x="4421345" y="4422506"/>
            <a:ext cx="1485900" cy="868538"/>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0"/>
              </a:spcBef>
              <a:buNone/>
              <a:defRPr sz="1000" b="0" i="0" spc="50" baseline="0">
                <a:solidFill>
                  <a:schemeClr val="accent2"/>
                </a:solidFill>
                <a:latin typeface="Futura Next DemiBold" panose="020B0502020204020303" pitchFamily="34" charset="77"/>
              </a:defRPr>
            </a:lvl2pPr>
            <a:lvl3pPr marL="0" indent="0">
              <a:lnSpc>
                <a:spcPct val="120000"/>
              </a:lnSpc>
              <a:spcBef>
                <a:spcPts val="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1" name="Text Placeholder 8">
            <a:extLst>
              <a:ext uri="{FF2B5EF4-FFF2-40B4-BE49-F238E27FC236}">
                <a16:creationId xmlns:a16="http://schemas.microsoft.com/office/drawing/2014/main" id="{C25BBC82-71F6-BF4A-934C-676C26306631}"/>
              </a:ext>
            </a:extLst>
          </p:cNvPr>
          <p:cNvSpPr>
            <a:spLocks noGrp="1"/>
          </p:cNvSpPr>
          <p:nvPr>
            <p:ph type="body" sz="quarter" idx="87" hasCustomPrompt="1"/>
          </p:nvPr>
        </p:nvSpPr>
        <p:spPr>
          <a:xfrm>
            <a:off x="9822368" y="1676400"/>
            <a:ext cx="1701884"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2"/>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2" name="Text Placeholder 8">
            <a:extLst>
              <a:ext uri="{FF2B5EF4-FFF2-40B4-BE49-F238E27FC236}">
                <a16:creationId xmlns:a16="http://schemas.microsoft.com/office/drawing/2014/main" id="{8FF6000C-3B9E-D941-AB04-A1162F32F07A}"/>
              </a:ext>
            </a:extLst>
          </p:cNvPr>
          <p:cNvSpPr>
            <a:spLocks noGrp="1"/>
          </p:cNvSpPr>
          <p:nvPr>
            <p:ph type="body" sz="quarter" idx="88" hasCustomPrompt="1"/>
          </p:nvPr>
        </p:nvSpPr>
        <p:spPr>
          <a:xfrm>
            <a:off x="8152268" y="4422506"/>
            <a:ext cx="1485900" cy="868538"/>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0"/>
              </a:spcBef>
              <a:buNone/>
              <a:defRPr sz="1000" b="0" i="0" spc="50" baseline="0">
                <a:solidFill>
                  <a:schemeClr val="accent2"/>
                </a:solidFill>
                <a:latin typeface="Futura Next DemiBold" panose="020B0502020204020303" pitchFamily="34" charset="77"/>
              </a:defRPr>
            </a:lvl2pPr>
            <a:lvl3pPr marL="0" indent="0">
              <a:lnSpc>
                <a:spcPct val="120000"/>
              </a:lnSpc>
              <a:spcBef>
                <a:spcPts val="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grpSp>
        <p:nvGrpSpPr>
          <p:cNvPr id="21" name="Group 20">
            <a:extLst>
              <a:ext uri="{FF2B5EF4-FFF2-40B4-BE49-F238E27FC236}">
                <a16:creationId xmlns:a16="http://schemas.microsoft.com/office/drawing/2014/main" id="{F0491ED9-3026-2341-AC40-57559DAC0BCD}"/>
              </a:ext>
            </a:extLst>
          </p:cNvPr>
          <p:cNvGrpSpPr/>
          <p:nvPr userDrawn="1"/>
        </p:nvGrpSpPr>
        <p:grpSpPr>
          <a:xfrm>
            <a:off x="685800" y="6257314"/>
            <a:ext cx="506815" cy="226800"/>
            <a:chOff x="685800" y="6257314"/>
            <a:chExt cx="506815" cy="226800"/>
          </a:xfrm>
        </p:grpSpPr>
        <p:cxnSp>
          <p:nvCxnSpPr>
            <p:cNvPr id="22" name="Straight Connector 21">
              <a:extLst>
                <a:ext uri="{FF2B5EF4-FFF2-40B4-BE49-F238E27FC236}">
                  <a16:creationId xmlns:a16="http://schemas.microsoft.com/office/drawing/2014/main" id="{81372CAF-75F0-8D43-BA8B-D392662C2B85}"/>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5860F6DD-B051-FB4F-9323-B9E40FD3708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20" name="Picture 19">
            <a:extLst>
              <a:ext uri="{FF2B5EF4-FFF2-40B4-BE49-F238E27FC236}">
                <a16:creationId xmlns:a16="http://schemas.microsoft.com/office/drawing/2014/main" id="{9F8FD4B0-3CF3-C547-863D-58336A25B60F}"/>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135747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1_Work Samp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400" b="0" i="0">
                <a:latin typeface="Futura Next Medium" panose="020B0602020204020303" pitchFamily="34" charset="77"/>
              </a:defRPr>
            </a:lvl1pPr>
          </a:lstStyle>
          <a:p>
            <a:r>
              <a:rPr lang="en-US" dirty="0"/>
              <a:t>Work Samples – Industry</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Logo</a:t>
            </a:r>
          </a:p>
        </p:txBody>
      </p:sp>
      <p:sp>
        <p:nvSpPr>
          <p:cNvPr id="30" name="Picture Placeholder 14">
            <a:extLst>
              <a:ext uri="{FF2B5EF4-FFF2-40B4-BE49-F238E27FC236}">
                <a16:creationId xmlns:a16="http://schemas.microsoft.com/office/drawing/2014/main" id="{8FDC13AD-0916-5044-9DD2-6353F373A4A1}"/>
              </a:ext>
            </a:extLst>
          </p:cNvPr>
          <p:cNvSpPr>
            <a:spLocks noGrp="1"/>
          </p:cNvSpPr>
          <p:nvPr>
            <p:ph type="pic" sz="quarter" idx="75" hasCustomPrompt="1"/>
          </p:nvPr>
        </p:nvSpPr>
        <p:spPr>
          <a:xfrm>
            <a:off x="6296439"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Logo</a:t>
            </a:r>
          </a:p>
        </p:txBody>
      </p:sp>
      <p:sp>
        <p:nvSpPr>
          <p:cNvPr id="36" name="Text Placeholder 8">
            <a:extLst>
              <a:ext uri="{FF2B5EF4-FFF2-40B4-BE49-F238E27FC236}">
                <a16:creationId xmlns:a16="http://schemas.microsoft.com/office/drawing/2014/main" id="{308DA4BA-EA84-0D43-87C8-5101D90FF319}"/>
              </a:ext>
            </a:extLst>
          </p:cNvPr>
          <p:cNvSpPr>
            <a:spLocks noGrp="1"/>
          </p:cNvSpPr>
          <p:nvPr>
            <p:ph type="body" sz="quarter" idx="16" hasCustomPrompt="1"/>
          </p:nvPr>
        </p:nvSpPr>
        <p:spPr>
          <a:xfrm>
            <a:off x="2355900" y="1676400"/>
            <a:ext cx="3549600"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2"/>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9" name="Text Placeholder 8">
            <a:extLst>
              <a:ext uri="{FF2B5EF4-FFF2-40B4-BE49-F238E27FC236}">
                <a16:creationId xmlns:a16="http://schemas.microsoft.com/office/drawing/2014/main" id="{32160342-6464-424C-AE3B-D14363CC32CA}"/>
              </a:ext>
            </a:extLst>
          </p:cNvPr>
          <p:cNvSpPr>
            <a:spLocks noGrp="1"/>
          </p:cNvSpPr>
          <p:nvPr>
            <p:ph type="body" sz="quarter" idx="85" hasCustomPrompt="1"/>
          </p:nvPr>
        </p:nvSpPr>
        <p:spPr>
          <a:xfrm>
            <a:off x="7966539" y="1676400"/>
            <a:ext cx="3549600"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2"/>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grpSp>
        <p:nvGrpSpPr>
          <p:cNvPr id="12" name="Group 11">
            <a:extLst>
              <a:ext uri="{FF2B5EF4-FFF2-40B4-BE49-F238E27FC236}">
                <a16:creationId xmlns:a16="http://schemas.microsoft.com/office/drawing/2014/main" id="{0DCD8DCD-4B7E-0B40-B78B-48AFBE57BFB5}"/>
              </a:ext>
            </a:extLst>
          </p:cNvPr>
          <p:cNvGrpSpPr/>
          <p:nvPr userDrawn="1"/>
        </p:nvGrpSpPr>
        <p:grpSpPr>
          <a:xfrm>
            <a:off x="685800" y="6257314"/>
            <a:ext cx="506815" cy="226800"/>
            <a:chOff x="685800" y="6257314"/>
            <a:chExt cx="506815" cy="226800"/>
          </a:xfrm>
        </p:grpSpPr>
        <p:cxnSp>
          <p:nvCxnSpPr>
            <p:cNvPr id="13" name="Straight Connector 12">
              <a:extLst>
                <a:ext uri="{FF2B5EF4-FFF2-40B4-BE49-F238E27FC236}">
                  <a16:creationId xmlns:a16="http://schemas.microsoft.com/office/drawing/2014/main" id="{3C68A326-1620-8642-8BDC-882CA05D4F2C}"/>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75A8C54A-DC17-1D48-949D-C1AD2731653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6" name="Picture 15">
            <a:extLst>
              <a:ext uri="{FF2B5EF4-FFF2-40B4-BE49-F238E27FC236}">
                <a16:creationId xmlns:a16="http://schemas.microsoft.com/office/drawing/2014/main" id="{3E61E0E9-5D49-E64D-B224-ABD53C03623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2915804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Case Study - Intro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2"/>
                </a:solidFill>
                <a:latin typeface="Futura Next DemiBold" panose="020B0602020204020303" pitchFamily="34" charset="77"/>
              </a:defRPr>
            </a:lvl1pPr>
            <a:lvl2pPr marL="457200" indent="0" algn="ctr">
              <a:buNone/>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450850" algn="l" defTabSz="914400" rtl="0" eaLnBrk="1" latinLnBrk="0" hangingPunct="1">
              <a:lnSpc>
                <a:spcPct val="130000"/>
              </a:lnSpc>
              <a:spcBef>
                <a:spcPts val="1600"/>
              </a:spcBef>
              <a:buFont typeface="Arial" panose="020B0604020202020204" pitchFamily="34" charset="0"/>
              <a:buNone/>
              <a:tabLst/>
            </a:pPr>
            <a:r>
              <a:rPr lang="en-US" dirty="0"/>
              <a:t>Case study</a:t>
            </a:r>
          </a:p>
        </p:txBody>
      </p:sp>
      <p:sp>
        <p:nvSpPr>
          <p:cNvPr id="8" name="Picture Placeholder 14">
            <a:extLst>
              <a:ext uri="{FF2B5EF4-FFF2-40B4-BE49-F238E27FC236}">
                <a16:creationId xmlns:a16="http://schemas.microsoft.com/office/drawing/2014/main" id="{EEC9A535-6D69-304E-B2EF-FAF4BC200BFF}"/>
              </a:ext>
            </a:extLst>
          </p:cNvPr>
          <p:cNvSpPr>
            <a:spLocks noGrp="1"/>
          </p:cNvSpPr>
          <p:nvPr>
            <p:ph type="pic" sz="quarter" idx="13" hasCustomPrompt="1"/>
          </p:nvPr>
        </p:nvSpPr>
        <p:spPr>
          <a:xfrm>
            <a:off x="6284976" y="0"/>
            <a:ext cx="5907024" cy="6858000"/>
          </a:xfrm>
          <a:prstGeom prst="rect">
            <a:avLst/>
          </a:prstGeom>
          <a:solidFill>
            <a:schemeClr val="tx2">
              <a:alpha val="5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2" name="Title 1">
            <a:extLst>
              <a:ext uri="{FF2B5EF4-FFF2-40B4-BE49-F238E27FC236}">
                <a16:creationId xmlns:a16="http://schemas.microsoft.com/office/drawing/2014/main" id="{3817B36D-5523-954C-80A1-2C3B2A14100B}"/>
              </a:ext>
            </a:extLst>
          </p:cNvPr>
          <p:cNvSpPr>
            <a:spLocks noGrp="1"/>
          </p:cNvSpPr>
          <p:nvPr>
            <p:ph type="title" hasCustomPrompt="1"/>
          </p:nvPr>
        </p:nvSpPr>
        <p:spPr>
          <a:xfrm>
            <a:off x="685800" y="2759202"/>
            <a:ext cx="4913376" cy="749808"/>
          </a:xfrm>
        </p:spPr>
        <p:txBody>
          <a:bodyPr anchor="b" anchorCtr="0"/>
          <a:lstStyle>
            <a:lvl1pPr>
              <a:defRPr sz="2400" b="0" i="0">
                <a:latin typeface="Futura Next Medium" panose="020B0602020204020303" pitchFamily="34" charset="77"/>
              </a:defRPr>
            </a:lvl1pPr>
          </a:lstStyle>
          <a:p>
            <a:r>
              <a:rPr lang="en-US" dirty="0"/>
              <a:t>Client’s Name</a:t>
            </a:r>
          </a:p>
        </p:txBody>
      </p:sp>
      <p:sp>
        <p:nvSpPr>
          <p:cNvPr id="14" name="Text Placeholder 8">
            <a:extLst>
              <a:ext uri="{FF2B5EF4-FFF2-40B4-BE49-F238E27FC236}">
                <a16:creationId xmlns:a16="http://schemas.microsoft.com/office/drawing/2014/main" id="{1744779F-5A87-2D44-A096-35020D39C2B4}"/>
              </a:ext>
            </a:extLst>
          </p:cNvPr>
          <p:cNvSpPr>
            <a:spLocks noGrp="1"/>
          </p:cNvSpPr>
          <p:nvPr>
            <p:ph type="body" sz="quarter" idx="17" hasCustomPrompt="1"/>
          </p:nvPr>
        </p:nvSpPr>
        <p:spPr>
          <a:xfrm>
            <a:off x="685800" y="3809117"/>
            <a:ext cx="4913376" cy="2363083"/>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lang="en-US" sz="1300" b="0" i="0" kern="1200" dirty="0">
                <a:solidFill>
                  <a:schemeClr val="accent6">
                    <a:lumMod val="75000"/>
                  </a:schemeClr>
                </a:solidFill>
                <a:latin typeface="Minion Pro" panose="02040503050306020203" pitchFamily="18" charset="0"/>
                <a:ea typeface="+mn-ea"/>
                <a:cs typeface="+mn-cs"/>
              </a:defRPr>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marL="0" marR="0" lvl="0" indent="0" algn="l" defTabSz="914400" rtl="0" eaLnBrk="1" fontAlgn="auto" latinLnBrk="0" hangingPunct="1">
              <a:lnSpc>
                <a:spcPct val="130000"/>
              </a:lnSpc>
              <a:spcBef>
                <a:spcPts val="800"/>
              </a:spcBef>
              <a:spcAft>
                <a:spcPts val="0"/>
              </a:spcAft>
              <a:buClrTx/>
              <a:buSzTx/>
              <a:buFontTx/>
              <a:buNone/>
              <a:tabLst/>
            </a:pPr>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p:txBody>
      </p:sp>
      <p:grpSp>
        <p:nvGrpSpPr>
          <p:cNvPr id="15" name="Group 14">
            <a:extLst>
              <a:ext uri="{FF2B5EF4-FFF2-40B4-BE49-F238E27FC236}">
                <a16:creationId xmlns:a16="http://schemas.microsoft.com/office/drawing/2014/main" id="{D7FC43AF-6360-7841-B901-58D796514682}"/>
              </a:ext>
            </a:extLst>
          </p:cNvPr>
          <p:cNvGrpSpPr/>
          <p:nvPr userDrawn="1"/>
        </p:nvGrpSpPr>
        <p:grpSpPr>
          <a:xfrm>
            <a:off x="685800" y="6257314"/>
            <a:ext cx="506815" cy="226800"/>
            <a:chOff x="685800" y="6257314"/>
            <a:chExt cx="506815" cy="226800"/>
          </a:xfrm>
        </p:grpSpPr>
        <p:cxnSp>
          <p:nvCxnSpPr>
            <p:cNvPr id="16" name="Straight Connector 15">
              <a:extLst>
                <a:ext uri="{FF2B5EF4-FFF2-40B4-BE49-F238E27FC236}">
                  <a16:creationId xmlns:a16="http://schemas.microsoft.com/office/drawing/2014/main" id="{231245B8-4D74-1D4B-93C5-C482C14D263A}"/>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F38D0913-0491-4244-A9B7-98182819813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1" name="Picture 10">
            <a:extLst>
              <a:ext uri="{FF2B5EF4-FFF2-40B4-BE49-F238E27FC236}">
                <a16:creationId xmlns:a16="http://schemas.microsoft.com/office/drawing/2014/main" id="{045F9859-1A23-714B-911A-DDE1DE1F176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2609642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wo Line Title Slide w/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EE45B-88F8-414E-A760-D81235918D34}"/>
              </a:ext>
            </a:extLst>
          </p:cNvPr>
          <p:cNvSpPr>
            <a:spLocks noGrp="1"/>
          </p:cNvSpPr>
          <p:nvPr>
            <p:ph type="ctrTitle" hasCustomPrompt="1"/>
          </p:nvPr>
        </p:nvSpPr>
        <p:spPr>
          <a:xfrm>
            <a:off x="6082821" y="3657600"/>
            <a:ext cx="5153032" cy="598890"/>
          </a:xfrm>
        </p:spPr>
        <p:txBody>
          <a:bodyPr lIns="182880" tIns="0" rIns="228600" anchor="b"/>
          <a:lstStyle>
            <a:lvl1pPr marL="0" indent="0" algn="r">
              <a:tabLst/>
              <a:defRPr sz="4400">
                <a:solidFill>
                  <a:schemeClr val="tx1"/>
                </a:solidFill>
              </a:defRPr>
            </a:lvl1pPr>
          </a:lstStyle>
          <a:p>
            <a:br>
              <a:rPr lang="en-US" dirty="0"/>
            </a:br>
            <a:r>
              <a:rPr lang="en-US" dirty="0"/>
              <a:t>A two line title</a:t>
            </a:r>
            <a:br>
              <a:rPr lang="en-US" dirty="0"/>
            </a:br>
            <a:r>
              <a:rPr lang="en-US" dirty="0"/>
              <a:t>goes here</a:t>
            </a:r>
          </a:p>
        </p:txBody>
      </p:sp>
      <p:sp>
        <p:nvSpPr>
          <p:cNvPr id="3" name="Subtitle 2">
            <a:extLst>
              <a:ext uri="{FF2B5EF4-FFF2-40B4-BE49-F238E27FC236}">
                <a16:creationId xmlns:a16="http://schemas.microsoft.com/office/drawing/2014/main" id="{810381AA-6F3B-434D-8422-E9ECE5FC5D48}"/>
              </a:ext>
            </a:extLst>
          </p:cNvPr>
          <p:cNvSpPr>
            <a:spLocks noGrp="1"/>
          </p:cNvSpPr>
          <p:nvPr>
            <p:ph type="subTitle" idx="1" hasCustomPrompt="1"/>
          </p:nvPr>
        </p:nvSpPr>
        <p:spPr>
          <a:xfrm>
            <a:off x="6082821" y="4293871"/>
            <a:ext cx="5156080" cy="1238249"/>
          </a:xfrm>
          <a:prstGeom prst="rect">
            <a:avLst/>
          </a:prstGeom>
        </p:spPr>
        <p:txBody>
          <a:bodyPr lIns="91440" tIns="182880" rIns="228600" bIns="182880" anchor="t" anchorCtr="0"/>
          <a:lstStyle>
            <a:lvl1pPr marL="0" indent="0" algn="r">
              <a:spcBef>
                <a:spcPts val="600"/>
              </a:spcBef>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spcBef>
                <a:spcPts val="0"/>
              </a:spcBef>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grpSp>
        <p:nvGrpSpPr>
          <p:cNvPr id="11" name="Group 10">
            <a:extLst>
              <a:ext uri="{FF2B5EF4-FFF2-40B4-BE49-F238E27FC236}">
                <a16:creationId xmlns:a16="http://schemas.microsoft.com/office/drawing/2014/main" id="{C39CEB44-9E89-DC41-BCB7-E03D5FB4DA61}"/>
              </a:ext>
            </a:extLst>
          </p:cNvPr>
          <p:cNvGrpSpPr/>
          <p:nvPr/>
        </p:nvGrpSpPr>
        <p:grpSpPr>
          <a:xfrm>
            <a:off x="9648837" y="2597502"/>
            <a:ext cx="1887843" cy="945130"/>
            <a:chOff x="4202641" y="1997103"/>
            <a:chExt cx="1887843" cy="945130"/>
          </a:xfrm>
        </p:grpSpPr>
        <p:cxnSp>
          <p:nvCxnSpPr>
            <p:cNvPr id="12" name="Straight Connector 11">
              <a:extLst>
                <a:ext uri="{FF2B5EF4-FFF2-40B4-BE49-F238E27FC236}">
                  <a16:creationId xmlns:a16="http://schemas.microsoft.com/office/drawing/2014/main" id="{3E7667E4-8081-BA40-BD0C-76A8F4228560}"/>
                </a:ext>
              </a:extLst>
            </p:cNvPr>
            <p:cNvCxnSpPr>
              <a:cxnSpLocks/>
            </p:cNvCxnSpPr>
            <p:nvPr/>
          </p:nvCxnSpPr>
          <p:spPr>
            <a:xfrm>
              <a:off x="4202641" y="2081182"/>
              <a:ext cx="1887843" cy="0"/>
            </a:xfrm>
            <a:prstGeom prst="line">
              <a:avLst/>
            </a:prstGeom>
            <a:ln w="177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8A31E2-D290-1B42-9DA1-78E163F63DF0}"/>
                </a:ext>
              </a:extLst>
            </p:cNvPr>
            <p:cNvCxnSpPr>
              <a:cxnSpLocks/>
            </p:cNvCxnSpPr>
            <p:nvPr/>
          </p:nvCxnSpPr>
          <p:spPr>
            <a:xfrm>
              <a:off x="6004560" y="1997103"/>
              <a:ext cx="0" cy="945130"/>
            </a:xfrm>
            <a:prstGeom prst="line">
              <a:avLst/>
            </a:prstGeom>
            <a:ln w="177800">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31" name="Picture 30">
            <a:extLst>
              <a:ext uri="{FF2B5EF4-FFF2-40B4-BE49-F238E27FC236}">
                <a16:creationId xmlns:a16="http://schemas.microsoft.com/office/drawing/2014/main" id="{B0C82FFF-B591-D246-B684-92C3733D9CC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37938" t="658" r="1315" b="658"/>
          <a:stretch/>
        </p:blipFill>
        <p:spPr>
          <a:xfrm>
            <a:off x="0" y="0"/>
            <a:ext cx="4221480" cy="6858000"/>
          </a:xfrm>
          <a:prstGeom prst="rect">
            <a:avLst/>
          </a:prstGeom>
        </p:spPr>
      </p:pic>
      <p:pic>
        <p:nvPicPr>
          <p:cNvPr id="9" name="Picture 8" descr="GT_Logo.em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432020" y="303069"/>
            <a:ext cx="2448056" cy="711891"/>
          </a:xfrm>
          <a:prstGeom prst="rect">
            <a:avLst/>
          </a:prstGeom>
        </p:spPr>
      </p:pic>
    </p:spTree>
    <p:custDataLst>
      <p:tags r:id="rId1"/>
    </p:custDataLst>
    <p:extLst>
      <p:ext uri="{BB962C8B-B14F-4D97-AF65-F5344CB8AC3E}">
        <p14:creationId xmlns:p14="http://schemas.microsoft.com/office/powerpoint/2010/main" val="255902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7267">
          <p15:clr>
            <a:srgbClr val="FBAE40"/>
          </p15:clr>
        </p15:guide>
        <p15:guide id="2" orient="horz" pos="2232">
          <p15:clr>
            <a:srgbClr val="FBAE40"/>
          </p15:clr>
        </p15:guide>
      </p15:sldGuideLst>
    </p:ext>
  </p:extLst>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Case Study - Intro 02">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2"/>
                </a:solidFill>
                <a:latin typeface="Futura Next DemiBold" panose="020B0602020204020303" pitchFamily="34" charset="77"/>
              </a:defRPr>
            </a:lvl1pPr>
            <a:lvl2pPr marL="457200" indent="0" algn="ctr">
              <a:buNone/>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450850" algn="l" defTabSz="914400" rtl="0" eaLnBrk="1" latinLnBrk="0" hangingPunct="1">
              <a:lnSpc>
                <a:spcPct val="130000"/>
              </a:lnSpc>
              <a:spcBef>
                <a:spcPts val="1600"/>
              </a:spcBef>
              <a:buFont typeface="Arial" panose="020B0604020202020204" pitchFamily="34" charset="0"/>
              <a:buNone/>
              <a:tabLst/>
            </a:pPr>
            <a:r>
              <a:rPr lang="en-US" dirty="0"/>
              <a:t>Case study</a:t>
            </a:r>
          </a:p>
        </p:txBody>
      </p:sp>
      <p:sp>
        <p:nvSpPr>
          <p:cNvPr id="8" name="Picture Placeholder 14">
            <a:extLst>
              <a:ext uri="{FF2B5EF4-FFF2-40B4-BE49-F238E27FC236}">
                <a16:creationId xmlns:a16="http://schemas.microsoft.com/office/drawing/2014/main" id="{EEC9A535-6D69-304E-B2EF-FAF4BC200BFF}"/>
              </a:ext>
            </a:extLst>
          </p:cNvPr>
          <p:cNvSpPr>
            <a:spLocks noGrp="1"/>
          </p:cNvSpPr>
          <p:nvPr>
            <p:ph type="pic" sz="quarter" idx="13" hasCustomPrompt="1"/>
          </p:nvPr>
        </p:nvSpPr>
        <p:spPr>
          <a:xfrm>
            <a:off x="6284976" y="0"/>
            <a:ext cx="5907024" cy="6858000"/>
          </a:xfrm>
          <a:prstGeom prst="rect">
            <a:avLst/>
          </a:prstGeom>
          <a:solidFill>
            <a:schemeClr val="tx2">
              <a:alpha val="5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3" name="Picture Placeholder 14">
            <a:extLst>
              <a:ext uri="{FF2B5EF4-FFF2-40B4-BE49-F238E27FC236}">
                <a16:creationId xmlns:a16="http://schemas.microsoft.com/office/drawing/2014/main" id="{15A11BC8-D361-A94F-9490-272323F2E5A6}"/>
              </a:ext>
            </a:extLst>
          </p:cNvPr>
          <p:cNvSpPr>
            <a:spLocks noGrp="1"/>
          </p:cNvSpPr>
          <p:nvPr>
            <p:ph type="pic" sz="quarter" idx="14" hasCustomPrompt="1"/>
          </p:nvPr>
        </p:nvSpPr>
        <p:spPr>
          <a:xfrm>
            <a:off x="685800" y="2149961"/>
            <a:ext cx="2781300" cy="1279039"/>
          </a:xfrm>
          <a:prstGeom prst="rect">
            <a:avLst/>
          </a:prstGeom>
          <a:no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Client’s Logo</a:t>
            </a:r>
          </a:p>
        </p:txBody>
      </p:sp>
      <p:sp>
        <p:nvSpPr>
          <p:cNvPr id="14" name="Text Placeholder 8">
            <a:extLst>
              <a:ext uri="{FF2B5EF4-FFF2-40B4-BE49-F238E27FC236}">
                <a16:creationId xmlns:a16="http://schemas.microsoft.com/office/drawing/2014/main" id="{A98A3640-C04D-B54C-8BCF-724CCFA61639}"/>
              </a:ext>
            </a:extLst>
          </p:cNvPr>
          <p:cNvSpPr>
            <a:spLocks noGrp="1"/>
          </p:cNvSpPr>
          <p:nvPr>
            <p:ph type="body" sz="quarter" idx="17" hasCustomPrompt="1"/>
          </p:nvPr>
        </p:nvSpPr>
        <p:spPr>
          <a:xfrm>
            <a:off x="685800" y="3809117"/>
            <a:ext cx="4913376" cy="2363083"/>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lang="en-US" sz="1300" b="0" i="0" kern="1200" dirty="0">
                <a:solidFill>
                  <a:schemeClr val="accent6">
                    <a:lumMod val="75000"/>
                  </a:schemeClr>
                </a:solidFill>
                <a:latin typeface="Minion Pro" panose="02040503050306020203" pitchFamily="18" charset="0"/>
                <a:ea typeface="+mn-ea"/>
                <a:cs typeface="+mn-cs"/>
              </a:defRPr>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marL="0" marR="0" lvl="0" indent="0" algn="l" defTabSz="914400" rtl="0" eaLnBrk="1" fontAlgn="auto" latinLnBrk="0" hangingPunct="1">
              <a:lnSpc>
                <a:spcPct val="130000"/>
              </a:lnSpc>
              <a:spcBef>
                <a:spcPts val="800"/>
              </a:spcBef>
              <a:spcAft>
                <a:spcPts val="0"/>
              </a:spcAft>
              <a:buClrTx/>
              <a:buSzTx/>
              <a:buFontTx/>
              <a:buNone/>
              <a:tabLst/>
            </a:pPr>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p:txBody>
      </p:sp>
      <p:grpSp>
        <p:nvGrpSpPr>
          <p:cNvPr id="15" name="Group 14">
            <a:extLst>
              <a:ext uri="{FF2B5EF4-FFF2-40B4-BE49-F238E27FC236}">
                <a16:creationId xmlns:a16="http://schemas.microsoft.com/office/drawing/2014/main" id="{498F3C30-332E-7E49-89B1-13A5DB66C1CB}"/>
              </a:ext>
            </a:extLst>
          </p:cNvPr>
          <p:cNvGrpSpPr/>
          <p:nvPr userDrawn="1"/>
        </p:nvGrpSpPr>
        <p:grpSpPr>
          <a:xfrm>
            <a:off x="685800" y="6257314"/>
            <a:ext cx="506815" cy="226800"/>
            <a:chOff x="685800" y="6257314"/>
            <a:chExt cx="506815" cy="226800"/>
          </a:xfrm>
        </p:grpSpPr>
        <p:cxnSp>
          <p:nvCxnSpPr>
            <p:cNvPr id="16" name="Straight Connector 15">
              <a:extLst>
                <a:ext uri="{FF2B5EF4-FFF2-40B4-BE49-F238E27FC236}">
                  <a16:creationId xmlns:a16="http://schemas.microsoft.com/office/drawing/2014/main" id="{2383617E-2C75-C94A-8B09-086FE1E17500}"/>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C075DA1B-0549-AC4E-BE42-9E959161474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1" name="Picture 10">
            <a:extLst>
              <a:ext uri="{FF2B5EF4-FFF2-40B4-BE49-F238E27FC236}">
                <a16:creationId xmlns:a16="http://schemas.microsoft.com/office/drawing/2014/main" id="{D5B31667-4FDA-AF4F-B28F-90D7CC36FEA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657879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8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5">
            <a:extLst>
              <a:ext uri="{FF2B5EF4-FFF2-40B4-BE49-F238E27FC236}">
                <a16:creationId xmlns:a16="http://schemas.microsoft.com/office/drawing/2014/main" id="{21B6214D-C75B-3147-A031-D19C96BAECC0}"/>
              </a:ext>
            </a:extLst>
          </p:cNvPr>
          <p:cNvSpPr>
            <a:spLocks noGrp="1"/>
          </p:cNvSpPr>
          <p:nvPr>
            <p:ph type="pic" sz="quarter" idx="13"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tx2"/>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7" name="Subtitle 2">
            <a:extLst>
              <a:ext uri="{FF2B5EF4-FFF2-40B4-BE49-F238E27FC236}">
                <a16:creationId xmlns:a16="http://schemas.microsoft.com/office/drawing/2014/main" id="{BC3898AB-7546-4949-8D5A-B0A6BD2443E2}"/>
              </a:ext>
            </a:extLst>
          </p:cNvPr>
          <p:cNvSpPr>
            <a:spLocks noGrp="1"/>
          </p:cNvSpPr>
          <p:nvPr>
            <p:ph type="subTitle" idx="11"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2"/>
                </a:solidFill>
                <a:latin typeface="Futura Next DemiBold" panose="020B0602020204020303" pitchFamily="34" charset="77"/>
              </a:defRPr>
            </a:lvl1pPr>
            <a:lvl2pPr marL="457200" indent="0" algn="ctr">
              <a:buNone/>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450850" algn="l" defTabSz="914400" rtl="0" eaLnBrk="1" latinLnBrk="0" hangingPunct="1">
              <a:lnSpc>
                <a:spcPct val="130000"/>
              </a:lnSpc>
              <a:spcBef>
                <a:spcPts val="1600"/>
              </a:spcBef>
              <a:buFont typeface="Arial" panose="020B0604020202020204" pitchFamily="34" charset="0"/>
              <a:buNone/>
              <a:tabLst/>
            </a:pPr>
            <a:r>
              <a:rPr lang="en-US" dirty="0"/>
              <a:t>Case study</a:t>
            </a:r>
          </a:p>
        </p:txBody>
      </p:sp>
      <p:sp>
        <p:nvSpPr>
          <p:cNvPr id="11" name="Picture Placeholder 14">
            <a:extLst>
              <a:ext uri="{FF2B5EF4-FFF2-40B4-BE49-F238E27FC236}">
                <a16:creationId xmlns:a16="http://schemas.microsoft.com/office/drawing/2014/main" id="{58E9781E-008E-794E-B4D4-AB4B1F02EA05}"/>
              </a:ext>
            </a:extLst>
          </p:cNvPr>
          <p:cNvSpPr>
            <a:spLocks noGrp="1"/>
          </p:cNvSpPr>
          <p:nvPr>
            <p:ph type="pic" sz="quarter" idx="14" hasCustomPrompt="1"/>
          </p:nvPr>
        </p:nvSpPr>
        <p:spPr>
          <a:xfrm>
            <a:off x="685800" y="2149961"/>
            <a:ext cx="2228850" cy="1279039"/>
          </a:xfrm>
          <a:prstGeom prst="rect">
            <a:avLst/>
          </a:prstGeom>
          <a:no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Client’s Logo</a:t>
            </a:r>
          </a:p>
        </p:txBody>
      </p:sp>
      <p:sp>
        <p:nvSpPr>
          <p:cNvPr id="12" name="Text Placeholder 8">
            <a:extLst>
              <a:ext uri="{FF2B5EF4-FFF2-40B4-BE49-F238E27FC236}">
                <a16:creationId xmlns:a16="http://schemas.microsoft.com/office/drawing/2014/main" id="{3D058B16-6D55-6244-AEAC-84E915584831}"/>
              </a:ext>
            </a:extLst>
          </p:cNvPr>
          <p:cNvSpPr>
            <a:spLocks noGrp="1"/>
          </p:cNvSpPr>
          <p:nvPr>
            <p:ph type="body" sz="quarter" idx="17" hasCustomPrompt="1"/>
          </p:nvPr>
        </p:nvSpPr>
        <p:spPr>
          <a:xfrm>
            <a:off x="685800" y="3809117"/>
            <a:ext cx="2781300" cy="2363083"/>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lang="en-US" sz="1300" b="0" i="0" kern="1200" dirty="0">
                <a:solidFill>
                  <a:schemeClr val="accent6">
                    <a:lumMod val="75000"/>
                  </a:schemeClr>
                </a:solidFill>
                <a:latin typeface="Minion Pro" panose="02040503050306020203" pitchFamily="18" charset="0"/>
                <a:ea typeface="+mn-ea"/>
                <a:cs typeface="+mn-cs"/>
              </a:defRPr>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marL="0" marR="0" lvl="0" indent="0" algn="l" defTabSz="914400" rtl="0" eaLnBrk="1" fontAlgn="auto" latinLnBrk="0" hangingPunct="1">
              <a:lnSpc>
                <a:spcPct val="130000"/>
              </a:lnSpc>
              <a:spcBef>
                <a:spcPts val="800"/>
              </a:spcBef>
              <a:spcAft>
                <a:spcPts val="0"/>
              </a:spcAft>
              <a:buClrTx/>
              <a:buSzTx/>
              <a:buFontTx/>
              <a:buNone/>
              <a:tabLst/>
            </a:pPr>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p:txBody>
      </p:sp>
      <p:grpSp>
        <p:nvGrpSpPr>
          <p:cNvPr id="14" name="Group 13">
            <a:extLst>
              <a:ext uri="{FF2B5EF4-FFF2-40B4-BE49-F238E27FC236}">
                <a16:creationId xmlns:a16="http://schemas.microsoft.com/office/drawing/2014/main" id="{E800A971-9B20-6749-8D35-DE157102B116}"/>
              </a:ext>
            </a:extLst>
          </p:cNvPr>
          <p:cNvGrpSpPr/>
          <p:nvPr userDrawn="1"/>
        </p:nvGrpSpPr>
        <p:grpSpPr>
          <a:xfrm>
            <a:off x="685800" y="6257314"/>
            <a:ext cx="506815" cy="226800"/>
            <a:chOff x="685800" y="6257314"/>
            <a:chExt cx="506815" cy="226800"/>
          </a:xfrm>
        </p:grpSpPr>
        <p:cxnSp>
          <p:nvCxnSpPr>
            <p:cNvPr id="15" name="Straight Connector 14">
              <a:extLst>
                <a:ext uri="{FF2B5EF4-FFF2-40B4-BE49-F238E27FC236}">
                  <a16:creationId xmlns:a16="http://schemas.microsoft.com/office/drawing/2014/main" id="{8CF587F7-D339-0840-A4DD-E68712C8298E}"/>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A9376771-6558-344B-8817-363FD838815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3" name="Picture 12">
            <a:extLst>
              <a:ext uri="{FF2B5EF4-FFF2-40B4-BE49-F238E27FC236}">
                <a16:creationId xmlns:a16="http://schemas.microsoft.com/office/drawing/2014/main" id="{416651A3-FA7C-674A-B623-24DC163231F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1986396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3352800" cy="749808"/>
          </a:xfrm>
        </p:spPr>
        <p:txBody>
          <a:bodyPr anchor="t" anchorCtr="0"/>
          <a:lstStyle>
            <a:lvl1pPr>
              <a:defRPr sz="2400" b="0" i="0">
                <a:latin typeface="Futura Next Medium" panose="020B0602020204020303" pitchFamily="34" charset="77"/>
              </a:defRPr>
            </a:lvl1pPr>
          </a:lstStyle>
          <a:p>
            <a:r>
              <a:rPr lang="en-US" dirty="0"/>
              <a:t>Long title </a:t>
            </a:r>
            <a:br>
              <a:rPr lang="en-US" dirty="0"/>
            </a:br>
            <a:r>
              <a:rPr lang="en-US" dirty="0"/>
              <a:t>sentence case</a:t>
            </a:r>
          </a:p>
        </p:txBody>
      </p:sp>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4724400" y="0"/>
            <a:ext cx="7467599" cy="6858000"/>
          </a:xfrm>
          <a:prstGeom prst="rect">
            <a:avLst/>
          </a:prstGeom>
          <a:solidFill>
            <a:schemeClr val="tx2">
              <a:alpha val="5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3"/>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2057400"/>
            <a:ext cx="33528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2"/>
                </a:solidFill>
                <a:latin typeface="Futura Next DemiBold" panose="020B0502020204020303" pitchFamily="34" charset="77"/>
              </a:defRPr>
            </a:lvl2pPr>
            <a:lvl3pPr marL="0" indent="0">
              <a:lnSpc>
                <a:spcPct val="120000"/>
              </a:lnSpc>
              <a:spcBef>
                <a:spcPts val="400"/>
              </a:spcBef>
              <a:spcAft>
                <a:spcPts val="200"/>
              </a:spcAft>
              <a:buNone/>
              <a:defRPr lang="en-US" sz="1600" b="1" i="0" kern="1200" dirty="0">
                <a:solidFill>
                  <a:schemeClr val="accent1"/>
                </a:solidFill>
                <a:latin typeface="Futura Next DemiBold" panose="020B0502020204020303" pitchFamily="34" charset="77"/>
                <a:ea typeface="+mn-ea"/>
                <a:cs typeface="+mn-cs"/>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grpSp>
        <p:nvGrpSpPr>
          <p:cNvPr id="13" name="Group 12">
            <a:extLst>
              <a:ext uri="{FF2B5EF4-FFF2-40B4-BE49-F238E27FC236}">
                <a16:creationId xmlns:a16="http://schemas.microsoft.com/office/drawing/2014/main" id="{96363C51-D16C-4A4A-BE8C-EEEF43E0010B}"/>
              </a:ext>
            </a:extLst>
          </p:cNvPr>
          <p:cNvGrpSpPr/>
          <p:nvPr userDrawn="1"/>
        </p:nvGrpSpPr>
        <p:grpSpPr>
          <a:xfrm>
            <a:off x="685800" y="6257314"/>
            <a:ext cx="506815" cy="226800"/>
            <a:chOff x="685800" y="6257314"/>
            <a:chExt cx="506815" cy="226800"/>
          </a:xfrm>
        </p:grpSpPr>
        <p:cxnSp>
          <p:nvCxnSpPr>
            <p:cNvPr id="14" name="Straight Connector 13">
              <a:extLst>
                <a:ext uri="{FF2B5EF4-FFF2-40B4-BE49-F238E27FC236}">
                  <a16:creationId xmlns:a16="http://schemas.microsoft.com/office/drawing/2014/main" id="{4CFBCD11-7126-6D42-A8B0-93034B18C713}"/>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A6E005CB-F7EB-E440-BE8B-2A0A0026083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1" name="Picture 10">
            <a:extLst>
              <a:ext uri="{FF2B5EF4-FFF2-40B4-BE49-F238E27FC236}">
                <a16:creationId xmlns:a16="http://schemas.microsoft.com/office/drawing/2014/main" id="{8F488467-EC7A-F54A-973E-4D5C39E3E55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1393146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1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4935071" cy="749808"/>
          </a:xfrm>
        </p:spPr>
        <p:txBody>
          <a:bodyPr anchor="t" anchorCtr="0"/>
          <a:lstStyle>
            <a:lvl1pPr>
              <a:defRPr sz="2400" b="0" i="0">
                <a:latin typeface="Futura Next Medium" panose="020B0602020204020303" pitchFamily="34" charset="77"/>
              </a:defRPr>
            </a:lvl1pPr>
          </a:lstStyle>
          <a:p>
            <a:r>
              <a:rPr lang="en-US" dirty="0"/>
              <a:t>Long title sentence case</a:t>
            </a:r>
          </a:p>
        </p:txBody>
      </p:sp>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6286500" y="0"/>
            <a:ext cx="5905499" cy="6858000"/>
          </a:xfrm>
          <a:prstGeom prst="rect">
            <a:avLst/>
          </a:prstGeom>
          <a:solidFill>
            <a:schemeClr val="tx2">
              <a:alpha val="5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4935071" cy="254813"/>
          </a:xfrm>
        </p:spPr>
        <p:txBody>
          <a:bodyPr anchor="t" anchorCtr="0">
            <a:noAutofit/>
          </a:bodyPr>
          <a:lstStyle>
            <a:lvl1pPr marL="0" indent="0" algn="l">
              <a:spcAft>
                <a:spcPts val="0"/>
              </a:spcAft>
              <a:buNone/>
              <a:defRPr sz="1000" b="0" i="0" kern="0" cap="none" spc="50" baseline="0">
                <a:solidFill>
                  <a:schemeClr val="accent3"/>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0" name="Text Placeholder 8">
            <a:extLst>
              <a:ext uri="{FF2B5EF4-FFF2-40B4-BE49-F238E27FC236}">
                <a16:creationId xmlns:a16="http://schemas.microsoft.com/office/drawing/2014/main" id="{FF9005E0-A0B3-0A48-BE0D-BDC8291335CB}"/>
              </a:ext>
            </a:extLst>
          </p:cNvPr>
          <p:cNvSpPr>
            <a:spLocks noGrp="1"/>
          </p:cNvSpPr>
          <p:nvPr>
            <p:ph type="body" sz="quarter" idx="16" hasCustomPrompt="1"/>
          </p:nvPr>
        </p:nvSpPr>
        <p:spPr>
          <a:xfrm>
            <a:off x="685800" y="2057400"/>
            <a:ext cx="493507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2"/>
                </a:solidFill>
                <a:latin typeface="Futura Next DemiBold" panose="020B0502020204020303" pitchFamily="34" charset="77"/>
              </a:defRPr>
            </a:lvl2pPr>
            <a:lvl3pPr marL="0" indent="0">
              <a:lnSpc>
                <a:spcPct val="120000"/>
              </a:lnSpc>
              <a:spcBef>
                <a:spcPts val="400"/>
              </a:spcBef>
              <a:spcAft>
                <a:spcPts val="200"/>
              </a:spcAft>
              <a:buNone/>
              <a:defRPr lang="en-US" sz="1600" b="1" i="0" kern="1200" dirty="0">
                <a:solidFill>
                  <a:schemeClr val="accent1"/>
                </a:solidFill>
                <a:latin typeface="Futura Next DemiBold" panose="020B0502020204020303" pitchFamily="34" charset="77"/>
                <a:ea typeface="+mn-ea"/>
                <a:cs typeface="+mn-cs"/>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marL="0" lvl="2" indent="0" algn="l" defTabSz="914400" rtl="0" eaLnBrk="1" latinLnBrk="0" hangingPunct="1">
              <a:lnSpc>
                <a:spcPct val="120000"/>
              </a:lnSpc>
              <a:spcBef>
                <a:spcPts val="400"/>
              </a:spcBef>
              <a:spcAft>
                <a:spcPts val="200"/>
              </a:spcAft>
              <a:buFont typeface="Arial" panose="020B0604020202020204" pitchFamily="34" charset="0"/>
              <a:buNone/>
              <a:tabLst/>
            </a:pPr>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grpSp>
        <p:nvGrpSpPr>
          <p:cNvPr id="13" name="Group 12">
            <a:extLst>
              <a:ext uri="{FF2B5EF4-FFF2-40B4-BE49-F238E27FC236}">
                <a16:creationId xmlns:a16="http://schemas.microsoft.com/office/drawing/2014/main" id="{2F1D3ED8-C226-6B43-AAD8-04B904D86845}"/>
              </a:ext>
            </a:extLst>
          </p:cNvPr>
          <p:cNvGrpSpPr/>
          <p:nvPr userDrawn="1"/>
        </p:nvGrpSpPr>
        <p:grpSpPr>
          <a:xfrm>
            <a:off x="685800" y="6257314"/>
            <a:ext cx="506815" cy="226800"/>
            <a:chOff x="685800" y="6257314"/>
            <a:chExt cx="506815" cy="226800"/>
          </a:xfrm>
        </p:grpSpPr>
        <p:cxnSp>
          <p:nvCxnSpPr>
            <p:cNvPr id="14" name="Straight Connector 13">
              <a:extLst>
                <a:ext uri="{FF2B5EF4-FFF2-40B4-BE49-F238E27FC236}">
                  <a16:creationId xmlns:a16="http://schemas.microsoft.com/office/drawing/2014/main" id="{39261850-8B91-C743-A930-D1F5D1F30C4F}"/>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B0883701-FEF3-3B45-AB4D-8B23EF7E8A6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1" name="Picture 10">
            <a:extLst>
              <a:ext uri="{FF2B5EF4-FFF2-40B4-BE49-F238E27FC236}">
                <a16:creationId xmlns:a16="http://schemas.microsoft.com/office/drawing/2014/main" id="{AD9285B5-FD58-7941-976C-1299AA0C242D}"/>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1769566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2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4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3"/>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0" name="Text Placeholder 8">
            <a:extLst>
              <a:ext uri="{FF2B5EF4-FFF2-40B4-BE49-F238E27FC236}">
                <a16:creationId xmlns:a16="http://schemas.microsoft.com/office/drawing/2014/main" id="{EB9EDA47-FFD1-624D-91BA-4484C1A68D35}"/>
              </a:ext>
            </a:extLst>
          </p:cNvPr>
          <p:cNvSpPr>
            <a:spLocks noGrp="1"/>
          </p:cNvSpPr>
          <p:nvPr>
            <p:ph type="body" sz="quarter" idx="16" hasCustomPrompt="1"/>
          </p:nvPr>
        </p:nvSpPr>
        <p:spPr>
          <a:xfrm>
            <a:off x="685800" y="2057400"/>
            <a:ext cx="10817352"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2"/>
                </a:solidFill>
                <a:latin typeface="Futura Next DemiBold" panose="020B0502020204020303" pitchFamily="34" charset="77"/>
              </a:defRPr>
            </a:lvl2pPr>
            <a:lvl3pPr marL="0" indent="0">
              <a:lnSpc>
                <a:spcPct val="120000"/>
              </a:lnSpc>
              <a:spcBef>
                <a:spcPts val="400"/>
              </a:spcBef>
              <a:spcAft>
                <a:spcPts val="200"/>
              </a:spcAft>
              <a:buNone/>
              <a:defRPr lang="en-US" sz="1600" b="1" i="0" kern="1200" dirty="0">
                <a:solidFill>
                  <a:schemeClr val="accent1"/>
                </a:solidFill>
                <a:latin typeface="Futura Next DemiBold" panose="020B0502020204020303" pitchFamily="34" charset="77"/>
                <a:ea typeface="+mn-ea"/>
                <a:cs typeface="+mn-cs"/>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marL="0" lvl="2" indent="0" algn="l" defTabSz="914400" rtl="0" eaLnBrk="1" latinLnBrk="0" hangingPunct="1">
              <a:lnSpc>
                <a:spcPct val="120000"/>
              </a:lnSpc>
              <a:spcBef>
                <a:spcPts val="400"/>
              </a:spcBef>
              <a:spcAft>
                <a:spcPts val="200"/>
              </a:spcAft>
              <a:buFont typeface="Arial" panose="020B0604020202020204" pitchFamily="34" charset="0"/>
              <a:buNone/>
              <a:tabLst/>
            </a:pPr>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grpSp>
        <p:nvGrpSpPr>
          <p:cNvPr id="12" name="Group 11">
            <a:extLst>
              <a:ext uri="{FF2B5EF4-FFF2-40B4-BE49-F238E27FC236}">
                <a16:creationId xmlns:a16="http://schemas.microsoft.com/office/drawing/2014/main" id="{8E40898C-FCA2-BD44-A4D5-6C072EEA8448}"/>
              </a:ext>
            </a:extLst>
          </p:cNvPr>
          <p:cNvGrpSpPr/>
          <p:nvPr userDrawn="1"/>
        </p:nvGrpSpPr>
        <p:grpSpPr>
          <a:xfrm>
            <a:off x="685800" y="6257314"/>
            <a:ext cx="506815" cy="226800"/>
            <a:chOff x="685800" y="6257314"/>
            <a:chExt cx="506815" cy="226800"/>
          </a:xfrm>
        </p:grpSpPr>
        <p:cxnSp>
          <p:nvCxnSpPr>
            <p:cNvPr id="13" name="Straight Connector 12">
              <a:extLst>
                <a:ext uri="{FF2B5EF4-FFF2-40B4-BE49-F238E27FC236}">
                  <a16:creationId xmlns:a16="http://schemas.microsoft.com/office/drawing/2014/main" id="{8502F459-9223-D748-B010-841029DEAF1C}"/>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72B6F38-A78B-DA4B-A69E-873504D855F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1" name="Picture 10">
            <a:extLst>
              <a:ext uri="{FF2B5EF4-FFF2-40B4-BE49-F238E27FC236}">
                <a16:creationId xmlns:a16="http://schemas.microsoft.com/office/drawing/2014/main" id="{37BC486A-786D-974B-B48A-1D48D291A9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195620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3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4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3"/>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1" name="Text Placeholder 8">
            <a:extLst>
              <a:ext uri="{FF2B5EF4-FFF2-40B4-BE49-F238E27FC236}">
                <a16:creationId xmlns:a16="http://schemas.microsoft.com/office/drawing/2014/main" id="{6047BD24-6DC8-4A40-9E57-6013ECAAC2D6}"/>
              </a:ext>
            </a:extLst>
          </p:cNvPr>
          <p:cNvSpPr>
            <a:spLocks noGrp="1"/>
          </p:cNvSpPr>
          <p:nvPr>
            <p:ph type="body" sz="quarter" idx="16" hasCustomPrompt="1"/>
          </p:nvPr>
        </p:nvSpPr>
        <p:spPr>
          <a:xfrm>
            <a:off x="685800" y="2057400"/>
            <a:ext cx="52197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2"/>
                </a:solidFill>
                <a:latin typeface="Futura Next DemiBold" panose="020B0502020204020303" pitchFamily="34" charset="77"/>
              </a:defRPr>
            </a:lvl2pPr>
            <a:lvl3pPr marL="0" indent="0">
              <a:lnSpc>
                <a:spcPct val="120000"/>
              </a:lnSpc>
              <a:spcBef>
                <a:spcPts val="400"/>
              </a:spcBef>
              <a:spcAft>
                <a:spcPts val="200"/>
              </a:spcAft>
              <a:buNone/>
              <a:defRPr lang="en-US" sz="1600" b="1" i="0" kern="1200" dirty="0">
                <a:solidFill>
                  <a:schemeClr val="accent1"/>
                </a:solidFill>
                <a:latin typeface="Futura Next DemiBold" panose="020B0502020204020303" pitchFamily="34" charset="77"/>
                <a:ea typeface="+mn-ea"/>
                <a:cs typeface="+mn-cs"/>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marL="0" lvl="2" indent="0" algn="l" defTabSz="914400" rtl="0" eaLnBrk="1" latinLnBrk="0" hangingPunct="1">
              <a:lnSpc>
                <a:spcPct val="120000"/>
              </a:lnSpc>
              <a:spcBef>
                <a:spcPts val="400"/>
              </a:spcBef>
              <a:spcAft>
                <a:spcPts val="200"/>
              </a:spcAft>
              <a:buFont typeface="Arial" panose="020B0604020202020204" pitchFamily="34" charset="0"/>
              <a:buNone/>
              <a:tabLst/>
            </a:pPr>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
        <p:nvSpPr>
          <p:cNvPr id="12" name="Text Placeholder 8">
            <a:extLst>
              <a:ext uri="{FF2B5EF4-FFF2-40B4-BE49-F238E27FC236}">
                <a16:creationId xmlns:a16="http://schemas.microsoft.com/office/drawing/2014/main" id="{3E119FBC-1340-CC4D-B48F-BEC63F8397AD}"/>
              </a:ext>
            </a:extLst>
          </p:cNvPr>
          <p:cNvSpPr>
            <a:spLocks noGrp="1"/>
          </p:cNvSpPr>
          <p:nvPr>
            <p:ph type="body" sz="quarter" idx="17" hasCustomPrompt="1"/>
          </p:nvPr>
        </p:nvSpPr>
        <p:spPr>
          <a:xfrm>
            <a:off x="6286500" y="2057400"/>
            <a:ext cx="52197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2"/>
                </a:solidFill>
                <a:latin typeface="Futura Next DemiBold" panose="020B0502020204020303" pitchFamily="34" charset="77"/>
              </a:defRPr>
            </a:lvl2pPr>
            <a:lvl3pPr marL="0" indent="0">
              <a:lnSpc>
                <a:spcPct val="120000"/>
              </a:lnSpc>
              <a:spcBef>
                <a:spcPts val="400"/>
              </a:spcBef>
              <a:spcAft>
                <a:spcPts val="200"/>
              </a:spcAft>
              <a:buNone/>
              <a:defRPr lang="en-US" sz="1600" b="1" i="0" kern="1200" dirty="0">
                <a:solidFill>
                  <a:schemeClr val="accent1"/>
                </a:solidFill>
                <a:latin typeface="Futura Next DemiBold" panose="020B0502020204020303" pitchFamily="34" charset="77"/>
                <a:ea typeface="+mn-ea"/>
                <a:cs typeface="+mn-cs"/>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marL="0" lvl="2" indent="0" algn="l" defTabSz="914400" rtl="0" eaLnBrk="1" latinLnBrk="0" hangingPunct="1">
              <a:lnSpc>
                <a:spcPct val="120000"/>
              </a:lnSpc>
              <a:spcBef>
                <a:spcPts val="400"/>
              </a:spcBef>
              <a:spcAft>
                <a:spcPts val="200"/>
              </a:spcAft>
              <a:buFont typeface="Arial" panose="020B0604020202020204" pitchFamily="34" charset="0"/>
              <a:buNone/>
              <a:tabLst/>
            </a:pPr>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grpSp>
        <p:nvGrpSpPr>
          <p:cNvPr id="14" name="Group 13">
            <a:extLst>
              <a:ext uri="{FF2B5EF4-FFF2-40B4-BE49-F238E27FC236}">
                <a16:creationId xmlns:a16="http://schemas.microsoft.com/office/drawing/2014/main" id="{80FB1614-D32A-DF4C-8E95-EC16F41C0EC4}"/>
              </a:ext>
            </a:extLst>
          </p:cNvPr>
          <p:cNvGrpSpPr/>
          <p:nvPr userDrawn="1"/>
        </p:nvGrpSpPr>
        <p:grpSpPr>
          <a:xfrm>
            <a:off x="685800" y="6257314"/>
            <a:ext cx="506815" cy="226800"/>
            <a:chOff x="685800" y="6257314"/>
            <a:chExt cx="506815" cy="226800"/>
          </a:xfrm>
        </p:grpSpPr>
        <p:cxnSp>
          <p:nvCxnSpPr>
            <p:cNvPr id="15" name="Straight Connector 14">
              <a:extLst>
                <a:ext uri="{FF2B5EF4-FFF2-40B4-BE49-F238E27FC236}">
                  <a16:creationId xmlns:a16="http://schemas.microsoft.com/office/drawing/2014/main" id="{676AA28E-9401-9B45-B81F-67BBEE97FA21}"/>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414760F5-84D4-3B48-89C8-22E273AA4C6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3" name="Picture 12">
            <a:extLst>
              <a:ext uri="{FF2B5EF4-FFF2-40B4-BE49-F238E27FC236}">
                <a16:creationId xmlns:a16="http://schemas.microsoft.com/office/drawing/2014/main" id="{99BDBEE4-B0C6-EA4D-A1B8-62242E2C9A3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4269547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4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4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3"/>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3" name="Text Placeholder 8">
            <a:extLst>
              <a:ext uri="{FF2B5EF4-FFF2-40B4-BE49-F238E27FC236}">
                <a16:creationId xmlns:a16="http://schemas.microsoft.com/office/drawing/2014/main" id="{6D17640F-B0EC-8546-92BF-262CBF7216C4}"/>
              </a:ext>
            </a:extLst>
          </p:cNvPr>
          <p:cNvSpPr>
            <a:spLocks noGrp="1"/>
          </p:cNvSpPr>
          <p:nvPr>
            <p:ph type="body" sz="quarter" idx="17" hasCustomPrompt="1"/>
          </p:nvPr>
        </p:nvSpPr>
        <p:spPr>
          <a:xfrm>
            <a:off x="685800" y="2057400"/>
            <a:ext cx="33528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2"/>
                </a:solidFill>
                <a:latin typeface="Futura Next DemiBold" panose="020B0502020204020303" pitchFamily="34" charset="77"/>
              </a:defRPr>
            </a:lvl2pPr>
            <a:lvl3pPr marL="0" indent="0">
              <a:lnSpc>
                <a:spcPct val="120000"/>
              </a:lnSpc>
              <a:spcBef>
                <a:spcPts val="400"/>
              </a:spcBef>
              <a:spcAft>
                <a:spcPts val="200"/>
              </a:spcAft>
              <a:buNone/>
              <a:defRPr lang="en-US" sz="1600" b="1" i="0" kern="1200" dirty="0">
                <a:solidFill>
                  <a:schemeClr val="accent1"/>
                </a:solidFill>
                <a:latin typeface="Futura Next DemiBold" panose="020B0502020204020303" pitchFamily="34" charset="77"/>
                <a:ea typeface="+mn-ea"/>
                <a:cs typeface="+mn-cs"/>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marL="0" lvl="2" indent="0" algn="l" defTabSz="914400" rtl="0" eaLnBrk="1" latinLnBrk="0" hangingPunct="1">
              <a:lnSpc>
                <a:spcPct val="120000"/>
              </a:lnSpc>
              <a:spcBef>
                <a:spcPts val="400"/>
              </a:spcBef>
              <a:spcAft>
                <a:spcPts val="200"/>
              </a:spcAft>
              <a:buFont typeface="Arial" panose="020B0604020202020204" pitchFamily="34" charset="0"/>
              <a:buNone/>
              <a:tabLst/>
            </a:pPr>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
        <p:nvSpPr>
          <p:cNvPr id="14" name="Text Placeholder 8">
            <a:extLst>
              <a:ext uri="{FF2B5EF4-FFF2-40B4-BE49-F238E27FC236}">
                <a16:creationId xmlns:a16="http://schemas.microsoft.com/office/drawing/2014/main" id="{C3DBA832-F974-8945-A1DE-FA87C969C77D}"/>
              </a:ext>
            </a:extLst>
          </p:cNvPr>
          <p:cNvSpPr>
            <a:spLocks noGrp="1"/>
          </p:cNvSpPr>
          <p:nvPr>
            <p:ph type="body" sz="quarter" idx="18" hasCustomPrompt="1"/>
          </p:nvPr>
        </p:nvSpPr>
        <p:spPr>
          <a:xfrm>
            <a:off x="4419600" y="2057400"/>
            <a:ext cx="33528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2"/>
                </a:solidFill>
                <a:latin typeface="Futura Next DemiBold" panose="020B0502020204020303" pitchFamily="34" charset="77"/>
              </a:defRPr>
            </a:lvl2pPr>
            <a:lvl3pPr marL="0" indent="0">
              <a:lnSpc>
                <a:spcPct val="120000"/>
              </a:lnSpc>
              <a:spcBef>
                <a:spcPts val="400"/>
              </a:spcBef>
              <a:spcAft>
                <a:spcPts val="200"/>
              </a:spcAft>
              <a:buNone/>
              <a:defRPr lang="en-US" sz="1600" b="1" i="0" kern="1200" dirty="0">
                <a:solidFill>
                  <a:schemeClr val="accent1"/>
                </a:solidFill>
                <a:latin typeface="Futura Next DemiBold" panose="020B0502020204020303" pitchFamily="34" charset="77"/>
                <a:ea typeface="+mn-ea"/>
                <a:cs typeface="+mn-cs"/>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marL="0" lvl="2" indent="0" algn="l" defTabSz="914400" rtl="0" eaLnBrk="1" latinLnBrk="0" hangingPunct="1">
              <a:lnSpc>
                <a:spcPct val="120000"/>
              </a:lnSpc>
              <a:spcBef>
                <a:spcPts val="400"/>
              </a:spcBef>
              <a:spcAft>
                <a:spcPts val="200"/>
              </a:spcAft>
              <a:buFont typeface="Arial" panose="020B0604020202020204" pitchFamily="34" charset="0"/>
              <a:buNone/>
              <a:tabLst/>
            </a:pPr>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
        <p:nvSpPr>
          <p:cNvPr id="15" name="Text Placeholder 8">
            <a:extLst>
              <a:ext uri="{FF2B5EF4-FFF2-40B4-BE49-F238E27FC236}">
                <a16:creationId xmlns:a16="http://schemas.microsoft.com/office/drawing/2014/main" id="{3FF8D2A5-42B1-C847-A8E5-C2109F6E6E21}"/>
              </a:ext>
            </a:extLst>
          </p:cNvPr>
          <p:cNvSpPr>
            <a:spLocks noGrp="1"/>
          </p:cNvSpPr>
          <p:nvPr>
            <p:ph type="body" sz="quarter" idx="19" hasCustomPrompt="1"/>
          </p:nvPr>
        </p:nvSpPr>
        <p:spPr>
          <a:xfrm>
            <a:off x="8153399" y="2057400"/>
            <a:ext cx="33528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2"/>
                </a:solidFill>
                <a:latin typeface="Futura Next DemiBold" panose="020B0502020204020303" pitchFamily="34" charset="77"/>
              </a:defRPr>
            </a:lvl2pPr>
            <a:lvl3pPr marL="0" indent="0">
              <a:lnSpc>
                <a:spcPct val="120000"/>
              </a:lnSpc>
              <a:spcBef>
                <a:spcPts val="400"/>
              </a:spcBef>
              <a:spcAft>
                <a:spcPts val="200"/>
              </a:spcAft>
              <a:buNone/>
              <a:defRPr lang="en-US" sz="1600" b="1" i="0" kern="1200" dirty="0">
                <a:solidFill>
                  <a:schemeClr val="accent1"/>
                </a:solidFill>
                <a:latin typeface="Futura Next DemiBold" panose="020B0502020204020303" pitchFamily="34" charset="77"/>
                <a:ea typeface="+mn-ea"/>
                <a:cs typeface="+mn-cs"/>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marL="0" lvl="2" indent="0" algn="l" defTabSz="914400" rtl="0" eaLnBrk="1" latinLnBrk="0" hangingPunct="1">
              <a:lnSpc>
                <a:spcPct val="120000"/>
              </a:lnSpc>
              <a:spcBef>
                <a:spcPts val="400"/>
              </a:spcBef>
              <a:spcAft>
                <a:spcPts val="200"/>
              </a:spcAft>
              <a:buFont typeface="Arial" panose="020B0604020202020204" pitchFamily="34" charset="0"/>
              <a:buNone/>
              <a:tabLst/>
            </a:pPr>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grpSp>
        <p:nvGrpSpPr>
          <p:cNvPr id="12" name="Group 11">
            <a:extLst>
              <a:ext uri="{FF2B5EF4-FFF2-40B4-BE49-F238E27FC236}">
                <a16:creationId xmlns:a16="http://schemas.microsoft.com/office/drawing/2014/main" id="{492C9F3B-A9FE-D94A-ABFE-BDD6A0FFF51E}"/>
              </a:ext>
            </a:extLst>
          </p:cNvPr>
          <p:cNvGrpSpPr/>
          <p:nvPr userDrawn="1"/>
        </p:nvGrpSpPr>
        <p:grpSpPr>
          <a:xfrm>
            <a:off x="685800" y="6257314"/>
            <a:ext cx="506815" cy="226800"/>
            <a:chOff x="685800" y="6257314"/>
            <a:chExt cx="506815" cy="226800"/>
          </a:xfrm>
        </p:grpSpPr>
        <p:cxnSp>
          <p:nvCxnSpPr>
            <p:cNvPr id="16" name="Straight Connector 15">
              <a:extLst>
                <a:ext uri="{FF2B5EF4-FFF2-40B4-BE49-F238E27FC236}">
                  <a16:creationId xmlns:a16="http://schemas.microsoft.com/office/drawing/2014/main" id="{E5CB639C-5EFB-464A-A018-EDF8020C9B70}"/>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47050261-03F9-1F41-A15C-253DB12AD83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9" name="Picture 18">
            <a:extLst>
              <a:ext uri="{FF2B5EF4-FFF2-40B4-BE49-F238E27FC236}">
                <a16:creationId xmlns:a16="http://schemas.microsoft.com/office/drawing/2014/main" id="{1B1883BF-7C93-F647-9A1F-BF0F94EF8EAF}"/>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3524480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5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4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3"/>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5" name="Text Placeholder 8">
            <a:extLst>
              <a:ext uri="{FF2B5EF4-FFF2-40B4-BE49-F238E27FC236}">
                <a16:creationId xmlns:a16="http://schemas.microsoft.com/office/drawing/2014/main" id="{1AB97CAC-4E8E-0D47-8F2E-E81012C12547}"/>
              </a:ext>
            </a:extLst>
          </p:cNvPr>
          <p:cNvSpPr>
            <a:spLocks noGrp="1"/>
          </p:cNvSpPr>
          <p:nvPr>
            <p:ph type="body" sz="quarter" idx="18" hasCustomPrompt="1"/>
          </p:nvPr>
        </p:nvSpPr>
        <p:spPr>
          <a:xfrm>
            <a:off x="685800" y="2057400"/>
            <a:ext cx="2400299"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600"/>
              </a:spcBef>
              <a:spcAft>
                <a:spcPts val="200"/>
              </a:spcAft>
              <a:buNone/>
              <a:defRPr sz="1000" b="0" i="0" spc="50" baseline="0">
                <a:solidFill>
                  <a:schemeClr val="accent2"/>
                </a:solidFill>
                <a:latin typeface="Futura Next DemiBold" panose="020B0502020204020303" pitchFamily="34" charset="77"/>
              </a:defRPr>
            </a:lvl2pPr>
            <a:lvl3pPr marL="0" indent="0">
              <a:lnSpc>
                <a:spcPct val="120000"/>
              </a:lnSpc>
              <a:spcBef>
                <a:spcPts val="400"/>
              </a:spcBef>
              <a:spcAft>
                <a:spcPts val="200"/>
              </a:spcAft>
              <a:buNone/>
              <a:defRPr lang="en-US" sz="1600" b="1" i="0" kern="1200" dirty="0">
                <a:solidFill>
                  <a:schemeClr val="accent1"/>
                </a:solidFill>
                <a:latin typeface="Futura Next DemiBold" panose="020B0502020204020303" pitchFamily="34" charset="77"/>
                <a:ea typeface="+mn-ea"/>
                <a:cs typeface="+mn-cs"/>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marL="0" lvl="2" indent="0" algn="l" defTabSz="914400" rtl="0" eaLnBrk="1" latinLnBrk="0" hangingPunct="1">
              <a:lnSpc>
                <a:spcPct val="120000"/>
              </a:lnSpc>
              <a:spcBef>
                <a:spcPts val="400"/>
              </a:spcBef>
              <a:spcAft>
                <a:spcPts val="200"/>
              </a:spcAft>
              <a:buFont typeface="Arial" panose="020B0604020202020204" pitchFamily="34" charset="0"/>
              <a:buNone/>
              <a:tabLst/>
            </a:pPr>
            <a:r>
              <a:rPr lang="en-US" dirty="0"/>
              <a:t>Quote</a:t>
            </a:r>
          </a:p>
          <a:p>
            <a:pPr lvl="3"/>
            <a:r>
              <a:rPr lang="en-US" dirty="0"/>
              <a:t>First level bullet</a:t>
            </a:r>
          </a:p>
          <a:p>
            <a:pPr lvl="4"/>
            <a:r>
              <a:rPr lang="en-US" dirty="0"/>
              <a:t>Second level bullet</a:t>
            </a:r>
          </a:p>
          <a:p>
            <a:pPr lvl="5"/>
            <a:r>
              <a:rPr lang="en-US" dirty="0"/>
              <a:t>Numbered bullet</a:t>
            </a:r>
          </a:p>
        </p:txBody>
      </p:sp>
      <p:sp>
        <p:nvSpPr>
          <p:cNvPr id="16" name="Text Placeholder 8">
            <a:extLst>
              <a:ext uri="{FF2B5EF4-FFF2-40B4-BE49-F238E27FC236}">
                <a16:creationId xmlns:a16="http://schemas.microsoft.com/office/drawing/2014/main" id="{5BE2BE4C-9ED2-CC4B-A17A-1F15E9961726}"/>
              </a:ext>
            </a:extLst>
          </p:cNvPr>
          <p:cNvSpPr>
            <a:spLocks noGrp="1"/>
          </p:cNvSpPr>
          <p:nvPr>
            <p:ph type="body" sz="quarter" idx="19" hasCustomPrompt="1"/>
          </p:nvPr>
        </p:nvSpPr>
        <p:spPr>
          <a:xfrm>
            <a:off x="3492499" y="2057400"/>
            <a:ext cx="2400299"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buNone/>
              <a:defRPr sz="1000" b="0" i="0" spc="50" baseline="0">
                <a:solidFill>
                  <a:schemeClr val="accent2"/>
                </a:solidFill>
                <a:latin typeface="Futura Next DemiBold" panose="020B0502020204020303" pitchFamily="34" charset="77"/>
              </a:defRPr>
            </a:lvl2pPr>
            <a:lvl3pPr marL="0" indent="0">
              <a:lnSpc>
                <a:spcPct val="120000"/>
              </a:lnSpc>
              <a:spcBef>
                <a:spcPts val="400"/>
              </a:spcBef>
              <a:spcAft>
                <a:spcPts val="200"/>
              </a:spcAft>
              <a:buNone/>
              <a:defRPr lang="en-US" sz="1600" b="1" i="0" kern="1200" dirty="0">
                <a:solidFill>
                  <a:schemeClr val="accent1"/>
                </a:solidFill>
                <a:latin typeface="Futura Next DemiBold" panose="020B0502020204020303" pitchFamily="34" charset="77"/>
                <a:ea typeface="+mn-ea"/>
                <a:cs typeface="+mn-cs"/>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marL="0" lvl="2" indent="0" algn="l" defTabSz="914400" rtl="0" eaLnBrk="1" latinLnBrk="0" hangingPunct="1">
              <a:lnSpc>
                <a:spcPct val="120000"/>
              </a:lnSpc>
              <a:spcBef>
                <a:spcPts val="400"/>
              </a:spcBef>
              <a:spcAft>
                <a:spcPts val="200"/>
              </a:spcAft>
              <a:buFont typeface="Arial" panose="020B0604020202020204" pitchFamily="34" charset="0"/>
              <a:buNone/>
              <a:tabLst/>
            </a:pPr>
            <a:r>
              <a:rPr lang="en-US" dirty="0"/>
              <a:t>Quote</a:t>
            </a:r>
          </a:p>
          <a:p>
            <a:pPr lvl="3"/>
            <a:r>
              <a:rPr lang="en-US" dirty="0"/>
              <a:t>First level bullet</a:t>
            </a:r>
          </a:p>
          <a:p>
            <a:pPr lvl="4"/>
            <a:r>
              <a:rPr lang="en-US" dirty="0"/>
              <a:t>Second level bullet</a:t>
            </a:r>
          </a:p>
          <a:p>
            <a:pPr lvl="5"/>
            <a:r>
              <a:rPr lang="en-US" dirty="0"/>
              <a:t>Numbered bullet</a:t>
            </a:r>
          </a:p>
        </p:txBody>
      </p:sp>
      <p:sp>
        <p:nvSpPr>
          <p:cNvPr id="17" name="Text Placeholder 8">
            <a:extLst>
              <a:ext uri="{FF2B5EF4-FFF2-40B4-BE49-F238E27FC236}">
                <a16:creationId xmlns:a16="http://schemas.microsoft.com/office/drawing/2014/main" id="{B0189A1A-C20A-FA43-B44A-28FEBD16CEBF}"/>
              </a:ext>
            </a:extLst>
          </p:cNvPr>
          <p:cNvSpPr>
            <a:spLocks noGrp="1"/>
          </p:cNvSpPr>
          <p:nvPr>
            <p:ph type="body" sz="quarter" idx="20" hasCustomPrompt="1"/>
          </p:nvPr>
        </p:nvSpPr>
        <p:spPr>
          <a:xfrm>
            <a:off x="6299198" y="2057400"/>
            <a:ext cx="2400299"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buNone/>
              <a:defRPr sz="1000" b="0" i="0" spc="50" baseline="0">
                <a:solidFill>
                  <a:schemeClr val="accent2"/>
                </a:solidFill>
                <a:latin typeface="Futura Next DemiBold" panose="020B0502020204020303" pitchFamily="34" charset="77"/>
              </a:defRPr>
            </a:lvl2pPr>
            <a:lvl3pPr marL="0" indent="0">
              <a:lnSpc>
                <a:spcPct val="120000"/>
              </a:lnSpc>
              <a:spcBef>
                <a:spcPts val="400"/>
              </a:spcBef>
              <a:spcAft>
                <a:spcPts val="200"/>
              </a:spcAft>
              <a:buNone/>
              <a:defRPr lang="en-US" sz="1600" b="1" i="0" kern="1200" dirty="0">
                <a:solidFill>
                  <a:schemeClr val="accent1"/>
                </a:solidFill>
                <a:latin typeface="Futura Next DemiBold" panose="020B0502020204020303" pitchFamily="34" charset="77"/>
                <a:ea typeface="+mn-ea"/>
                <a:cs typeface="+mn-cs"/>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marL="0" lvl="2" indent="0" algn="l" defTabSz="914400" rtl="0" eaLnBrk="1" latinLnBrk="0" hangingPunct="1">
              <a:lnSpc>
                <a:spcPct val="120000"/>
              </a:lnSpc>
              <a:spcBef>
                <a:spcPts val="400"/>
              </a:spcBef>
              <a:spcAft>
                <a:spcPts val="200"/>
              </a:spcAft>
              <a:buFont typeface="Arial" panose="020B0604020202020204" pitchFamily="34" charset="0"/>
              <a:buNone/>
              <a:tabLst/>
            </a:pPr>
            <a:r>
              <a:rPr lang="en-US" dirty="0"/>
              <a:t>Quote</a:t>
            </a:r>
          </a:p>
          <a:p>
            <a:pPr lvl="3"/>
            <a:r>
              <a:rPr lang="en-US" dirty="0"/>
              <a:t>First level bullet</a:t>
            </a:r>
          </a:p>
          <a:p>
            <a:pPr lvl="4"/>
            <a:r>
              <a:rPr lang="en-US" dirty="0"/>
              <a:t>Second level bullet</a:t>
            </a:r>
          </a:p>
          <a:p>
            <a:pPr lvl="5"/>
            <a:r>
              <a:rPr lang="en-US" dirty="0"/>
              <a:t>Numbered bullet</a:t>
            </a:r>
          </a:p>
        </p:txBody>
      </p:sp>
      <p:sp>
        <p:nvSpPr>
          <p:cNvPr id="18" name="Text Placeholder 8">
            <a:extLst>
              <a:ext uri="{FF2B5EF4-FFF2-40B4-BE49-F238E27FC236}">
                <a16:creationId xmlns:a16="http://schemas.microsoft.com/office/drawing/2014/main" id="{DDD766CF-788D-2B49-8AD5-F58C2640287E}"/>
              </a:ext>
            </a:extLst>
          </p:cNvPr>
          <p:cNvSpPr>
            <a:spLocks noGrp="1"/>
          </p:cNvSpPr>
          <p:nvPr>
            <p:ph type="body" sz="quarter" idx="21" hasCustomPrompt="1"/>
          </p:nvPr>
        </p:nvSpPr>
        <p:spPr>
          <a:xfrm>
            <a:off x="9105897" y="2057400"/>
            <a:ext cx="2400299"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buNone/>
              <a:defRPr sz="1000" b="0" i="0" spc="50" baseline="0">
                <a:solidFill>
                  <a:schemeClr val="accent2"/>
                </a:solidFill>
                <a:latin typeface="Futura Next DemiBold" panose="020B0502020204020303" pitchFamily="34" charset="77"/>
              </a:defRPr>
            </a:lvl2pPr>
            <a:lvl3pPr marL="0" indent="0">
              <a:lnSpc>
                <a:spcPct val="120000"/>
              </a:lnSpc>
              <a:spcBef>
                <a:spcPts val="400"/>
              </a:spcBef>
              <a:spcAft>
                <a:spcPts val="200"/>
              </a:spcAft>
              <a:buNone/>
              <a:defRPr lang="en-US" sz="1600" b="1" i="0" kern="1200" dirty="0">
                <a:solidFill>
                  <a:schemeClr val="accent1"/>
                </a:solidFill>
                <a:latin typeface="Futura Next DemiBold" panose="020B0502020204020303" pitchFamily="34" charset="77"/>
                <a:ea typeface="+mn-ea"/>
                <a:cs typeface="+mn-cs"/>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marL="0" lvl="2" indent="0" algn="l" defTabSz="914400" rtl="0" eaLnBrk="1" latinLnBrk="0" hangingPunct="1">
              <a:lnSpc>
                <a:spcPct val="120000"/>
              </a:lnSpc>
              <a:spcBef>
                <a:spcPts val="400"/>
              </a:spcBef>
              <a:spcAft>
                <a:spcPts val="200"/>
              </a:spcAft>
              <a:buFont typeface="Arial" panose="020B0604020202020204" pitchFamily="34" charset="0"/>
              <a:buNone/>
              <a:tabLst/>
            </a:pPr>
            <a:r>
              <a:rPr lang="en-US" dirty="0"/>
              <a:t>Quote</a:t>
            </a:r>
          </a:p>
          <a:p>
            <a:pPr lvl="3"/>
            <a:r>
              <a:rPr lang="en-US" dirty="0"/>
              <a:t>First level bullet</a:t>
            </a:r>
          </a:p>
          <a:p>
            <a:pPr lvl="4"/>
            <a:r>
              <a:rPr lang="en-US" dirty="0"/>
              <a:t>Second level bullet</a:t>
            </a:r>
          </a:p>
          <a:p>
            <a:pPr lvl="5"/>
            <a:r>
              <a:rPr lang="en-US" dirty="0"/>
              <a:t>Numbered bullet</a:t>
            </a:r>
          </a:p>
        </p:txBody>
      </p:sp>
      <p:grpSp>
        <p:nvGrpSpPr>
          <p:cNvPr id="13" name="Group 12">
            <a:extLst>
              <a:ext uri="{FF2B5EF4-FFF2-40B4-BE49-F238E27FC236}">
                <a16:creationId xmlns:a16="http://schemas.microsoft.com/office/drawing/2014/main" id="{A9C0CF75-846C-A041-B42F-EF0D084B9350}"/>
              </a:ext>
            </a:extLst>
          </p:cNvPr>
          <p:cNvGrpSpPr/>
          <p:nvPr userDrawn="1"/>
        </p:nvGrpSpPr>
        <p:grpSpPr>
          <a:xfrm>
            <a:off x="685800" y="6257314"/>
            <a:ext cx="506815" cy="226800"/>
            <a:chOff x="685800" y="6257314"/>
            <a:chExt cx="506815" cy="226800"/>
          </a:xfrm>
        </p:grpSpPr>
        <p:cxnSp>
          <p:nvCxnSpPr>
            <p:cNvPr id="14" name="Straight Connector 13">
              <a:extLst>
                <a:ext uri="{FF2B5EF4-FFF2-40B4-BE49-F238E27FC236}">
                  <a16:creationId xmlns:a16="http://schemas.microsoft.com/office/drawing/2014/main" id="{E9068D63-F20F-C44E-B880-965D26839A13}"/>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D0411DF5-0C0F-8A41-BCE5-76523F5475A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21" name="Picture 20">
            <a:extLst>
              <a:ext uri="{FF2B5EF4-FFF2-40B4-BE49-F238E27FC236}">
                <a16:creationId xmlns:a16="http://schemas.microsoft.com/office/drawing/2014/main" id="{604F3F0C-762F-DB4C-B451-67AE91078420}"/>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409767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6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3054096"/>
            <a:ext cx="4267201" cy="749808"/>
          </a:xfrm>
        </p:spPr>
        <p:txBody>
          <a:bodyPr anchor="ctr" anchorCtr="0"/>
          <a:lstStyle>
            <a:lvl1pPr>
              <a:defRPr sz="24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3"/>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8" name="Text Placeholder 8">
            <a:extLst>
              <a:ext uri="{FF2B5EF4-FFF2-40B4-BE49-F238E27FC236}">
                <a16:creationId xmlns:a16="http://schemas.microsoft.com/office/drawing/2014/main" id="{AA8F961E-FA33-7640-99EA-4C7FE4A3DDF1}"/>
              </a:ext>
            </a:extLst>
          </p:cNvPr>
          <p:cNvSpPr>
            <a:spLocks noGrp="1"/>
          </p:cNvSpPr>
          <p:nvPr>
            <p:ph type="body" sz="quarter" idx="16" hasCustomPrompt="1"/>
          </p:nvPr>
        </p:nvSpPr>
        <p:spPr>
          <a:xfrm>
            <a:off x="6283452" y="533400"/>
            <a:ext cx="5219700" cy="5638800"/>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2"/>
                </a:solidFill>
                <a:latin typeface="Futura Next DemiBold" panose="020B0502020204020303" pitchFamily="34" charset="77"/>
              </a:defRPr>
            </a:lvl2pPr>
            <a:lvl3pPr marL="0" indent="0">
              <a:lnSpc>
                <a:spcPct val="120000"/>
              </a:lnSpc>
              <a:spcBef>
                <a:spcPts val="400"/>
              </a:spcBef>
              <a:spcAft>
                <a:spcPts val="200"/>
              </a:spcAft>
              <a:buNone/>
              <a:defRPr lang="en-US" sz="1600" b="1" i="0" kern="1200" dirty="0">
                <a:solidFill>
                  <a:schemeClr val="accent1"/>
                </a:solidFill>
                <a:latin typeface="Futura Next DemiBold" panose="020B0502020204020303" pitchFamily="34" charset="77"/>
                <a:ea typeface="+mn-ea"/>
                <a:cs typeface="+mn-cs"/>
              </a:defRPr>
            </a:lvl3pPr>
            <a:lvl4pPr marL="137160" indent="-137160">
              <a:lnSpc>
                <a:spcPct val="140000"/>
              </a:lnSpc>
              <a:spcBef>
                <a:spcPts val="400"/>
              </a:spcBef>
              <a:spcAft>
                <a:spcPts val="0"/>
              </a:spcAft>
              <a:buClrTx/>
              <a:defRPr sz="1000"/>
            </a:lvl4pPr>
            <a:lvl5pPr marL="274320" indent="-137160">
              <a:lnSpc>
                <a:spcPct val="140000"/>
              </a:lnSpc>
              <a:spcBef>
                <a:spcPts val="200"/>
              </a:spcBef>
              <a:spcAft>
                <a:spcPts val="0"/>
              </a:spcAft>
              <a:defRPr sz="1000"/>
            </a:lvl5pPr>
            <a:lvl6pPr marL="274320" indent="-274320">
              <a:lnSpc>
                <a:spcPct val="140000"/>
              </a:lnSpc>
              <a:spcBef>
                <a:spcPts val="400"/>
              </a:spcBef>
              <a:spcAft>
                <a:spcPts val="0"/>
              </a:spcAft>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marL="0" lvl="2" indent="0" algn="l" defTabSz="914400" rtl="0" eaLnBrk="1" latinLnBrk="0" hangingPunct="1">
              <a:lnSpc>
                <a:spcPct val="120000"/>
              </a:lnSpc>
              <a:spcBef>
                <a:spcPts val="400"/>
              </a:spcBef>
              <a:spcAft>
                <a:spcPts val="200"/>
              </a:spcAft>
              <a:buFont typeface="Arial" panose="020B0604020202020204" pitchFamily="34" charset="0"/>
              <a:buNone/>
              <a:tabLst/>
            </a:pPr>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grpSp>
        <p:nvGrpSpPr>
          <p:cNvPr id="12" name="Group 11">
            <a:extLst>
              <a:ext uri="{FF2B5EF4-FFF2-40B4-BE49-F238E27FC236}">
                <a16:creationId xmlns:a16="http://schemas.microsoft.com/office/drawing/2014/main" id="{79AFCC1F-801F-5C4B-AD2A-7CED2B38E785}"/>
              </a:ext>
            </a:extLst>
          </p:cNvPr>
          <p:cNvGrpSpPr/>
          <p:nvPr userDrawn="1"/>
        </p:nvGrpSpPr>
        <p:grpSpPr>
          <a:xfrm>
            <a:off x="685800" y="6257314"/>
            <a:ext cx="506815" cy="226800"/>
            <a:chOff x="685800" y="6257314"/>
            <a:chExt cx="506815" cy="226800"/>
          </a:xfrm>
        </p:grpSpPr>
        <p:cxnSp>
          <p:nvCxnSpPr>
            <p:cNvPr id="13" name="Straight Connector 12">
              <a:extLst>
                <a:ext uri="{FF2B5EF4-FFF2-40B4-BE49-F238E27FC236}">
                  <a16:creationId xmlns:a16="http://schemas.microsoft.com/office/drawing/2014/main" id="{F4273368-2FDA-C441-A238-A9A87E1565E0}"/>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623E43D5-DF29-964B-98B4-AAB11A0E76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0" name="Picture 9">
            <a:extLst>
              <a:ext uri="{FF2B5EF4-FFF2-40B4-BE49-F238E27FC236}">
                <a16:creationId xmlns:a16="http://schemas.microsoft.com/office/drawing/2014/main" id="{BBA4B4F3-C6DE-DB4F-9702-7595C9F6833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2338004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Case Study - Header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10817352" cy="749808"/>
          </a:xfrm>
        </p:spPr>
        <p:txBody>
          <a:bodyPr anchor="t" anchorCtr="0"/>
          <a:lstStyle>
            <a:lvl1pPr>
              <a:defRPr sz="24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3"/>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grpSp>
        <p:nvGrpSpPr>
          <p:cNvPr id="10" name="Group 9">
            <a:extLst>
              <a:ext uri="{FF2B5EF4-FFF2-40B4-BE49-F238E27FC236}">
                <a16:creationId xmlns:a16="http://schemas.microsoft.com/office/drawing/2014/main" id="{DE78AC01-BE7A-944B-92A6-DDC88597F23F}"/>
              </a:ext>
            </a:extLst>
          </p:cNvPr>
          <p:cNvGrpSpPr/>
          <p:nvPr userDrawn="1"/>
        </p:nvGrpSpPr>
        <p:grpSpPr>
          <a:xfrm>
            <a:off x="685800" y="6257314"/>
            <a:ext cx="506815" cy="226800"/>
            <a:chOff x="685800" y="6257314"/>
            <a:chExt cx="506815" cy="226800"/>
          </a:xfrm>
        </p:grpSpPr>
        <p:cxnSp>
          <p:nvCxnSpPr>
            <p:cNvPr id="11" name="Straight Connector 10">
              <a:extLst>
                <a:ext uri="{FF2B5EF4-FFF2-40B4-BE49-F238E27FC236}">
                  <a16:creationId xmlns:a16="http://schemas.microsoft.com/office/drawing/2014/main" id="{95A933D2-2C7B-D447-9299-964EDB406FB5}"/>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9FB983E-5170-0C42-A12C-E3B765446CB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9" name="Picture 8">
            <a:extLst>
              <a:ext uri="{FF2B5EF4-FFF2-40B4-BE49-F238E27FC236}">
                <a16:creationId xmlns:a16="http://schemas.microsoft.com/office/drawing/2014/main" id="{74C26564-2364-5446-A5FD-93DA2E74456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2000658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Left w/ Sub &amp; Bracke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EE45B-88F8-414E-A760-D81235918D34}"/>
              </a:ext>
            </a:extLst>
          </p:cNvPr>
          <p:cNvSpPr>
            <a:spLocks noGrp="1"/>
          </p:cNvSpPr>
          <p:nvPr>
            <p:ph type="ctrTitle" hasCustomPrompt="1"/>
          </p:nvPr>
        </p:nvSpPr>
        <p:spPr>
          <a:xfrm>
            <a:off x="482219" y="1234440"/>
            <a:ext cx="5622925" cy="2194560"/>
          </a:xfrm>
        </p:spPr>
        <p:txBody>
          <a:bodyPr anchor="b"/>
          <a:lstStyle>
            <a:lvl1pPr algn="l">
              <a:lnSpc>
                <a:spcPct val="90000"/>
              </a:lnSpc>
              <a:defRPr sz="440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810381AA-6F3B-434D-8422-E9ECE5FC5D48}"/>
              </a:ext>
            </a:extLst>
          </p:cNvPr>
          <p:cNvSpPr>
            <a:spLocks noGrp="1"/>
          </p:cNvSpPr>
          <p:nvPr>
            <p:ph type="subTitle" idx="1" hasCustomPrompt="1"/>
          </p:nvPr>
        </p:nvSpPr>
        <p:spPr>
          <a:xfrm>
            <a:off x="482219" y="3455634"/>
            <a:ext cx="5622925" cy="2194560"/>
          </a:xfrm>
          <a:prstGeom prst="rect">
            <a:avLst/>
          </a:prstGeom>
        </p:spPr>
        <p:txBody>
          <a:bodyPr tIns="182880" bIns="182880" anchor="t" anchorCtr="0"/>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13" name="Slide Number Placeholder 4">
            <a:extLst>
              <a:ext uri="{FF2B5EF4-FFF2-40B4-BE49-F238E27FC236}">
                <a16:creationId xmlns:a16="http://schemas.microsoft.com/office/drawing/2014/main" id="{BCE84327-F512-2B43-A315-4DFCD4F47152}"/>
              </a:ext>
            </a:extLst>
          </p:cNvPr>
          <p:cNvSpPr>
            <a:spLocks noGrp="1"/>
          </p:cNvSpPr>
          <p:nvPr>
            <p:ph type="sldNum" sz="quarter" idx="4"/>
          </p:nvPr>
        </p:nvSpPr>
        <p:spPr>
          <a:xfrm>
            <a:off x="11693924" y="6487053"/>
            <a:ext cx="254237" cy="142347"/>
          </a:xfrm>
          <a:prstGeom prst="rect">
            <a:avLst/>
          </a:prstGeom>
        </p:spPr>
        <p:txBody>
          <a:bodyPr wrap="none" lIns="45720" tIns="0" rIns="45720" bIns="0" anchor="b" anchorCtr="0">
            <a:spAutoFit/>
          </a:bodyPr>
          <a:lstStyle>
            <a:lvl1pPr algn="ctr">
              <a:defRPr lang="en-US" sz="1000" smtClean="0"/>
            </a:lvl1pPr>
          </a:lstStyle>
          <a:p>
            <a:pPr defTabSz="914377">
              <a:lnSpc>
                <a:spcPct val="90000"/>
              </a:lnSpc>
              <a:spcBef>
                <a:spcPts val="1800"/>
              </a:spcBef>
              <a:buSzPct val="95000"/>
            </a:pPr>
            <a:fld id="{EA543DA1-053B-459F-9A3B-E2E644C3A7CD}" type="slidenum">
              <a:rPr lang="en-US" smtClean="0"/>
              <a:pPr defTabSz="914377">
                <a:lnSpc>
                  <a:spcPct val="90000"/>
                </a:lnSpc>
                <a:spcBef>
                  <a:spcPts val="1800"/>
                </a:spcBef>
                <a:buSzPct val="95000"/>
              </a:pPr>
              <a:t>‹#›</a:t>
            </a:fld>
            <a:endParaRPr lang="en-US" dirty="0"/>
          </a:p>
        </p:txBody>
      </p:sp>
      <p:grpSp>
        <p:nvGrpSpPr>
          <p:cNvPr id="19" name="Group 18">
            <a:extLst>
              <a:ext uri="{FF2B5EF4-FFF2-40B4-BE49-F238E27FC236}">
                <a16:creationId xmlns:a16="http://schemas.microsoft.com/office/drawing/2014/main" id="{D81B56F1-E620-A94C-A686-EF7251027E62}"/>
              </a:ext>
            </a:extLst>
          </p:cNvPr>
          <p:cNvGrpSpPr/>
          <p:nvPr/>
        </p:nvGrpSpPr>
        <p:grpSpPr>
          <a:xfrm>
            <a:off x="9748689" y="468283"/>
            <a:ext cx="1968750" cy="960120"/>
            <a:chOff x="9748689" y="468283"/>
            <a:chExt cx="1968750" cy="960120"/>
          </a:xfrm>
        </p:grpSpPr>
        <p:cxnSp>
          <p:nvCxnSpPr>
            <p:cNvPr id="20" name="Straight Connector 19">
              <a:extLst>
                <a:ext uri="{FF2B5EF4-FFF2-40B4-BE49-F238E27FC236}">
                  <a16:creationId xmlns:a16="http://schemas.microsoft.com/office/drawing/2014/main" id="{4D6A517E-7CEC-B345-A5D2-995F553E6D61}"/>
                </a:ext>
              </a:extLst>
            </p:cNvPr>
            <p:cNvCxnSpPr>
              <a:cxnSpLocks/>
            </p:cNvCxnSpPr>
            <p:nvPr/>
          </p:nvCxnSpPr>
          <p:spPr>
            <a:xfrm>
              <a:off x="9748689" y="550437"/>
              <a:ext cx="1968750" cy="0"/>
            </a:xfrm>
            <a:prstGeom prst="line">
              <a:avLst/>
            </a:prstGeom>
            <a:ln w="177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5A2B77D-586F-074A-B95F-85E418DAC161}"/>
                </a:ext>
              </a:extLst>
            </p:cNvPr>
            <p:cNvCxnSpPr>
              <a:cxnSpLocks/>
            </p:cNvCxnSpPr>
            <p:nvPr/>
          </p:nvCxnSpPr>
          <p:spPr>
            <a:xfrm>
              <a:off x="11633001" y="468283"/>
              <a:ext cx="0" cy="960120"/>
            </a:xfrm>
            <a:prstGeom prst="line">
              <a:avLst/>
            </a:prstGeom>
            <a:ln w="177800">
              <a:solidFill>
                <a:schemeClr val="accent1"/>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298885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Case Study - Breadcrumb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3"/>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grpSp>
        <p:nvGrpSpPr>
          <p:cNvPr id="9" name="Group 8">
            <a:extLst>
              <a:ext uri="{FF2B5EF4-FFF2-40B4-BE49-F238E27FC236}">
                <a16:creationId xmlns:a16="http://schemas.microsoft.com/office/drawing/2014/main" id="{03F177AA-69BB-1747-B4FC-A21ED145A70B}"/>
              </a:ext>
            </a:extLst>
          </p:cNvPr>
          <p:cNvGrpSpPr/>
          <p:nvPr userDrawn="1"/>
        </p:nvGrpSpPr>
        <p:grpSpPr>
          <a:xfrm>
            <a:off x="685800" y="6257314"/>
            <a:ext cx="506815" cy="226800"/>
            <a:chOff x="685800" y="6257314"/>
            <a:chExt cx="506815" cy="226800"/>
          </a:xfrm>
        </p:grpSpPr>
        <p:cxnSp>
          <p:nvCxnSpPr>
            <p:cNvPr id="10" name="Straight Connector 9">
              <a:extLst>
                <a:ext uri="{FF2B5EF4-FFF2-40B4-BE49-F238E27FC236}">
                  <a16:creationId xmlns:a16="http://schemas.microsoft.com/office/drawing/2014/main" id="{EB2D622A-A9C7-1B45-915E-6639438F75AF}"/>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D3E6303-DF94-FB4D-AE39-C6E10ACEE28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8" name="Picture 7">
            <a:extLst>
              <a:ext uri="{FF2B5EF4-FFF2-40B4-BE49-F238E27FC236}">
                <a16:creationId xmlns:a16="http://schemas.microsoft.com/office/drawing/2014/main" id="{91BAC36F-C151-A843-9291-CCFC3E991950}"/>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4271644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1525925"/>
            <a:ext cx="2400300" cy="2629382"/>
          </a:xfrm>
        </p:spPr>
        <p:txBody>
          <a:bodyPr anchor="t" anchorCtr="0"/>
          <a:lstStyle>
            <a:lvl1pPr>
              <a:defRPr sz="1800" b="0" i="0">
                <a:latin typeface="Futura Next Medium" panose="020B0602020204020303" pitchFamily="34" charset="77"/>
              </a:defRPr>
            </a:lvl1pPr>
          </a:lstStyle>
          <a:p>
            <a:r>
              <a:rPr lang="en-US" dirty="0"/>
              <a:t>Long title sentence case, the standard chunk of Lorem Ipsum used since the 1500s.</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3"/>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Name of RFP / Section name</a:t>
            </a:r>
          </a:p>
        </p:txBody>
      </p:sp>
      <p:sp>
        <p:nvSpPr>
          <p:cNvPr id="5" name="Text Placeholder 4">
            <a:extLst>
              <a:ext uri="{FF2B5EF4-FFF2-40B4-BE49-F238E27FC236}">
                <a16:creationId xmlns:a16="http://schemas.microsoft.com/office/drawing/2014/main" id="{0EC86D83-3D5C-1F4C-A8DE-27F93A34C6E3}"/>
              </a:ext>
            </a:extLst>
          </p:cNvPr>
          <p:cNvSpPr>
            <a:spLocks noGrp="1"/>
          </p:cNvSpPr>
          <p:nvPr>
            <p:ph type="body" sz="quarter" idx="14" hasCustomPrompt="1"/>
          </p:nvPr>
        </p:nvSpPr>
        <p:spPr>
          <a:xfrm>
            <a:off x="685800" y="994031"/>
            <a:ext cx="4913313" cy="256032"/>
          </a:xfrm>
        </p:spPr>
        <p:txBody>
          <a:bodyPr/>
          <a:lstStyle>
            <a:lvl1pPr>
              <a:defRPr lang="en-US" sz="1000" b="0" i="0" kern="0" cap="none" spc="50" baseline="0" dirty="0">
                <a:solidFill>
                  <a:schemeClr val="accent2"/>
                </a:solidFill>
                <a:latin typeface="Futura Next DemiBold" panose="020B0602020204020303" pitchFamily="34" charset="77"/>
                <a:ea typeface="+mn-ea"/>
                <a:cs typeface="+mn-cs"/>
              </a:defRPr>
            </a:lvl1pPr>
            <a:lvl2pPr>
              <a:defRPr lang="en-US" sz="1000" b="1" i="0" kern="1200" dirty="0" smtClean="0">
                <a:solidFill>
                  <a:schemeClr val="accent1"/>
                </a:solidFill>
                <a:latin typeface="Futura Next DemiBold" panose="020B0502020204020303" pitchFamily="34" charset="77"/>
                <a:ea typeface="+mn-ea"/>
                <a:cs typeface="+mn-cs"/>
              </a:defRPr>
            </a:lvl2pPr>
          </a:lstStyle>
          <a:p>
            <a:pPr marL="0" lvl="0" indent="0" algn="l" defTabSz="914400" rtl="0" eaLnBrk="1" latinLnBrk="0" hangingPunct="1">
              <a:lnSpc>
                <a:spcPct val="130000"/>
              </a:lnSpc>
              <a:spcBef>
                <a:spcPts val="1600"/>
              </a:spcBef>
              <a:spcAft>
                <a:spcPts val="0"/>
              </a:spcAft>
              <a:buFont typeface="Arial" panose="020B0604020202020204" pitchFamily="34" charset="0"/>
              <a:buNone/>
              <a:tabLst/>
            </a:pPr>
            <a:r>
              <a:rPr lang="en-US" dirty="0"/>
              <a:t>Question 01</a:t>
            </a:r>
          </a:p>
        </p:txBody>
      </p:sp>
      <p:sp>
        <p:nvSpPr>
          <p:cNvPr id="16" name="Text Placeholder 8">
            <a:extLst>
              <a:ext uri="{FF2B5EF4-FFF2-40B4-BE49-F238E27FC236}">
                <a16:creationId xmlns:a16="http://schemas.microsoft.com/office/drawing/2014/main" id="{382424CC-84F8-0D44-B8A8-2D07A42EF7A8}"/>
              </a:ext>
            </a:extLst>
          </p:cNvPr>
          <p:cNvSpPr>
            <a:spLocks noGrp="1"/>
          </p:cNvSpPr>
          <p:nvPr>
            <p:ph type="body" sz="quarter" idx="10" hasCustomPrompt="1"/>
          </p:nvPr>
        </p:nvSpPr>
        <p:spPr>
          <a:xfrm>
            <a:off x="3467100" y="1525924"/>
            <a:ext cx="8036052" cy="4646276"/>
          </a:xfrm>
        </p:spPr>
        <p:txBody>
          <a:bodyPr numCol="3"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2"/>
                </a:solidFill>
                <a:latin typeface="Futura Next DemiBold" panose="020B0502020204020303" pitchFamily="34" charset="77"/>
              </a:defRPr>
            </a:lvl2pPr>
            <a:lvl3pPr marL="0" indent="0">
              <a:lnSpc>
                <a:spcPct val="120000"/>
              </a:lnSpc>
              <a:spcBef>
                <a:spcPts val="400"/>
              </a:spcBef>
              <a:spcAft>
                <a:spcPts val="200"/>
              </a:spcAft>
              <a:buNone/>
              <a:defRPr lang="en-US" sz="1600" b="1" i="0" kern="1200" dirty="0">
                <a:solidFill>
                  <a:schemeClr val="accent1"/>
                </a:solidFill>
                <a:latin typeface="Futura Next DemiBold" panose="020B0502020204020303" pitchFamily="34" charset="77"/>
                <a:ea typeface="+mn-ea"/>
                <a:cs typeface="+mn-cs"/>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marL="0" lvl="2" indent="0" algn="l" defTabSz="914400" rtl="0" eaLnBrk="1" latinLnBrk="0" hangingPunct="1">
              <a:lnSpc>
                <a:spcPct val="120000"/>
              </a:lnSpc>
              <a:spcBef>
                <a:spcPts val="400"/>
              </a:spcBef>
              <a:spcAft>
                <a:spcPts val="200"/>
              </a:spcAft>
              <a:buFont typeface="Arial" panose="020B0604020202020204" pitchFamily="34" charset="0"/>
              <a:buNone/>
              <a:tabLst/>
            </a:pPr>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lvl="0"/>
            <a:r>
              <a:rPr lang="en-US" dirty="0"/>
              <a:t>Duis </a:t>
            </a:r>
            <a:r>
              <a:rPr lang="en-US" dirty="0" err="1"/>
              <a:t>varius</a:t>
            </a:r>
            <a:r>
              <a:rPr lang="en-US" dirty="0"/>
              <a:t> </a:t>
            </a:r>
            <a:r>
              <a:rPr lang="en-US" dirty="0" err="1"/>
              <a:t>leo</a:t>
            </a:r>
            <a:r>
              <a:rPr lang="en-US" dirty="0"/>
              <a:t> </a:t>
            </a:r>
            <a:r>
              <a:rPr lang="en-US" dirty="0" err="1"/>
              <a:t>sed</a:t>
            </a:r>
            <a:r>
              <a:rPr lang="en-US" dirty="0"/>
              <a:t> </a:t>
            </a:r>
            <a:r>
              <a:rPr lang="en-US" dirty="0" err="1"/>
              <a:t>lectus</a:t>
            </a:r>
            <a:r>
              <a:rPr lang="en-US" dirty="0"/>
              <a:t> </a:t>
            </a:r>
            <a:r>
              <a:rPr lang="en-US" dirty="0" err="1"/>
              <a:t>faucibus</a:t>
            </a:r>
            <a:r>
              <a:rPr lang="en-US" dirty="0"/>
              <a:t>, sit </a:t>
            </a:r>
            <a:r>
              <a:rPr lang="en-US" dirty="0" err="1"/>
              <a:t>amet</a:t>
            </a:r>
            <a:r>
              <a:rPr lang="en-US" dirty="0"/>
              <a:t> </a:t>
            </a:r>
            <a:r>
              <a:rPr lang="en-US" dirty="0" err="1"/>
              <a:t>mollis</a:t>
            </a:r>
            <a:r>
              <a:rPr lang="en-US" dirty="0"/>
              <a:t> </a:t>
            </a:r>
            <a:r>
              <a:rPr lang="en-US" dirty="0" err="1"/>
              <a:t>nisl</a:t>
            </a:r>
            <a:r>
              <a:rPr lang="en-US" dirty="0"/>
              <a:t> </a:t>
            </a:r>
            <a:r>
              <a:rPr lang="en-US" dirty="0" err="1"/>
              <a:t>mollis</a:t>
            </a:r>
            <a:r>
              <a:rPr lang="en-US" dirty="0"/>
              <a:t>. </a:t>
            </a:r>
            <a:r>
              <a:rPr lang="en-US" dirty="0" err="1"/>
              <a:t>Sed</a:t>
            </a:r>
            <a:r>
              <a:rPr lang="en-US" dirty="0"/>
              <a:t> convallis id </a:t>
            </a:r>
            <a:r>
              <a:rPr lang="en-US" dirty="0" err="1"/>
              <a:t>sapien</a:t>
            </a:r>
            <a:r>
              <a:rPr lang="en-US" dirty="0"/>
              <a:t> in </a:t>
            </a:r>
            <a:r>
              <a:rPr lang="en-US" dirty="0" err="1"/>
              <a:t>mollis</a:t>
            </a:r>
            <a:r>
              <a:rPr lang="en-US" dirty="0"/>
              <a:t>. </a:t>
            </a:r>
            <a:r>
              <a:rPr lang="en-US" dirty="0" err="1"/>
              <a:t>Fusce</a:t>
            </a:r>
            <a:r>
              <a:rPr lang="en-US" dirty="0"/>
              <a:t> </a:t>
            </a:r>
            <a:r>
              <a:rPr lang="en-US" dirty="0" err="1"/>
              <a:t>massa</a:t>
            </a:r>
            <a:r>
              <a:rPr lang="en-US" dirty="0"/>
              <a:t> mi, pulvinar </a:t>
            </a:r>
            <a:r>
              <a:rPr lang="en-US" dirty="0" err="1"/>
              <a:t>ut</a:t>
            </a:r>
            <a:r>
              <a:rPr lang="en-US" dirty="0"/>
              <a:t> </a:t>
            </a:r>
            <a:r>
              <a:rPr lang="en-US" dirty="0" err="1"/>
              <a:t>tincidunt</a:t>
            </a:r>
            <a:r>
              <a:rPr lang="en-US" dirty="0"/>
              <a:t> non, </a:t>
            </a:r>
            <a:r>
              <a:rPr lang="en-US" dirty="0" err="1"/>
              <a:t>tempor</a:t>
            </a:r>
            <a:r>
              <a:rPr lang="en-US" dirty="0"/>
              <a:t> a </a:t>
            </a:r>
            <a:r>
              <a:rPr lang="en-US" dirty="0" err="1"/>
              <a:t>nibh</a:t>
            </a:r>
            <a:r>
              <a:rPr lang="en-US" dirty="0"/>
              <a:t>. Nunc </a:t>
            </a:r>
            <a:r>
              <a:rPr lang="en-US" dirty="0" err="1"/>
              <a:t>tincidunt</a:t>
            </a:r>
            <a:r>
              <a:rPr lang="en-US" dirty="0"/>
              <a:t> </a:t>
            </a:r>
            <a:r>
              <a:rPr lang="en-US" dirty="0" err="1"/>
              <a:t>elit</a:t>
            </a:r>
            <a:r>
              <a:rPr lang="en-US" dirty="0"/>
              <a:t> </a:t>
            </a:r>
            <a:r>
              <a:rPr lang="en-US" dirty="0" err="1"/>
              <a:t>eget</a:t>
            </a:r>
            <a:r>
              <a:rPr lang="en-US" dirty="0"/>
              <a:t> </a:t>
            </a:r>
            <a:r>
              <a:rPr lang="en-US" dirty="0" err="1"/>
              <a:t>nisl</a:t>
            </a:r>
            <a:r>
              <a:rPr lang="en-US" dirty="0"/>
              <a:t> </a:t>
            </a:r>
            <a:r>
              <a:rPr lang="en-US" dirty="0" err="1"/>
              <a:t>feugiat</a:t>
            </a:r>
            <a:r>
              <a:rPr lang="en-US" dirty="0"/>
              <a:t>, </a:t>
            </a:r>
            <a:r>
              <a:rPr lang="en-US" dirty="0" err="1"/>
              <a:t>nec</a:t>
            </a:r>
            <a:r>
              <a:rPr lang="en-US" dirty="0"/>
              <a:t> </a:t>
            </a:r>
            <a:r>
              <a:rPr lang="en-US" dirty="0" err="1"/>
              <a:t>feugiat</a:t>
            </a:r>
            <a:r>
              <a:rPr lang="en-US" dirty="0"/>
              <a:t> </a:t>
            </a:r>
            <a:r>
              <a:rPr lang="en-US" dirty="0" err="1"/>
              <a:t>urna</a:t>
            </a:r>
            <a:r>
              <a:rPr lang="en-US" dirty="0"/>
              <a:t> </a:t>
            </a:r>
            <a:r>
              <a:rPr lang="en-US" dirty="0" err="1"/>
              <a:t>dapibus</a:t>
            </a:r>
            <a:r>
              <a:rPr lang="en-US" dirty="0"/>
              <a:t>. </a:t>
            </a:r>
            <a:r>
              <a:rPr lang="en-US" dirty="0" err="1"/>
              <a:t>Aenean</a:t>
            </a:r>
            <a:r>
              <a:rPr lang="en-US" dirty="0"/>
              <a:t> </a:t>
            </a:r>
            <a:r>
              <a:rPr lang="en-US" dirty="0" err="1"/>
              <a:t>arcu</a:t>
            </a:r>
            <a:r>
              <a:rPr lang="en-US" dirty="0"/>
              <a:t> </a:t>
            </a:r>
            <a:r>
              <a:rPr lang="en-US" dirty="0" err="1"/>
              <a:t>mauris</a:t>
            </a:r>
            <a:r>
              <a:rPr lang="en-US" dirty="0"/>
              <a:t>, </a:t>
            </a:r>
            <a:r>
              <a:rPr lang="en-US" dirty="0" err="1"/>
              <a:t>egestas</a:t>
            </a:r>
            <a:r>
              <a:rPr lang="en-US" dirty="0"/>
              <a:t> </a:t>
            </a:r>
            <a:r>
              <a:rPr lang="en-US" dirty="0" err="1"/>
              <a:t>aliquam</a:t>
            </a:r>
            <a:r>
              <a:rPr lang="en-US" dirty="0"/>
              <a:t> </a:t>
            </a:r>
            <a:r>
              <a:rPr lang="en-US" dirty="0" err="1"/>
              <a:t>ultricies</a:t>
            </a:r>
            <a:r>
              <a:rPr lang="en-US" dirty="0"/>
              <a:t> </a:t>
            </a:r>
            <a:r>
              <a:rPr lang="en-US" dirty="0" err="1"/>
              <a:t>ut</a:t>
            </a:r>
            <a:r>
              <a:rPr lang="en-US" dirty="0"/>
              <a:t>, pharetra </a:t>
            </a:r>
            <a:r>
              <a:rPr lang="en-US" dirty="0" err="1"/>
              <a:t>luctus</a:t>
            </a:r>
            <a:r>
              <a:rPr lang="en-US" dirty="0"/>
              <a:t> </a:t>
            </a:r>
            <a:r>
              <a:rPr lang="en-US" dirty="0" err="1"/>
              <a:t>neque</a:t>
            </a:r>
            <a:r>
              <a:rPr lang="en-US" dirty="0"/>
              <a:t>. Integer </a:t>
            </a:r>
            <a:r>
              <a:rPr lang="en-US" dirty="0" err="1"/>
              <a:t>ut</a:t>
            </a:r>
            <a:r>
              <a:rPr lang="en-US" dirty="0"/>
              <a:t> </a:t>
            </a:r>
            <a:r>
              <a:rPr lang="en-US" dirty="0" err="1"/>
              <a:t>viverra</a:t>
            </a:r>
            <a:r>
              <a:rPr lang="en-US" dirty="0"/>
              <a:t> </a:t>
            </a:r>
            <a:r>
              <a:rPr lang="en-US" dirty="0" err="1"/>
              <a:t>lacus</a:t>
            </a:r>
            <a:r>
              <a:rPr lang="en-US" dirty="0"/>
              <a:t>. Integer </a:t>
            </a:r>
            <a:r>
              <a:rPr lang="en-US" dirty="0" err="1"/>
              <a:t>tortor</a:t>
            </a:r>
            <a:r>
              <a:rPr lang="en-US" dirty="0"/>
              <a:t> libero, </a:t>
            </a:r>
            <a:r>
              <a:rPr lang="en-US" dirty="0" err="1"/>
              <a:t>euismod</a:t>
            </a:r>
            <a:r>
              <a:rPr lang="en-US" dirty="0"/>
              <a:t> </a:t>
            </a:r>
            <a:r>
              <a:rPr lang="en-US" dirty="0" err="1"/>
              <a:t>nec</a:t>
            </a:r>
            <a:r>
              <a:rPr lang="en-US" dirty="0"/>
              <a:t> </a:t>
            </a:r>
            <a:r>
              <a:rPr lang="en-US" dirty="0" err="1"/>
              <a:t>euismod</a:t>
            </a:r>
            <a:r>
              <a:rPr lang="en-US" dirty="0"/>
              <a:t> </a:t>
            </a:r>
            <a:r>
              <a:rPr lang="en-US" dirty="0" err="1"/>
              <a:t>eu</a:t>
            </a:r>
            <a:r>
              <a:rPr lang="en-US" dirty="0"/>
              <a:t>, </a:t>
            </a:r>
            <a:r>
              <a:rPr lang="en-US" dirty="0" err="1"/>
              <a:t>efficitur</a:t>
            </a:r>
            <a:r>
              <a:rPr lang="en-US" dirty="0"/>
              <a:t> </a:t>
            </a:r>
            <a:r>
              <a:rPr lang="en-US" dirty="0" err="1"/>
              <a:t>eget</a:t>
            </a:r>
            <a:r>
              <a:rPr lang="en-US" dirty="0"/>
              <a:t> lorem. </a:t>
            </a:r>
            <a:r>
              <a:rPr lang="en-US" dirty="0" err="1"/>
              <a:t>Mauris</a:t>
            </a:r>
            <a:r>
              <a:rPr lang="en-US" dirty="0"/>
              <a:t> </a:t>
            </a:r>
            <a:r>
              <a:rPr lang="en-US" dirty="0" err="1"/>
              <a:t>feugiat</a:t>
            </a:r>
            <a:r>
              <a:rPr lang="en-US" dirty="0"/>
              <a:t> </a:t>
            </a:r>
            <a:r>
              <a:rPr lang="en-US" dirty="0" err="1"/>
              <a:t>justo</a:t>
            </a:r>
            <a:r>
              <a:rPr lang="en-US" dirty="0"/>
              <a:t> in </a:t>
            </a:r>
            <a:r>
              <a:rPr lang="en-US" dirty="0" err="1"/>
              <a:t>nulla</a:t>
            </a:r>
            <a:r>
              <a:rPr lang="en-US" dirty="0"/>
              <a:t> </a:t>
            </a:r>
            <a:r>
              <a:rPr lang="en-US" dirty="0" err="1"/>
              <a:t>laoreet</a:t>
            </a:r>
            <a:r>
              <a:rPr lang="en-US" dirty="0"/>
              <a:t>, a </a:t>
            </a:r>
            <a:r>
              <a:rPr lang="en-US" dirty="0" err="1"/>
              <a:t>mollis</a:t>
            </a:r>
            <a:r>
              <a:rPr lang="en-US" dirty="0"/>
              <a:t> magna </a:t>
            </a:r>
            <a:r>
              <a:rPr lang="en-US" dirty="0" err="1"/>
              <a:t>consequat</a:t>
            </a:r>
            <a:r>
              <a:rPr lang="en-US" dirty="0"/>
              <a:t>. </a:t>
            </a:r>
            <a:r>
              <a:rPr lang="en-US" dirty="0" err="1"/>
              <a:t>Proin</a:t>
            </a:r>
            <a:r>
              <a:rPr lang="en-US" dirty="0"/>
              <a:t> lacinia ipsum sit </a:t>
            </a:r>
            <a:r>
              <a:rPr lang="en-US" dirty="0" err="1"/>
              <a:t>amet</a:t>
            </a:r>
            <a:r>
              <a:rPr lang="en-US" dirty="0"/>
              <a:t> </a:t>
            </a:r>
            <a:r>
              <a:rPr lang="en-US" dirty="0" err="1"/>
              <a:t>accumsan</a:t>
            </a:r>
            <a:r>
              <a:rPr lang="en-US" dirty="0"/>
              <a:t> </a:t>
            </a:r>
            <a:r>
              <a:rPr lang="en-US" dirty="0" err="1"/>
              <a:t>feugiat</a:t>
            </a:r>
            <a:r>
              <a:rPr lang="en-US" dirty="0"/>
              <a:t>. </a:t>
            </a:r>
            <a:r>
              <a:rPr lang="en-US" dirty="0" err="1"/>
              <a:t>Nulla</a:t>
            </a:r>
            <a:r>
              <a:rPr lang="en-US" dirty="0"/>
              <a:t> </a:t>
            </a:r>
            <a:r>
              <a:rPr lang="en-US" dirty="0" err="1"/>
              <a:t>venenatis</a:t>
            </a:r>
            <a:r>
              <a:rPr lang="en-US" dirty="0"/>
              <a:t> </a:t>
            </a:r>
            <a:r>
              <a:rPr lang="en-US" dirty="0" err="1"/>
              <a:t>urna</a:t>
            </a:r>
            <a:r>
              <a:rPr lang="en-US" dirty="0"/>
              <a:t> in </a:t>
            </a:r>
            <a:r>
              <a:rPr lang="en-US" dirty="0" err="1"/>
              <a:t>congue</a:t>
            </a:r>
            <a:r>
              <a:rPr lang="en-US" dirty="0"/>
              <a:t> </a:t>
            </a:r>
            <a:r>
              <a:rPr lang="en-US" dirty="0" err="1"/>
              <a:t>bibendum</a:t>
            </a:r>
            <a:r>
              <a:rPr lang="en-US" dirty="0"/>
              <a:t>.</a:t>
            </a:r>
          </a:p>
          <a:p>
            <a:pPr lvl="0"/>
            <a:r>
              <a:rPr lang="en-US" dirty="0"/>
              <a:t>Nunc </a:t>
            </a:r>
            <a:r>
              <a:rPr lang="en-US" dirty="0" err="1"/>
              <a:t>neque</a:t>
            </a:r>
            <a:r>
              <a:rPr lang="en-US" dirty="0"/>
              <a:t> </a:t>
            </a:r>
            <a:r>
              <a:rPr lang="en-US" dirty="0" err="1"/>
              <a:t>massa</a:t>
            </a:r>
            <a:r>
              <a:rPr lang="en-US" dirty="0"/>
              <a:t>, </a:t>
            </a:r>
            <a:r>
              <a:rPr lang="en-US" dirty="0" err="1"/>
              <a:t>posuere</a:t>
            </a:r>
            <a:r>
              <a:rPr lang="en-US" dirty="0"/>
              <a:t> sit </a:t>
            </a:r>
            <a:r>
              <a:rPr lang="en-US" dirty="0" err="1"/>
              <a:t>amet</a:t>
            </a:r>
            <a:r>
              <a:rPr lang="en-US" dirty="0"/>
              <a:t> </a:t>
            </a:r>
            <a:r>
              <a:rPr lang="en-US" dirty="0" err="1"/>
              <a:t>accumsan</a:t>
            </a:r>
            <a:r>
              <a:rPr lang="en-US" dirty="0"/>
              <a:t> </a:t>
            </a:r>
            <a:r>
              <a:rPr lang="en-US" dirty="0" err="1"/>
              <a:t>ut</a:t>
            </a:r>
            <a:r>
              <a:rPr lang="en-US" dirty="0"/>
              <a:t>, lacinia at </a:t>
            </a:r>
            <a:r>
              <a:rPr lang="en-US" dirty="0" err="1"/>
              <a:t>odio</a:t>
            </a:r>
            <a:r>
              <a:rPr lang="en-US" dirty="0"/>
              <a:t>. </a:t>
            </a:r>
            <a:r>
              <a:rPr lang="en-US" dirty="0" err="1"/>
              <a:t>Nullam</a:t>
            </a:r>
            <a:r>
              <a:rPr lang="en-US" dirty="0"/>
              <a:t> ac </a:t>
            </a:r>
            <a:r>
              <a:rPr lang="en-US" dirty="0" err="1"/>
              <a:t>turpis</a:t>
            </a:r>
            <a:r>
              <a:rPr lang="en-US" dirty="0"/>
              <a:t> id dui </a:t>
            </a:r>
            <a:r>
              <a:rPr lang="en-US" dirty="0" err="1"/>
              <a:t>elementum</a:t>
            </a:r>
            <a:r>
              <a:rPr lang="en-US" dirty="0"/>
              <a:t> </a:t>
            </a:r>
            <a:r>
              <a:rPr lang="en-US" dirty="0" err="1"/>
              <a:t>tincidunt</a:t>
            </a:r>
            <a:r>
              <a:rPr lang="en-US" dirty="0"/>
              <a:t> at id ex. Ut </a:t>
            </a:r>
            <a:r>
              <a:rPr lang="en-US" dirty="0" err="1"/>
              <a:t>pellentesque</a:t>
            </a:r>
            <a:r>
              <a:rPr lang="en-US" dirty="0"/>
              <a:t> </a:t>
            </a:r>
            <a:r>
              <a:rPr lang="en-US" dirty="0" err="1"/>
              <a:t>blandit</a:t>
            </a:r>
            <a:r>
              <a:rPr lang="en-US" dirty="0"/>
              <a:t> ipsum, </a:t>
            </a:r>
            <a:r>
              <a:rPr lang="en-US" dirty="0" err="1"/>
              <a:t>vel</a:t>
            </a:r>
            <a:r>
              <a:rPr lang="en-US" dirty="0"/>
              <a:t> </a:t>
            </a:r>
            <a:r>
              <a:rPr lang="en-US" dirty="0" err="1"/>
              <a:t>egestas</a:t>
            </a:r>
            <a:r>
              <a:rPr lang="en-US" dirty="0"/>
              <a:t> </a:t>
            </a:r>
            <a:r>
              <a:rPr lang="en-US" dirty="0" err="1"/>
              <a:t>diam</a:t>
            </a:r>
            <a:r>
              <a:rPr lang="en-US" dirty="0"/>
              <a:t> </a:t>
            </a:r>
            <a:r>
              <a:rPr lang="en-US" dirty="0" err="1"/>
              <a:t>efficitur</a:t>
            </a:r>
            <a:r>
              <a:rPr lang="en-US" dirty="0"/>
              <a:t> sit </a:t>
            </a:r>
            <a:r>
              <a:rPr lang="en-US" dirty="0" err="1"/>
              <a:t>amet</a:t>
            </a:r>
            <a:r>
              <a:rPr lang="en-US" dirty="0"/>
              <a:t>. Maecenas </a:t>
            </a:r>
            <a:r>
              <a:rPr lang="en-US" dirty="0" err="1"/>
              <a:t>commodo</a:t>
            </a:r>
            <a:r>
              <a:rPr lang="en-US" dirty="0"/>
              <a:t> </a:t>
            </a:r>
            <a:r>
              <a:rPr lang="en-US" dirty="0" err="1"/>
              <a:t>fringilla</a:t>
            </a:r>
            <a:r>
              <a:rPr lang="en-US" dirty="0"/>
              <a:t> nisi, non maximus </a:t>
            </a:r>
            <a:r>
              <a:rPr lang="en-US" dirty="0" err="1"/>
              <a:t>massa</a:t>
            </a:r>
            <a:r>
              <a:rPr lang="en-US" dirty="0"/>
              <a:t> </a:t>
            </a:r>
            <a:r>
              <a:rPr lang="en-US" dirty="0" err="1"/>
              <a:t>iaculis</a:t>
            </a:r>
            <a:r>
              <a:rPr lang="en-US" dirty="0"/>
              <a:t> </a:t>
            </a:r>
            <a:r>
              <a:rPr lang="en-US" dirty="0" err="1"/>
              <a:t>nec</a:t>
            </a:r>
            <a:r>
              <a:rPr lang="en-US" dirty="0"/>
              <a:t>. </a:t>
            </a:r>
          </a:p>
        </p:txBody>
      </p:sp>
      <p:grpSp>
        <p:nvGrpSpPr>
          <p:cNvPr id="12" name="Group 11">
            <a:extLst>
              <a:ext uri="{FF2B5EF4-FFF2-40B4-BE49-F238E27FC236}">
                <a16:creationId xmlns:a16="http://schemas.microsoft.com/office/drawing/2014/main" id="{5786E4A0-C315-B64D-8CF7-EE046135D339}"/>
              </a:ext>
            </a:extLst>
          </p:cNvPr>
          <p:cNvGrpSpPr/>
          <p:nvPr userDrawn="1"/>
        </p:nvGrpSpPr>
        <p:grpSpPr>
          <a:xfrm>
            <a:off x="685800" y="6257314"/>
            <a:ext cx="506815" cy="226800"/>
            <a:chOff x="685800" y="6257314"/>
            <a:chExt cx="506815" cy="226800"/>
          </a:xfrm>
        </p:grpSpPr>
        <p:cxnSp>
          <p:nvCxnSpPr>
            <p:cNvPr id="13" name="Straight Connector 12">
              <a:extLst>
                <a:ext uri="{FF2B5EF4-FFF2-40B4-BE49-F238E27FC236}">
                  <a16:creationId xmlns:a16="http://schemas.microsoft.com/office/drawing/2014/main" id="{19AE7FCD-4192-2E47-9B58-3444ACF779B3}"/>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A57C3955-E782-7C4A-8E65-8BDD5FEE015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1" name="Picture 10">
            <a:extLst>
              <a:ext uri="{FF2B5EF4-FFF2-40B4-BE49-F238E27FC236}">
                <a16:creationId xmlns:a16="http://schemas.microsoft.com/office/drawing/2014/main" id="{12C97F4D-3366-1241-9B6E-A7657AC1D8F4}"/>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1714916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8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8039101" cy="749808"/>
          </a:xfrm>
        </p:spPr>
        <p:txBody>
          <a:bodyPr anchor="t" anchorCtr="0"/>
          <a:lstStyle>
            <a:lvl1pPr>
              <a:defRPr sz="2400" b="0" i="0">
                <a:latin typeface="Futura Next Medium" panose="020B0602020204020303" pitchFamily="34" charset="77"/>
              </a:defRPr>
            </a:lvl1pPr>
          </a:lstStyle>
          <a:p>
            <a:r>
              <a:rPr lang="en-US" dirty="0"/>
              <a:t>Long title sentence case, the standard chunk of Lorem Ipsum used since the 1500s is reproduced below.</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3"/>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3" name="Text Placeholder 8">
            <a:extLst>
              <a:ext uri="{FF2B5EF4-FFF2-40B4-BE49-F238E27FC236}">
                <a16:creationId xmlns:a16="http://schemas.microsoft.com/office/drawing/2014/main" id="{6D17640F-B0EC-8546-92BF-262CBF7216C4}"/>
              </a:ext>
            </a:extLst>
          </p:cNvPr>
          <p:cNvSpPr>
            <a:spLocks noGrp="1"/>
          </p:cNvSpPr>
          <p:nvPr>
            <p:ph type="body" sz="quarter" idx="17" hasCustomPrompt="1"/>
          </p:nvPr>
        </p:nvSpPr>
        <p:spPr>
          <a:xfrm>
            <a:off x="685800" y="2057400"/>
            <a:ext cx="33528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2"/>
                </a:solidFill>
                <a:latin typeface="Futura Next DemiBold" panose="020B0502020204020303" pitchFamily="34" charset="77"/>
              </a:defRPr>
            </a:lvl2pPr>
            <a:lvl3pPr marL="0" indent="0">
              <a:lnSpc>
                <a:spcPct val="120000"/>
              </a:lnSpc>
              <a:spcBef>
                <a:spcPts val="400"/>
              </a:spcBef>
              <a:spcAft>
                <a:spcPts val="200"/>
              </a:spcAft>
              <a:buNone/>
              <a:defRPr lang="en-US" sz="1600" b="1" i="0" kern="1200" dirty="0">
                <a:solidFill>
                  <a:schemeClr val="accent1"/>
                </a:solidFill>
                <a:latin typeface="Futura Next DemiBold" panose="020B0502020204020303" pitchFamily="34" charset="77"/>
                <a:ea typeface="+mn-ea"/>
                <a:cs typeface="+mn-cs"/>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marL="0" lvl="2" indent="0" algn="l" defTabSz="914400" rtl="0" eaLnBrk="1" latinLnBrk="0" hangingPunct="1">
              <a:lnSpc>
                <a:spcPct val="120000"/>
              </a:lnSpc>
              <a:spcBef>
                <a:spcPts val="400"/>
              </a:spcBef>
              <a:spcAft>
                <a:spcPts val="200"/>
              </a:spcAft>
              <a:buFont typeface="Arial" panose="020B0604020202020204" pitchFamily="34" charset="0"/>
              <a:buNone/>
              <a:tabLst/>
            </a:pPr>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
        <p:nvSpPr>
          <p:cNvPr id="14" name="Text Placeholder 8">
            <a:extLst>
              <a:ext uri="{FF2B5EF4-FFF2-40B4-BE49-F238E27FC236}">
                <a16:creationId xmlns:a16="http://schemas.microsoft.com/office/drawing/2014/main" id="{C3DBA832-F974-8945-A1DE-FA87C969C77D}"/>
              </a:ext>
            </a:extLst>
          </p:cNvPr>
          <p:cNvSpPr>
            <a:spLocks noGrp="1"/>
          </p:cNvSpPr>
          <p:nvPr>
            <p:ph type="body" sz="quarter" idx="18" hasCustomPrompt="1"/>
          </p:nvPr>
        </p:nvSpPr>
        <p:spPr>
          <a:xfrm>
            <a:off x="4419600" y="2057400"/>
            <a:ext cx="33528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2"/>
                </a:solidFill>
                <a:latin typeface="Futura Next DemiBold" panose="020B0502020204020303" pitchFamily="34" charset="77"/>
              </a:defRPr>
            </a:lvl2pPr>
            <a:lvl3pPr marL="0" indent="0">
              <a:lnSpc>
                <a:spcPct val="120000"/>
              </a:lnSpc>
              <a:spcBef>
                <a:spcPts val="400"/>
              </a:spcBef>
              <a:spcAft>
                <a:spcPts val="200"/>
              </a:spcAft>
              <a:buNone/>
              <a:defRPr lang="en-US" sz="1600" b="1" i="0" kern="1200" dirty="0">
                <a:solidFill>
                  <a:schemeClr val="accent1"/>
                </a:solidFill>
                <a:latin typeface="Futura Next DemiBold" panose="020B0502020204020303" pitchFamily="34" charset="77"/>
                <a:ea typeface="+mn-ea"/>
                <a:cs typeface="+mn-cs"/>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marL="0" lvl="2" indent="0" algn="l" defTabSz="914400" rtl="0" eaLnBrk="1" latinLnBrk="0" hangingPunct="1">
              <a:lnSpc>
                <a:spcPct val="120000"/>
              </a:lnSpc>
              <a:spcBef>
                <a:spcPts val="400"/>
              </a:spcBef>
              <a:spcAft>
                <a:spcPts val="200"/>
              </a:spcAft>
              <a:buFont typeface="Arial" panose="020B0604020202020204" pitchFamily="34" charset="0"/>
              <a:buNone/>
              <a:tabLst/>
            </a:pPr>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
        <p:nvSpPr>
          <p:cNvPr id="15" name="Text Placeholder 8">
            <a:extLst>
              <a:ext uri="{FF2B5EF4-FFF2-40B4-BE49-F238E27FC236}">
                <a16:creationId xmlns:a16="http://schemas.microsoft.com/office/drawing/2014/main" id="{3FF8D2A5-42B1-C847-A8E5-C2109F6E6E21}"/>
              </a:ext>
            </a:extLst>
          </p:cNvPr>
          <p:cNvSpPr>
            <a:spLocks noGrp="1"/>
          </p:cNvSpPr>
          <p:nvPr>
            <p:ph type="body" sz="quarter" idx="19" hasCustomPrompt="1"/>
          </p:nvPr>
        </p:nvSpPr>
        <p:spPr>
          <a:xfrm>
            <a:off x="8153399" y="2057400"/>
            <a:ext cx="33528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2"/>
                </a:solidFill>
                <a:latin typeface="Futura Next DemiBold" panose="020B0502020204020303" pitchFamily="34" charset="77"/>
              </a:defRPr>
            </a:lvl2pPr>
            <a:lvl3pPr marL="0" indent="0">
              <a:lnSpc>
                <a:spcPct val="120000"/>
              </a:lnSpc>
              <a:spcBef>
                <a:spcPts val="400"/>
              </a:spcBef>
              <a:spcAft>
                <a:spcPts val="200"/>
              </a:spcAft>
              <a:buNone/>
              <a:defRPr lang="en-US" sz="1600" b="1" i="0" kern="1200" dirty="0">
                <a:solidFill>
                  <a:schemeClr val="accent1"/>
                </a:solidFill>
                <a:latin typeface="Futura Next DemiBold" panose="020B0502020204020303" pitchFamily="34" charset="77"/>
                <a:ea typeface="+mn-ea"/>
                <a:cs typeface="+mn-cs"/>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marL="0" lvl="2" indent="0" algn="l" defTabSz="914400" rtl="0" eaLnBrk="1" latinLnBrk="0" hangingPunct="1">
              <a:lnSpc>
                <a:spcPct val="120000"/>
              </a:lnSpc>
              <a:spcBef>
                <a:spcPts val="400"/>
              </a:spcBef>
              <a:spcAft>
                <a:spcPts val="200"/>
              </a:spcAft>
              <a:buFont typeface="Arial" panose="020B0604020202020204" pitchFamily="34" charset="0"/>
              <a:buNone/>
              <a:tabLst/>
            </a:pPr>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
        <p:nvSpPr>
          <p:cNvPr id="8" name="Picture Placeholder 14">
            <a:extLst>
              <a:ext uri="{FF2B5EF4-FFF2-40B4-BE49-F238E27FC236}">
                <a16:creationId xmlns:a16="http://schemas.microsoft.com/office/drawing/2014/main" id="{16B3A076-1C3C-1D49-8560-44F0195F263D}"/>
              </a:ext>
            </a:extLst>
          </p:cNvPr>
          <p:cNvSpPr>
            <a:spLocks noGrp="1"/>
          </p:cNvSpPr>
          <p:nvPr>
            <p:ph type="pic" sz="quarter" idx="14" hasCustomPrompt="1"/>
          </p:nvPr>
        </p:nvSpPr>
        <p:spPr>
          <a:xfrm>
            <a:off x="9509760" y="533401"/>
            <a:ext cx="1993392" cy="1143000"/>
          </a:xfrm>
          <a:prstGeom prst="rect">
            <a:avLst/>
          </a:prstGeom>
          <a:no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Client’s Logo</a:t>
            </a:r>
          </a:p>
        </p:txBody>
      </p:sp>
      <p:grpSp>
        <p:nvGrpSpPr>
          <p:cNvPr id="16" name="Group 15">
            <a:extLst>
              <a:ext uri="{FF2B5EF4-FFF2-40B4-BE49-F238E27FC236}">
                <a16:creationId xmlns:a16="http://schemas.microsoft.com/office/drawing/2014/main" id="{32C3CF63-BFF3-A545-8354-7BEA75F91B07}"/>
              </a:ext>
            </a:extLst>
          </p:cNvPr>
          <p:cNvGrpSpPr/>
          <p:nvPr userDrawn="1"/>
        </p:nvGrpSpPr>
        <p:grpSpPr>
          <a:xfrm>
            <a:off x="685800" y="6257314"/>
            <a:ext cx="506815" cy="226800"/>
            <a:chOff x="685800" y="6257314"/>
            <a:chExt cx="506815" cy="226800"/>
          </a:xfrm>
        </p:grpSpPr>
        <p:cxnSp>
          <p:nvCxnSpPr>
            <p:cNvPr id="17" name="Straight Connector 16">
              <a:extLst>
                <a:ext uri="{FF2B5EF4-FFF2-40B4-BE49-F238E27FC236}">
                  <a16:creationId xmlns:a16="http://schemas.microsoft.com/office/drawing/2014/main" id="{3764554B-D34F-654A-8969-7F8C697C0AB2}"/>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289CF0A0-5642-094D-B782-E78718F9EE7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20" name="Picture 19">
            <a:extLst>
              <a:ext uri="{FF2B5EF4-FFF2-40B4-BE49-F238E27FC236}">
                <a16:creationId xmlns:a16="http://schemas.microsoft.com/office/drawing/2014/main" id="{69C477D4-FBB2-BE48-BA3D-42FCA460A576}"/>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129139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9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8013698" cy="749808"/>
          </a:xfrm>
        </p:spPr>
        <p:txBody>
          <a:bodyPr anchor="t" anchorCtr="0"/>
          <a:lstStyle>
            <a:lvl1pPr>
              <a:defRPr sz="2400" b="0" i="0">
                <a:latin typeface="Futura Next Medium" panose="020B0602020204020303" pitchFamily="34" charset="77"/>
              </a:defRPr>
            </a:lvl1pPr>
          </a:lstStyle>
          <a:p>
            <a:r>
              <a:rPr lang="en-US" dirty="0"/>
              <a:t>Long title sentence case, the standard chunk of Lorem Ipsum used since the 1500s is reproduced below.</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3"/>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8" name="Picture Placeholder 14">
            <a:extLst>
              <a:ext uri="{FF2B5EF4-FFF2-40B4-BE49-F238E27FC236}">
                <a16:creationId xmlns:a16="http://schemas.microsoft.com/office/drawing/2014/main" id="{16B3A076-1C3C-1D49-8560-44F0195F263D}"/>
              </a:ext>
            </a:extLst>
          </p:cNvPr>
          <p:cNvSpPr>
            <a:spLocks noGrp="1"/>
          </p:cNvSpPr>
          <p:nvPr>
            <p:ph type="pic" sz="quarter" idx="14" hasCustomPrompt="1"/>
          </p:nvPr>
        </p:nvSpPr>
        <p:spPr>
          <a:xfrm>
            <a:off x="9509760" y="533401"/>
            <a:ext cx="1993392" cy="1143000"/>
          </a:xfrm>
          <a:prstGeom prst="rect">
            <a:avLst/>
          </a:prstGeom>
          <a:no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Client’s Logo</a:t>
            </a:r>
          </a:p>
        </p:txBody>
      </p:sp>
      <p:sp>
        <p:nvSpPr>
          <p:cNvPr id="9" name="Text Placeholder 8">
            <a:extLst>
              <a:ext uri="{FF2B5EF4-FFF2-40B4-BE49-F238E27FC236}">
                <a16:creationId xmlns:a16="http://schemas.microsoft.com/office/drawing/2014/main" id="{05423423-F878-A44E-97B0-A5EDB0069790}"/>
              </a:ext>
            </a:extLst>
          </p:cNvPr>
          <p:cNvSpPr>
            <a:spLocks noGrp="1"/>
          </p:cNvSpPr>
          <p:nvPr>
            <p:ph type="body" sz="quarter" idx="18" hasCustomPrompt="1"/>
          </p:nvPr>
        </p:nvSpPr>
        <p:spPr>
          <a:xfrm>
            <a:off x="685800" y="2057400"/>
            <a:ext cx="2400299"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600"/>
              </a:spcBef>
              <a:spcAft>
                <a:spcPts val="200"/>
              </a:spcAft>
              <a:buNone/>
              <a:defRPr sz="1000" b="0" i="0" spc="50" baseline="0">
                <a:solidFill>
                  <a:schemeClr val="accent2"/>
                </a:solidFill>
                <a:latin typeface="Futura Next DemiBold" panose="020B0502020204020303" pitchFamily="34" charset="77"/>
              </a:defRPr>
            </a:lvl2pPr>
            <a:lvl3pPr marL="0" indent="0">
              <a:lnSpc>
                <a:spcPct val="120000"/>
              </a:lnSpc>
              <a:spcBef>
                <a:spcPts val="400"/>
              </a:spcBef>
              <a:spcAft>
                <a:spcPts val="200"/>
              </a:spcAft>
              <a:buNone/>
              <a:defRPr lang="en-US" sz="1600" b="1" i="0" kern="1200" dirty="0">
                <a:solidFill>
                  <a:schemeClr val="accent1"/>
                </a:solidFill>
                <a:latin typeface="Futura Next DemiBold" panose="020B0502020204020303" pitchFamily="34" charset="77"/>
                <a:ea typeface="+mn-ea"/>
                <a:cs typeface="+mn-cs"/>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marL="0" lvl="2" indent="0" algn="l" defTabSz="914400" rtl="0" eaLnBrk="1" latinLnBrk="0" hangingPunct="1">
              <a:lnSpc>
                <a:spcPct val="120000"/>
              </a:lnSpc>
              <a:spcBef>
                <a:spcPts val="400"/>
              </a:spcBef>
              <a:spcAft>
                <a:spcPts val="200"/>
              </a:spcAft>
              <a:buFont typeface="Arial" panose="020B0604020202020204" pitchFamily="34" charset="0"/>
              <a:buNone/>
              <a:tabLst/>
            </a:pPr>
            <a:r>
              <a:rPr lang="en-US" dirty="0"/>
              <a:t>Quote</a:t>
            </a:r>
          </a:p>
          <a:p>
            <a:pPr lvl="3"/>
            <a:r>
              <a:rPr lang="en-US" dirty="0"/>
              <a:t>First level bullet</a:t>
            </a:r>
          </a:p>
          <a:p>
            <a:pPr lvl="4"/>
            <a:r>
              <a:rPr lang="en-US" dirty="0"/>
              <a:t>Second level bullet</a:t>
            </a:r>
          </a:p>
          <a:p>
            <a:pPr lvl="5"/>
            <a:r>
              <a:rPr lang="en-US" dirty="0"/>
              <a:t>Numbered bullet</a:t>
            </a:r>
          </a:p>
        </p:txBody>
      </p:sp>
      <p:sp>
        <p:nvSpPr>
          <p:cNvPr id="10" name="Text Placeholder 8">
            <a:extLst>
              <a:ext uri="{FF2B5EF4-FFF2-40B4-BE49-F238E27FC236}">
                <a16:creationId xmlns:a16="http://schemas.microsoft.com/office/drawing/2014/main" id="{9F28BB22-8877-D144-8110-C77C717B7D1A}"/>
              </a:ext>
            </a:extLst>
          </p:cNvPr>
          <p:cNvSpPr>
            <a:spLocks noGrp="1"/>
          </p:cNvSpPr>
          <p:nvPr>
            <p:ph type="body" sz="quarter" idx="19" hasCustomPrompt="1"/>
          </p:nvPr>
        </p:nvSpPr>
        <p:spPr>
          <a:xfrm>
            <a:off x="3492499" y="2057400"/>
            <a:ext cx="2400299"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buNone/>
              <a:defRPr sz="1000" b="0" i="0" spc="50" baseline="0">
                <a:solidFill>
                  <a:schemeClr val="accent2"/>
                </a:solidFill>
                <a:latin typeface="Futura Next DemiBold" panose="020B0502020204020303" pitchFamily="34" charset="77"/>
              </a:defRPr>
            </a:lvl2pPr>
            <a:lvl3pPr marL="0" indent="0">
              <a:lnSpc>
                <a:spcPct val="120000"/>
              </a:lnSpc>
              <a:spcBef>
                <a:spcPts val="400"/>
              </a:spcBef>
              <a:spcAft>
                <a:spcPts val="200"/>
              </a:spcAft>
              <a:buNone/>
              <a:defRPr lang="en-US" sz="1600" b="1" i="0" kern="1200" dirty="0">
                <a:solidFill>
                  <a:schemeClr val="accent1"/>
                </a:solidFill>
                <a:latin typeface="Futura Next DemiBold" panose="020B0502020204020303" pitchFamily="34" charset="77"/>
                <a:ea typeface="+mn-ea"/>
                <a:cs typeface="+mn-cs"/>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marL="0" lvl="2" indent="0" algn="l" defTabSz="914400" rtl="0" eaLnBrk="1" latinLnBrk="0" hangingPunct="1">
              <a:lnSpc>
                <a:spcPct val="120000"/>
              </a:lnSpc>
              <a:spcBef>
                <a:spcPts val="400"/>
              </a:spcBef>
              <a:spcAft>
                <a:spcPts val="200"/>
              </a:spcAft>
              <a:buFont typeface="Arial" panose="020B0604020202020204" pitchFamily="34" charset="0"/>
              <a:buNone/>
              <a:tabLst/>
            </a:pPr>
            <a:r>
              <a:rPr lang="en-US" dirty="0"/>
              <a:t>Quote</a:t>
            </a:r>
          </a:p>
          <a:p>
            <a:pPr lvl="3"/>
            <a:r>
              <a:rPr lang="en-US" dirty="0"/>
              <a:t>First level bullet</a:t>
            </a:r>
          </a:p>
          <a:p>
            <a:pPr lvl="4"/>
            <a:r>
              <a:rPr lang="en-US" dirty="0"/>
              <a:t>Second level bullet</a:t>
            </a:r>
          </a:p>
          <a:p>
            <a:pPr lvl="5"/>
            <a:r>
              <a:rPr lang="en-US" dirty="0"/>
              <a:t>Numbered bullet</a:t>
            </a:r>
          </a:p>
        </p:txBody>
      </p:sp>
      <p:sp>
        <p:nvSpPr>
          <p:cNvPr id="11" name="Text Placeholder 8">
            <a:extLst>
              <a:ext uri="{FF2B5EF4-FFF2-40B4-BE49-F238E27FC236}">
                <a16:creationId xmlns:a16="http://schemas.microsoft.com/office/drawing/2014/main" id="{F0B235DA-80E9-3D4C-BFAA-D89880BDDE6E}"/>
              </a:ext>
            </a:extLst>
          </p:cNvPr>
          <p:cNvSpPr>
            <a:spLocks noGrp="1"/>
          </p:cNvSpPr>
          <p:nvPr>
            <p:ph type="body" sz="quarter" idx="20" hasCustomPrompt="1"/>
          </p:nvPr>
        </p:nvSpPr>
        <p:spPr>
          <a:xfrm>
            <a:off x="6299198" y="2057400"/>
            <a:ext cx="2400299"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buNone/>
              <a:defRPr sz="1000" b="0" i="0" spc="50" baseline="0">
                <a:solidFill>
                  <a:schemeClr val="accent2"/>
                </a:solidFill>
                <a:latin typeface="Futura Next DemiBold" panose="020B0502020204020303" pitchFamily="34" charset="77"/>
              </a:defRPr>
            </a:lvl2pPr>
            <a:lvl3pPr marL="0" indent="0">
              <a:lnSpc>
                <a:spcPct val="120000"/>
              </a:lnSpc>
              <a:spcBef>
                <a:spcPts val="400"/>
              </a:spcBef>
              <a:spcAft>
                <a:spcPts val="200"/>
              </a:spcAft>
              <a:buNone/>
              <a:defRPr lang="en-US" sz="1600" b="1" i="0" kern="1200" dirty="0">
                <a:solidFill>
                  <a:schemeClr val="accent1"/>
                </a:solidFill>
                <a:latin typeface="Futura Next DemiBold" panose="020B0502020204020303" pitchFamily="34" charset="77"/>
                <a:ea typeface="+mn-ea"/>
                <a:cs typeface="+mn-cs"/>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marL="0" lvl="2" indent="0" algn="l" defTabSz="914400" rtl="0" eaLnBrk="1" latinLnBrk="0" hangingPunct="1">
              <a:lnSpc>
                <a:spcPct val="120000"/>
              </a:lnSpc>
              <a:spcBef>
                <a:spcPts val="400"/>
              </a:spcBef>
              <a:spcAft>
                <a:spcPts val="200"/>
              </a:spcAft>
              <a:buFont typeface="Arial" panose="020B0604020202020204" pitchFamily="34" charset="0"/>
              <a:buNone/>
              <a:tabLst/>
            </a:pPr>
            <a:r>
              <a:rPr lang="en-US" dirty="0"/>
              <a:t>Quote</a:t>
            </a:r>
          </a:p>
          <a:p>
            <a:pPr lvl="3"/>
            <a:r>
              <a:rPr lang="en-US" dirty="0"/>
              <a:t>First level bullet</a:t>
            </a:r>
          </a:p>
          <a:p>
            <a:pPr lvl="4"/>
            <a:r>
              <a:rPr lang="en-US" dirty="0"/>
              <a:t>Second level bullet</a:t>
            </a:r>
          </a:p>
          <a:p>
            <a:pPr lvl="5"/>
            <a:r>
              <a:rPr lang="en-US" dirty="0"/>
              <a:t>Numbered bullet</a:t>
            </a:r>
          </a:p>
        </p:txBody>
      </p:sp>
      <p:sp>
        <p:nvSpPr>
          <p:cNvPr id="17" name="Picture Placeholder 14">
            <a:extLst>
              <a:ext uri="{FF2B5EF4-FFF2-40B4-BE49-F238E27FC236}">
                <a16:creationId xmlns:a16="http://schemas.microsoft.com/office/drawing/2014/main" id="{5CF2F81F-FD30-6E45-9CFA-469296FE7064}"/>
              </a:ext>
            </a:extLst>
          </p:cNvPr>
          <p:cNvSpPr>
            <a:spLocks noGrp="1"/>
          </p:cNvSpPr>
          <p:nvPr>
            <p:ph type="pic" sz="quarter" idx="11" hasCustomPrompt="1"/>
          </p:nvPr>
        </p:nvSpPr>
        <p:spPr>
          <a:xfrm>
            <a:off x="9102853" y="2057400"/>
            <a:ext cx="2400299" cy="4114800"/>
          </a:xfrm>
          <a:prstGeom prst="rect">
            <a:avLst/>
          </a:prstGeom>
          <a:solidFill>
            <a:schemeClr val="tx2">
              <a:alpha val="5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grpSp>
        <p:nvGrpSpPr>
          <p:cNvPr id="16" name="Group 15">
            <a:extLst>
              <a:ext uri="{FF2B5EF4-FFF2-40B4-BE49-F238E27FC236}">
                <a16:creationId xmlns:a16="http://schemas.microsoft.com/office/drawing/2014/main" id="{A31AD765-912B-0C45-B789-D88B632C4EDF}"/>
              </a:ext>
            </a:extLst>
          </p:cNvPr>
          <p:cNvGrpSpPr/>
          <p:nvPr userDrawn="1"/>
        </p:nvGrpSpPr>
        <p:grpSpPr>
          <a:xfrm>
            <a:off x="685800" y="6257314"/>
            <a:ext cx="506815" cy="226800"/>
            <a:chOff x="685800" y="6257314"/>
            <a:chExt cx="506815" cy="226800"/>
          </a:xfrm>
        </p:grpSpPr>
        <p:cxnSp>
          <p:nvCxnSpPr>
            <p:cNvPr id="18" name="Straight Connector 17">
              <a:extLst>
                <a:ext uri="{FF2B5EF4-FFF2-40B4-BE49-F238E27FC236}">
                  <a16:creationId xmlns:a16="http://schemas.microsoft.com/office/drawing/2014/main" id="{04DA66E5-D2EC-6D48-8E3A-052D2485A00C}"/>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AAC3BA40-3A42-6E45-91D1-153CBB1BE62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4" name="Picture 13">
            <a:extLst>
              <a:ext uri="{FF2B5EF4-FFF2-40B4-BE49-F238E27FC236}">
                <a16:creationId xmlns:a16="http://schemas.microsoft.com/office/drawing/2014/main" id="{315825A6-F663-4944-BD97-9AB8FCE45C2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964815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7_Case Study - One Column Big Image">
    <p:spTree>
      <p:nvGrpSpPr>
        <p:cNvPr id="1" name=""/>
        <p:cNvGrpSpPr/>
        <p:nvPr/>
      </p:nvGrpSpPr>
      <p:grpSpPr>
        <a:xfrm>
          <a:off x="0" y="0"/>
          <a:ext cx="0" cy="0"/>
          <a:chOff x="0" y="0"/>
          <a:chExt cx="0" cy="0"/>
        </a:xfrm>
      </p:grpSpPr>
      <p:sp>
        <p:nvSpPr>
          <p:cNvPr id="9" name="Picture Placeholder 14">
            <a:extLst>
              <a:ext uri="{FF2B5EF4-FFF2-40B4-BE49-F238E27FC236}">
                <a16:creationId xmlns:a16="http://schemas.microsoft.com/office/drawing/2014/main" id="{29011027-0D46-694E-877D-F68DBE6FFE7A}"/>
              </a:ext>
            </a:extLst>
          </p:cNvPr>
          <p:cNvSpPr>
            <a:spLocks noGrp="1"/>
          </p:cNvSpPr>
          <p:nvPr>
            <p:ph type="pic" sz="quarter" idx="11" hasCustomPrompt="1"/>
          </p:nvPr>
        </p:nvSpPr>
        <p:spPr>
          <a:xfrm>
            <a:off x="8153400" y="0"/>
            <a:ext cx="4038599" cy="6858000"/>
          </a:xfrm>
          <a:prstGeom prst="rect">
            <a:avLst/>
          </a:prstGeom>
          <a:solidFill>
            <a:schemeClr val="tx2">
              <a:alpha val="5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2552700" y="926592"/>
            <a:ext cx="4963668" cy="1146048"/>
          </a:xfrm>
        </p:spPr>
        <p:txBody>
          <a:bodyPr anchor="ctr" anchorCtr="0"/>
          <a:lstStyle>
            <a:lvl1pPr>
              <a:defRPr sz="2400" b="0" i="0">
                <a:latin typeface="Futura Next Medium" panose="020B0602020204020303" pitchFamily="34" charset="77"/>
              </a:defRPr>
            </a:lvl1pPr>
          </a:lstStyle>
          <a:p>
            <a:r>
              <a:rPr lang="en-US" dirty="0"/>
              <a:t>Long title sentence case, the standard chunk of Lorem Ipsum used is reproduced below.</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3"/>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1" name="Text Placeholder 8">
            <a:extLst>
              <a:ext uri="{FF2B5EF4-FFF2-40B4-BE49-F238E27FC236}">
                <a16:creationId xmlns:a16="http://schemas.microsoft.com/office/drawing/2014/main" id="{6047BD24-6DC8-4A40-9E57-6013ECAAC2D6}"/>
              </a:ext>
            </a:extLst>
          </p:cNvPr>
          <p:cNvSpPr>
            <a:spLocks noGrp="1"/>
          </p:cNvSpPr>
          <p:nvPr>
            <p:ph type="body" sz="quarter" idx="16" hasCustomPrompt="1"/>
          </p:nvPr>
        </p:nvSpPr>
        <p:spPr>
          <a:xfrm>
            <a:off x="685800" y="2395728"/>
            <a:ext cx="6830568" cy="3776472"/>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2"/>
                </a:solidFill>
                <a:latin typeface="Futura Next DemiBold" panose="020B0502020204020303" pitchFamily="34" charset="77"/>
              </a:defRPr>
            </a:lvl2pPr>
            <a:lvl3pPr marL="0" indent="0">
              <a:lnSpc>
                <a:spcPct val="120000"/>
              </a:lnSpc>
              <a:spcBef>
                <a:spcPts val="400"/>
              </a:spcBef>
              <a:spcAft>
                <a:spcPts val="200"/>
              </a:spcAft>
              <a:buNone/>
              <a:defRPr lang="en-US" sz="1600" b="1" i="0" kern="1200" dirty="0">
                <a:solidFill>
                  <a:schemeClr val="accent1"/>
                </a:solidFill>
                <a:latin typeface="Futura Next DemiBold" panose="020B0502020204020303" pitchFamily="34" charset="77"/>
                <a:ea typeface="+mn-ea"/>
                <a:cs typeface="+mn-cs"/>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marL="0" lvl="2" indent="0" algn="l" defTabSz="914400" rtl="0" eaLnBrk="1" latinLnBrk="0" hangingPunct="1">
              <a:lnSpc>
                <a:spcPct val="120000"/>
              </a:lnSpc>
              <a:spcBef>
                <a:spcPts val="400"/>
              </a:spcBef>
              <a:spcAft>
                <a:spcPts val="200"/>
              </a:spcAft>
              <a:buFont typeface="Arial" panose="020B0604020202020204" pitchFamily="34" charset="0"/>
              <a:buNone/>
              <a:tabLst/>
            </a:pPr>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
        <p:nvSpPr>
          <p:cNvPr id="8" name="Picture Placeholder 14">
            <a:extLst>
              <a:ext uri="{FF2B5EF4-FFF2-40B4-BE49-F238E27FC236}">
                <a16:creationId xmlns:a16="http://schemas.microsoft.com/office/drawing/2014/main" id="{26D931EE-1D18-7349-A083-D01A1393C741}"/>
              </a:ext>
            </a:extLst>
          </p:cNvPr>
          <p:cNvSpPr>
            <a:spLocks noGrp="1"/>
          </p:cNvSpPr>
          <p:nvPr>
            <p:ph type="pic" sz="quarter" idx="14" hasCustomPrompt="1"/>
          </p:nvPr>
        </p:nvSpPr>
        <p:spPr>
          <a:xfrm>
            <a:off x="685800" y="929640"/>
            <a:ext cx="1485900" cy="1143000"/>
          </a:xfrm>
          <a:prstGeom prst="rect">
            <a:avLst/>
          </a:prstGeom>
          <a:no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Client’s Logo</a:t>
            </a:r>
          </a:p>
        </p:txBody>
      </p:sp>
      <p:cxnSp>
        <p:nvCxnSpPr>
          <p:cNvPr id="10" name="Straight Connector 9">
            <a:extLst>
              <a:ext uri="{FF2B5EF4-FFF2-40B4-BE49-F238E27FC236}">
                <a16:creationId xmlns:a16="http://schemas.microsoft.com/office/drawing/2014/main" id="{5E7EBF31-D3F9-D04C-A7F3-7DBE95876838}"/>
              </a:ext>
            </a:extLst>
          </p:cNvPr>
          <p:cNvCxnSpPr>
            <a:cxnSpLocks/>
          </p:cNvCxnSpPr>
          <p:nvPr userDrawn="1"/>
        </p:nvCxnSpPr>
        <p:spPr>
          <a:xfrm>
            <a:off x="2366010" y="926592"/>
            <a:ext cx="0" cy="1146048"/>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D8BB7BD0-08EA-8D4D-9B9B-CDAB3B8E6761}"/>
              </a:ext>
            </a:extLst>
          </p:cNvPr>
          <p:cNvGrpSpPr/>
          <p:nvPr userDrawn="1"/>
        </p:nvGrpSpPr>
        <p:grpSpPr>
          <a:xfrm>
            <a:off x="685800" y="6257314"/>
            <a:ext cx="506815" cy="226800"/>
            <a:chOff x="685800" y="6257314"/>
            <a:chExt cx="506815" cy="226800"/>
          </a:xfrm>
        </p:grpSpPr>
        <p:cxnSp>
          <p:nvCxnSpPr>
            <p:cNvPr id="17" name="Straight Connector 16">
              <a:extLst>
                <a:ext uri="{FF2B5EF4-FFF2-40B4-BE49-F238E27FC236}">
                  <a16:creationId xmlns:a16="http://schemas.microsoft.com/office/drawing/2014/main" id="{DECCB898-585E-1C4A-B14B-7B1611E7F903}"/>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3CD02853-C240-F748-BF05-4AA1BD05C5F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3" name="Picture 12">
            <a:extLst>
              <a:ext uri="{FF2B5EF4-FFF2-40B4-BE49-F238E27FC236}">
                <a16:creationId xmlns:a16="http://schemas.microsoft.com/office/drawing/2014/main" id="{1D1E5078-D14A-C547-870D-F5E096668BF0}"/>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1328923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2"/>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marL="411480" indent="-411480">
              <a:buAutoNum type="arabicPeriod"/>
              <a:defRPr/>
            </a:lvl1pPr>
            <a:lvl2pPr marL="822960" indent="-411480">
              <a:defRPr/>
            </a:lvl2pPr>
            <a:lvl3pPr marL="1234440" indent="-411480">
              <a:buAutoNum type="arabicPeriod"/>
              <a:defRPr/>
            </a:lvl3pPr>
            <a:lvl4pPr marL="1645920" indent="-411480">
              <a:buAutoNum type="arabicPeriod"/>
              <a:defRPr/>
            </a:lvl4pPr>
            <a:lvl5pPr marL="2057400" indent="-41148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dirty="0"/>
          </a:p>
        </p:txBody>
      </p:sp>
      <p:grpSp>
        <p:nvGrpSpPr>
          <p:cNvPr id="10" name="Group 9">
            <a:extLst>
              <a:ext uri="{FF2B5EF4-FFF2-40B4-BE49-F238E27FC236}">
                <a16:creationId xmlns:a16="http://schemas.microsoft.com/office/drawing/2014/main" id="{1963D4D6-9330-0744-A35B-DB6054DAA62C}"/>
              </a:ext>
            </a:extLst>
          </p:cNvPr>
          <p:cNvGrpSpPr/>
          <p:nvPr userDrawn="1"/>
        </p:nvGrpSpPr>
        <p:grpSpPr>
          <a:xfrm>
            <a:off x="685800" y="6257314"/>
            <a:ext cx="506815" cy="226800"/>
            <a:chOff x="685800" y="6257314"/>
            <a:chExt cx="506815" cy="226800"/>
          </a:xfrm>
        </p:grpSpPr>
        <p:cxnSp>
          <p:nvCxnSpPr>
            <p:cNvPr id="11" name="Straight Connector 10">
              <a:extLst>
                <a:ext uri="{FF2B5EF4-FFF2-40B4-BE49-F238E27FC236}">
                  <a16:creationId xmlns:a16="http://schemas.microsoft.com/office/drawing/2014/main" id="{CE240059-9971-DF4D-A45C-F77FEFBC3064}"/>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56A22B8-D229-C048-BBBC-9BD0AFC3D77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2" name="Picture 11">
            <a:extLst>
              <a:ext uri="{FF2B5EF4-FFF2-40B4-BE49-F238E27FC236}">
                <a16:creationId xmlns:a16="http://schemas.microsoft.com/office/drawing/2014/main" id="{908F2FDC-914B-E04F-86AE-4F393E33FA76}"/>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280723" y="6250004"/>
            <a:ext cx="236363" cy="234000"/>
          </a:xfrm>
          <a:prstGeom prst="rect">
            <a:avLst/>
          </a:prstGeom>
        </p:spPr>
      </p:pic>
    </p:spTree>
    <p:extLst>
      <p:ext uri="{BB962C8B-B14F-4D97-AF65-F5344CB8AC3E}">
        <p14:creationId xmlns:p14="http://schemas.microsoft.com/office/powerpoint/2010/main" val="231959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3_Agenda — White">
    <p:bg>
      <p:bgPr>
        <a:solidFill>
          <a:schemeClr val="bg2"/>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286500" y="1144699"/>
            <a:ext cx="5216652" cy="4572000"/>
          </a:xfrm>
        </p:spPr>
        <p:txBody>
          <a:bodyPr anchor="ctr" anchorCtr="0"/>
          <a:lstStyle>
            <a:lvl1pPr marL="411480" indent="-411480">
              <a:buAutoNum type="arabicPeriod"/>
              <a:defRPr>
                <a:solidFill>
                  <a:schemeClr val="tx1"/>
                </a:solidFill>
              </a:defRPr>
            </a:lvl1pPr>
            <a:lvl2pPr marL="822960" indent="-411480">
              <a:defRPr>
                <a:solidFill>
                  <a:schemeClr val="tx1"/>
                </a:solidFill>
              </a:defRPr>
            </a:lvl2pPr>
            <a:lvl3pPr marL="1234440" indent="-411480">
              <a:buAutoNum type="arabicPeriod"/>
              <a:defRPr>
                <a:solidFill>
                  <a:schemeClr val="tx1"/>
                </a:solidFill>
              </a:defRPr>
            </a:lvl3pPr>
            <a:lvl4pPr marL="1645920" indent="-411480">
              <a:buAutoNum type="arabicPeriod"/>
              <a:defRPr>
                <a:solidFill>
                  <a:schemeClr val="tx1"/>
                </a:solidFill>
              </a:defRPr>
            </a:lvl4pPr>
            <a:lvl5pPr marL="2057400" indent="-411480">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lvl1pPr>
              <a:defRPr>
                <a:solidFill>
                  <a:schemeClr val="tx1"/>
                </a:solidFill>
              </a:defRPr>
            </a:lvl1pPr>
          </a:lstStyle>
          <a:p>
            <a:fld id="{58B792A5-9BAE-6942-BFE1-9FCDB51EA51E}" type="slidenum">
              <a:rPr lang="en-US" smtClean="0"/>
              <a:pPr/>
              <a:t>‹#›</a:t>
            </a:fld>
            <a:endParaRPr lang="en-US" dirty="0"/>
          </a:p>
        </p:txBody>
      </p:sp>
      <p:sp>
        <p:nvSpPr>
          <p:cNvPr id="7" name="Title 1">
            <a:extLst>
              <a:ext uri="{FF2B5EF4-FFF2-40B4-BE49-F238E27FC236}">
                <a16:creationId xmlns:a16="http://schemas.microsoft.com/office/drawing/2014/main" id="{EC17D1B4-AFDA-4441-A3D7-1C011477D764}"/>
              </a:ext>
            </a:extLst>
          </p:cNvPr>
          <p:cNvSpPr>
            <a:spLocks noGrp="1"/>
          </p:cNvSpPr>
          <p:nvPr>
            <p:ph type="ctrTitle" hasCustomPrompt="1"/>
          </p:nvPr>
        </p:nvSpPr>
        <p:spPr>
          <a:xfrm>
            <a:off x="1580974" y="1810512"/>
            <a:ext cx="3246120" cy="3248700"/>
          </a:xfrm>
          <a:prstGeom prst="ellipse">
            <a:avLst/>
          </a:prstGeom>
          <a:ln w="203200">
            <a:solidFill>
              <a:schemeClr val="accent1"/>
            </a:solidFill>
          </a:ln>
        </p:spPr>
        <p:txBody>
          <a:bodyPr anchor="ctr" anchorCtr="0">
            <a:noAutofit/>
          </a:bodyPr>
          <a:lstStyle>
            <a:lvl1pPr algn="ctr" defTabSz="914400" rtl="0" eaLnBrk="1" latinLnBrk="0" hangingPunct="1">
              <a:lnSpc>
                <a:spcPct val="110000"/>
              </a:lnSpc>
              <a:spcBef>
                <a:spcPct val="0"/>
              </a:spcBef>
              <a:buNone/>
              <a:defRPr lang="en-US" sz="2400" b="0" i="0" kern="1200" dirty="0">
                <a:solidFill>
                  <a:schemeClr val="tx1"/>
                </a:solidFill>
                <a:latin typeface="Futura Next Medium" panose="020B0602020204020303" pitchFamily="34" charset="77"/>
                <a:ea typeface="+mj-ea"/>
                <a:cs typeface="+mj-cs"/>
              </a:defRPr>
            </a:lvl1pPr>
          </a:lstStyle>
          <a:p>
            <a:r>
              <a:rPr lang="en-US" dirty="0"/>
              <a:t>click to edit master title style</a:t>
            </a:r>
          </a:p>
        </p:txBody>
      </p:sp>
      <p:grpSp>
        <p:nvGrpSpPr>
          <p:cNvPr id="12" name="Group 11">
            <a:extLst>
              <a:ext uri="{FF2B5EF4-FFF2-40B4-BE49-F238E27FC236}">
                <a16:creationId xmlns:a16="http://schemas.microsoft.com/office/drawing/2014/main" id="{8568F254-69AC-5D4A-AB34-8DEA892A7936}"/>
              </a:ext>
            </a:extLst>
          </p:cNvPr>
          <p:cNvGrpSpPr/>
          <p:nvPr userDrawn="1"/>
        </p:nvGrpSpPr>
        <p:grpSpPr>
          <a:xfrm>
            <a:off x="685800" y="6257314"/>
            <a:ext cx="506815" cy="226800"/>
            <a:chOff x="685800" y="6257314"/>
            <a:chExt cx="506815" cy="226800"/>
          </a:xfrm>
        </p:grpSpPr>
        <p:cxnSp>
          <p:nvCxnSpPr>
            <p:cNvPr id="13" name="Straight Connector 12">
              <a:extLst>
                <a:ext uri="{FF2B5EF4-FFF2-40B4-BE49-F238E27FC236}">
                  <a16:creationId xmlns:a16="http://schemas.microsoft.com/office/drawing/2014/main" id="{28863978-4B8B-BE46-811E-1FB04EB998B5}"/>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16DB5F01-695C-3244-9B9E-06CF1F87B0B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0" name="Picture 9">
            <a:extLst>
              <a:ext uri="{FF2B5EF4-FFF2-40B4-BE49-F238E27FC236}">
                <a16:creationId xmlns:a16="http://schemas.microsoft.com/office/drawing/2014/main" id="{4684EFF9-E99F-1341-B1C3-7DAC80D08A78}"/>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4195874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2_Agenda — White">
    <p:bg>
      <p:bgPr>
        <a:solidFill>
          <a:schemeClr val="tx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286500" y="1144699"/>
            <a:ext cx="5216652" cy="4572000"/>
          </a:xfrm>
        </p:spPr>
        <p:txBody>
          <a:bodyPr anchor="ctr" anchorCtr="0"/>
          <a:lstStyle>
            <a:lvl1pPr marL="411480" indent="-411480">
              <a:buAutoNum type="arabicPeriod"/>
              <a:defRPr>
                <a:solidFill>
                  <a:schemeClr val="bg2"/>
                </a:solidFill>
              </a:defRPr>
            </a:lvl1pPr>
            <a:lvl2pPr marL="822960" indent="-411480">
              <a:defRPr>
                <a:solidFill>
                  <a:schemeClr val="bg2"/>
                </a:solidFill>
              </a:defRPr>
            </a:lvl2pPr>
            <a:lvl3pPr marL="1234440" indent="-411480">
              <a:buAutoNum type="arabicPeriod"/>
              <a:defRPr>
                <a:solidFill>
                  <a:schemeClr val="bg2"/>
                </a:solidFill>
              </a:defRPr>
            </a:lvl3pPr>
            <a:lvl4pPr marL="1645920" indent="-411480">
              <a:buAutoNum type="arabicPeriod"/>
              <a:defRPr>
                <a:solidFill>
                  <a:schemeClr val="bg2"/>
                </a:solidFill>
              </a:defRPr>
            </a:lvl4pPr>
            <a:lvl5pPr marL="2057400" indent="-411480">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lvl1pPr>
              <a:defRPr>
                <a:solidFill>
                  <a:schemeClr val="bg2"/>
                </a:solidFill>
              </a:defRPr>
            </a:lvl1pPr>
          </a:lstStyle>
          <a:p>
            <a:fld id="{58B792A5-9BAE-6942-BFE1-9FCDB51EA51E}" type="slidenum">
              <a:rPr lang="en-US" smtClean="0"/>
              <a:pPr/>
              <a:t>‹#›</a:t>
            </a:fld>
            <a:endParaRPr lang="en-US" dirty="0"/>
          </a:p>
        </p:txBody>
      </p:sp>
      <p:sp>
        <p:nvSpPr>
          <p:cNvPr id="7" name="Title 1">
            <a:extLst>
              <a:ext uri="{FF2B5EF4-FFF2-40B4-BE49-F238E27FC236}">
                <a16:creationId xmlns:a16="http://schemas.microsoft.com/office/drawing/2014/main" id="{EC17D1B4-AFDA-4441-A3D7-1C011477D764}"/>
              </a:ext>
            </a:extLst>
          </p:cNvPr>
          <p:cNvSpPr>
            <a:spLocks noGrp="1"/>
          </p:cNvSpPr>
          <p:nvPr>
            <p:ph type="ctrTitle" hasCustomPrompt="1"/>
          </p:nvPr>
        </p:nvSpPr>
        <p:spPr>
          <a:xfrm>
            <a:off x="1580974" y="1810512"/>
            <a:ext cx="3246120" cy="3248700"/>
          </a:xfrm>
          <a:prstGeom prst="ellipse">
            <a:avLst/>
          </a:prstGeom>
          <a:ln w="203200">
            <a:solidFill>
              <a:schemeClr val="accent1"/>
            </a:solidFill>
          </a:ln>
        </p:spPr>
        <p:txBody>
          <a:bodyPr anchor="ctr" anchorCtr="0">
            <a:noAutofit/>
          </a:bodyPr>
          <a:lstStyle>
            <a:lvl1pPr algn="ctr" defTabSz="914400" rtl="0" eaLnBrk="1" latinLnBrk="0" hangingPunct="1">
              <a:lnSpc>
                <a:spcPct val="110000"/>
              </a:lnSpc>
              <a:spcBef>
                <a:spcPct val="0"/>
              </a:spcBef>
              <a:buNone/>
              <a:defRPr lang="en-US" sz="2400" b="0" i="0" kern="1200" dirty="0">
                <a:solidFill>
                  <a:schemeClr val="bg2"/>
                </a:solidFill>
                <a:latin typeface="Futura Next Medium" panose="020B0602020204020303" pitchFamily="34" charset="77"/>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12D999F2-1346-874F-90D1-2571ED633256}"/>
              </a:ext>
            </a:extLst>
          </p:cNvPr>
          <p:cNvCxnSpPr>
            <a:cxnSpLocks/>
          </p:cNvCxnSpPr>
          <p:nvPr userDrawn="1"/>
        </p:nvCxnSpPr>
        <p:spPr>
          <a:xfrm>
            <a:off x="1192615" y="6280008"/>
            <a:ext cx="0" cy="181412"/>
          </a:xfrm>
          <a:prstGeom prst="line">
            <a:avLst/>
          </a:prstGeom>
          <a:ln>
            <a:solidFill>
              <a:schemeClr val="bg2">
                <a:alpha val="25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534A1998-62B7-3D45-A580-588C4691B6C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7254" y="6258167"/>
            <a:ext cx="415800" cy="225094"/>
          </a:xfrm>
          <a:prstGeom prst="rect">
            <a:avLst/>
          </a:prstGeom>
        </p:spPr>
      </p:pic>
      <p:pic>
        <p:nvPicPr>
          <p:cNvPr id="8" name="Picture 7">
            <a:extLst>
              <a:ext uri="{FF2B5EF4-FFF2-40B4-BE49-F238E27FC236}">
                <a16:creationId xmlns:a16="http://schemas.microsoft.com/office/drawing/2014/main" id="{39D05768-F205-C746-AC00-04B0AB0AF0FB}"/>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4233190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userDrawn="1">
  <p:cSld name="Agenda — Full Image">
    <p:bg>
      <p:bgPr>
        <a:solidFill>
          <a:schemeClr val="tx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tx1"/>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2057400"/>
            <a:ext cx="10817352" cy="3604434"/>
          </a:xfrm>
        </p:spPr>
        <p:txBody>
          <a:bodyPr anchor="t" anchorCtr="0"/>
          <a:lstStyle>
            <a:lvl1pPr marL="411480" indent="-411480">
              <a:buAutoNum type="arabicPeriod"/>
              <a:defRPr>
                <a:solidFill>
                  <a:schemeClr val="bg1"/>
                </a:solidFill>
              </a:defRPr>
            </a:lvl1pPr>
            <a:lvl2pPr marL="822960" indent="-411480">
              <a:defRPr>
                <a:solidFill>
                  <a:schemeClr val="bg1"/>
                </a:solidFill>
              </a:defRPr>
            </a:lvl2pPr>
            <a:lvl3pPr marL="1234440" indent="-411480">
              <a:buAutoNum type="arabicPeriod"/>
              <a:defRPr>
                <a:solidFill>
                  <a:schemeClr val="bg1"/>
                </a:solidFill>
              </a:defRPr>
            </a:lvl3pPr>
            <a:lvl4pPr marL="1645920" indent="-411480">
              <a:buAutoNum type="arabicPeriod"/>
              <a:defRPr>
                <a:solidFill>
                  <a:schemeClr val="bg1"/>
                </a:solidFill>
              </a:defRPr>
            </a:lvl4pPr>
            <a:lvl5pPr marL="2057400" indent="-411480">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cxnSp>
        <p:nvCxnSpPr>
          <p:cNvPr id="33" name="Straight Connector 32">
            <a:extLst>
              <a:ext uri="{FF2B5EF4-FFF2-40B4-BE49-F238E27FC236}">
                <a16:creationId xmlns:a16="http://schemas.microsoft.com/office/drawing/2014/main" id="{B5949EB2-CB03-3543-A552-4043EFF8B44D}"/>
              </a:ext>
            </a:extLst>
          </p:cNvPr>
          <p:cNvCxnSpPr>
            <a:cxnSpLocks/>
          </p:cNvCxnSpPr>
          <p:nvPr userDrawn="1"/>
        </p:nvCxnSpPr>
        <p:spPr>
          <a:xfrm>
            <a:off x="1192615" y="6280008"/>
            <a:ext cx="0" cy="181412"/>
          </a:xfrm>
          <a:prstGeom prst="line">
            <a:avLst/>
          </a:prstGeom>
          <a:ln>
            <a:solidFill>
              <a:schemeClr val="bg2">
                <a:alpha val="25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F7C07C54-C2DA-6E48-A311-A496E41421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7254" y="6258167"/>
            <a:ext cx="415800" cy="225094"/>
          </a:xfrm>
          <a:prstGeom prst="rect">
            <a:avLst/>
          </a:prstGeom>
        </p:spPr>
      </p:pic>
      <p:pic>
        <p:nvPicPr>
          <p:cNvPr id="9" name="Picture 8">
            <a:extLst>
              <a:ext uri="{FF2B5EF4-FFF2-40B4-BE49-F238E27FC236}">
                <a16:creationId xmlns:a16="http://schemas.microsoft.com/office/drawing/2014/main" id="{91D73657-727A-8845-B3CE-0AB391851B0D}"/>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1185203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056">
          <p15:clr>
            <a:srgbClr val="FBAE40"/>
          </p15:clr>
        </p15:guide>
        <p15:guide id="2" orient="horz" pos="1296">
          <p15:clr>
            <a:srgbClr val="FBAE40"/>
          </p15:clr>
        </p15:guide>
        <p15:guide id="3" pos="3840">
          <p15:clr>
            <a:srgbClr val="FBAE40"/>
          </p15:clr>
        </p15:guide>
        <p15:guide id="4" orient="horz" pos="4072">
          <p15:clr>
            <a:srgbClr val="FBAE40"/>
          </p15:clr>
        </p15:guide>
      </p15:sldGuideLst>
    </p:ext>
  </p:extLst>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5" name="Picture Placeholder 23">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4352"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219456"/>
          </a:xfrm>
        </p:spPr>
        <p:txBody>
          <a:bodyPr anchor="t" anchorCtr="0">
            <a:noAutofit/>
          </a:bodyPr>
          <a:lstStyle>
            <a:lvl1pPr algn="l">
              <a:lnSpc>
                <a:spcPct val="100000"/>
              </a:lnSpc>
              <a:defRPr sz="1400" spc="50" baseline="0">
                <a:solidFill>
                  <a:schemeClr val="accent2"/>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4690872" cy="4572000"/>
          </a:xfrm>
        </p:spPr>
        <p:txBody>
          <a:bodyPr anchor="ctr" anchorCtr="0"/>
          <a:lstStyle>
            <a:lvl1pPr marL="411480" indent="-411480">
              <a:buAutoNum type="arabicPeriod"/>
              <a:defRPr/>
            </a:lvl1pPr>
            <a:lvl2pPr marL="822960" indent="-411480">
              <a:defRPr/>
            </a:lvl2pPr>
            <a:lvl3pPr marL="1234440" indent="-411480">
              <a:buAutoNum type="arabicPeriod"/>
              <a:defRPr/>
            </a:lvl3pPr>
            <a:lvl4pPr marL="1645920" indent="-411480">
              <a:buAutoNum type="arabicPeriod"/>
              <a:defRPr/>
            </a:lvl4pPr>
            <a:lvl5pPr marL="2057400" indent="-41148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0B853EA-BBAA-514C-9A67-E8BE2826FDD1}"/>
              </a:ext>
            </a:extLst>
          </p:cNvPr>
          <p:cNvSpPr>
            <a:spLocks noGrp="1"/>
          </p:cNvSpPr>
          <p:nvPr>
            <p:ph type="sldNum" sz="quarter" idx="15"/>
          </p:nvPr>
        </p:nvSpPr>
        <p:spPr/>
        <p:txBody>
          <a:bodyPr/>
          <a:lstStyle>
            <a:lvl1pPr>
              <a:defRPr>
                <a:solidFill>
                  <a:schemeClr val="bg1"/>
                </a:solidFill>
              </a:defRPr>
            </a:lvl1pPr>
          </a:lstStyle>
          <a:p>
            <a:fld id="{58B792A5-9BAE-6942-BFE1-9FCDB51EA51E}" type="slidenum">
              <a:rPr lang="en-US" smtClean="0"/>
              <a:pPr/>
              <a:t>‹#›</a:t>
            </a:fld>
            <a:endParaRPr lang="en-US" dirty="0"/>
          </a:p>
        </p:txBody>
      </p:sp>
      <p:grpSp>
        <p:nvGrpSpPr>
          <p:cNvPr id="14" name="Group 13">
            <a:extLst>
              <a:ext uri="{FF2B5EF4-FFF2-40B4-BE49-F238E27FC236}">
                <a16:creationId xmlns:a16="http://schemas.microsoft.com/office/drawing/2014/main" id="{29592289-BCF7-594C-9724-0CFA149A9B62}"/>
              </a:ext>
            </a:extLst>
          </p:cNvPr>
          <p:cNvGrpSpPr/>
          <p:nvPr userDrawn="1"/>
        </p:nvGrpSpPr>
        <p:grpSpPr>
          <a:xfrm>
            <a:off x="685800" y="6257314"/>
            <a:ext cx="506815" cy="226800"/>
            <a:chOff x="685800" y="6257314"/>
            <a:chExt cx="506815" cy="226800"/>
          </a:xfrm>
        </p:grpSpPr>
        <p:cxnSp>
          <p:nvCxnSpPr>
            <p:cNvPr id="15" name="Straight Connector 14">
              <a:extLst>
                <a:ext uri="{FF2B5EF4-FFF2-40B4-BE49-F238E27FC236}">
                  <a16:creationId xmlns:a16="http://schemas.microsoft.com/office/drawing/2014/main" id="{80E633AC-CAB2-F241-B38E-939A2918B5A4}"/>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14956E4D-BD92-594C-868D-9D338887538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0" name="Picture 9">
            <a:extLst>
              <a:ext uri="{FF2B5EF4-FFF2-40B4-BE49-F238E27FC236}">
                <a16:creationId xmlns:a16="http://schemas.microsoft.com/office/drawing/2014/main" id="{45782D88-CEBD-C741-8E59-FFEED70E160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289481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itle Slide Left with Bracke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EE45B-88F8-414E-A760-D81235918D34}"/>
              </a:ext>
            </a:extLst>
          </p:cNvPr>
          <p:cNvSpPr>
            <a:spLocks noGrp="1"/>
          </p:cNvSpPr>
          <p:nvPr>
            <p:ph type="ctrTitle" hasCustomPrompt="1"/>
          </p:nvPr>
        </p:nvSpPr>
        <p:spPr>
          <a:xfrm>
            <a:off x="1341755" y="2743200"/>
            <a:ext cx="5622925" cy="1417320"/>
          </a:xfrm>
        </p:spPr>
        <p:txBody>
          <a:bodyPr anchor="ctr" anchorCtr="0"/>
          <a:lstStyle>
            <a:lvl1pPr algn="l">
              <a:lnSpc>
                <a:spcPct val="90000"/>
              </a:lnSpc>
              <a:defRPr sz="4400">
                <a:solidFill>
                  <a:schemeClr val="tx1"/>
                </a:solidFill>
              </a:defRPr>
            </a:lvl1pPr>
          </a:lstStyle>
          <a:p>
            <a:r>
              <a:rPr lang="en-US" dirty="0"/>
              <a:t>Click to edit Master Title style</a:t>
            </a:r>
          </a:p>
        </p:txBody>
      </p:sp>
      <p:sp>
        <p:nvSpPr>
          <p:cNvPr id="13" name="Slide Number Placeholder 4">
            <a:extLst>
              <a:ext uri="{FF2B5EF4-FFF2-40B4-BE49-F238E27FC236}">
                <a16:creationId xmlns:a16="http://schemas.microsoft.com/office/drawing/2014/main" id="{BCE84327-F512-2B43-A315-4DFCD4F47152}"/>
              </a:ext>
            </a:extLst>
          </p:cNvPr>
          <p:cNvSpPr>
            <a:spLocks noGrp="1"/>
          </p:cNvSpPr>
          <p:nvPr>
            <p:ph type="sldNum" sz="quarter" idx="4"/>
          </p:nvPr>
        </p:nvSpPr>
        <p:spPr>
          <a:xfrm>
            <a:off x="11693924" y="6487053"/>
            <a:ext cx="254237" cy="142347"/>
          </a:xfrm>
          <a:prstGeom prst="rect">
            <a:avLst/>
          </a:prstGeom>
        </p:spPr>
        <p:txBody>
          <a:bodyPr wrap="none" lIns="45720" tIns="0" rIns="45720" bIns="0" anchor="b" anchorCtr="0">
            <a:spAutoFit/>
          </a:bodyPr>
          <a:lstStyle>
            <a:lvl1pPr algn="ctr">
              <a:defRPr lang="en-US" sz="1000" smtClean="0"/>
            </a:lvl1pPr>
          </a:lstStyle>
          <a:p>
            <a:pPr defTabSz="914377">
              <a:lnSpc>
                <a:spcPct val="90000"/>
              </a:lnSpc>
              <a:spcBef>
                <a:spcPts val="1800"/>
              </a:spcBef>
              <a:buSzPct val="95000"/>
            </a:pPr>
            <a:fld id="{EA543DA1-053B-459F-9A3B-E2E644C3A7CD}" type="slidenum">
              <a:rPr lang="en-US" smtClean="0"/>
              <a:pPr defTabSz="914377">
                <a:lnSpc>
                  <a:spcPct val="90000"/>
                </a:lnSpc>
                <a:spcBef>
                  <a:spcPts val="1800"/>
                </a:spcBef>
                <a:buSzPct val="95000"/>
              </a:pPr>
              <a:t>‹#›</a:t>
            </a:fld>
            <a:endParaRPr lang="en-US" dirty="0"/>
          </a:p>
        </p:txBody>
      </p:sp>
      <p:pic>
        <p:nvPicPr>
          <p:cNvPr id="22" name="Picture 21">
            <a:extLst>
              <a:ext uri="{FF2B5EF4-FFF2-40B4-BE49-F238E27FC236}">
                <a16:creationId xmlns:a16="http://schemas.microsoft.com/office/drawing/2014/main" id="{B9949E6D-90C8-F24A-9F7F-408D440FC6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8750" t="16711" b="12500"/>
          <a:stretch/>
        </p:blipFill>
        <p:spPr>
          <a:xfrm>
            <a:off x="-30480" y="0"/>
            <a:ext cx="1188720" cy="6858000"/>
          </a:xfrm>
          <a:prstGeom prst="rect">
            <a:avLst/>
          </a:prstGeom>
        </p:spPr>
      </p:pic>
    </p:spTree>
    <p:custDataLst>
      <p:tags r:id="rId1"/>
    </p:custDataLst>
    <p:extLst>
      <p:ext uri="{BB962C8B-B14F-4D97-AF65-F5344CB8AC3E}">
        <p14:creationId xmlns:p14="http://schemas.microsoft.com/office/powerpoint/2010/main" val="2402153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1_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noChangeAspect="1"/>
          </p:cNvSpPr>
          <p:nvPr>
            <p:ph type="title" hasCustomPrompt="1"/>
          </p:nvPr>
        </p:nvSpPr>
        <p:spPr>
          <a:xfrm>
            <a:off x="-385592" y="1483561"/>
            <a:ext cx="3902400" cy="3902400"/>
          </a:xfrm>
          <a:prstGeom prst="ellipse">
            <a:avLst/>
          </a:prstGeom>
          <a:ln w="152400">
            <a:solidFill>
              <a:schemeClr val="accent1"/>
            </a:solidFill>
          </a:ln>
        </p:spPr>
        <p:txBody>
          <a:bodyPr lIns="503999" anchor="ctr" anchorCtr="0"/>
          <a:lstStyle>
            <a:lvl1pPr>
              <a:defRPr sz="2400" b="0" i="0">
                <a:latin typeface="Futura Next Medium" panose="020B0602020204020303" pitchFamily="34" charset="77"/>
              </a:defRPr>
            </a:lvl1pPr>
          </a:lstStyle>
          <a:p>
            <a:r>
              <a:rPr lang="en-US" dirty="0"/>
              <a:t>Long title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3" name="Picture Placeholder 14">
            <a:extLst>
              <a:ext uri="{FF2B5EF4-FFF2-40B4-BE49-F238E27FC236}">
                <a16:creationId xmlns:a16="http://schemas.microsoft.com/office/drawing/2014/main" id="{7876C5D8-2FA8-AD48-A249-EFF6FAC9060B}"/>
              </a:ext>
            </a:extLst>
          </p:cNvPr>
          <p:cNvSpPr>
            <a:spLocks noGrp="1"/>
          </p:cNvSpPr>
          <p:nvPr>
            <p:ph type="pic" sz="quarter" idx="16" hasCustomPrompt="1"/>
          </p:nvPr>
        </p:nvSpPr>
        <p:spPr>
          <a:xfrm>
            <a:off x="7486648" y="1676400"/>
            <a:ext cx="1485900" cy="1488033"/>
          </a:xfrm>
          <a:prstGeom prst="ellipse">
            <a:avLst/>
          </a:prstGeom>
          <a:solidFill>
            <a:schemeClr val="tx2"/>
          </a:solidFill>
          <a:ln w="76200">
            <a:solidFill>
              <a:schemeClr val="accent4"/>
            </a:solidFill>
          </a:ln>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4" name="Picture Placeholder 14">
            <a:extLst>
              <a:ext uri="{FF2B5EF4-FFF2-40B4-BE49-F238E27FC236}">
                <a16:creationId xmlns:a16="http://schemas.microsoft.com/office/drawing/2014/main" id="{12C928C5-57B8-D349-866E-C74813B7E443}"/>
              </a:ext>
            </a:extLst>
          </p:cNvPr>
          <p:cNvSpPr>
            <a:spLocks noGrp="1"/>
          </p:cNvSpPr>
          <p:nvPr>
            <p:ph type="pic" sz="quarter" idx="18" hasCustomPrompt="1"/>
          </p:nvPr>
        </p:nvSpPr>
        <p:spPr>
          <a:xfrm>
            <a:off x="5083047" y="1676400"/>
            <a:ext cx="1485900" cy="1488033"/>
          </a:xfrm>
          <a:prstGeom prst="ellipse">
            <a:avLst/>
          </a:prstGeom>
          <a:solidFill>
            <a:schemeClr val="tx2"/>
          </a:solidFill>
          <a:ln w="76200">
            <a:solidFill>
              <a:schemeClr val="accent4"/>
            </a:solidFill>
          </a:ln>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5" name="Picture Placeholder 14">
            <a:extLst>
              <a:ext uri="{FF2B5EF4-FFF2-40B4-BE49-F238E27FC236}">
                <a16:creationId xmlns:a16="http://schemas.microsoft.com/office/drawing/2014/main" id="{17750081-3B9A-A24D-BE27-70C41BA7D3D2}"/>
              </a:ext>
            </a:extLst>
          </p:cNvPr>
          <p:cNvSpPr>
            <a:spLocks noGrp="1"/>
          </p:cNvSpPr>
          <p:nvPr>
            <p:ph type="pic" sz="quarter" idx="20" hasCustomPrompt="1"/>
          </p:nvPr>
        </p:nvSpPr>
        <p:spPr>
          <a:xfrm>
            <a:off x="9890250" y="1676400"/>
            <a:ext cx="1485900" cy="1488033"/>
          </a:xfrm>
          <a:prstGeom prst="ellipse">
            <a:avLst/>
          </a:prstGeom>
          <a:solidFill>
            <a:schemeClr val="tx2"/>
          </a:solidFill>
          <a:ln w="76200">
            <a:solidFill>
              <a:schemeClr val="accent4"/>
            </a:solidFill>
          </a:ln>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6" name="Text Placeholder 8">
            <a:extLst>
              <a:ext uri="{FF2B5EF4-FFF2-40B4-BE49-F238E27FC236}">
                <a16:creationId xmlns:a16="http://schemas.microsoft.com/office/drawing/2014/main" id="{D4BA0F11-AEEE-3448-AF9B-3E7D5B22944A}"/>
              </a:ext>
            </a:extLst>
          </p:cNvPr>
          <p:cNvSpPr>
            <a:spLocks noGrp="1"/>
          </p:cNvSpPr>
          <p:nvPr>
            <p:ph type="body" sz="quarter" idx="51" hasCustomPrompt="1"/>
          </p:nvPr>
        </p:nvSpPr>
        <p:spPr>
          <a:xfrm>
            <a:off x="4952997" y="3293047"/>
            <a:ext cx="1746000" cy="1725519"/>
          </a:xfrm>
        </p:spPr>
        <p:txBody>
          <a:bodyPr numCol="1" spcCol="384048"/>
          <a:lstStyle>
            <a:lvl1pPr marL="0" marR="0" indent="0" algn="ctr" defTabSz="914400" rtl="0" eaLnBrk="1" fontAlgn="auto" latinLnBrk="0" hangingPunct="1">
              <a:lnSpc>
                <a:spcPct val="130000"/>
              </a:lnSpc>
              <a:spcBef>
                <a:spcPts val="800"/>
              </a:spcBef>
              <a:spcAft>
                <a:spcPts val="0"/>
              </a:spcAft>
              <a:buClrTx/>
              <a:buSzTx/>
              <a:buFontTx/>
              <a:buNone/>
              <a:tabLst/>
              <a:defRPr sz="1200"/>
            </a:lvl1pPr>
            <a:lvl2pPr marL="6350" indent="0" algn="ctr">
              <a:lnSpc>
                <a:spcPct val="130000"/>
              </a:lnSpc>
              <a:spcBef>
                <a:spcPts val="400"/>
              </a:spcBef>
              <a:buNone/>
              <a:defRPr sz="1600" b="0" i="0" spc="50" baseline="0">
                <a:solidFill>
                  <a:schemeClr val="accent2"/>
                </a:solidFill>
                <a:latin typeface="Futura Next DemiBold" panose="020B0502020204020303" pitchFamily="34" charset="77"/>
              </a:defRPr>
            </a:lvl2pPr>
            <a:lvl3pPr marL="0" indent="0" algn="ctr">
              <a:lnSpc>
                <a:spcPct val="120000"/>
              </a:lnSpc>
              <a:spcBef>
                <a:spcPts val="200"/>
              </a:spcBef>
              <a:buNone/>
              <a:defRPr sz="1200" b="0" i="0">
                <a:solidFill>
                  <a:schemeClr val="accent6">
                    <a:lumMod val="75000"/>
                  </a:schemeClr>
                </a:solidFill>
                <a:latin typeface="Minion Pro" panose="02040503050306020203" pitchFamily="18" charset="0"/>
              </a:defRPr>
            </a:lvl3pPr>
            <a:lvl4pPr marL="137160" indent="-137160" algn="ctr">
              <a:lnSpc>
                <a:spcPct val="130000"/>
              </a:lnSpc>
              <a:spcBef>
                <a:spcPts val="200"/>
              </a:spcBef>
              <a:buClrTx/>
              <a:defRPr sz="1200"/>
            </a:lvl4pPr>
            <a:lvl5pPr marL="274320" indent="-137160" algn="ctr">
              <a:lnSpc>
                <a:spcPct val="130000"/>
              </a:lnSpc>
              <a:spcBef>
                <a:spcPts val="200"/>
              </a:spcBef>
              <a:defRPr sz="1200"/>
            </a:lvl5pPr>
            <a:lvl6pPr marL="274320" indent="-274320" algn="ctr">
              <a:lnSpc>
                <a:spcPct val="130000"/>
              </a:lnSpc>
              <a:spcBef>
                <a:spcPts val="2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7" name="Text Placeholder 8">
            <a:extLst>
              <a:ext uri="{FF2B5EF4-FFF2-40B4-BE49-F238E27FC236}">
                <a16:creationId xmlns:a16="http://schemas.microsoft.com/office/drawing/2014/main" id="{0F6E98AD-D361-C94B-A24F-908AA4876587}"/>
              </a:ext>
            </a:extLst>
          </p:cNvPr>
          <p:cNvSpPr>
            <a:spLocks noGrp="1"/>
          </p:cNvSpPr>
          <p:nvPr>
            <p:ph type="body" sz="quarter" idx="53" hasCustomPrompt="1"/>
          </p:nvPr>
        </p:nvSpPr>
        <p:spPr>
          <a:xfrm>
            <a:off x="7356598" y="3293048"/>
            <a:ext cx="1746000" cy="1724400"/>
          </a:xfrm>
        </p:spPr>
        <p:txBody>
          <a:bodyPr numCol="1" spcCol="384048"/>
          <a:lstStyle>
            <a:lvl1pPr marL="0" marR="0" indent="0" algn="ctr" defTabSz="914400" rtl="0" eaLnBrk="1" fontAlgn="auto" latinLnBrk="0" hangingPunct="1">
              <a:lnSpc>
                <a:spcPct val="130000"/>
              </a:lnSpc>
              <a:spcBef>
                <a:spcPts val="800"/>
              </a:spcBef>
              <a:spcAft>
                <a:spcPts val="0"/>
              </a:spcAft>
              <a:buClrTx/>
              <a:buSzTx/>
              <a:buFontTx/>
              <a:buNone/>
              <a:tabLst/>
              <a:defRPr sz="1200"/>
            </a:lvl1pPr>
            <a:lvl2pPr marL="6350" indent="0" algn="ctr">
              <a:lnSpc>
                <a:spcPct val="130000"/>
              </a:lnSpc>
              <a:spcBef>
                <a:spcPts val="400"/>
              </a:spcBef>
              <a:buNone/>
              <a:defRPr sz="1600" b="0" i="0" spc="50" baseline="0">
                <a:solidFill>
                  <a:schemeClr val="accent2"/>
                </a:solidFill>
                <a:latin typeface="Futura Next DemiBold" panose="020B0502020204020303" pitchFamily="34" charset="77"/>
              </a:defRPr>
            </a:lvl2pPr>
            <a:lvl3pPr marL="0" indent="0" algn="ctr">
              <a:lnSpc>
                <a:spcPct val="120000"/>
              </a:lnSpc>
              <a:spcBef>
                <a:spcPts val="200"/>
              </a:spcBef>
              <a:buNone/>
              <a:defRPr sz="1200" b="0" i="0">
                <a:solidFill>
                  <a:schemeClr val="accent6">
                    <a:lumMod val="75000"/>
                  </a:schemeClr>
                </a:solidFill>
                <a:latin typeface="Minion Pro" panose="02040503050306020203" pitchFamily="18" charset="0"/>
              </a:defRPr>
            </a:lvl3pPr>
            <a:lvl4pPr marL="137160" indent="-137160" algn="ctr">
              <a:lnSpc>
                <a:spcPct val="130000"/>
              </a:lnSpc>
              <a:spcBef>
                <a:spcPts val="200"/>
              </a:spcBef>
              <a:buClrTx/>
              <a:defRPr sz="1200"/>
            </a:lvl4pPr>
            <a:lvl5pPr marL="274320" indent="-137160" algn="ctr">
              <a:lnSpc>
                <a:spcPct val="130000"/>
              </a:lnSpc>
              <a:spcBef>
                <a:spcPts val="200"/>
              </a:spcBef>
              <a:defRPr sz="1200"/>
            </a:lvl5pPr>
            <a:lvl6pPr marL="274320" indent="-274320" algn="ctr">
              <a:lnSpc>
                <a:spcPct val="130000"/>
              </a:lnSpc>
              <a:spcBef>
                <a:spcPts val="2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8" name="Text Placeholder 8">
            <a:extLst>
              <a:ext uri="{FF2B5EF4-FFF2-40B4-BE49-F238E27FC236}">
                <a16:creationId xmlns:a16="http://schemas.microsoft.com/office/drawing/2014/main" id="{9FB73653-E92F-0B49-B3B3-7952A55FA928}"/>
              </a:ext>
            </a:extLst>
          </p:cNvPr>
          <p:cNvSpPr>
            <a:spLocks noGrp="1"/>
          </p:cNvSpPr>
          <p:nvPr>
            <p:ph type="body" sz="quarter" idx="55" hasCustomPrompt="1"/>
          </p:nvPr>
        </p:nvSpPr>
        <p:spPr>
          <a:xfrm>
            <a:off x="9760200" y="3293048"/>
            <a:ext cx="1746000" cy="1725518"/>
          </a:xfrm>
        </p:spPr>
        <p:txBody>
          <a:bodyPr numCol="1" spcCol="384048"/>
          <a:lstStyle>
            <a:lvl1pPr marL="0" marR="0" indent="0" algn="ctr" defTabSz="914400" rtl="0" eaLnBrk="1" fontAlgn="auto" latinLnBrk="0" hangingPunct="1">
              <a:lnSpc>
                <a:spcPct val="130000"/>
              </a:lnSpc>
              <a:spcBef>
                <a:spcPts val="800"/>
              </a:spcBef>
              <a:spcAft>
                <a:spcPts val="0"/>
              </a:spcAft>
              <a:buClrTx/>
              <a:buSzTx/>
              <a:buFontTx/>
              <a:buNone/>
              <a:tabLst/>
              <a:defRPr sz="1200"/>
            </a:lvl1pPr>
            <a:lvl2pPr marL="6350" indent="0" algn="ctr">
              <a:lnSpc>
                <a:spcPct val="130000"/>
              </a:lnSpc>
              <a:spcBef>
                <a:spcPts val="400"/>
              </a:spcBef>
              <a:buNone/>
              <a:defRPr sz="1600" b="0" i="0" spc="50" baseline="0">
                <a:solidFill>
                  <a:schemeClr val="accent2"/>
                </a:solidFill>
                <a:latin typeface="Futura Next DemiBold" panose="020B0502020204020303" pitchFamily="34" charset="77"/>
              </a:defRPr>
            </a:lvl2pPr>
            <a:lvl3pPr marL="0" indent="0" algn="ctr">
              <a:lnSpc>
                <a:spcPct val="120000"/>
              </a:lnSpc>
              <a:spcBef>
                <a:spcPts val="200"/>
              </a:spcBef>
              <a:buNone/>
              <a:defRPr sz="1200" b="0" i="0">
                <a:solidFill>
                  <a:schemeClr val="accent6">
                    <a:lumMod val="75000"/>
                  </a:schemeClr>
                </a:solidFill>
                <a:latin typeface="Minion Pro" panose="02040503050306020203" pitchFamily="18" charset="0"/>
              </a:defRPr>
            </a:lvl3pPr>
            <a:lvl4pPr marL="137160" indent="-137160" algn="ctr">
              <a:lnSpc>
                <a:spcPct val="130000"/>
              </a:lnSpc>
              <a:spcBef>
                <a:spcPts val="200"/>
              </a:spcBef>
              <a:buClrTx/>
              <a:defRPr sz="1200"/>
            </a:lvl4pPr>
            <a:lvl5pPr marL="274320" indent="-137160" algn="ctr">
              <a:lnSpc>
                <a:spcPct val="130000"/>
              </a:lnSpc>
              <a:spcBef>
                <a:spcPts val="200"/>
              </a:spcBef>
              <a:defRPr sz="1200"/>
            </a:lvl5pPr>
            <a:lvl6pPr marL="274320" indent="-274320" algn="ctr">
              <a:lnSpc>
                <a:spcPct val="130000"/>
              </a:lnSpc>
              <a:spcBef>
                <a:spcPts val="2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grpSp>
        <p:nvGrpSpPr>
          <p:cNvPr id="23" name="Group 22">
            <a:extLst>
              <a:ext uri="{FF2B5EF4-FFF2-40B4-BE49-F238E27FC236}">
                <a16:creationId xmlns:a16="http://schemas.microsoft.com/office/drawing/2014/main" id="{99A1965B-B59E-9544-B495-184C202F01A6}"/>
              </a:ext>
            </a:extLst>
          </p:cNvPr>
          <p:cNvGrpSpPr/>
          <p:nvPr userDrawn="1"/>
        </p:nvGrpSpPr>
        <p:grpSpPr>
          <a:xfrm>
            <a:off x="685800" y="6257314"/>
            <a:ext cx="506815" cy="226800"/>
            <a:chOff x="685800" y="6257314"/>
            <a:chExt cx="506815" cy="226800"/>
          </a:xfrm>
        </p:grpSpPr>
        <p:cxnSp>
          <p:nvCxnSpPr>
            <p:cNvPr id="24" name="Straight Connector 23">
              <a:extLst>
                <a:ext uri="{FF2B5EF4-FFF2-40B4-BE49-F238E27FC236}">
                  <a16:creationId xmlns:a16="http://schemas.microsoft.com/office/drawing/2014/main" id="{956BC49C-1942-8A40-B765-DB4D182517D4}"/>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DF291B4F-C48E-2747-B133-EE22123CBE3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9" name="Picture 18">
            <a:extLst>
              <a:ext uri="{FF2B5EF4-FFF2-40B4-BE49-F238E27FC236}">
                <a16:creationId xmlns:a16="http://schemas.microsoft.com/office/drawing/2014/main" id="{542AB293-C043-E64C-8A7A-3C843019F33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644034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AB71AB5-7A70-E84B-85D4-10242359835C}"/>
              </a:ext>
            </a:extLst>
          </p:cNvPr>
          <p:cNvSpPr>
            <a:spLocks noGrp="1"/>
          </p:cNvSpPr>
          <p:nvPr>
            <p:ph type="sldNum" sz="quarter" idx="12"/>
          </p:nvPr>
        </p:nvSpPr>
        <p:spPr/>
        <p:txBody>
          <a:bodyPr/>
          <a:lstStyle/>
          <a:p>
            <a:fld id="{48B79968-E5B7-CB47-BBB9-2B5E059E37CE}" type="slidenum">
              <a:rPr lang="en-US" smtClean="0"/>
              <a:t>‹#›</a:t>
            </a:fld>
            <a:endParaRPr lang="en-US" dirty="0"/>
          </a:p>
        </p:txBody>
      </p:sp>
    </p:spTree>
    <p:extLst>
      <p:ext uri="{BB962C8B-B14F-4D97-AF65-F5344CB8AC3E}">
        <p14:creationId xmlns:p14="http://schemas.microsoft.com/office/powerpoint/2010/main" val="1682132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B792A5-9BAE-6942-BFE1-9FCDB51EA51E}" type="slidenum">
              <a:rPr kumimoji="0" lang="en-US" sz="600" b="0" i="0" u="none" strike="noStrike" kern="1200" cap="none" spc="0" normalizeH="0" baseline="0" noProof="0" smtClean="0">
                <a:ln>
                  <a:noFill/>
                </a:ln>
                <a:solidFill>
                  <a:srgbClr val="000000"/>
                </a:solidFill>
                <a:effectLst/>
                <a:uLnTx/>
                <a:uFillTx/>
                <a:latin typeface="Futura Next Medium" panose="020B0602020204020303"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dirty="0">
              <a:ln>
                <a:noFill/>
              </a:ln>
              <a:solidFill>
                <a:srgbClr val="000000"/>
              </a:solidFill>
              <a:effectLst/>
              <a:uLnTx/>
              <a:uFillTx/>
              <a:latin typeface="Futura Next Medium" panose="020B0602020204020303" pitchFamily="34" charset="77"/>
              <a:ea typeface="+mn-ea"/>
              <a:cs typeface="+mn-cs"/>
            </a:endParaRPr>
          </a:p>
        </p:txBody>
      </p:sp>
      <p:grpSp>
        <p:nvGrpSpPr>
          <p:cNvPr id="5" name="Group 4">
            <a:extLst>
              <a:ext uri="{FF2B5EF4-FFF2-40B4-BE49-F238E27FC236}">
                <a16:creationId xmlns:a16="http://schemas.microsoft.com/office/drawing/2014/main" id="{B4A1BB61-64C4-264F-9D22-AB91D2136D3F}"/>
              </a:ext>
            </a:extLst>
          </p:cNvPr>
          <p:cNvGrpSpPr/>
          <p:nvPr userDrawn="1"/>
        </p:nvGrpSpPr>
        <p:grpSpPr>
          <a:xfrm>
            <a:off x="685800" y="6257314"/>
            <a:ext cx="506815" cy="226800"/>
            <a:chOff x="685800" y="6257314"/>
            <a:chExt cx="506815" cy="226800"/>
          </a:xfrm>
        </p:grpSpPr>
        <p:cxnSp>
          <p:nvCxnSpPr>
            <p:cNvPr id="6" name="Straight Connector 5">
              <a:extLst>
                <a:ext uri="{FF2B5EF4-FFF2-40B4-BE49-F238E27FC236}">
                  <a16:creationId xmlns:a16="http://schemas.microsoft.com/office/drawing/2014/main" id="{CA610D1E-CCB2-6548-9F33-ECAE266BEC21}"/>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C72AD347-BAEA-E34B-BF3D-582E7C09F6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9" name="Picture 8">
            <a:extLst>
              <a:ext uri="{FF2B5EF4-FFF2-40B4-BE49-F238E27FC236}">
                <a16:creationId xmlns:a16="http://schemas.microsoft.com/office/drawing/2014/main" id="{8703F184-85BC-364C-97E8-991767F49DDD}"/>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2646166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3.xml><?xml version="1.0" encoding="utf-8"?>
<p:sldLayout xmlns:a="http://schemas.openxmlformats.org/drawingml/2006/main" xmlns:r="http://schemas.openxmlformats.org/officeDocument/2006/relationships" xmlns:p="http://schemas.openxmlformats.org/presentationml/2006/main" userDrawn="1">
  <p:cSld name="5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6286500" y="0"/>
            <a:ext cx="59055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4930902" cy="1143000"/>
          </a:xfrm>
        </p:spPr>
        <p:txBody>
          <a:bodyPr anchor="t" anchorCtr="0"/>
          <a:lstStyle>
            <a:lvl1pPr>
              <a:defRPr sz="2400" b="0" i="0">
                <a:latin typeface="Futura Next Medium" panose="020B0602020204020303" pitchFamily="34" charset="77"/>
              </a:defRPr>
            </a:lvl1pPr>
          </a:lstStyle>
          <a:p>
            <a:r>
              <a:rPr lang="en-US" dirty="0"/>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2"/>
                </a:solidFill>
                <a:latin typeface="Futura Next DemiBold" panose="020B0502020204020303" pitchFamily="34" charset="77"/>
              </a:defRPr>
            </a:lvl2pPr>
            <a:lvl3pPr marL="0" indent="0">
              <a:lnSpc>
                <a:spcPct val="120000"/>
              </a:lnSpc>
              <a:spcBef>
                <a:spcPts val="800"/>
              </a:spcBef>
              <a:spcAft>
                <a:spcPts val="200"/>
              </a:spcAft>
              <a:buNone/>
              <a:defRPr lang="en-US" sz="2000" b="1" i="0" kern="1200" dirty="0">
                <a:solidFill>
                  <a:schemeClr val="accent1"/>
                </a:solidFill>
                <a:latin typeface="Futura Next DemiBold" panose="020B0502020204020303" pitchFamily="34" charset="77"/>
                <a:ea typeface="+mn-ea"/>
                <a:cs typeface="+mn-cs"/>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marL="0" lvl="2" indent="0" algn="l" defTabSz="914400" rtl="0" eaLnBrk="1" latinLnBrk="0" hangingPunct="1">
              <a:lnSpc>
                <a:spcPct val="120000"/>
              </a:lnSpc>
              <a:spcBef>
                <a:spcPts val="800"/>
              </a:spcBef>
              <a:spcAft>
                <a:spcPts val="200"/>
              </a:spcAft>
              <a:buFont typeface="Arial" panose="020B0604020202020204" pitchFamily="34" charset="0"/>
              <a:buNone/>
              <a:tabLst/>
            </a:pPr>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grpSp>
        <p:nvGrpSpPr>
          <p:cNvPr id="12" name="Group 11">
            <a:extLst>
              <a:ext uri="{FF2B5EF4-FFF2-40B4-BE49-F238E27FC236}">
                <a16:creationId xmlns:a16="http://schemas.microsoft.com/office/drawing/2014/main" id="{7ED34C66-92DF-B747-88ED-2FA59E42F43C}"/>
              </a:ext>
            </a:extLst>
          </p:cNvPr>
          <p:cNvGrpSpPr/>
          <p:nvPr userDrawn="1"/>
        </p:nvGrpSpPr>
        <p:grpSpPr>
          <a:xfrm>
            <a:off x="685800" y="6257314"/>
            <a:ext cx="506815" cy="226800"/>
            <a:chOff x="685800" y="6257314"/>
            <a:chExt cx="506815" cy="226800"/>
          </a:xfrm>
        </p:grpSpPr>
        <p:cxnSp>
          <p:nvCxnSpPr>
            <p:cNvPr id="13" name="Straight Connector 12">
              <a:extLst>
                <a:ext uri="{FF2B5EF4-FFF2-40B4-BE49-F238E27FC236}">
                  <a16:creationId xmlns:a16="http://schemas.microsoft.com/office/drawing/2014/main" id="{BFF4FC7D-F162-304D-A478-40F670CABC85}"/>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4677569-5F48-AE49-8A72-B1B4784C208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6257314"/>
              <a:ext cx="418708" cy="226800"/>
            </a:xfrm>
            <a:prstGeom prst="rect">
              <a:avLst/>
            </a:prstGeom>
          </p:spPr>
        </p:pic>
      </p:grpSp>
      <p:pic>
        <p:nvPicPr>
          <p:cNvPr id="10" name="Picture 9">
            <a:extLst>
              <a:ext uri="{FF2B5EF4-FFF2-40B4-BE49-F238E27FC236}">
                <a16:creationId xmlns:a16="http://schemas.microsoft.com/office/drawing/2014/main" id="{DAB8D0AD-21C6-DD4C-8841-CE0B10AA2E1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spTree>
    <p:extLst>
      <p:ext uri="{BB962C8B-B14F-4D97-AF65-F5344CB8AC3E}">
        <p14:creationId xmlns:p14="http://schemas.microsoft.com/office/powerpoint/2010/main" val="384764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4.xml><?xml version="1.0" encoding="utf-8"?>
<p:sldLayout xmlns:a="http://schemas.openxmlformats.org/drawingml/2006/main" xmlns:r="http://schemas.openxmlformats.org/officeDocument/2006/relationships" xmlns:p="http://schemas.openxmlformats.org/presentationml/2006/main" userDrawn="1">
  <p:cSld name="Logo with Cop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097280"/>
            <a:ext cx="3355848" cy="420624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685800"/>
            <a:ext cx="3355848"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6" name="Picture Placeholder 14">
            <a:extLst>
              <a:ext uri="{FF2B5EF4-FFF2-40B4-BE49-F238E27FC236}">
                <a16:creationId xmlns:a16="http://schemas.microsoft.com/office/drawing/2014/main" id="{909FA3C1-387A-6442-B58B-1D1E68584C0C}"/>
              </a:ext>
            </a:extLst>
          </p:cNvPr>
          <p:cNvSpPr>
            <a:spLocks noGrp="1"/>
          </p:cNvSpPr>
          <p:nvPr>
            <p:ph type="pic" sz="quarter" idx="12"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Insert your logos here</a:t>
            </a:r>
          </a:p>
        </p:txBody>
      </p:sp>
      <p:sp>
        <p:nvSpPr>
          <p:cNvPr id="2" name="Slide Number Placeholder 1">
            <a:extLst>
              <a:ext uri="{FF2B5EF4-FFF2-40B4-BE49-F238E27FC236}">
                <a16:creationId xmlns:a16="http://schemas.microsoft.com/office/drawing/2014/main" id="{183063AE-43C7-0448-9F6E-8CF9A35727E2}"/>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85752379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Yellow Divider">
    <p:bg>
      <p:bgPr>
        <a:solidFill>
          <a:schemeClr val="bg1"/>
        </a:solid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DC6089AD-576A-6647-8C8E-DCC31DE52D2C}"/>
              </a:ext>
            </a:extLst>
          </p:cNvPr>
          <p:cNvPicPr>
            <a:picLocks noChangeAspect="1"/>
          </p:cNvPicPr>
          <p:nvPr/>
        </p:nvPicPr>
        <p:blipFill>
          <a:blip r:embed="rId3"/>
          <a:stretch>
            <a:fillRect/>
          </a:stretch>
        </p:blipFill>
        <p:spPr>
          <a:xfrm>
            <a:off x="469993" y="457201"/>
            <a:ext cx="11240741" cy="5952106"/>
          </a:xfrm>
          <a:prstGeom prst="rect">
            <a:avLst/>
          </a:prstGeom>
        </p:spPr>
      </p:pic>
      <p:sp>
        <p:nvSpPr>
          <p:cNvPr id="7" name="Slide Number Placeholder 4">
            <a:extLst>
              <a:ext uri="{FF2B5EF4-FFF2-40B4-BE49-F238E27FC236}">
                <a16:creationId xmlns:a16="http://schemas.microsoft.com/office/drawing/2014/main" id="{A8CDBDBE-CCD7-44B3-831B-04900F3CC169}"/>
              </a:ext>
            </a:extLst>
          </p:cNvPr>
          <p:cNvSpPr>
            <a:spLocks noGrp="1"/>
          </p:cNvSpPr>
          <p:nvPr>
            <p:ph type="sldNum" sz="quarter" idx="4"/>
          </p:nvPr>
        </p:nvSpPr>
        <p:spPr>
          <a:xfrm>
            <a:off x="11693924" y="6487053"/>
            <a:ext cx="254237" cy="142347"/>
          </a:xfrm>
          <a:prstGeom prst="rect">
            <a:avLst/>
          </a:prstGeom>
        </p:spPr>
        <p:txBody>
          <a:bodyPr wrap="none" lIns="45720" tIns="0" rIns="45720" bIns="0" anchor="b" anchorCtr="0">
            <a:spAutoFit/>
          </a:bodyPr>
          <a:lstStyle>
            <a:lvl1pPr algn="ctr">
              <a:defRPr lang="en-US" sz="1000" smtClean="0"/>
            </a:lvl1pPr>
          </a:lstStyle>
          <a:p>
            <a:pPr defTabSz="914377">
              <a:lnSpc>
                <a:spcPct val="90000"/>
              </a:lnSpc>
              <a:spcBef>
                <a:spcPts val="1800"/>
              </a:spcBef>
              <a:buSzPct val="95000"/>
            </a:pPr>
            <a:fld id="{EA543DA1-053B-459F-9A3B-E2E644C3A7CD}" type="slidenum">
              <a:rPr lang="en-US" smtClean="0"/>
              <a:pPr defTabSz="914377">
                <a:lnSpc>
                  <a:spcPct val="90000"/>
                </a:lnSpc>
                <a:spcBef>
                  <a:spcPts val="1800"/>
                </a:spcBef>
                <a:buSzPct val="95000"/>
              </a:pPr>
              <a:t>‹#›</a:t>
            </a:fld>
            <a:endParaRPr lang="en-US" dirty="0"/>
          </a:p>
        </p:txBody>
      </p:sp>
      <p:sp>
        <p:nvSpPr>
          <p:cNvPr id="9" name="Title 1">
            <a:extLst>
              <a:ext uri="{FF2B5EF4-FFF2-40B4-BE49-F238E27FC236}">
                <a16:creationId xmlns:a16="http://schemas.microsoft.com/office/drawing/2014/main" id="{61B05854-1F0B-D045-B7C0-F5BDDC1B72B8}"/>
              </a:ext>
            </a:extLst>
          </p:cNvPr>
          <p:cNvSpPr>
            <a:spLocks noGrp="1"/>
          </p:cNvSpPr>
          <p:nvPr>
            <p:ph type="ctrTitle"/>
          </p:nvPr>
        </p:nvSpPr>
        <p:spPr>
          <a:xfrm>
            <a:off x="883920" y="3085362"/>
            <a:ext cx="8778240" cy="685800"/>
          </a:xfrm>
          <a:noFill/>
        </p:spPr>
        <p:txBody>
          <a:bodyPr lIns="137160" rIns="137160" anchor="ctr" anchorCtr="0"/>
          <a:lstStyle>
            <a:lvl1pPr algn="l">
              <a:lnSpc>
                <a:spcPct val="90000"/>
              </a:lnSpc>
              <a:defRPr sz="4400">
                <a:solidFill>
                  <a:schemeClr val="tx1"/>
                </a:solidFill>
              </a:defRPr>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2470302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57">
          <p15:clr>
            <a:srgbClr val="FBAE40"/>
          </p15:clr>
        </p15:guide>
        <p15:guide id="2" pos="721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Pic Full: Title &amp; Text">
    <p:bg>
      <p:bgPr>
        <a:solidFill>
          <a:schemeClr val="bg1"/>
        </a:solid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895A7BC1-3835-7A41-874C-6B4214A8A9F9}"/>
              </a:ext>
            </a:extLst>
          </p:cNvPr>
          <p:cNvSpPr>
            <a:spLocks noGrp="1" noChangeAspect="1"/>
          </p:cNvSpPr>
          <p:nvPr>
            <p:ph type="pic" sz="quarter" idx="10"/>
          </p:nvPr>
        </p:nvSpPr>
        <p:spPr>
          <a:xfrm>
            <a:off x="475488" y="453561"/>
            <a:ext cx="11248434" cy="5947240"/>
          </a:xfrm>
          <a:custGeom>
            <a:avLst/>
            <a:gdLst>
              <a:gd name="connsiteX0" fmla="*/ 0 w 5158611"/>
              <a:gd name="connsiteY0" fmla="*/ 340571 h 5943600"/>
              <a:gd name="connsiteX1" fmla="*/ 340571 w 5158611"/>
              <a:gd name="connsiteY1" fmla="*/ 0 h 5943600"/>
              <a:gd name="connsiteX2" fmla="*/ 4818040 w 5158611"/>
              <a:gd name="connsiteY2" fmla="*/ 0 h 5943600"/>
              <a:gd name="connsiteX3" fmla="*/ 5158611 w 5158611"/>
              <a:gd name="connsiteY3" fmla="*/ 340571 h 5943600"/>
              <a:gd name="connsiteX4" fmla="*/ 5158611 w 5158611"/>
              <a:gd name="connsiteY4" fmla="*/ 5603029 h 5943600"/>
              <a:gd name="connsiteX5" fmla="*/ 4818040 w 5158611"/>
              <a:gd name="connsiteY5" fmla="*/ 5943600 h 5943600"/>
              <a:gd name="connsiteX6" fmla="*/ 340571 w 5158611"/>
              <a:gd name="connsiteY6" fmla="*/ 5943600 h 5943600"/>
              <a:gd name="connsiteX7" fmla="*/ 0 w 5158611"/>
              <a:gd name="connsiteY7" fmla="*/ 5603029 h 5943600"/>
              <a:gd name="connsiteX8" fmla="*/ 0 w 5158611"/>
              <a:gd name="connsiteY8" fmla="*/ 340571 h 5943600"/>
              <a:gd name="connsiteX0" fmla="*/ 0 w 5158611"/>
              <a:gd name="connsiteY0" fmla="*/ 340840 h 5943869"/>
              <a:gd name="connsiteX1" fmla="*/ 340571 w 5158611"/>
              <a:gd name="connsiteY1" fmla="*/ 269 h 5943869"/>
              <a:gd name="connsiteX2" fmla="*/ 4818040 w 5158611"/>
              <a:gd name="connsiteY2" fmla="*/ 269 h 5943869"/>
              <a:gd name="connsiteX3" fmla="*/ 5158611 w 5158611"/>
              <a:gd name="connsiteY3" fmla="*/ 340840 h 5943869"/>
              <a:gd name="connsiteX4" fmla="*/ 5158611 w 5158611"/>
              <a:gd name="connsiteY4" fmla="*/ 5603298 h 5943869"/>
              <a:gd name="connsiteX5" fmla="*/ 4818040 w 5158611"/>
              <a:gd name="connsiteY5" fmla="*/ 5943869 h 5943869"/>
              <a:gd name="connsiteX6" fmla="*/ 340571 w 5158611"/>
              <a:gd name="connsiteY6" fmla="*/ 5943869 h 5943869"/>
              <a:gd name="connsiteX7" fmla="*/ 0 w 5158611"/>
              <a:gd name="connsiteY7" fmla="*/ 5603298 h 5943869"/>
              <a:gd name="connsiteX8" fmla="*/ 0 w 5158611"/>
              <a:gd name="connsiteY8" fmla="*/ 340840 h 5943869"/>
              <a:gd name="connsiteX0" fmla="*/ 0 w 5164500"/>
              <a:gd name="connsiteY0" fmla="*/ 356316 h 5959345"/>
              <a:gd name="connsiteX1" fmla="*/ 340571 w 5164500"/>
              <a:gd name="connsiteY1" fmla="*/ 15745 h 5959345"/>
              <a:gd name="connsiteX2" fmla="*/ 5143505 w 5164500"/>
              <a:gd name="connsiteY2" fmla="*/ 247 h 5959345"/>
              <a:gd name="connsiteX3" fmla="*/ 5158611 w 5164500"/>
              <a:gd name="connsiteY3" fmla="*/ 356316 h 5959345"/>
              <a:gd name="connsiteX4" fmla="*/ 5158611 w 5164500"/>
              <a:gd name="connsiteY4" fmla="*/ 5618774 h 5959345"/>
              <a:gd name="connsiteX5" fmla="*/ 4818040 w 5164500"/>
              <a:gd name="connsiteY5" fmla="*/ 5959345 h 5959345"/>
              <a:gd name="connsiteX6" fmla="*/ 340571 w 5164500"/>
              <a:gd name="connsiteY6" fmla="*/ 5959345 h 5959345"/>
              <a:gd name="connsiteX7" fmla="*/ 0 w 5164500"/>
              <a:gd name="connsiteY7" fmla="*/ 5618774 h 5959345"/>
              <a:gd name="connsiteX8" fmla="*/ 0 w 5164500"/>
              <a:gd name="connsiteY8" fmla="*/ 356316 h 5959345"/>
              <a:gd name="connsiteX0" fmla="*/ 0 w 5158611"/>
              <a:gd name="connsiteY0" fmla="*/ 356126 h 5959155"/>
              <a:gd name="connsiteX1" fmla="*/ 340571 w 5158611"/>
              <a:gd name="connsiteY1" fmla="*/ 15555 h 5959155"/>
              <a:gd name="connsiteX2" fmla="*/ 5143505 w 5158611"/>
              <a:gd name="connsiteY2" fmla="*/ 57 h 5959155"/>
              <a:gd name="connsiteX3" fmla="*/ 5158611 w 5158611"/>
              <a:gd name="connsiteY3" fmla="*/ 356126 h 5959155"/>
              <a:gd name="connsiteX4" fmla="*/ 5158611 w 5158611"/>
              <a:gd name="connsiteY4" fmla="*/ 5618584 h 5959155"/>
              <a:gd name="connsiteX5" fmla="*/ 4818040 w 5158611"/>
              <a:gd name="connsiteY5" fmla="*/ 5959155 h 5959155"/>
              <a:gd name="connsiteX6" fmla="*/ 340571 w 5158611"/>
              <a:gd name="connsiteY6" fmla="*/ 5959155 h 5959155"/>
              <a:gd name="connsiteX7" fmla="*/ 0 w 5158611"/>
              <a:gd name="connsiteY7" fmla="*/ 5618584 h 5959155"/>
              <a:gd name="connsiteX8" fmla="*/ 0 w 5158611"/>
              <a:gd name="connsiteY8" fmla="*/ 356126 h 5959155"/>
              <a:gd name="connsiteX0" fmla="*/ 0 w 5158611"/>
              <a:gd name="connsiteY0" fmla="*/ 343773 h 5946802"/>
              <a:gd name="connsiteX1" fmla="*/ 340571 w 5158611"/>
              <a:gd name="connsiteY1" fmla="*/ 3202 h 5946802"/>
              <a:gd name="connsiteX2" fmla="*/ 5151743 w 5158611"/>
              <a:gd name="connsiteY2" fmla="*/ 61 h 5946802"/>
              <a:gd name="connsiteX3" fmla="*/ 5158611 w 5158611"/>
              <a:gd name="connsiteY3" fmla="*/ 343773 h 5946802"/>
              <a:gd name="connsiteX4" fmla="*/ 5158611 w 5158611"/>
              <a:gd name="connsiteY4" fmla="*/ 5606231 h 5946802"/>
              <a:gd name="connsiteX5" fmla="*/ 4818040 w 5158611"/>
              <a:gd name="connsiteY5" fmla="*/ 5946802 h 5946802"/>
              <a:gd name="connsiteX6" fmla="*/ 340571 w 5158611"/>
              <a:gd name="connsiteY6" fmla="*/ 5946802 h 5946802"/>
              <a:gd name="connsiteX7" fmla="*/ 0 w 5158611"/>
              <a:gd name="connsiteY7" fmla="*/ 5606231 h 5946802"/>
              <a:gd name="connsiteX8" fmla="*/ 0 w 5158611"/>
              <a:gd name="connsiteY8" fmla="*/ 343773 h 5946802"/>
              <a:gd name="connsiteX0" fmla="*/ 0 w 5158611"/>
              <a:gd name="connsiteY0" fmla="*/ 340571 h 5943600"/>
              <a:gd name="connsiteX1" fmla="*/ 340571 w 5158611"/>
              <a:gd name="connsiteY1" fmla="*/ 0 h 5943600"/>
              <a:gd name="connsiteX2" fmla="*/ 5155862 w 5158611"/>
              <a:gd name="connsiteY2" fmla="*/ 978 h 5943600"/>
              <a:gd name="connsiteX3" fmla="*/ 5158611 w 5158611"/>
              <a:gd name="connsiteY3" fmla="*/ 340571 h 5943600"/>
              <a:gd name="connsiteX4" fmla="*/ 5158611 w 5158611"/>
              <a:gd name="connsiteY4" fmla="*/ 5603029 h 5943600"/>
              <a:gd name="connsiteX5" fmla="*/ 4818040 w 5158611"/>
              <a:gd name="connsiteY5" fmla="*/ 5943600 h 5943600"/>
              <a:gd name="connsiteX6" fmla="*/ 340571 w 5158611"/>
              <a:gd name="connsiteY6" fmla="*/ 5943600 h 5943600"/>
              <a:gd name="connsiteX7" fmla="*/ 0 w 5158611"/>
              <a:gd name="connsiteY7" fmla="*/ 5603029 h 5943600"/>
              <a:gd name="connsiteX8" fmla="*/ 0 w 5158611"/>
              <a:gd name="connsiteY8" fmla="*/ 340571 h 5943600"/>
              <a:gd name="connsiteX0" fmla="*/ 0 w 5159981"/>
              <a:gd name="connsiteY0" fmla="*/ 340571 h 5943600"/>
              <a:gd name="connsiteX1" fmla="*/ 340571 w 5159981"/>
              <a:gd name="connsiteY1" fmla="*/ 0 h 5943600"/>
              <a:gd name="connsiteX2" fmla="*/ 5159981 w 5159981"/>
              <a:gd name="connsiteY2" fmla="*/ 978 h 5943600"/>
              <a:gd name="connsiteX3" fmla="*/ 5158611 w 5159981"/>
              <a:gd name="connsiteY3" fmla="*/ 340571 h 5943600"/>
              <a:gd name="connsiteX4" fmla="*/ 5158611 w 5159981"/>
              <a:gd name="connsiteY4" fmla="*/ 5603029 h 5943600"/>
              <a:gd name="connsiteX5" fmla="*/ 4818040 w 5159981"/>
              <a:gd name="connsiteY5" fmla="*/ 5943600 h 5943600"/>
              <a:gd name="connsiteX6" fmla="*/ 340571 w 5159981"/>
              <a:gd name="connsiteY6" fmla="*/ 5943600 h 5943600"/>
              <a:gd name="connsiteX7" fmla="*/ 0 w 5159981"/>
              <a:gd name="connsiteY7" fmla="*/ 5603029 h 5943600"/>
              <a:gd name="connsiteX8" fmla="*/ 0 w 5159981"/>
              <a:gd name="connsiteY8" fmla="*/ 340571 h 5943600"/>
              <a:gd name="connsiteX0" fmla="*/ 0 w 5529501"/>
              <a:gd name="connsiteY0" fmla="*/ 340571 h 5943600"/>
              <a:gd name="connsiteX1" fmla="*/ 340571 w 5529501"/>
              <a:gd name="connsiteY1" fmla="*/ 0 h 5943600"/>
              <a:gd name="connsiteX2" fmla="*/ 5159981 w 5529501"/>
              <a:gd name="connsiteY2" fmla="*/ 978 h 5943600"/>
              <a:gd name="connsiteX3" fmla="*/ 5158611 w 5529501"/>
              <a:gd name="connsiteY3" fmla="*/ 5603029 h 5943600"/>
              <a:gd name="connsiteX4" fmla="*/ 4818040 w 5529501"/>
              <a:gd name="connsiteY4" fmla="*/ 5943600 h 5943600"/>
              <a:gd name="connsiteX5" fmla="*/ 340571 w 5529501"/>
              <a:gd name="connsiteY5" fmla="*/ 5943600 h 5943600"/>
              <a:gd name="connsiteX6" fmla="*/ 0 w 5529501"/>
              <a:gd name="connsiteY6" fmla="*/ 5603029 h 5943600"/>
              <a:gd name="connsiteX7" fmla="*/ 0 w 5529501"/>
              <a:gd name="connsiteY7" fmla="*/ 340571 h 5943600"/>
              <a:gd name="connsiteX0" fmla="*/ 0 w 5719881"/>
              <a:gd name="connsiteY0" fmla="*/ 340571 h 5943600"/>
              <a:gd name="connsiteX1" fmla="*/ 340571 w 5719881"/>
              <a:gd name="connsiteY1" fmla="*/ 0 h 5943600"/>
              <a:gd name="connsiteX2" fmla="*/ 5159981 w 5719881"/>
              <a:gd name="connsiteY2" fmla="*/ 978 h 5943600"/>
              <a:gd name="connsiteX3" fmla="*/ 5158611 w 5719881"/>
              <a:gd name="connsiteY3" fmla="*/ 5603029 h 5943600"/>
              <a:gd name="connsiteX4" fmla="*/ 4818040 w 5719881"/>
              <a:gd name="connsiteY4" fmla="*/ 5943600 h 5943600"/>
              <a:gd name="connsiteX5" fmla="*/ 340571 w 5719881"/>
              <a:gd name="connsiteY5" fmla="*/ 5943600 h 5943600"/>
              <a:gd name="connsiteX6" fmla="*/ 0 w 5719881"/>
              <a:gd name="connsiteY6" fmla="*/ 5603029 h 5943600"/>
              <a:gd name="connsiteX7" fmla="*/ 0 w 5719881"/>
              <a:gd name="connsiteY7" fmla="*/ 340571 h 5943600"/>
              <a:gd name="connsiteX0" fmla="*/ 0 w 5184144"/>
              <a:gd name="connsiteY0" fmla="*/ 340571 h 5943600"/>
              <a:gd name="connsiteX1" fmla="*/ 340571 w 5184144"/>
              <a:gd name="connsiteY1" fmla="*/ 0 h 5943600"/>
              <a:gd name="connsiteX2" fmla="*/ 5159981 w 5184144"/>
              <a:gd name="connsiteY2" fmla="*/ 978 h 5943600"/>
              <a:gd name="connsiteX3" fmla="*/ 5158611 w 5184144"/>
              <a:gd name="connsiteY3" fmla="*/ 5603029 h 5943600"/>
              <a:gd name="connsiteX4" fmla="*/ 4818040 w 5184144"/>
              <a:gd name="connsiteY4" fmla="*/ 5943600 h 5943600"/>
              <a:gd name="connsiteX5" fmla="*/ 340571 w 5184144"/>
              <a:gd name="connsiteY5" fmla="*/ 5943600 h 5943600"/>
              <a:gd name="connsiteX6" fmla="*/ 0 w 5184144"/>
              <a:gd name="connsiteY6" fmla="*/ 5603029 h 5943600"/>
              <a:gd name="connsiteX7" fmla="*/ 0 w 5184144"/>
              <a:gd name="connsiteY7" fmla="*/ 340571 h 5943600"/>
              <a:gd name="connsiteX0" fmla="*/ 0 w 5194160"/>
              <a:gd name="connsiteY0" fmla="*/ 340571 h 5943600"/>
              <a:gd name="connsiteX1" fmla="*/ 340571 w 5194160"/>
              <a:gd name="connsiteY1" fmla="*/ 0 h 5943600"/>
              <a:gd name="connsiteX2" fmla="*/ 5187482 w 5194160"/>
              <a:gd name="connsiteY2" fmla="*/ 978 h 5943600"/>
              <a:gd name="connsiteX3" fmla="*/ 5158611 w 5194160"/>
              <a:gd name="connsiteY3" fmla="*/ 5603029 h 5943600"/>
              <a:gd name="connsiteX4" fmla="*/ 4818040 w 5194160"/>
              <a:gd name="connsiteY4" fmla="*/ 5943600 h 5943600"/>
              <a:gd name="connsiteX5" fmla="*/ 340571 w 5194160"/>
              <a:gd name="connsiteY5" fmla="*/ 5943600 h 5943600"/>
              <a:gd name="connsiteX6" fmla="*/ 0 w 5194160"/>
              <a:gd name="connsiteY6" fmla="*/ 5603029 h 5943600"/>
              <a:gd name="connsiteX7" fmla="*/ 0 w 5194160"/>
              <a:gd name="connsiteY7" fmla="*/ 340571 h 5943600"/>
              <a:gd name="connsiteX0" fmla="*/ 0 w 5911768"/>
              <a:gd name="connsiteY0" fmla="*/ 340571 h 5943600"/>
              <a:gd name="connsiteX1" fmla="*/ 340571 w 5911768"/>
              <a:gd name="connsiteY1" fmla="*/ 0 h 5943600"/>
              <a:gd name="connsiteX2" fmla="*/ 5187482 w 5911768"/>
              <a:gd name="connsiteY2" fmla="*/ 978 h 5943600"/>
              <a:gd name="connsiteX3" fmla="*/ 5158611 w 5911768"/>
              <a:gd name="connsiteY3" fmla="*/ 5603029 h 5943600"/>
              <a:gd name="connsiteX4" fmla="*/ 4818040 w 5911768"/>
              <a:gd name="connsiteY4" fmla="*/ 5943600 h 5943600"/>
              <a:gd name="connsiteX5" fmla="*/ 340571 w 5911768"/>
              <a:gd name="connsiteY5" fmla="*/ 5943600 h 5943600"/>
              <a:gd name="connsiteX6" fmla="*/ 0 w 5911768"/>
              <a:gd name="connsiteY6" fmla="*/ 5603029 h 5943600"/>
              <a:gd name="connsiteX7" fmla="*/ 0 w 5911768"/>
              <a:gd name="connsiteY7" fmla="*/ 340571 h 5943600"/>
              <a:gd name="connsiteX0" fmla="*/ 0 w 5193729"/>
              <a:gd name="connsiteY0" fmla="*/ 340571 h 5943600"/>
              <a:gd name="connsiteX1" fmla="*/ 340571 w 5193729"/>
              <a:gd name="connsiteY1" fmla="*/ 0 h 5943600"/>
              <a:gd name="connsiteX2" fmla="*/ 5187482 w 5193729"/>
              <a:gd name="connsiteY2" fmla="*/ 978 h 5943600"/>
              <a:gd name="connsiteX3" fmla="*/ 5158611 w 5193729"/>
              <a:gd name="connsiteY3" fmla="*/ 5603029 h 5943600"/>
              <a:gd name="connsiteX4" fmla="*/ 4818040 w 5193729"/>
              <a:gd name="connsiteY4" fmla="*/ 5943600 h 5943600"/>
              <a:gd name="connsiteX5" fmla="*/ 340571 w 5193729"/>
              <a:gd name="connsiteY5" fmla="*/ 5943600 h 5943600"/>
              <a:gd name="connsiteX6" fmla="*/ 0 w 5193729"/>
              <a:gd name="connsiteY6" fmla="*/ 5603029 h 5943600"/>
              <a:gd name="connsiteX7" fmla="*/ 0 w 5193729"/>
              <a:gd name="connsiteY7" fmla="*/ 340571 h 5943600"/>
              <a:gd name="connsiteX0" fmla="*/ 0 w 5191281"/>
              <a:gd name="connsiteY0" fmla="*/ 340571 h 5943600"/>
              <a:gd name="connsiteX1" fmla="*/ 340571 w 5191281"/>
              <a:gd name="connsiteY1" fmla="*/ 0 h 5943600"/>
              <a:gd name="connsiteX2" fmla="*/ 5187482 w 5191281"/>
              <a:gd name="connsiteY2" fmla="*/ 978 h 5943600"/>
              <a:gd name="connsiteX3" fmla="*/ 5158611 w 5191281"/>
              <a:gd name="connsiteY3" fmla="*/ 5603029 h 5943600"/>
              <a:gd name="connsiteX4" fmla="*/ 4818040 w 5191281"/>
              <a:gd name="connsiteY4" fmla="*/ 5943600 h 5943600"/>
              <a:gd name="connsiteX5" fmla="*/ 340571 w 5191281"/>
              <a:gd name="connsiteY5" fmla="*/ 5943600 h 5943600"/>
              <a:gd name="connsiteX6" fmla="*/ 0 w 5191281"/>
              <a:gd name="connsiteY6" fmla="*/ 5603029 h 5943600"/>
              <a:gd name="connsiteX7" fmla="*/ 0 w 5191281"/>
              <a:gd name="connsiteY7" fmla="*/ 340571 h 5943600"/>
              <a:gd name="connsiteX0" fmla="*/ 0 w 5197650"/>
              <a:gd name="connsiteY0" fmla="*/ 340571 h 5943600"/>
              <a:gd name="connsiteX1" fmla="*/ 340571 w 5197650"/>
              <a:gd name="connsiteY1" fmla="*/ 0 h 5943600"/>
              <a:gd name="connsiteX2" fmla="*/ 5187482 w 5197650"/>
              <a:gd name="connsiteY2" fmla="*/ 978 h 5943600"/>
              <a:gd name="connsiteX3" fmla="*/ 5158611 w 5197650"/>
              <a:gd name="connsiteY3" fmla="*/ 5603029 h 5943600"/>
              <a:gd name="connsiteX4" fmla="*/ 4818040 w 5197650"/>
              <a:gd name="connsiteY4" fmla="*/ 5943600 h 5943600"/>
              <a:gd name="connsiteX5" fmla="*/ 340571 w 5197650"/>
              <a:gd name="connsiteY5" fmla="*/ 5943600 h 5943600"/>
              <a:gd name="connsiteX6" fmla="*/ 0 w 5197650"/>
              <a:gd name="connsiteY6" fmla="*/ 5603029 h 5943600"/>
              <a:gd name="connsiteX7" fmla="*/ 0 w 5197650"/>
              <a:gd name="connsiteY7" fmla="*/ 340571 h 5943600"/>
              <a:gd name="connsiteX0" fmla="*/ 0 w 5187840"/>
              <a:gd name="connsiteY0" fmla="*/ 340571 h 5943600"/>
              <a:gd name="connsiteX1" fmla="*/ 340571 w 5187840"/>
              <a:gd name="connsiteY1" fmla="*/ 0 h 5943600"/>
              <a:gd name="connsiteX2" fmla="*/ 5187482 w 5187840"/>
              <a:gd name="connsiteY2" fmla="*/ 978 h 5943600"/>
              <a:gd name="connsiteX3" fmla="*/ 5158611 w 5187840"/>
              <a:gd name="connsiteY3" fmla="*/ 5603029 h 5943600"/>
              <a:gd name="connsiteX4" fmla="*/ 4818040 w 5187840"/>
              <a:gd name="connsiteY4" fmla="*/ 5943600 h 5943600"/>
              <a:gd name="connsiteX5" fmla="*/ 340571 w 5187840"/>
              <a:gd name="connsiteY5" fmla="*/ 5943600 h 5943600"/>
              <a:gd name="connsiteX6" fmla="*/ 0 w 5187840"/>
              <a:gd name="connsiteY6" fmla="*/ 5603029 h 5943600"/>
              <a:gd name="connsiteX7" fmla="*/ 0 w 5187840"/>
              <a:gd name="connsiteY7" fmla="*/ 340571 h 5943600"/>
              <a:gd name="connsiteX0" fmla="*/ 0 w 5178736"/>
              <a:gd name="connsiteY0" fmla="*/ 344211 h 5947240"/>
              <a:gd name="connsiteX1" fmla="*/ 340571 w 5178736"/>
              <a:gd name="connsiteY1" fmla="*/ 3640 h 5947240"/>
              <a:gd name="connsiteX2" fmla="*/ 5178246 w 5178736"/>
              <a:gd name="connsiteY2" fmla="*/ 0 h 5947240"/>
              <a:gd name="connsiteX3" fmla="*/ 5158611 w 5178736"/>
              <a:gd name="connsiteY3" fmla="*/ 5606669 h 5947240"/>
              <a:gd name="connsiteX4" fmla="*/ 4818040 w 5178736"/>
              <a:gd name="connsiteY4" fmla="*/ 5947240 h 5947240"/>
              <a:gd name="connsiteX5" fmla="*/ 340571 w 5178736"/>
              <a:gd name="connsiteY5" fmla="*/ 5947240 h 5947240"/>
              <a:gd name="connsiteX6" fmla="*/ 0 w 5178736"/>
              <a:gd name="connsiteY6" fmla="*/ 5606669 h 5947240"/>
              <a:gd name="connsiteX7" fmla="*/ 0 w 5178736"/>
              <a:gd name="connsiteY7" fmla="*/ 344211 h 5947240"/>
              <a:gd name="connsiteX0" fmla="*/ 0 w 5161607"/>
              <a:gd name="connsiteY0" fmla="*/ 344211 h 5947240"/>
              <a:gd name="connsiteX1" fmla="*/ 340571 w 5161607"/>
              <a:gd name="connsiteY1" fmla="*/ 3640 h 5947240"/>
              <a:gd name="connsiteX2" fmla="*/ 5159773 w 5161607"/>
              <a:gd name="connsiteY2" fmla="*/ 0 h 5947240"/>
              <a:gd name="connsiteX3" fmla="*/ 5158611 w 5161607"/>
              <a:gd name="connsiteY3" fmla="*/ 5606669 h 5947240"/>
              <a:gd name="connsiteX4" fmla="*/ 4818040 w 5161607"/>
              <a:gd name="connsiteY4" fmla="*/ 5947240 h 5947240"/>
              <a:gd name="connsiteX5" fmla="*/ 340571 w 5161607"/>
              <a:gd name="connsiteY5" fmla="*/ 5947240 h 5947240"/>
              <a:gd name="connsiteX6" fmla="*/ 0 w 5161607"/>
              <a:gd name="connsiteY6" fmla="*/ 5606669 h 5947240"/>
              <a:gd name="connsiteX7" fmla="*/ 0 w 5161607"/>
              <a:gd name="connsiteY7" fmla="*/ 344211 h 5947240"/>
              <a:gd name="connsiteX0" fmla="*/ 0 w 10733155"/>
              <a:gd name="connsiteY0" fmla="*/ 344211 h 5956667"/>
              <a:gd name="connsiteX1" fmla="*/ 340571 w 10733155"/>
              <a:gd name="connsiteY1" fmla="*/ 3640 h 5956667"/>
              <a:gd name="connsiteX2" fmla="*/ 5159773 w 10733155"/>
              <a:gd name="connsiteY2" fmla="*/ 0 h 5956667"/>
              <a:gd name="connsiteX3" fmla="*/ 5158611 w 10733155"/>
              <a:gd name="connsiteY3" fmla="*/ 5606669 h 5956667"/>
              <a:gd name="connsiteX4" fmla="*/ 10728646 w 10733155"/>
              <a:gd name="connsiteY4" fmla="*/ 5956667 h 5956667"/>
              <a:gd name="connsiteX5" fmla="*/ 340571 w 10733155"/>
              <a:gd name="connsiteY5" fmla="*/ 5947240 h 5956667"/>
              <a:gd name="connsiteX6" fmla="*/ 0 w 10733155"/>
              <a:gd name="connsiteY6" fmla="*/ 5606669 h 5956667"/>
              <a:gd name="connsiteX7" fmla="*/ 0 w 10733155"/>
              <a:gd name="connsiteY7" fmla="*/ 344211 h 5956667"/>
              <a:gd name="connsiteX0" fmla="*/ 0 w 11248326"/>
              <a:gd name="connsiteY0" fmla="*/ 344211 h 5956667"/>
              <a:gd name="connsiteX1" fmla="*/ 340571 w 11248326"/>
              <a:gd name="connsiteY1" fmla="*/ 3640 h 5956667"/>
              <a:gd name="connsiteX2" fmla="*/ 5159773 w 11248326"/>
              <a:gd name="connsiteY2" fmla="*/ 0 h 5956667"/>
              <a:gd name="connsiteX3" fmla="*/ 11248326 w 11248326"/>
              <a:gd name="connsiteY3" fmla="*/ 5616096 h 5956667"/>
              <a:gd name="connsiteX4" fmla="*/ 10728646 w 11248326"/>
              <a:gd name="connsiteY4" fmla="*/ 5956667 h 5956667"/>
              <a:gd name="connsiteX5" fmla="*/ 340571 w 11248326"/>
              <a:gd name="connsiteY5" fmla="*/ 5947240 h 5956667"/>
              <a:gd name="connsiteX6" fmla="*/ 0 w 11248326"/>
              <a:gd name="connsiteY6" fmla="*/ 5606669 h 5956667"/>
              <a:gd name="connsiteX7" fmla="*/ 0 w 11248326"/>
              <a:gd name="connsiteY7" fmla="*/ 344211 h 5956667"/>
              <a:gd name="connsiteX0" fmla="*/ 0 w 11248580"/>
              <a:gd name="connsiteY0" fmla="*/ 340571 h 5953027"/>
              <a:gd name="connsiteX1" fmla="*/ 340571 w 11248580"/>
              <a:gd name="connsiteY1" fmla="*/ 0 h 5953027"/>
              <a:gd name="connsiteX2" fmla="*/ 11240062 w 11248580"/>
              <a:gd name="connsiteY2" fmla="*/ 15214 h 5953027"/>
              <a:gd name="connsiteX3" fmla="*/ 11248326 w 11248580"/>
              <a:gd name="connsiteY3" fmla="*/ 5612456 h 5953027"/>
              <a:gd name="connsiteX4" fmla="*/ 10728646 w 11248580"/>
              <a:gd name="connsiteY4" fmla="*/ 5953027 h 5953027"/>
              <a:gd name="connsiteX5" fmla="*/ 340571 w 11248580"/>
              <a:gd name="connsiteY5" fmla="*/ 5943600 h 5953027"/>
              <a:gd name="connsiteX6" fmla="*/ 0 w 11248580"/>
              <a:gd name="connsiteY6" fmla="*/ 5603029 h 5953027"/>
              <a:gd name="connsiteX7" fmla="*/ 0 w 11248580"/>
              <a:gd name="connsiteY7" fmla="*/ 340571 h 5953027"/>
              <a:gd name="connsiteX0" fmla="*/ 0 w 11248331"/>
              <a:gd name="connsiteY0" fmla="*/ 340571 h 5953027"/>
              <a:gd name="connsiteX1" fmla="*/ 340571 w 11248331"/>
              <a:gd name="connsiteY1" fmla="*/ 0 h 5953027"/>
              <a:gd name="connsiteX2" fmla="*/ 10910123 w 11248331"/>
              <a:gd name="connsiteY2" fmla="*/ 580822 h 5953027"/>
              <a:gd name="connsiteX3" fmla="*/ 11248326 w 11248331"/>
              <a:gd name="connsiteY3" fmla="*/ 5612456 h 5953027"/>
              <a:gd name="connsiteX4" fmla="*/ 10728646 w 11248331"/>
              <a:gd name="connsiteY4" fmla="*/ 5953027 h 5953027"/>
              <a:gd name="connsiteX5" fmla="*/ 340571 w 11248331"/>
              <a:gd name="connsiteY5" fmla="*/ 5943600 h 5953027"/>
              <a:gd name="connsiteX6" fmla="*/ 0 w 11248331"/>
              <a:gd name="connsiteY6" fmla="*/ 5603029 h 5953027"/>
              <a:gd name="connsiteX7" fmla="*/ 0 w 11248331"/>
              <a:gd name="connsiteY7" fmla="*/ 340571 h 5953027"/>
              <a:gd name="connsiteX0" fmla="*/ 0 w 11248434"/>
              <a:gd name="connsiteY0" fmla="*/ 344211 h 5956667"/>
              <a:gd name="connsiteX1" fmla="*/ 340571 w 11248434"/>
              <a:gd name="connsiteY1" fmla="*/ 3640 h 5956667"/>
              <a:gd name="connsiteX2" fmla="*/ 11230634 w 11248434"/>
              <a:gd name="connsiteY2" fmla="*/ 0 h 5956667"/>
              <a:gd name="connsiteX3" fmla="*/ 11248326 w 11248434"/>
              <a:gd name="connsiteY3" fmla="*/ 5616096 h 5956667"/>
              <a:gd name="connsiteX4" fmla="*/ 10728646 w 11248434"/>
              <a:gd name="connsiteY4" fmla="*/ 5956667 h 5956667"/>
              <a:gd name="connsiteX5" fmla="*/ 340571 w 11248434"/>
              <a:gd name="connsiteY5" fmla="*/ 5947240 h 5956667"/>
              <a:gd name="connsiteX6" fmla="*/ 0 w 11248434"/>
              <a:gd name="connsiteY6" fmla="*/ 5606669 h 5956667"/>
              <a:gd name="connsiteX7" fmla="*/ 0 w 11248434"/>
              <a:gd name="connsiteY7" fmla="*/ 344211 h 5956667"/>
              <a:gd name="connsiteX0" fmla="*/ 0 w 11248434"/>
              <a:gd name="connsiteY0" fmla="*/ 344211 h 5947240"/>
              <a:gd name="connsiteX1" fmla="*/ 340571 w 11248434"/>
              <a:gd name="connsiteY1" fmla="*/ 3640 h 5947240"/>
              <a:gd name="connsiteX2" fmla="*/ 11230634 w 11248434"/>
              <a:gd name="connsiteY2" fmla="*/ 0 h 5947240"/>
              <a:gd name="connsiteX3" fmla="*/ 11248326 w 11248434"/>
              <a:gd name="connsiteY3" fmla="*/ 5616096 h 5947240"/>
              <a:gd name="connsiteX4" fmla="*/ 10912676 w 11248434"/>
              <a:gd name="connsiteY4" fmla="*/ 5945165 h 5947240"/>
              <a:gd name="connsiteX5" fmla="*/ 340571 w 11248434"/>
              <a:gd name="connsiteY5" fmla="*/ 5947240 h 5947240"/>
              <a:gd name="connsiteX6" fmla="*/ 0 w 11248434"/>
              <a:gd name="connsiteY6" fmla="*/ 5606669 h 5947240"/>
              <a:gd name="connsiteX7" fmla="*/ 0 w 11248434"/>
              <a:gd name="connsiteY7" fmla="*/ 344211 h 594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48434" h="5947240">
                <a:moveTo>
                  <a:pt x="0" y="344211"/>
                </a:moveTo>
                <a:cubicBezTo>
                  <a:pt x="0" y="156119"/>
                  <a:pt x="152479" y="3640"/>
                  <a:pt x="340571" y="3640"/>
                </a:cubicBezTo>
                <a:lnTo>
                  <a:pt x="11230634" y="0"/>
                </a:lnTo>
                <a:cubicBezTo>
                  <a:pt x="11234670" y="2407"/>
                  <a:pt x="11249863" y="4639513"/>
                  <a:pt x="11248326" y="5616096"/>
                </a:cubicBezTo>
                <a:cubicBezTo>
                  <a:pt x="11248326" y="5804188"/>
                  <a:pt x="11100768" y="5945165"/>
                  <a:pt x="10912676" y="5945165"/>
                </a:cubicBezTo>
                <a:lnTo>
                  <a:pt x="340571" y="5947240"/>
                </a:lnTo>
                <a:cubicBezTo>
                  <a:pt x="152479" y="5947240"/>
                  <a:pt x="0" y="5794761"/>
                  <a:pt x="0" y="5606669"/>
                </a:cubicBezTo>
                <a:lnTo>
                  <a:pt x="0" y="344211"/>
                </a:lnTo>
                <a:close/>
              </a:path>
            </a:pathLst>
          </a:custGeom>
          <a:solidFill>
            <a:schemeClr val="accent5"/>
          </a:solidFill>
        </p:spPr>
        <p:txBody>
          <a:bodyPr vert="horz" lIns="137160" tIns="274320" rIns="137160" bIns="274320" rtlCol="0" anchor="t" anchorCtr="0">
            <a:noAutofit/>
          </a:bodyPr>
          <a:lstStyle>
            <a:lvl1pPr marL="0" indent="0" algn="l">
              <a:buFontTx/>
              <a:buNone/>
              <a:defRPr lang="en-US" sz="1800" dirty="0">
                <a:noFill/>
              </a:defRPr>
            </a:lvl1pPr>
          </a:lstStyle>
          <a:p>
            <a:pPr lvl="0" algn="ctr">
              <a:buFont typeface="Arial" panose="020B0604020202020204" pitchFamily="34" charset="0"/>
              <a:buNone/>
            </a:pPr>
            <a:r>
              <a:rPr lang="en-US" dirty="0"/>
              <a:t>Click icon to add picture</a:t>
            </a:r>
          </a:p>
        </p:txBody>
      </p:sp>
      <p:sp>
        <p:nvSpPr>
          <p:cNvPr id="7" name="Title 1">
            <a:extLst>
              <a:ext uri="{FF2B5EF4-FFF2-40B4-BE49-F238E27FC236}">
                <a16:creationId xmlns:a16="http://schemas.microsoft.com/office/drawing/2014/main" id="{2865BA6F-2010-6747-8D16-9D3D5F407132}"/>
              </a:ext>
            </a:extLst>
          </p:cNvPr>
          <p:cNvSpPr>
            <a:spLocks noGrp="1"/>
          </p:cNvSpPr>
          <p:nvPr>
            <p:ph type="ctrTitle"/>
          </p:nvPr>
        </p:nvSpPr>
        <p:spPr>
          <a:xfrm>
            <a:off x="883920" y="1234440"/>
            <a:ext cx="5486400" cy="2423160"/>
          </a:xfrm>
          <a:noFill/>
        </p:spPr>
        <p:txBody>
          <a:bodyPr lIns="137160" rIns="137160" anchor="b" anchorCtr="0"/>
          <a:lstStyle>
            <a:lvl1pPr algn="l">
              <a:lnSpc>
                <a:spcPct val="90000"/>
              </a:lnSpc>
              <a:defRPr sz="4400">
                <a:solidFill>
                  <a:schemeClr val="bg1"/>
                </a:solidFill>
              </a:defRPr>
            </a:lvl1pPr>
          </a:lstStyle>
          <a:p>
            <a:r>
              <a:rPr lang="en-US"/>
              <a:t>Click to edit Master title style</a:t>
            </a:r>
            <a:endParaRPr lang="en-US" dirty="0"/>
          </a:p>
        </p:txBody>
      </p:sp>
      <p:sp>
        <p:nvSpPr>
          <p:cNvPr id="8" name="Subtitle 2">
            <a:extLst>
              <a:ext uri="{FF2B5EF4-FFF2-40B4-BE49-F238E27FC236}">
                <a16:creationId xmlns:a16="http://schemas.microsoft.com/office/drawing/2014/main" id="{1136A946-2964-A141-8BAF-3CF18AE4F21D}"/>
              </a:ext>
            </a:extLst>
          </p:cNvPr>
          <p:cNvSpPr>
            <a:spLocks noGrp="1"/>
          </p:cNvSpPr>
          <p:nvPr>
            <p:ph type="subTitle" idx="1"/>
          </p:nvPr>
        </p:nvSpPr>
        <p:spPr>
          <a:xfrm>
            <a:off x="883920" y="3657600"/>
            <a:ext cx="5486400" cy="1874520"/>
          </a:xfrm>
          <a:prstGeom prst="rect">
            <a:avLst/>
          </a:prstGeom>
        </p:spPr>
        <p:txBody>
          <a:bodyPr lIns="137160" tIns="182880" rIns="137160" bIns="182880" anchor="t" anchorCtr="0"/>
          <a:lstStyle>
            <a:lvl1pPr marL="0" indent="0" algn="l">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Slide Number Placeholder 3">
            <a:extLst>
              <a:ext uri="{FF2B5EF4-FFF2-40B4-BE49-F238E27FC236}">
                <a16:creationId xmlns:a16="http://schemas.microsoft.com/office/drawing/2014/main" id="{70A15F3D-AC04-B64A-B33D-4946D9634B32}"/>
              </a:ext>
            </a:extLst>
          </p:cNvPr>
          <p:cNvSpPr>
            <a:spLocks noGrp="1"/>
          </p:cNvSpPr>
          <p:nvPr>
            <p:ph type="sldNum" sz="quarter" idx="11"/>
          </p:nvPr>
        </p:nvSpPr>
        <p:spPr>
          <a:xfrm>
            <a:off x="11693924" y="6487053"/>
            <a:ext cx="254237" cy="142347"/>
          </a:xfrm>
        </p:spPr>
        <p:txBody>
          <a:bodyPr/>
          <a:lstStyle>
            <a:lvl1pPr algn="ctr">
              <a:defRPr/>
            </a:lvl1pPr>
          </a:lstStyle>
          <a:p>
            <a:pPr defTabSz="914377">
              <a:lnSpc>
                <a:spcPct val="90000"/>
              </a:lnSpc>
              <a:spcBef>
                <a:spcPts val="1800"/>
              </a:spcBef>
              <a:buSzPct val="95000"/>
            </a:pPr>
            <a:fld id="{EA543DA1-053B-459F-9A3B-E2E644C3A7CD}" type="slidenum">
              <a:rPr lang="en-US" smtClean="0"/>
              <a:pPr defTabSz="914377">
                <a:lnSpc>
                  <a:spcPct val="90000"/>
                </a:lnSpc>
                <a:spcBef>
                  <a:spcPts val="1800"/>
                </a:spcBef>
                <a:buSzPct val="95000"/>
              </a:pPr>
              <a:t>‹#›</a:t>
            </a:fld>
            <a:endParaRPr lang="en-US" dirty="0"/>
          </a:p>
        </p:txBody>
      </p:sp>
    </p:spTree>
    <p:custDataLst>
      <p:tags r:id="rId1"/>
    </p:custDataLst>
    <p:extLst>
      <p:ext uri="{BB962C8B-B14F-4D97-AF65-F5344CB8AC3E}">
        <p14:creationId xmlns:p14="http://schemas.microsoft.com/office/powerpoint/2010/main" val="32167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Pic Square Left: Title and Sub w/ Brac">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067813-9DC8-BE45-A5CC-D2B27E417EB2}"/>
              </a:ext>
            </a:extLst>
          </p:cNvPr>
          <p:cNvSpPr>
            <a:spLocks noGrp="1"/>
          </p:cNvSpPr>
          <p:nvPr>
            <p:ph type="title"/>
          </p:nvPr>
        </p:nvSpPr>
        <p:spPr>
          <a:xfrm>
            <a:off x="6461125" y="2310673"/>
            <a:ext cx="4846955" cy="1314975"/>
          </a:xfrm>
        </p:spPr>
        <p:txBody>
          <a:bodyPr wrap="square" rIns="137160" anchor="b" anchorCtr="0">
            <a:spAutoFit/>
          </a:bodyPr>
          <a:lstStyle>
            <a:lvl1pPr algn="r">
              <a:defRPr sz="4400"/>
            </a:lvl1pPr>
          </a:lstStyle>
          <a:p>
            <a:r>
              <a:rPr lang="en-US"/>
              <a:t>Click to edit Master title style</a:t>
            </a:r>
            <a:endParaRPr lang="en-US" dirty="0"/>
          </a:p>
        </p:txBody>
      </p:sp>
      <p:sp>
        <p:nvSpPr>
          <p:cNvPr id="2" name="Slide Number Placeholder 1">
            <a:extLst>
              <a:ext uri="{FF2B5EF4-FFF2-40B4-BE49-F238E27FC236}">
                <a16:creationId xmlns:a16="http://schemas.microsoft.com/office/drawing/2014/main" id="{083A050F-49AA-7D4B-83EE-C84CE0A1135B}"/>
              </a:ext>
            </a:extLst>
          </p:cNvPr>
          <p:cNvSpPr>
            <a:spLocks noGrp="1"/>
          </p:cNvSpPr>
          <p:nvPr>
            <p:ph type="sldNum" sz="quarter" idx="11"/>
          </p:nvPr>
        </p:nvSpPr>
        <p:spPr>
          <a:xfrm>
            <a:off x="11693924" y="6487053"/>
            <a:ext cx="254237" cy="142347"/>
          </a:xfrm>
        </p:spPr>
        <p:txBody>
          <a:bodyPr/>
          <a:lstStyle>
            <a:lvl1pPr algn="ctr">
              <a:defRPr/>
            </a:lvl1pPr>
          </a:lstStyle>
          <a:p>
            <a:pPr defTabSz="914377">
              <a:lnSpc>
                <a:spcPct val="90000"/>
              </a:lnSpc>
              <a:spcBef>
                <a:spcPts val="1800"/>
              </a:spcBef>
              <a:buSzPct val="95000"/>
            </a:pPr>
            <a:fld id="{EA543DA1-053B-459F-9A3B-E2E644C3A7CD}" type="slidenum">
              <a:rPr lang="en-US" smtClean="0"/>
              <a:pPr defTabSz="914377">
                <a:lnSpc>
                  <a:spcPct val="90000"/>
                </a:lnSpc>
                <a:spcBef>
                  <a:spcPts val="1800"/>
                </a:spcBef>
                <a:buSzPct val="95000"/>
              </a:pPr>
              <a:t>‹#›</a:t>
            </a:fld>
            <a:endParaRPr lang="en-US" dirty="0"/>
          </a:p>
        </p:txBody>
      </p:sp>
      <p:grpSp>
        <p:nvGrpSpPr>
          <p:cNvPr id="3" name="Group 2">
            <a:extLst>
              <a:ext uri="{FF2B5EF4-FFF2-40B4-BE49-F238E27FC236}">
                <a16:creationId xmlns:a16="http://schemas.microsoft.com/office/drawing/2014/main" id="{6BB94095-1D80-924F-BABC-3CF3E38EDF4D}"/>
              </a:ext>
            </a:extLst>
          </p:cNvPr>
          <p:cNvGrpSpPr/>
          <p:nvPr/>
        </p:nvGrpSpPr>
        <p:grpSpPr>
          <a:xfrm>
            <a:off x="9748689" y="465429"/>
            <a:ext cx="1968750" cy="960120"/>
            <a:chOff x="9748689" y="465429"/>
            <a:chExt cx="1968750" cy="960120"/>
          </a:xfrm>
        </p:grpSpPr>
        <p:cxnSp>
          <p:nvCxnSpPr>
            <p:cNvPr id="6" name="Straight Connector 5">
              <a:extLst>
                <a:ext uri="{FF2B5EF4-FFF2-40B4-BE49-F238E27FC236}">
                  <a16:creationId xmlns:a16="http://schemas.microsoft.com/office/drawing/2014/main" id="{6F7AE0C7-D68C-D149-AA48-35700DF7FEFA}"/>
                </a:ext>
              </a:extLst>
            </p:cNvPr>
            <p:cNvCxnSpPr>
              <a:cxnSpLocks/>
            </p:cNvCxnSpPr>
            <p:nvPr/>
          </p:nvCxnSpPr>
          <p:spPr>
            <a:xfrm>
              <a:off x="9748689" y="550437"/>
              <a:ext cx="1968750" cy="0"/>
            </a:xfrm>
            <a:prstGeom prst="line">
              <a:avLst/>
            </a:prstGeom>
            <a:ln w="177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22828B3-84DF-184D-9F6C-53816AD6D3ED}"/>
                </a:ext>
              </a:extLst>
            </p:cNvPr>
            <p:cNvCxnSpPr>
              <a:cxnSpLocks/>
            </p:cNvCxnSpPr>
            <p:nvPr/>
          </p:nvCxnSpPr>
          <p:spPr>
            <a:xfrm>
              <a:off x="11633001" y="465429"/>
              <a:ext cx="0" cy="960120"/>
            </a:xfrm>
            <a:prstGeom prst="line">
              <a:avLst/>
            </a:prstGeom>
            <a:ln w="1778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8" name="Subtitle 2">
            <a:extLst>
              <a:ext uri="{FF2B5EF4-FFF2-40B4-BE49-F238E27FC236}">
                <a16:creationId xmlns:a16="http://schemas.microsoft.com/office/drawing/2014/main" id="{6D31F9B5-2900-F247-A86E-28333F41348B}"/>
              </a:ext>
            </a:extLst>
          </p:cNvPr>
          <p:cNvSpPr>
            <a:spLocks noGrp="1"/>
          </p:cNvSpPr>
          <p:nvPr>
            <p:ph type="subTitle" idx="1"/>
          </p:nvPr>
        </p:nvSpPr>
        <p:spPr>
          <a:xfrm>
            <a:off x="6461124" y="3644899"/>
            <a:ext cx="4846955" cy="1155701"/>
          </a:xfrm>
          <a:prstGeom prst="rect">
            <a:avLst/>
          </a:prstGeom>
        </p:spPr>
        <p:txBody>
          <a:bodyPr lIns="137160" tIns="182880" rIns="137160" bIns="182880" anchor="t" anchorCtr="0">
            <a:spAutoFit/>
          </a:bodyPr>
          <a:lstStyle>
            <a:lvl1pPr marL="0" indent="0" algn="r">
              <a:buNone/>
              <a:defRPr sz="2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5" name="Picture Placeholder 44">
            <a:extLst>
              <a:ext uri="{FF2B5EF4-FFF2-40B4-BE49-F238E27FC236}">
                <a16:creationId xmlns:a16="http://schemas.microsoft.com/office/drawing/2014/main" id="{2AC46A0D-AD84-9648-8345-B953D8E0AEC7}"/>
              </a:ext>
            </a:extLst>
          </p:cNvPr>
          <p:cNvSpPr>
            <a:spLocks noGrp="1"/>
          </p:cNvSpPr>
          <p:nvPr>
            <p:ph type="pic" sz="quarter" idx="15"/>
          </p:nvPr>
        </p:nvSpPr>
        <p:spPr>
          <a:xfrm>
            <a:off x="475016" y="454025"/>
            <a:ext cx="5162079" cy="5942013"/>
          </a:xfrm>
          <a:custGeom>
            <a:avLst/>
            <a:gdLst>
              <a:gd name="connsiteX0" fmla="*/ 333574 w 5162079"/>
              <a:gd name="connsiteY0" fmla="*/ 0 h 5942013"/>
              <a:gd name="connsiteX1" fmla="*/ 3350953 w 5162079"/>
              <a:gd name="connsiteY1" fmla="*/ 0 h 5942013"/>
              <a:gd name="connsiteX2" fmla="*/ 4828505 w 5162079"/>
              <a:gd name="connsiteY2" fmla="*/ 0 h 5942013"/>
              <a:gd name="connsiteX3" fmla="*/ 5162079 w 5162079"/>
              <a:gd name="connsiteY3" fmla="*/ 0 h 5942013"/>
              <a:gd name="connsiteX4" fmla="*/ 5162079 w 5162079"/>
              <a:gd name="connsiteY4" fmla="*/ 333574 h 5942013"/>
              <a:gd name="connsiteX5" fmla="*/ 5162079 w 5162079"/>
              <a:gd name="connsiteY5" fmla="*/ 1146175 h 5942013"/>
              <a:gd name="connsiteX6" fmla="*/ 5162079 w 5162079"/>
              <a:gd name="connsiteY6" fmla="*/ 5608439 h 5942013"/>
              <a:gd name="connsiteX7" fmla="*/ 4828505 w 5162079"/>
              <a:gd name="connsiteY7" fmla="*/ 5942013 h 5942013"/>
              <a:gd name="connsiteX8" fmla="*/ 333574 w 5162079"/>
              <a:gd name="connsiteY8" fmla="*/ 5942013 h 5942013"/>
              <a:gd name="connsiteX9" fmla="*/ 0 w 5162079"/>
              <a:gd name="connsiteY9" fmla="*/ 5608439 h 5942013"/>
              <a:gd name="connsiteX10" fmla="*/ 0 w 5162079"/>
              <a:gd name="connsiteY10" fmla="*/ 333574 h 5942013"/>
              <a:gd name="connsiteX11" fmla="*/ 333574 w 5162079"/>
              <a:gd name="connsiteY11" fmla="*/ 0 h 594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2079" h="5942013">
                <a:moveTo>
                  <a:pt x="333574" y="0"/>
                </a:moveTo>
                <a:lnTo>
                  <a:pt x="3350953" y="0"/>
                </a:lnTo>
                <a:lnTo>
                  <a:pt x="4828505" y="0"/>
                </a:lnTo>
                <a:lnTo>
                  <a:pt x="5162079" y="0"/>
                </a:lnTo>
                <a:lnTo>
                  <a:pt x="5162079" y="333574"/>
                </a:lnTo>
                <a:lnTo>
                  <a:pt x="5162079" y="1146175"/>
                </a:lnTo>
                <a:lnTo>
                  <a:pt x="5162079" y="5608439"/>
                </a:lnTo>
                <a:cubicBezTo>
                  <a:pt x="5162079" y="5792667"/>
                  <a:pt x="5012733" y="5942013"/>
                  <a:pt x="4828505" y="5942013"/>
                </a:cubicBezTo>
                <a:lnTo>
                  <a:pt x="333574" y="5942013"/>
                </a:lnTo>
                <a:cubicBezTo>
                  <a:pt x="149346" y="5942013"/>
                  <a:pt x="0" y="5792667"/>
                  <a:pt x="0" y="5608439"/>
                </a:cubicBezTo>
                <a:lnTo>
                  <a:pt x="0" y="333574"/>
                </a:lnTo>
                <a:cubicBezTo>
                  <a:pt x="0" y="149346"/>
                  <a:pt x="149346" y="0"/>
                  <a:pt x="333574" y="0"/>
                </a:cubicBezTo>
                <a:close/>
              </a:path>
            </a:pathLst>
          </a:custGeom>
          <a:solidFill>
            <a:schemeClr val="accent5"/>
          </a:solidFill>
        </p:spPr>
        <p:txBody>
          <a:bodyPr wrap="square">
            <a:noAutofit/>
          </a:bodyPr>
          <a:lstStyle>
            <a:lvl1pPr marL="0" indent="0">
              <a:buNone/>
              <a:defRPr/>
            </a:lvl1pPr>
          </a:lstStyle>
          <a:p>
            <a:r>
              <a:rPr lang="en-US" dirty="0"/>
              <a:t>Click icon to add picture</a:t>
            </a:r>
          </a:p>
        </p:txBody>
      </p:sp>
    </p:spTree>
    <p:custDataLst>
      <p:tags r:id="rId1"/>
    </p:custDataLst>
    <p:extLst>
      <p:ext uri="{BB962C8B-B14F-4D97-AF65-F5344CB8AC3E}">
        <p14:creationId xmlns:p14="http://schemas.microsoft.com/office/powerpoint/2010/main" val="107685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mp; Content">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38F840B2-DCF3-4349-96E4-077263A0F284}"/>
              </a:ext>
            </a:extLst>
          </p:cNvPr>
          <p:cNvSpPr>
            <a:spLocks noGrp="1"/>
          </p:cNvSpPr>
          <p:nvPr>
            <p:ph sz="quarter" idx="10"/>
          </p:nvPr>
        </p:nvSpPr>
        <p:spPr>
          <a:xfrm>
            <a:off x="473076" y="1279319"/>
            <a:ext cx="8823324" cy="5120640"/>
          </a:xfrm>
        </p:spPr>
        <p:txBody>
          <a:bodyPr wrap="square" lIns="137160" anchor="ctr" anchorCtr="0"/>
          <a:lstStyle>
            <a:lvl1pPr algn="l">
              <a:defRPr sz="2000"/>
            </a:lvl1pPr>
            <a:lvl2pPr algn="l">
              <a:buClr>
                <a:schemeClr val="tx1"/>
              </a:buClr>
              <a:defRPr sz="1800"/>
            </a:lvl2pPr>
            <a:lvl3pPr algn="l">
              <a:buClr>
                <a:schemeClr val="tx1"/>
              </a:buClr>
              <a:defRPr sz="1800"/>
            </a:lvl3pPr>
            <a:lvl4pPr algn="l">
              <a:buClr>
                <a:schemeClr val="tx1"/>
              </a:buClr>
              <a:defRPr sz="1800"/>
            </a:lvl4pPr>
            <a:lvl5pPr algn="l">
              <a:buClr>
                <a:schemeClr val="tx1"/>
              </a:buCl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4">
            <a:extLst>
              <a:ext uri="{FF2B5EF4-FFF2-40B4-BE49-F238E27FC236}">
                <a16:creationId xmlns:a16="http://schemas.microsoft.com/office/drawing/2014/main" id="{B615C9EC-86CF-FA4A-926E-E7D47D3BA853}"/>
              </a:ext>
            </a:extLst>
          </p:cNvPr>
          <p:cNvSpPr>
            <a:spLocks noGrp="1"/>
          </p:cNvSpPr>
          <p:nvPr>
            <p:ph type="sldNum" sz="quarter" idx="4"/>
          </p:nvPr>
        </p:nvSpPr>
        <p:spPr>
          <a:xfrm>
            <a:off x="11693924" y="6487053"/>
            <a:ext cx="254237" cy="142347"/>
          </a:xfrm>
          <a:prstGeom prst="rect">
            <a:avLst/>
          </a:prstGeom>
        </p:spPr>
        <p:txBody>
          <a:bodyPr wrap="none" lIns="45720" tIns="0" rIns="45720" bIns="0" anchor="b" anchorCtr="0">
            <a:spAutoFit/>
          </a:bodyPr>
          <a:lstStyle>
            <a:lvl1pPr algn="ctr">
              <a:defRPr lang="en-US" sz="1000" smtClean="0"/>
            </a:lvl1pPr>
          </a:lstStyle>
          <a:p>
            <a:pPr defTabSz="914377">
              <a:lnSpc>
                <a:spcPct val="90000"/>
              </a:lnSpc>
              <a:spcBef>
                <a:spcPts val="1800"/>
              </a:spcBef>
              <a:buSzPct val="95000"/>
            </a:pPr>
            <a:fld id="{EA543DA1-053B-459F-9A3B-E2E644C3A7CD}" type="slidenum">
              <a:rPr lang="en-US" smtClean="0"/>
              <a:pPr defTabSz="914377">
                <a:lnSpc>
                  <a:spcPct val="90000"/>
                </a:lnSpc>
                <a:spcBef>
                  <a:spcPts val="1800"/>
                </a:spcBef>
                <a:buSzPct val="95000"/>
              </a:pPr>
              <a:t>‹#›</a:t>
            </a:fld>
            <a:endParaRPr lang="en-US" dirty="0"/>
          </a:p>
        </p:txBody>
      </p:sp>
      <p:sp>
        <p:nvSpPr>
          <p:cNvPr id="4" name="Title 3">
            <a:extLst>
              <a:ext uri="{FF2B5EF4-FFF2-40B4-BE49-F238E27FC236}">
                <a16:creationId xmlns:a16="http://schemas.microsoft.com/office/drawing/2014/main" id="{C2665CD9-7A46-844A-913F-02E222B12F4C}"/>
              </a:ext>
            </a:extLst>
          </p:cNvPr>
          <p:cNvSpPr>
            <a:spLocks noGrp="1"/>
          </p:cNvSpPr>
          <p:nvPr>
            <p:ph type="title"/>
          </p:nvPr>
        </p:nvSpPr>
        <p:spPr>
          <a:xfrm>
            <a:off x="473075" y="465927"/>
            <a:ext cx="8823325" cy="640080"/>
          </a:xfrm>
        </p:spPr>
        <p:txBody>
          <a:bodyPr/>
          <a:lstStyle/>
          <a:p>
            <a:r>
              <a:rPr lang="en-US"/>
              <a:t>Click to edit Master title style</a:t>
            </a:r>
            <a:endParaRPr lang="en-US" dirty="0"/>
          </a:p>
        </p:txBody>
      </p:sp>
      <p:pic>
        <p:nvPicPr>
          <p:cNvPr id="7" name="Picture 6">
            <a:extLst>
              <a:ext uri="{FF2B5EF4-FFF2-40B4-BE49-F238E27FC236}">
                <a16:creationId xmlns:a16="http://schemas.microsoft.com/office/drawing/2014/main" id="{8A94D66E-8A3B-104D-AE0D-B923638D660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8750" t="16711" b="12500"/>
          <a:stretch/>
        </p:blipFill>
        <p:spPr>
          <a:xfrm>
            <a:off x="10922000" y="0"/>
            <a:ext cx="1188720" cy="6858000"/>
          </a:xfrm>
          <a:prstGeom prst="rect">
            <a:avLst/>
          </a:prstGeom>
        </p:spPr>
      </p:pic>
    </p:spTree>
    <p:custDataLst>
      <p:tags r:id="rId1"/>
    </p:custDataLst>
    <p:extLst>
      <p:ext uri="{BB962C8B-B14F-4D97-AF65-F5344CB8AC3E}">
        <p14:creationId xmlns:p14="http://schemas.microsoft.com/office/powerpoint/2010/main" val="3656805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orient="horz" pos="239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Text Content">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D988FE8-7BCE-4DCC-AD06-6E2476D85CA8}"/>
              </a:ext>
            </a:extLst>
          </p:cNvPr>
          <p:cNvSpPr>
            <a:spLocks noGrp="1"/>
          </p:cNvSpPr>
          <p:nvPr>
            <p:ph sz="quarter" idx="21"/>
          </p:nvPr>
        </p:nvSpPr>
        <p:spPr>
          <a:xfrm>
            <a:off x="473074" y="1293432"/>
            <a:ext cx="11245851" cy="1417320"/>
          </a:xfrm>
          <a:prstGeom prst="rect">
            <a:avLst/>
          </a:prstGeom>
        </p:spPr>
        <p:txBody>
          <a:bodyPr tIns="0" bIns="0"/>
          <a:lstStyle>
            <a:lvl1pPr marL="0" indent="0" algn="ctr">
              <a:buFont typeface="Arial" panose="020B0604020202020204" pitchFamily="34" charset="0"/>
              <a:buNone/>
              <a:defRPr sz="2200"/>
            </a:lvl1pPr>
          </a:lstStyle>
          <a:p>
            <a:pPr lvl="0"/>
            <a:r>
              <a:rPr lang="en-US"/>
              <a:t>Edit Master text styles</a:t>
            </a:r>
          </a:p>
        </p:txBody>
      </p:sp>
      <p:sp>
        <p:nvSpPr>
          <p:cNvPr id="6" name="Slide Number Placeholder 4">
            <a:extLst>
              <a:ext uri="{FF2B5EF4-FFF2-40B4-BE49-F238E27FC236}">
                <a16:creationId xmlns:a16="http://schemas.microsoft.com/office/drawing/2014/main" id="{E9F538E8-723E-41BE-93B6-5B9E3CDA9310}"/>
              </a:ext>
            </a:extLst>
          </p:cNvPr>
          <p:cNvSpPr>
            <a:spLocks noGrp="1"/>
          </p:cNvSpPr>
          <p:nvPr>
            <p:ph type="sldNum" sz="quarter" idx="4"/>
          </p:nvPr>
        </p:nvSpPr>
        <p:spPr>
          <a:xfrm>
            <a:off x="11693924" y="6487053"/>
            <a:ext cx="254237" cy="142347"/>
          </a:xfrm>
          <a:prstGeom prst="rect">
            <a:avLst/>
          </a:prstGeom>
        </p:spPr>
        <p:txBody>
          <a:bodyPr wrap="none" lIns="45720" tIns="0" rIns="45720" bIns="0" anchor="b" anchorCtr="0">
            <a:spAutoFit/>
          </a:bodyPr>
          <a:lstStyle>
            <a:lvl1pPr algn="ctr">
              <a:defRPr lang="en-US" sz="1000" smtClean="0"/>
            </a:lvl1pPr>
          </a:lstStyle>
          <a:p>
            <a:pPr defTabSz="914377">
              <a:lnSpc>
                <a:spcPct val="90000"/>
              </a:lnSpc>
              <a:spcBef>
                <a:spcPts val="1800"/>
              </a:spcBef>
              <a:buSzPct val="95000"/>
            </a:pPr>
            <a:fld id="{EA543DA1-053B-459F-9A3B-E2E644C3A7CD}" type="slidenum">
              <a:rPr lang="en-US" smtClean="0"/>
              <a:pPr defTabSz="914377">
                <a:lnSpc>
                  <a:spcPct val="90000"/>
                </a:lnSpc>
                <a:spcBef>
                  <a:spcPts val="1800"/>
                </a:spcBef>
                <a:buSzPct val="95000"/>
              </a:pPr>
              <a:t>‹#›</a:t>
            </a:fld>
            <a:endParaRPr lang="en-US" dirty="0"/>
          </a:p>
        </p:txBody>
      </p:sp>
      <p:sp>
        <p:nvSpPr>
          <p:cNvPr id="3" name="Title 2">
            <a:extLst>
              <a:ext uri="{FF2B5EF4-FFF2-40B4-BE49-F238E27FC236}">
                <a16:creationId xmlns:a16="http://schemas.microsoft.com/office/drawing/2014/main" id="{715C1E8D-83E2-FC4D-B314-9FA32D43FD0A}"/>
              </a:ext>
            </a:extLst>
          </p:cNvPr>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240310485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Title Slide Left with Bracke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B9949E6D-90C8-F24A-9F7F-408D440FC6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8750" t="16711" b="12500"/>
          <a:stretch/>
        </p:blipFill>
        <p:spPr>
          <a:xfrm>
            <a:off x="-30480" y="0"/>
            <a:ext cx="1188720" cy="6858000"/>
          </a:xfrm>
          <a:prstGeom prst="rect">
            <a:avLst/>
          </a:prstGeom>
        </p:spPr>
      </p:pic>
      <p:sp>
        <p:nvSpPr>
          <p:cNvPr id="7" name="Title 4">
            <a:extLst>
              <a:ext uri="{FF2B5EF4-FFF2-40B4-BE49-F238E27FC236}">
                <a16:creationId xmlns:a16="http://schemas.microsoft.com/office/drawing/2014/main" id="{A98730B0-2E50-4CBA-8561-DA7276B0F3DE}"/>
              </a:ext>
            </a:extLst>
          </p:cNvPr>
          <p:cNvSpPr>
            <a:spLocks noGrp="1"/>
          </p:cNvSpPr>
          <p:nvPr>
            <p:ph type="title"/>
          </p:nvPr>
        </p:nvSpPr>
        <p:spPr>
          <a:xfrm>
            <a:off x="1667669" y="2310673"/>
            <a:ext cx="4846955" cy="1314975"/>
          </a:xfrm>
        </p:spPr>
        <p:txBody>
          <a:bodyPr wrap="square" rIns="137160" anchor="ctr" anchorCtr="0">
            <a:noAutofit/>
          </a:bodyPr>
          <a:lstStyle>
            <a:lvl1pPr algn="l">
              <a:defRPr sz="4400" spc="-150"/>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407193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Text Content 3 up">
    <p:bg>
      <p:bgPr>
        <a:solidFill>
          <a:schemeClr val="bg1"/>
        </a:solidFill>
        <a:effectLst/>
      </p:bgPr>
    </p:bg>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E9F538E8-723E-41BE-93B6-5B9E3CDA9310}"/>
              </a:ext>
            </a:extLst>
          </p:cNvPr>
          <p:cNvSpPr>
            <a:spLocks noGrp="1"/>
          </p:cNvSpPr>
          <p:nvPr>
            <p:ph type="sldNum" sz="quarter" idx="4"/>
          </p:nvPr>
        </p:nvSpPr>
        <p:spPr>
          <a:xfrm>
            <a:off x="11693924" y="6487053"/>
            <a:ext cx="254237" cy="142347"/>
          </a:xfrm>
          <a:prstGeom prst="rect">
            <a:avLst/>
          </a:prstGeom>
        </p:spPr>
        <p:txBody>
          <a:bodyPr wrap="none" lIns="45720" tIns="0" rIns="45720" bIns="0" anchor="b" anchorCtr="0">
            <a:spAutoFit/>
          </a:bodyPr>
          <a:lstStyle>
            <a:lvl1pPr algn="ctr">
              <a:defRPr lang="en-US" sz="1000" smtClean="0"/>
            </a:lvl1pPr>
          </a:lstStyle>
          <a:p>
            <a:pPr defTabSz="914377">
              <a:lnSpc>
                <a:spcPct val="90000"/>
              </a:lnSpc>
              <a:spcBef>
                <a:spcPts val="1800"/>
              </a:spcBef>
              <a:buSzPct val="95000"/>
            </a:pPr>
            <a:fld id="{EA543DA1-053B-459F-9A3B-E2E644C3A7CD}" type="slidenum">
              <a:rPr lang="en-US" smtClean="0"/>
              <a:pPr defTabSz="914377">
                <a:lnSpc>
                  <a:spcPct val="90000"/>
                </a:lnSpc>
                <a:spcBef>
                  <a:spcPts val="1800"/>
                </a:spcBef>
                <a:buSzPct val="95000"/>
              </a:pPr>
              <a:t>‹#›</a:t>
            </a:fld>
            <a:endParaRPr lang="en-US" dirty="0"/>
          </a:p>
        </p:txBody>
      </p:sp>
      <p:sp>
        <p:nvSpPr>
          <p:cNvPr id="2" name="Title 1">
            <a:extLst>
              <a:ext uri="{FF2B5EF4-FFF2-40B4-BE49-F238E27FC236}">
                <a16:creationId xmlns:a16="http://schemas.microsoft.com/office/drawing/2014/main" id="{E3628E9C-9F91-0C4D-9FC8-C8EA50B0E6EE}"/>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50F5285D-A081-294C-8B7C-643CD3093B96}"/>
              </a:ext>
            </a:extLst>
          </p:cNvPr>
          <p:cNvSpPr>
            <a:spLocks noGrp="1"/>
          </p:cNvSpPr>
          <p:nvPr>
            <p:ph sz="quarter" idx="22"/>
          </p:nvPr>
        </p:nvSpPr>
        <p:spPr>
          <a:xfrm>
            <a:off x="494278" y="3310622"/>
            <a:ext cx="3361442" cy="3090178"/>
          </a:xfrm>
          <a:custGeom>
            <a:avLst/>
            <a:gdLst>
              <a:gd name="connsiteX0" fmla="*/ 0 w 3154363"/>
              <a:gd name="connsiteY0" fmla="*/ 325720 h 3181618"/>
              <a:gd name="connsiteX1" fmla="*/ 325720 w 3154363"/>
              <a:gd name="connsiteY1" fmla="*/ 0 h 3181618"/>
              <a:gd name="connsiteX2" fmla="*/ 2828643 w 3154363"/>
              <a:gd name="connsiteY2" fmla="*/ 0 h 3181618"/>
              <a:gd name="connsiteX3" fmla="*/ 3154363 w 3154363"/>
              <a:gd name="connsiteY3" fmla="*/ 325720 h 3181618"/>
              <a:gd name="connsiteX4" fmla="*/ 3154363 w 3154363"/>
              <a:gd name="connsiteY4" fmla="*/ 2855898 h 3181618"/>
              <a:gd name="connsiteX5" fmla="*/ 2828643 w 3154363"/>
              <a:gd name="connsiteY5" fmla="*/ 3181618 h 3181618"/>
              <a:gd name="connsiteX6" fmla="*/ 325720 w 3154363"/>
              <a:gd name="connsiteY6" fmla="*/ 3181618 h 3181618"/>
              <a:gd name="connsiteX7" fmla="*/ 0 w 3154363"/>
              <a:gd name="connsiteY7" fmla="*/ 2855898 h 3181618"/>
              <a:gd name="connsiteX8" fmla="*/ 0 w 3154363"/>
              <a:gd name="connsiteY8" fmla="*/ 325720 h 3181618"/>
              <a:gd name="connsiteX0" fmla="*/ 0 w 3175629"/>
              <a:gd name="connsiteY0" fmla="*/ 325720 h 3181618"/>
              <a:gd name="connsiteX1" fmla="*/ 325720 w 3175629"/>
              <a:gd name="connsiteY1" fmla="*/ 0 h 3181618"/>
              <a:gd name="connsiteX2" fmla="*/ 2828643 w 3175629"/>
              <a:gd name="connsiteY2" fmla="*/ 0 h 3181618"/>
              <a:gd name="connsiteX3" fmla="*/ 3154363 w 3175629"/>
              <a:gd name="connsiteY3" fmla="*/ 2855898 h 3181618"/>
              <a:gd name="connsiteX4" fmla="*/ 2828643 w 3175629"/>
              <a:gd name="connsiteY4" fmla="*/ 3181618 h 3181618"/>
              <a:gd name="connsiteX5" fmla="*/ 325720 w 3175629"/>
              <a:gd name="connsiteY5" fmla="*/ 3181618 h 3181618"/>
              <a:gd name="connsiteX6" fmla="*/ 0 w 3175629"/>
              <a:gd name="connsiteY6" fmla="*/ 2855898 h 3181618"/>
              <a:gd name="connsiteX7" fmla="*/ 0 w 3175629"/>
              <a:gd name="connsiteY7" fmla="*/ 325720 h 3181618"/>
              <a:gd name="connsiteX0" fmla="*/ 0 w 3296538"/>
              <a:gd name="connsiteY0" fmla="*/ 325720 h 3181618"/>
              <a:gd name="connsiteX1" fmla="*/ 325720 w 3296538"/>
              <a:gd name="connsiteY1" fmla="*/ 0 h 3181618"/>
              <a:gd name="connsiteX2" fmla="*/ 3059102 w 3296538"/>
              <a:gd name="connsiteY2" fmla="*/ 3717 h 3181618"/>
              <a:gd name="connsiteX3" fmla="*/ 3154363 w 3296538"/>
              <a:gd name="connsiteY3" fmla="*/ 2855898 h 3181618"/>
              <a:gd name="connsiteX4" fmla="*/ 2828643 w 3296538"/>
              <a:gd name="connsiteY4" fmla="*/ 3181618 h 3181618"/>
              <a:gd name="connsiteX5" fmla="*/ 325720 w 3296538"/>
              <a:gd name="connsiteY5" fmla="*/ 3181618 h 3181618"/>
              <a:gd name="connsiteX6" fmla="*/ 0 w 3296538"/>
              <a:gd name="connsiteY6" fmla="*/ 2855898 h 3181618"/>
              <a:gd name="connsiteX7" fmla="*/ 0 w 3296538"/>
              <a:gd name="connsiteY7" fmla="*/ 325720 h 3181618"/>
              <a:gd name="connsiteX0" fmla="*/ 0 w 3154363"/>
              <a:gd name="connsiteY0" fmla="*/ 325720 h 3181618"/>
              <a:gd name="connsiteX1" fmla="*/ 325720 w 3154363"/>
              <a:gd name="connsiteY1" fmla="*/ 0 h 3181618"/>
              <a:gd name="connsiteX2" fmla="*/ 3059102 w 3154363"/>
              <a:gd name="connsiteY2" fmla="*/ 3717 h 3181618"/>
              <a:gd name="connsiteX3" fmla="*/ 3154363 w 3154363"/>
              <a:gd name="connsiteY3" fmla="*/ 2855898 h 3181618"/>
              <a:gd name="connsiteX4" fmla="*/ 2828643 w 3154363"/>
              <a:gd name="connsiteY4" fmla="*/ 3181618 h 3181618"/>
              <a:gd name="connsiteX5" fmla="*/ 325720 w 3154363"/>
              <a:gd name="connsiteY5" fmla="*/ 3181618 h 3181618"/>
              <a:gd name="connsiteX6" fmla="*/ 0 w 3154363"/>
              <a:gd name="connsiteY6" fmla="*/ 2855898 h 3181618"/>
              <a:gd name="connsiteX7" fmla="*/ 0 w 3154363"/>
              <a:gd name="connsiteY7" fmla="*/ 325720 h 3181618"/>
              <a:gd name="connsiteX0" fmla="*/ 0 w 3163691"/>
              <a:gd name="connsiteY0" fmla="*/ 325720 h 3181618"/>
              <a:gd name="connsiteX1" fmla="*/ 325720 w 3163691"/>
              <a:gd name="connsiteY1" fmla="*/ 0 h 3181618"/>
              <a:gd name="connsiteX2" fmla="*/ 3163180 w 3163691"/>
              <a:gd name="connsiteY2" fmla="*/ 3717 h 3181618"/>
              <a:gd name="connsiteX3" fmla="*/ 3154363 w 3163691"/>
              <a:gd name="connsiteY3" fmla="*/ 2855898 h 3181618"/>
              <a:gd name="connsiteX4" fmla="*/ 2828643 w 3163691"/>
              <a:gd name="connsiteY4" fmla="*/ 3181618 h 3181618"/>
              <a:gd name="connsiteX5" fmla="*/ 325720 w 3163691"/>
              <a:gd name="connsiteY5" fmla="*/ 3181618 h 3181618"/>
              <a:gd name="connsiteX6" fmla="*/ 0 w 3163691"/>
              <a:gd name="connsiteY6" fmla="*/ 2855898 h 3181618"/>
              <a:gd name="connsiteX7" fmla="*/ 0 w 3163691"/>
              <a:gd name="connsiteY7" fmla="*/ 325720 h 3181618"/>
              <a:gd name="connsiteX0" fmla="*/ 0 w 3156832"/>
              <a:gd name="connsiteY0" fmla="*/ 325720 h 3181618"/>
              <a:gd name="connsiteX1" fmla="*/ 325720 w 3156832"/>
              <a:gd name="connsiteY1" fmla="*/ 0 h 3181618"/>
              <a:gd name="connsiteX2" fmla="*/ 3155745 w 3156832"/>
              <a:gd name="connsiteY2" fmla="*/ 3717 h 3181618"/>
              <a:gd name="connsiteX3" fmla="*/ 3154363 w 3156832"/>
              <a:gd name="connsiteY3" fmla="*/ 2855898 h 3181618"/>
              <a:gd name="connsiteX4" fmla="*/ 2828643 w 3156832"/>
              <a:gd name="connsiteY4" fmla="*/ 3181618 h 3181618"/>
              <a:gd name="connsiteX5" fmla="*/ 325720 w 3156832"/>
              <a:gd name="connsiteY5" fmla="*/ 3181618 h 3181618"/>
              <a:gd name="connsiteX6" fmla="*/ 0 w 3156832"/>
              <a:gd name="connsiteY6" fmla="*/ 2855898 h 3181618"/>
              <a:gd name="connsiteX7" fmla="*/ 0 w 3156832"/>
              <a:gd name="connsiteY7" fmla="*/ 325720 h 3181618"/>
              <a:gd name="connsiteX0" fmla="*/ 0 w 3162649"/>
              <a:gd name="connsiteY0" fmla="*/ 325720 h 3181618"/>
              <a:gd name="connsiteX1" fmla="*/ 325720 w 3162649"/>
              <a:gd name="connsiteY1" fmla="*/ 0 h 3181618"/>
              <a:gd name="connsiteX2" fmla="*/ 3162095 w 3162649"/>
              <a:gd name="connsiteY2" fmla="*/ 542 h 3181618"/>
              <a:gd name="connsiteX3" fmla="*/ 3154363 w 3162649"/>
              <a:gd name="connsiteY3" fmla="*/ 2855898 h 3181618"/>
              <a:gd name="connsiteX4" fmla="*/ 2828643 w 3162649"/>
              <a:gd name="connsiteY4" fmla="*/ 3181618 h 3181618"/>
              <a:gd name="connsiteX5" fmla="*/ 325720 w 3162649"/>
              <a:gd name="connsiteY5" fmla="*/ 3181618 h 3181618"/>
              <a:gd name="connsiteX6" fmla="*/ 0 w 3162649"/>
              <a:gd name="connsiteY6" fmla="*/ 2855898 h 3181618"/>
              <a:gd name="connsiteX7" fmla="*/ 0 w 3162649"/>
              <a:gd name="connsiteY7" fmla="*/ 325720 h 3181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2649" h="3181618">
                <a:moveTo>
                  <a:pt x="0" y="325720"/>
                </a:moveTo>
                <a:cubicBezTo>
                  <a:pt x="0" y="145830"/>
                  <a:pt x="145830" y="0"/>
                  <a:pt x="325720" y="0"/>
                </a:cubicBezTo>
                <a:lnTo>
                  <a:pt x="3162095" y="542"/>
                </a:lnTo>
                <a:cubicBezTo>
                  <a:pt x="3165184" y="8174"/>
                  <a:pt x="3154363" y="2325628"/>
                  <a:pt x="3154363" y="2855898"/>
                </a:cubicBezTo>
                <a:cubicBezTo>
                  <a:pt x="3154363" y="3035788"/>
                  <a:pt x="3008533" y="3181618"/>
                  <a:pt x="2828643" y="3181618"/>
                </a:cubicBezTo>
                <a:lnTo>
                  <a:pt x="325720" y="3181618"/>
                </a:lnTo>
                <a:cubicBezTo>
                  <a:pt x="145830" y="3181618"/>
                  <a:pt x="0" y="3035788"/>
                  <a:pt x="0" y="2855898"/>
                </a:cubicBezTo>
                <a:lnTo>
                  <a:pt x="0" y="325720"/>
                </a:lnTo>
                <a:close/>
              </a:path>
            </a:pathLst>
          </a:custGeom>
          <a:solidFill>
            <a:schemeClr val="accent1"/>
          </a:solidFill>
        </p:spPr>
        <p:txBody>
          <a:bodyPr lIns="274320" tIns="274320" rIns="274320" bIns="0" anchor="t" anchorCtr="0"/>
          <a:lstStyle>
            <a:lvl1pPr marL="0" indent="0">
              <a:buNone/>
              <a:defRPr sz="1800"/>
            </a:lvl1pPr>
          </a:lstStyle>
          <a:p>
            <a:pPr lvl="0"/>
            <a:r>
              <a:rPr lang="en-US"/>
              <a:t>Edit Master text styles</a:t>
            </a:r>
          </a:p>
        </p:txBody>
      </p:sp>
      <p:sp>
        <p:nvSpPr>
          <p:cNvPr id="12" name="Content Placeholder 4">
            <a:extLst>
              <a:ext uri="{FF2B5EF4-FFF2-40B4-BE49-F238E27FC236}">
                <a16:creationId xmlns:a16="http://schemas.microsoft.com/office/drawing/2014/main" id="{7CC393D8-78DF-5044-87CC-19BEA3050471}"/>
              </a:ext>
            </a:extLst>
          </p:cNvPr>
          <p:cNvSpPr>
            <a:spLocks noGrp="1"/>
          </p:cNvSpPr>
          <p:nvPr>
            <p:ph sz="quarter" idx="23"/>
          </p:nvPr>
        </p:nvSpPr>
        <p:spPr>
          <a:xfrm>
            <a:off x="4415279" y="3310622"/>
            <a:ext cx="3361442" cy="3090178"/>
          </a:xfrm>
          <a:custGeom>
            <a:avLst/>
            <a:gdLst>
              <a:gd name="connsiteX0" fmla="*/ 0 w 3154363"/>
              <a:gd name="connsiteY0" fmla="*/ 325720 h 3181618"/>
              <a:gd name="connsiteX1" fmla="*/ 325720 w 3154363"/>
              <a:gd name="connsiteY1" fmla="*/ 0 h 3181618"/>
              <a:gd name="connsiteX2" fmla="*/ 2828643 w 3154363"/>
              <a:gd name="connsiteY2" fmla="*/ 0 h 3181618"/>
              <a:gd name="connsiteX3" fmla="*/ 3154363 w 3154363"/>
              <a:gd name="connsiteY3" fmla="*/ 325720 h 3181618"/>
              <a:gd name="connsiteX4" fmla="*/ 3154363 w 3154363"/>
              <a:gd name="connsiteY4" fmla="*/ 2855898 h 3181618"/>
              <a:gd name="connsiteX5" fmla="*/ 2828643 w 3154363"/>
              <a:gd name="connsiteY5" fmla="*/ 3181618 h 3181618"/>
              <a:gd name="connsiteX6" fmla="*/ 325720 w 3154363"/>
              <a:gd name="connsiteY6" fmla="*/ 3181618 h 3181618"/>
              <a:gd name="connsiteX7" fmla="*/ 0 w 3154363"/>
              <a:gd name="connsiteY7" fmla="*/ 2855898 h 3181618"/>
              <a:gd name="connsiteX8" fmla="*/ 0 w 3154363"/>
              <a:gd name="connsiteY8" fmla="*/ 325720 h 3181618"/>
              <a:gd name="connsiteX0" fmla="*/ 0 w 3175629"/>
              <a:gd name="connsiteY0" fmla="*/ 325720 h 3181618"/>
              <a:gd name="connsiteX1" fmla="*/ 325720 w 3175629"/>
              <a:gd name="connsiteY1" fmla="*/ 0 h 3181618"/>
              <a:gd name="connsiteX2" fmla="*/ 2828643 w 3175629"/>
              <a:gd name="connsiteY2" fmla="*/ 0 h 3181618"/>
              <a:gd name="connsiteX3" fmla="*/ 3154363 w 3175629"/>
              <a:gd name="connsiteY3" fmla="*/ 2855898 h 3181618"/>
              <a:gd name="connsiteX4" fmla="*/ 2828643 w 3175629"/>
              <a:gd name="connsiteY4" fmla="*/ 3181618 h 3181618"/>
              <a:gd name="connsiteX5" fmla="*/ 325720 w 3175629"/>
              <a:gd name="connsiteY5" fmla="*/ 3181618 h 3181618"/>
              <a:gd name="connsiteX6" fmla="*/ 0 w 3175629"/>
              <a:gd name="connsiteY6" fmla="*/ 2855898 h 3181618"/>
              <a:gd name="connsiteX7" fmla="*/ 0 w 3175629"/>
              <a:gd name="connsiteY7" fmla="*/ 325720 h 3181618"/>
              <a:gd name="connsiteX0" fmla="*/ 0 w 3296538"/>
              <a:gd name="connsiteY0" fmla="*/ 325720 h 3181618"/>
              <a:gd name="connsiteX1" fmla="*/ 325720 w 3296538"/>
              <a:gd name="connsiteY1" fmla="*/ 0 h 3181618"/>
              <a:gd name="connsiteX2" fmla="*/ 3059102 w 3296538"/>
              <a:gd name="connsiteY2" fmla="*/ 3717 h 3181618"/>
              <a:gd name="connsiteX3" fmla="*/ 3154363 w 3296538"/>
              <a:gd name="connsiteY3" fmla="*/ 2855898 h 3181618"/>
              <a:gd name="connsiteX4" fmla="*/ 2828643 w 3296538"/>
              <a:gd name="connsiteY4" fmla="*/ 3181618 h 3181618"/>
              <a:gd name="connsiteX5" fmla="*/ 325720 w 3296538"/>
              <a:gd name="connsiteY5" fmla="*/ 3181618 h 3181618"/>
              <a:gd name="connsiteX6" fmla="*/ 0 w 3296538"/>
              <a:gd name="connsiteY6" fmla="*/ 2855898 h 3181618"/>
              <a:gd name="connsiteX7" fmla="*/ 0 w 3296538"/>
              <a:gd name="connsiteY7" fmla="*/ 325720 h 3181618"/>
              <a:gd name="connsiteX0" fmla="*/ 0 w 3154363"/>
              <a:gd name="connsiteY0" fmla="*/ 325720 h 3181618"/>
              <a:gd name="connsiteX1" fmla="*/ 325720 w 3154363"/>
              <a:gd name="connsiteY1" fmla="*/ 0 h 3181618"/>
              <a:gd name="connsiteX2" fmla="*/ 3059102 w 3154363"/>
              <a:gd name="connsiteY2" fmla="*/ 3717 h 3181618"/>
              <a:gd name="connsiteX3" fmla="*/ 3154363 w 3154363"/>
              <a:gd name="connsiteY3" fmla="*/ 2855898 h 3181618"/>
              <a:gd name="connsiteX4" fmla="*/ 2828643 w 3154363"/>
              <a:gd name="connsiteY4" fmla="*/ 3181618 h 3181618"/>
              <a:gd name="connsiteX5" fmla="*/ 325720 w 3154363"/>
              <a:gd name="connsiteY5" fmla="*/ 3181618 h 3181618"/>
              <a:gd name="connsiteX6" fmla="*/ 0 w 3154363"/>
              <a:gd name="connsiteY6" fmla="*/ 2855898 h 3181618"/>
              <a:gd name="connsiteX7" fmla="*/ 0 w 3154363"/>
              <a:gd name="connsiteY7" fmla="*/ 325720 h 3181618"/>
              <a:gd name="connsiteX0" fmla="*/ 0 w 3163691"/>
              <a:gd name="connsiteY0" fmla="*/ 325720 h 3181618"/>
              <a:gd name="connsiteX1" fmla="*/ 325720 w 3163691"/>
              <a:gd name="connsiteY1" fmla="*/ 0 h 3181618"/>
              <a:gd name="connsiteX2" fmla="*/ 3163180 w 3163691"/>
              <a:gd name="connsiteY2" fmla="*/ 3717 h 3181618"/>
              <a:gd name="connsiteX3" fmla="*/ 3154363 w 3163691"/>
              <a:gd name="connsiteY3" fmla="*/ 2855898 h 3181618"/>
              <a:gd name="connsiteX4" fmla="*/ 2828643 w 3163691"/>
              <a:gd name="connsiteY4" fmla="*/ 3181618 h 3181618"/>
              <a:gd name="connsiteX5" fmla="*/ 325720 w 3163691"/>
              <a:gd name="connsiteY5" fmla="*/ 3181618 h 3181618"/>
              <a:gd name="connsiteX6" fmla="*/ 0 w 3163691"/>
              <a:gd name="connsiteY6" fmla="*/ 2855898 h 3181618"/>
              <a:gd name="connsiteX7" fmla="*/ 0 w 3163691"/>
              <a:gd name="connsiteY7" fmla="*/ 325720 h 3181618"/>
              <a:gd name="connsiteX0" fmla="*/ 0 w 3156832"/>
              <a:gd name="connsiteY0" fmla="*/ 325720 h 3181618"/>
              <a:gd name="connsiteX1" fmla="*/ 325720 w 3156832"/>
              <a:gd name="connsiteY1" fmla="*/ 0 h 3181618"/>
              <a:gd name="connsiteX2" fmla="*/ 3155745 w 3156832"/>
              <a:gd name="connsiteY2" fmla="*/ 3717 h 3181618"/>
              <a:gd name="connsiteX3" fmla="*/ 3154363 w 3156832"/>
              <a:gd name="connsiteY3" fmla="*/ 2855898 h 3181618"/>
              <a:gd name="connsiteX4" fmla="*/ 2828643 w 3156832"/>
              <a:gd name="connsiteY4" fmla="*/ 3181618 h 3181618"/>
              <a:gd name="connsiteX5" fmla="*/ 325720 w 3156832"/>
              <a:gd name="connsiteY5" fmla="*/ 3181618 h 3181618"/>
              <a:gd name="connsiteX6" fmla="*/ 0 w 3156832"/>
              <a:gd name="connsiteY6" fmla="*/ 2855898 h 3181618"/>
              <a:gd name="connsiteX7" fmla="*/ 0 w 3156832"/>
              <a:gd name="connsiteY7" fmla="*/ 325720 h 3181618"/>
              <a:gd name="connsiteX0" fmla="*/ 0 w 3162649"/>
              <a:gd name="connsiteY0" fmla="*/ 325720 h 3181618"/>
              <a:gd name="connsiteX1" fmla="*/ 325720 w 3162649"/>
              <a:gd name="connsiteY1" fmla="*/ 0 h 3181618"/>
              <a:gd name="connsiteX2" fmla="*/ 3162095 w 3162649"/>
              <a:gd name="connsiteY2" fmla="*/ 542 h 3181618"/>
              <a:gd name="connsiteX3" fmla="*/ 3154363 w 3162649"/>
              <a:gd name="connsiteY3" fmla="*/ 2855898 h 3181618"/>
              <a:gd name="connsiteX4" fmla="*/ 2828643 w 3162649"/>
              <a:gd name="connsiteY4" fmla="*/ 3181618 h 3181618"/>
              <a:gd name="connsiteX5" fmla="*/ 325720 w 3162649"/>
              <a:gd name="connsiteY5" fmla="*/ 3181618 h 3181618"/>
              <a:gd name="connsiteX6" fmla="*/ 0 w 3162649"/>
              <a:gd name="connsiteY6" fmla="*/ 2855898 h 3181618"/>
              <a:gd name="connsiteX7" fmla="*/ 0 w 3162649"/>
              <a:gd name="connsiteY7" fmla="*/ 325720 h 3181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2649" h="3181618">
                <a:moveTo>
                  <a:pt x="0" y="325720"/>
                </a:moveTo>
                <a:cubicBezTo>
                  <a:pt x="0" y="145830"/>
                  <a:pt x="145830" y="0"/>
                  <a:pt x="325720" y="0"/>
                </a:cubicBezTo>
                <a:lnTo>
                  <a:pt x="3162095" y="542"/>
                </a:lnTo>
                <a:cubicBezTo>
                  <a:pt x="3165184" y="8174"/>
                  <a:pt x="3154363" y="2325628"/>
                  <a:pt x="3154363" y="2855898"/>
                </a:cubicBezTo>
                <a:cubicBezTo>
                  <a:pt x="3154363" y="3035788"/>
                  <a:pt x="3008533" y="3181618"/>
                  <a:pt x="2828643" y="3181618"/>
                </a:cubicBezTo>
                <a:lnTo>
                  <a:pt x="325720" y="3181618"/>
                </a:lnTo>
                <a:cubicBezTo>
                  <a:pt x="145830" y="3181618"/>
                  <a:pt x="0" y="3035788"/>
                  <a:pt x="0" y="2855898"/>
                </a:cubicBezTo>
                <a:lnTo>
                  <a:pt x="0" y="325720"/>
                </a:lnTo>
                <a:close/>
              </a:path>
            </a:pathLst>
          </a:custGeom>
          <a:solidFill>
            <a:schemeClr val="accent5">
              <a:lumMod val="60000"/>
              <a:lumOff val="40000"/>
            </a:schemeClr>
          </a:solidFill>
        </p:spPr>
        <p:txBody>
          <a:bodyPr lIns="274320" tIns="274320" rIns="274320" bIns="0" anchor="t" anchorCtr="0"/>
          <a:lstStyle>
            <a:lvl1pPr marL="0" indent="0">
              <a:buNone/>
              <a:defRPr sz="1800"/>
            </a:lvl1pPr>
          </a:lstStyle>
          <a:p>
            <a:pPr lvl="0"/>
            <a:r>
              <a:rPr lang="en-US"/>
              <a:t>Edit Master text styles</a:t>
            </a:r>
          </a:p>
        </p:txBody>
      </p:sp>
      <p:sp>
        <p:nvSpPr>
          <p:cNvPr id="13" name="Content Placeholder 4">
            <a:extLst>
              <a:ext uri="{FF2B5EF4-FFF2-40B4-BE49-F238E27FC236}">
                <a16:creationId xmlns:a16="http://schemas.microsoft.com/office/drawing/2014/main" id="{E645C898-6153-3F41-8C11-0E3A3CE637BC}"/>
              </a:ext>
            </a:extLst>
          </p:cNvPr>
          <p:cNvSpPr>
            <a:spLocks noGrp="1"/>
          </p:cNvSpPr>
          <p:nvPr>
            <p:ph sz="quarter" idx="24"/>
          </p:nvPr>
        </p:nvSpPr>
        <p:spPr>
          <a:xfrm>
            <a:off x="8361114" y="3310622"/>
            <a:ext cx="3361442" cy="3090178"/>
          </a:xfrm>
          <a:custGeom>
            <a:avLst/>
            <a:gdLst>
              <a:gd name="connsiteX0" fmla="*/ 0 w 3154363"/>
              <a:gd name="connsiteY0" fmla="*/ 325720 h 3181618"/>
              <a:gd name="connsiteX1" fmla="*/ 325720 w 3154363"/>
              <a:gd name="connsiteY1" fmla="*/ 0 h 3181618"/>
              <a:gd name="connsiteX2" fmla="*/ 2828643 w 3154363"/>
              <a:gd name="connsiteY2" fmla="*/ 0 h 3181618"/>
              <a:gd name="connsiteX3" fmla="*/ 3154363 w 3154363"/>
              <a:gd name="connsiteY3" fmla="*/ 325720 h 3181618"/>
              <a:gd name="connsiteX4" fmla="*/ 3154363 w 3154363"/>
              <a:gd name="connsiteY4" fmla="*/ 2855898 h 3181618"/>
              <a:gd name="connsiteX5" fmla="*/ 2828643 w 3154363"/>
              <a:gd name="connsiteY5" fmla="*/ 3181618 h 3181618"/>
              <a:gd name="connsiteX6" fmla="*/ 325720 w 3154363"/>
              <a:gd name="connsiteY6" fmla="*/ 3181618 h 3181618"/>
              <a:gd name="connsiteX7" fmla="*/ 0 w 3154363"/>
              <a:gd name="connsiteY7" fmla="*/ 2855898 h 3181618"/>
              <a:gd name="connsiteX8" fmla="*/ 0 w 3154363"/>
              <a:gd name="connsiteY8" fmla="*/ 325720 h 3181618"/>
              <a:gd name="connsiteX0" fmla="*/ 0 w 3175629"/>
              <a:gd name="connsiteY0" fmla="*/ 325720 h 3181618"/>
              <a:gd name="connsiteX1" fmla="*/ 325720 w 3175629"/>
              <a:gd name="connsiteY1" fmla="*/ 0 h 3181618"/>
              <a:gd name="connsiteX2" fmla="*/ 2828643 w 3175629"/>
              <a:gd name="connsiteY2" fmla="*/ 0 h 3181618"/>
              <a:gd name="connsiteX3" fmla="*/ 3154363 w 3175629"/>
              <a:gd name="connsiteY3" fmla="*/ 2855898 h 3181618"/>
              <a:gd name="connsiteX4" fmla="*/ 2828643 w 3175629"/>
              <a:gd name="connsiteY4" fmla="*/ 3181618 h 3181618"/>
              <a:gd name="connsiteX5" fmla="*/ 325720 w 3175629"/>
              <a:gd name="connsiteY5" fmla="*/ 3181618 h 3181618"/>
              <a:gd name="connsiteX6" fmla="*/ 0 w 3175629"/>
              <a:gd name="connsiteY6" fmla="*/ 2855898 h 3181618"/>
              <a:gd name="connsiteX7" fmla="*/ 0 w 3175629"/>
              <a:gd name="connsiteY7" fmla="*/ 325720 h 3181618"/>
              <a:gd name="connsiteX0" fmla="*/ 0 w 3296538"/>
              <a:gd name="connsiteY0" fmla="*/ 325720 h 3181618"/>
              <a:gd name="connsiteX1" fmla="*/ 325720 w 3296538"/>
              <a:gd name="connsiteY1" fmla="*/ 0 h 3181618"/>
              <a:gd name="connsiteX2" fmla="*/ 3059102 w 3296538"/>
              <a:gd name="connsiteY2" fmla="*/ 3717 h 3181618"/>
              <a:gd name="connsiteX3" fmla="*/ 3154363 w 3296538"/>
              <a:gd name="connsiteY3" fmla="*/ 2855898 h 3181618"/>
              <a:gd name="connsiteX4" fmla="*/ 2828643 w 3296538"/>
              <a:gd name="connsiteY4" fmla="*/ 3181618 h 3181618"/>
              <a:gd name="connsiteX5" fmla="*/ 325720 w 3296538"/>
              <a:gd name="connsiteY5" fmla="*/ 3181618 h 3181618"/>
              <a:gd name="connsiteX6" fmla="*/ 0 w 3296538"/>
              <a:gd name="connsiteY6" fmla="*/ 2855898 h 3181618"/>
              <a:gd name="connsiteX7" fmla="*/ 0 w 3296538"/>
              <a:gd name="connsiteY7" fmla="*/ 325720 h 3181618"/>
              <a:gd name="connsiteX0" fmla="*/ 0 w 3154363"/>
              <a:gd name="connsiteY0" fmla="*/ 325720 h 3181618"/>
              <a:gd name="connsiteX1" fmla="*/ 325720 w 3154363"/>
              <a:gd name="connsiteY1" fmla="*/ 0 h 3181618"/>
              <a:gd name="connsiteX2" fmla="*/ 3059102 w 3154363"/>
              <a:gd name="connsiteY2" fmla="*/ 3717 h 3181618"/>
              <a:gd name="connsiteX3" fmla="*/ 3154363 w 3154363"/>
              <a:gd name="connsiteY3" fmla="*/ 2855898 h 3181618"/>
              <a:gd name="connsiteX4" fmla="*/ 2828643 w 3154363"/>
              <a:gd name="connsiteY4" fmla="*/ 3181618 h 3181618"/>
              <a:gd name="connsiteX5" fmla="*/ 325720 w 3154363"/>
              <a:gd name="connsiteY5" fmla="*/ 3181618 h 3181618"/>
              <a:gd name="connsiteX6" fmla="*/ 0 w 3154363"/>
              <a:gd name="connsiteY6" fmla="*/ 2855898 h 3181618"/>
              <a:gd name="connsiteX7" fmla="*/ 0 w 3154363"/>
              <a:gd name="connsiteY7" fmla="*/ 325720 h 3181618"/>
              <a:gd name="connsiteX0" fmla="*/ 0 w 3163691"/>
              <a:gd name="connsiteY0" fmla="*/ 325720 h 3181618"/>
              <a:gd name="connsiteX1" fmla="*/ 325720 w 3163691"/>
              <a:gd name="connsiteY1" fmla="*/ 0 h 3181618"/>
              <a:gd name="connsiteX2" fmla="*/ 3163180 w 3163691"/>
              <a:gd name="connsiteY2" fmla="*/ 3717 h 3181618"/>
              <a:gd name="connsiteX3" fmla="*/ 3154363 w 3163691"/>
              <a:gd name="connsiteY3" fmla="*/ 2855898 h 3181618"/>
              <a:gd name="connsiteX4" fmla="*/ 2828643 w 3163691"/>
              <a:gd name="connsiteY4" fmla="*/ 3181618 h 3181618"/>
              <a:gd name="connsiteX5" fmla="*/ 325720 w 3163691"/>
              <a:gd name="connsiteY5" fmla="*/ 3181618 h 3181618"/>
              <a:gd name="connsiteX6" fmla="*/ 0 w 3163691"/>
              <a:gd name="connsiteY6" fmla="*/ 2855898 h 3181618"/>
              <a:gd name="connsiteX7" fmla="*/ 0 w 3163691"/>
              <a:gd name="connsiteY7" fmla="*/ 325720 h 3181618"/>
              <a:gd name="connsiteX0" fmla="*/ 0 w 3156832"/>
              <a:gd name="connsiteY0" fmla="*/ 325720 h 3181618"/>
              <a:gd name="connsiteX1" fmla="*/ 325720 w 3156832"/>
              <a:gd name="connsiteY1" fmla="*/ 0 h 3181618"/>
              <a:gd name="connsiteX2" fmla="*/ 3155745 w 3156832"/>
              <a:gd name="connsiteY2" fmla="*/ 3717 h 3181618"/>
              <a:gd name="connsiteX3" fmla="*/ 3154363 w 3156832"/>
              <a:gd name="connsiteY3" fmla="*/ 2855898 h 3181618"/>
              <a:gd name="connsiteX4" fmla="*/ 2828643 w 3156832"/>
              <a:gd name="connsiteY4" fmla="*/ 3181618 h 3181618"/>
              <a:gd name="connsiteX5" fmla="*/ 325720 w 3156832"/>
              <a:gd name="connsiteY5" fmla="*/ 3181618 h 3181618"/>
              <a:gd name="connsiteX6" fmla="*/ 0 w 3156832"/>
              <a:gd name="connsiteY6" fmla="*/ 2855898 h 3181618"/>
              <a:gd name="connsiteX7" fmla="*/ 0 w 3156832"/>
              <a:gd name="connsiteY7" fmla="*/ 325720 h 3181618"/>
              <a:gd name="connsiteX0" fmla="*/ 0 w 3162649"/>
              <a:gd name="connsiteY0" fmla="*/ 325720 h 3181618"/>
              <a:gd name="connsiteX1" fmla="*/ 325720 w 3162649"/>
              <a:gd name="connsiteY1" fmla="*/ 0 h 3181618"/>
              <a:gd name="connsiteX2" fmla="*/ 3162095 w 3162649"/>
              <a:gd name="connsiteY2" fmla="*/ 542 h 3181618"/>
              <a:gd name="connsiteX3" fmla="*/ 3154363 w 3162649"/>
              <a:gd name="connsiteY3" fmla="*/ 2855898 h 3181618"/>
              <a:gd name="connsiteX4" fmla="*/ 2828643 w 3162649"/>
              <a:gd name="connsiteY4" fmla="*/ 3181618 h 3181618"/>
              <a:gd name="connsiteX5" fmla="*/ 325720 w 3162649"/>
              <a:gd name="connsiteY5" fmla="*/ 3181618 h 3181618"/>
              <a:gd name="connsiteX6" fmla="*/ 0 w 3162649"/>
              <a:gd name="connsiteY6" fmla="*/ 2855898 h 3181618"/>
              <a:gd name="connsiteX7" fmla="*/ 0 w 3162649"/>
              <a:gd name="connsiteY7" fmla="*/ 325720 h 3181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2649" h="3181618">
                <a:moveTo>
                  <a:pt x="0" y="325720"/>
                </a:moveTo>
                <a:cubicBezTo>
                  <a:pt x="0" y="145830"/>
                  <a:pt x="145830" y="0"/>
                  <a:pt x="325720" y="0"/>
                </a:cubicBezTo>
                <a:lnTo>
                  <a:pt x="3162095" y="542"/>
                </a:lnTo>
                <a:cubicBezTo>
                  <a:pt x="3165184" y="8174"/>
                  <a:pt x="3154363" y="2325628"/>
                  <a:pt x="3154363" y="2855898"/>
                </a:cubicBezTo>
                <a:cubicBezTo>
                  <a:pt x="3154363" y="3035788"/>
                  <a:pt x="3008533" y="3181618"/>
                  <a:pt x="2828643" y="3181618"/>
                </a:cubicBezTo>
                <a:lnTo>
                  <a:pt x="325720" y="3181618"/>
                </a:lnTo>
                <a:cubicBezTo>
                  <a:pt x="145830" y="3181618"/>
                  <a:pt x="0" y="3035788"/>
                  <a:pt x="0" y="2855898"/>
                </a:cubicBezTo>
                <a:lnTo>
                  <a:pt x="0" y="325720"/>
                </a:lnTo>
                <a:close/>
              </a:path>
            </a:pathLst>
          </a:custGeom>
          <a:solidFill>
            <a:schemeClr val="accent1"/>
          </a:solidFill>
        </p:spPr>
        <p:txBody>
          <a:bodyPr lIns="274320" tIns="274320" rIns="274320" bIns="0" anchor="t" anchorCtr="0"/>
          <a:lstStyle>
            <a:lvl1pPr marL="0" indent="0">
              <a:buNone/>
              <a:defRPr sz="1800"/>
            </a:lvl1pPr>
          </a:lstStyle>
          <a:p>
            <a:pPr lvl="0"/>
            <a:r>
              <a:rPr lang="en-US"/>
              <a:t>Edit Master text styles</a:t>
            </a:r>
          </a:p>
        </p:txBody>
      </p:sp>
      <p:sp>
        <p:nvSpPr>
          <p:cNvPr id="16" name="Text Placeholder 14">
            <a:extLst>
              <a:ext uri="{FF2B5EF4-FFF2-40B4-BE49-F238E27FC236}">
                <a16:creationId xmlns:a16="http://schemas.microsoft.com/office/drawing/2014/main" id="{F3A12ABD-352C-1741-AEBB-E5208C6B1D0B}"/>
              </a:ext>
            </a:extLst>
          </p:cNvPr>
          <p:cNvSpPr>
            <a:spLocks noGrp="1"/>
          </p:cNvSpPr>
          <p:nvPr>
            <p:ph type="body" sz="quarter" idx="25"/>
          </p:nvPr>
        </p:nvSpPr>
        <p:spPr>
          <a:xfrm>
            <a:off x="475488" y="1280160"/>
            <a:ext cx="11243437" cy="1600517"/>
          </a:xfrm>
        </p:spPr>
        <p:txBody>
          <a:bodyPr/>
          <a:lstStyle>
            <a:lvl1pPr marL="0" indent="0" algn="ctr">
              <a:buNone/>
              <a:defRPr/>
            </a:lvl1pPr>
          </a:lstStyle>
          <a:p>
            <a:pPr lvl="0"/>
            <a:r>
              <a:rPr lang="en-US"/>
              <a:t>Edit Master text styles</a:t>
            </a:r>
          </a:p>
        </p:txBody>
      </p:sp>
    </p:spTree>
    <p:custDataLst>
      <p:tags r:id="rId1"/>
    </p:custDataLst>
    <p:extLst>
      <p:ext uri="{BB962C8B-B14F-4D97-AF65-F5344CB8AC3E}">
        <p14:creationId xmlns:p14="http://schemas.microsoft.com/office/powerpoint/2010/main" val="4272979977"/>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row Only">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C002342-B149-7340-8269-90AC2877B334}"/>
              </a:ext>
            </a:extLst>
          </p:cNvPr>
          <p:cNvSpPr>
            <a:spLocks noGrp="1"/>
          </p:cNvSpPr>
          <p:nvPr>
            <p:ph type="title"/>
          </p:nvPr>
        </p:nvSpPr>
        <p:spPr>
          <a:xfrm>
            <a:off x="473075" y="465927"/>
            <a:ext cx="5165725" cy="640080"/>
          </a:xfrm>
        </p:spPr>
        <p:txBody>
          <a:bodyPr/>
          <a:lstStyle/>
          <a:p>
            <a:r>
              <a:rPr lang="en-US"/>
              <a:t>Click to edit Master title style</a:t>
            </a:r>
            <a:endParaRPr lang="en-US" dirty="0"/>
          </a:p>
        </p:txBody>
      </p:sp>
      <p:sp>
        <p:nvSpPr>
          <p:cNvPr id="17" name="Slide Number Placeholder 16">
            <a:extLst>
              <a:ext uri="{FF2B5EF4-FFF2-40B4-BE49-F238E27FC236}">
                <a16:creationId xmlns:a16="http://schemas.microsoft.com/office/drawing/2014/main" id="{35D10027-2962-9643-875E-88568B11FDB3}"/>
              </a:ext>
            </a:extLst>
          </p:cNvPr>
          <p:cNvSpPr>
            <a:spLocks noGrp="1"/>
          </p:cNvSpPr>
          <p:nvPr>
            <p:ph type="sldNum" sz="quarter" idx="10"/>
          </p:nvPr>
        </p:nvSpPr>
        <p:spPr>
          <a:xfrm>
            <a:off x="11693924" y="6487053"/>
            <a:ext cx="254237" cy="142347"/>
          </a:xfrm>
        </p:spPr>
        <p:txBody>
          <a:bodyPr/>
          <a:lstStyle>
            <a:lvl1pPr algn="ctr">
              <a:defRPr/>
            </a:lvl1pPr>
          </a:lstStyle>
          <a:p>
            <a:pPr defTabSz="914377">
              <a:lnSpc>
                <a:spcPct val="90000"/>
              </a:lnSpc>
              <a:spcBef>
                <a:spcPts val="1800"/>
              </a:spcBef>
              <a:buSzPct val="95000"/>
            </a:pPr>
            <a:fld id="{EA543DA1-053B-459F-9A3B-E2E644C3A7CD}" type="slidenum">
              <a:rPr lang="en-US" smtClean="0"/>
              <a:pPr defTabSz="914377">
                <a:lnSpc>
                  <a:spcPct val="90000"/>
                </a:lnSpc>
                <a:spcBef>
                  <a:spcPts val="1800"/>
                </a:spcBef>
                <a:buSzPct val="95000"/>
              </a:pPr>
              <a:t>‹#›</a:t>
            </a:fld>
            <a:endParaRPr lang="en-US" dirty="0"/>
          </a:p>
        </p:txBody>
      </p:sp>
    </p:spTree>
    <p:custDataLst>
      <p:tags r:id="rId1"/>
    </p:custDataLst>
    <p:extLst>
      <p:ext uri="{BB962C8B-B14F-4D97-AF65-F5344CB8AC3E}">
        <p14:creationId xmlns:p14="http://schemas.microsoft.com/office/powerpoint/2010/main" val="3374729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row &amp; Bracket">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C002342-B149-7340-8269-90AC2877B334}"/>
              </a:ext>
            </a:extLst>
          </p:cNvPr>
          <p:cNvSpPr>
            <a:spLocks noGrp="1"/>
          </p:cNvSpPr>
          <p:nvPr>
            <p:ph type="title"/>
          </p:nvPr>
        </p:nvSpPr>
        <p:spPr>
          <a:xfrm>
            <a:off x="473075" y="465927"/>
            <a:ext cx="5165725" cy="640080"/>
          </a:xfrm>
        </p:spPr>
        <p:txBody>
          <a:bodyPr/>
          <a:lstStyle/>
          <a:p>
            <a:r>
              <a:rPr lang="en-US"/>
              <a:t>Click to edit Master title style</a:t>
            </a:r>
            <a:endParaRPr lang="en-US" dirty="0"/>
          </a:p>
        </p:txBody>
      </p:sp>
      <p:grpSp>
        <p:nvGrpSpPr>
          <p:cNvPr id="3" name="Group 2">
            <a:extLst>
              <a:ext uri="{FF2B5EF4-FFF2-40B4-BE49-F238E27FC236}">
                <a16:creationId xmlns:a16="http://schemas.microsoft.com/office/drawing/2014/main" id="{A705B47E-CF47-E644-B84E-AE3C119DB3B2}"/>
              </a:ext>
            </a:extLst>
          </p:cNvPr>
          <p:cNvGrpSpPr/>
          <p:nvPr/>
        </p:nvGrpSpPr>
        <p:grpSpPr>
          <a:xfrm>
            <a:off x="9748689" y="468283"/>
            <a:ext cx="1968750" cy="960120"/>
            <a:chOff x="9748689" y="468283"/>
            <a:chExt cx="1968750" cy="960120"/>
          </a:xfrm>
        </p:grpSpPr>
        <p:cxnSp>
          <p:nvCxnSpPr>
            <p:cNvPr id="4" name="Straight Connector 3">
              <a:extLst>
                <a:ext uri="{FF2B5EF4-FFF2-40B4-BE49-F238E27FC236}">
                  <a16:creationId xmlns:a16="http://schemas.microsoft.com/office/drawing/2014/main" id="{9F7CA070-0CE3-D146-884B-3823599CC7C2}"/>
                </a:ext>
              </a:extLst>
            </p:cNvPr>
            <p:cNvCxnSpPr>
              <a:cxnSpLocks/>
            </p:cNvCxnSpPr>
            <p:nvPr/>
          </p:nvCxnSpPr>
          <p:spPr>
            <a:xfrm>
              <a:off x="9748689" y="550437"/>
              <a:ext cx="1968750" cy="0"/>
            </a:xfrm>
            <a:prstGeom prst="line">
              <a:avLst/>
            </a:prstGeom>
            <a:ln w="177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70008D5-EB83-7843-83DF-063E050C916F}"/>
                </a:ext>
              </a:extLst>
            </p:cNvPr>
            <p:cNvCxnSpPr>
              <a:cxnSpLocks/>
            </p:cNvCxnSpPr>
            <p:nvPr/>
          </p:nvCxnSpPr>
          <p:spPr>
            <a:xfrm>
              <a:off x="11633001" y="468283"/>
              <a:ext cx="0" cy="960120"/>
            </a:xfrm>
            <a:prstGeom prst="line">
              <a:avLst/>
            </a:prstGeom>
            <a:ln w="1778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Slide Number Placeholder 1">
            <a:extLst>
              <a:ext uri="{FF2B5EF4-FFF2-40B4-BE49-F238E27FC236}">
                <a16:creationId xmlns:a16="http://schemas.microsoft.com/office/drawing/2014/main" id="{E6E797CF-1492-8342-8139-2F8A86F55D1A}"/>
              </a:ext>
            </a:extLst>
          </p:cNvPr>
          <p:cNvSpPr>
            <a:spLocks noGrp="1"/>
          </p:cNvSpPr>
          <p:nvPr>
            <p:ph type="sldNum" sz="quarter" idx="10"/>
          </p:nvPr>
        </p:nvSpPr>
        <p:spPr>
          <a:xfrm>
            <a:off x="11693924" y="6487053"/>
            <a:ext cx="254237" cy="142347"/>
          </a:xfrm>
        </p:spPr>
        <p:txBody>
          <a:bodyPr/>
          <a:lstStyle>
            <a:lvl1pPr algn="ctr">
              <a:defRPr/>
            </a:lvl1pPr>
          </a:lstStyle>
          <a:p>
            <a:pPr defTabSz="914377">
              <a:lnSpc>
                <a:spcPct val="90000"/>
              </a:lnSpc>
              <a:spcBef>
                <a:spcPts val="1800"/>
              </a:spcBef>
              <a:buSzPct val="95000"/>
            </a:pPr>
            <a:fld id="{EA543DA1-053B-459F-9A3B-E2E644C3A7CD}" type="slidenum">
              <a:rPr lang="en-US" smtClean="0"/>
              <a:pPr defTabSz="914377">
                <a:lnSpc>
                  <a:spcPct val="90000"/>
                </a:lnSpc>
                <a:spcBef>
                  <a:spcPts val="1800"/>
                </a:spcBef>
                <a:buSzPct val="95000"/>
              </a:pPr>
              <a:t>‹#›</a:t>
            </a:fld>
            <a:endParaRPr lang="en-US" dirty="0"/>
          </a:p>
        </p:txBody>
      </p:sp>
    </p:spTree>
    <p:custDataLst>
      <p:tags r:id="rId1"/>
    </p:custDataLst>
    <p:extLst>
      <p:ext uri="{BB962C8B-B14F-4D97-AF65-F5344CB8AC3E}">
        <p14:creationId xmlns:p14="http://schemas.microsoft.com/office/powerpoint/2010/main" val="3713985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wo Column w/ Brow">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7A7AE24-3326-1146-8D5D-E89A268DDBD4}"/>
              </a:ext>
            </a:extLst>
          </p:cNvPr>
          <p:cNvSpPr>
            <a:spLocks noGrp="1"/>
          </p:cNvSpPr>
          <p:nvPr>
            <p:ph type="sldNum" sz="quarter" idx="10"/>
          </p:nvPr>
        </p:nvSpPr>
        <p:spPr>
          <a:xfrm>
            <a:off x="11693924" y="6487053"/>
            <a:ext cx="254237" cy="142347"/>
          </a:xfrm>
        </p:spPr>
        <p:txBody>
          <a:bodyPr/>
          <a:lstStyle>
            <a:lvl1pPr algn="ctr">
              <a:defRPr/>
            </a:lvl1pPr>
          </a:lstStyle>
          <a:p>
            <a:pPr defTabSz="914377">
              <a:lnSpc>
                <a:spcPct val="90000"/>
              </a:lnSpc>
              <a:spcBef>
                <a:spcPts val="1800"/>
              </a:spcBef>
              <a:buSzPct val="95000"/>
            </a:pPr>
            <a:fld id="{EA543DA1-053B-459F-9A3B-E2E644C3A7CD}" type="slidenum">
              <a:rPr lang="en-US" smtClean="0"/>
              <a:pPr defTabSz="914377">
                <a:lnSpc>
                  <a:spcPct val="90000"/>
                </a:lnSpc>
                <a:spcBef>
                  <a:spcPts val="1800"/>
                </a:spcBef>
                <a:buSzPct val="95000"/>
              </a:pPr>
              <a:t>‹#›</a:t>
            </a:fld>
            <a:endParaRPr lang="en-US" dirty="0"/>
          </a:p>
        </p:txBody>
      </p:sp>
      <p:sp>
        <p:nvSpPr>
          <p:cNvPr id="17" name="Subtitle 2">
            <a:extLst>
              <a:ext uri="{FF2B5EF4-FFF2-40B4-BE49-F238E27FC236}">
                <a16:creationId xmlns:a16="http://schemas.microsoft.com/office/drawing/2014/main" id="{40662BF3-B2FA-CB48-B280-AD90B7548509}"/>
              </a:ext>
            </a:extLst>
          </p:cNvPr>
          <p:cNvSpPr>
            <a:spLocks noGrp="1"/>
          </p:cNvSpPr>
          <p:nvPr>
            <p:ph type="subTitle" idx="12" hasCustomPrompt="1"/>
          </p:nvPr>
        </p:nvSpPr>
        <p:spPr>
          <a:xfrm>
            <a:off x="473076" y="1188720"/>
            <a:ext cx="11245850" cy="3520440"/>
          </a:xfrm>
          <a:prstGeom prst="rect">
            <a:avLst/>
          </a:prstGeom>
        </p:spPr>
        <p:txBody>
          <a:bodyPr lIns="137160" tIns="0" rIns="91440" bIns="0" numCol="2" spcCol="457200" anchor="t" anchorCtr="0"/>
          <a:lstStyle>
            <a:lvl1pPr marL="0" marR="0" indent="0" algn="l" defTabSz="548640" rtl="0" eaLnBrk="1" fontAlgn="auto" latinLnBrk="0" hangingPunct="1">
              <a:lnSpc>
                <a:spcPct val="90000"/>
              </a:lnSpc>
              <a:spcBef>
                <a:spcPts val="1800"/>
              </a:spcBef>
              <a:spcAft>
                <a:spcPts val="0"/>
              </a:spcAft>
              <a:buClrTx/>
              <a:buSzTx/>
              <a:buFont typeface="Arial" panose="020B0604020202020204" pitchFamily="34" charset="0"/>
              <a:buChar char="•"/>
              <a:tabLst/>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342900" indent="-342900" defTabSz="548640">
              <a:buFont typeface="Arial" panose="020B0604020202020204" pitchFamily="34" charset="0"/>
              <a:buChar char="•"/>
            </a:pPr>
            <a:r>
              <a:rPr lang="en-US" sz="2000" b="0" i="0" dirty="0">
                <a:latin typeface="Speedee" panose="020B0603030502020204" pitchFamily="34" charset="0"/>
              </a:rPr>
              <a:t>Lorem ipsum dolor sit </a:t>
            </a:r>
            <a:r>
              <a:rPr lang="en-US" sz="2000" b="0" i="0" dirty="0" err="1">
                <a:latin typeface="Speedee" panose="020B0603030502020204" pitchFamily="34" charset="0"/>
              </a:rPr>
              <a:t>amet</a:t>
            </a:r>
            <a:r>
              <a:rPr lang="en-US" sz="2000" b="0" i="0" dirty="0">
                <a:latin typeface="Speedee" panose="020B0603030502020204" pitchFamily="34" charset="0"/>
              </a:rPr>
              <a:t>, </a:t>
            </a:r>
            <a:r>
              <a:rPr lang="en-US" sz="2000" b="0" i="0" dirty="0" err="1">
                <a:latin typeface="Speedee" panose="020B0603030502020204" pitchFamily="34" charset="0"/>
              </a:rPr>
              <a:t>consectetuer</a:t>
            </a:r>
            <a:r>
              <a:rPr lang="en-US" sz="2000" b="0" i="0" dirty="0">
                <a:latin typeface="Speedee" panose="020B0603030502020204" pitchFamily="34" charset="0"/>
              </a:rPr>
              <a:t> </a:t>
            </a:r>
            <a:r>
              <a:rPr lang="en-US" sz="2000" b="0" i="0" dirty="0" err="1">
                <a:latin typeface="Speedee" panose="020B0603030502020204" pitchFamily="34" charset="0"/>
              </a:rPr>
              <a:t>adipiscing</a:t>
            </a:r>
            <a:r>
              <a:rPr lang="en-US" sz="2000" b="0" i="0" dirty="0">
                <a:latin typeface="Speedee" panose="020B0603030502020204" pitchFamily="34" charset="0"/>
              </a:rPr>
              <a:t> </a:t>
            </a:r>
            <a:r>
              <a:rPr lang="en-US" sz="2000" b="0" i="0" dirty="0" err="1">
                <a:latin typeface="Speedee" panose="020B0603030502020204" pitchFamily="34" charset="0"/>
              </a:rPr>
              <a:t>elit</a:t>
            </a:r>
            <a:r>
              <a:rPr lang="en-US" sz="2000" b="0" i="0" dirty="0">
                <a:latin typeface="Speedee" panose="020B0603030502020204" pitchFamily="34" charset="0"/>
              </a:rPr>
              <a:t>, </a:t>
            </a:r>
            <a:r>
              <a:rPr lang="en-US" sz="2000" b="0" i="0" dirty="0" err="1">
                <a:latin typeface="Speedee" panose="020B0603030502020204" pitchFamily="34" charset="0"/>
              </a:rPr>
              <a:t>sed</a:t>
            </a:r>
            <a:r>
              <a:rPr lang="en-US" sz="2000" b="0" i="0" dirty="0">
                <a:latin typeface="Speedee" panose="020B0603030502020204" pitchFamily="34" charset="0"/>
              </a:rPr>
              <a:t> </a:t>
            </a:r>
            <a:r>
              <a:rPr lang="en-US" sz="2000" b="0" i="0" dirty="0" err="1">
                <a:latin typeface="Speedee" panose="020B0603030502020204" pitchFamily="34" charset="0"/>
              </a:rPr>
              <a:t>diam</a:t>
            </a:r>
            <a:r>
              <a:rPr lang="en-US" sz="2000" b="0" i="0" dirty="0">
                <a:latin typeface="Speedee" panose="020B0603030502020204" pitchFamily="34" charset="0"/>
              </a:rPr>
              <a:t> </a:t>
            </a:r>
            <a:r>
              <a:rPr lang="en-US" sz="2000" b="0" i="0" dirty="0" err="1">
                <a:latin typeface="Speedee" panose="020B0603030502020204" pitchFamily="34" charset="0"/>
              </a:rPr>
              <a:t>nonummy</a:t>
            </a:r>
            <a:r>
              <a:rPr lang="en-US" sz="2000" b="0" i="0" dirty="0">
                <a:latin typeface="Speedee" panose="020B0603030502020204" pitchFamily="34" charset="0"/>
              </a:rPr>
              <a:t> </a:t>
            </a:r>
            <a:r>
              <a:rPr lang="en-US" sz="2000" b="0" i="0" dirty="0" err="1">
                <a:latin typeface="Speedee" panose="020B0603030502020204" pitchFamily="34" charset="0"/>
              </a:rPr>
              <a:t>nibh</a:t>
            </a:r>
            <a:r>
              <a:rPr lang="en-US" sz="2000" b="0" i="0" dirty="0">
                <a:latin typeface="Speedee" panose="020B0603030502020204" pitchFamily="34" charset="0"/>
              </a:rPr>
              <a:t> </a:t>
            </a:r>
            <a:r>
              <a:rPr lang="en-US" sz="2000" b="0" i="0" dirty="0" err="1">
                <a:latin typeface="Speedee" panose="020B0603030502020204" pitchFamily="34" charset="0"/>
              </a:rPr>
              <a:t>euismod</a:t>
            </a:r>
            <a:r>
              <a:rPr lang="en-US" sz="2000" b="0" i="0" dirty="0">
                <a:latin typeface="Speedee" panose="020B0603030502020204" pitchFamily="34" charset="0"/>
              </a:rPr>
              <a:t> </a:t>
            </a:r>
            <a:r>
              <a:rPr lang="en-US" sz="2000" b="0" i="0" dirty="0" err="1">
                <a:latin typeface="Speedee" panose="020B0603030502020204" pitchFamily="34" charset="0"/>
              </a:rPr>
              <a:t>tincidunt</a:t>
            </a:r>
            <a:r>
              <a:rPr lang="en-US" sz="2000" b="0" i="0" dirty="0">
                <a:latin typeface="Speedee" panose="020B0603030502020204" pitchFamily="34" charset="0"/>
              </a:rPr>
              <a:t> </a:t>
            </a:r>
            <a:r>
              <a:rPr lang="en-US" sz="2000" b="0" i="0" dirty="0" err="1">
                <a:latin typeface="Speedee" panose="020B0603030502020204" pitchFamily="34" charset="0"/>
              </a:rPr>
              <a:t>ut</a:t>
            </a:r>
            <a:r>
              <a:rPr lang="en-US" sz="2000" b="0" i="0" dirty="0">
                <a:latin typeface="Speedee" panose="020B0603030502020204" pitchFamily="34" charset="0"/>
              </a:rPr>
              <a:t> </a:t>
            </a:r>
            <a:r>
              <a:rPr lang="en-US" sz="2000" b="0" i="0" dirty="0" err="1">
                <a:latin typeface="Speedee" panose="020B0603030502020204" pitchFamily="34" charset="0"/>
              </a:rPr>
              <a:t>laoreet</a:t>
            </a:r>
            <a:r>
              <a:rPr lang="en-US" sz="2000" b="0" i="0" dirty="0">
                <a:latin typeface="Speedee" panose="020B0603030502020204" pitchFamily="34" charset="0"/>
              </a:rPr>
              <a:t> dolore.</a:t>
            </a:r>
          </a:p>
          <a:p>
            <a:pPr marL="342900" indent="-342900" defTabSz="548640">
              <a:buFont typeface="Arial" panose="020B0604020202020204" pitchFamily="34" charset="0"/>
              <a:buChar char="•"/>
            </a:pPr>
            <a:r>
              <a:rPr lang="en-US" sz="2000" b="0" i="0" dirty="0">
                <a:latin typeface="Speedee" panose="020B0603030502020204" pitchFamily="34" charset="0"/>
              </a:rPr>
              <a:t>Lorem ipsum dolor sit </a:t>
            </a:r>
            <a:r>
              <a:rPr lang="en-US" sz="2000" b="0" i="0" dirty="0" err="1">
                <a:latin typeface="Speedee" panose="020B0603030502020204" pitchFamily="34" charset="0"/>
              </a:rPr>
              <a:t>amet</a:t>
            </a:r>
            <a:r>
              <a:rPr lang="en-US" sz="2000" b="0" i="0" dirty="0">
                <a:latin typeface="Speedee" panose="020B0603030502020204" pitchFamily="34" charset="0"/>
              </a:rPr>
              <a:t>, </a:t>
            </a:r>
            <a:r>
              <a:rPr lang="en-US" sz="2000" b="0" i="0" dirty="0" err="1">
                <a:latin typeface="Speedee" panose="020B0603030502020204" pitchFamily="34" charset="0"/>
              </a:rPr>
              <a:t>consectetuer</a:t>
            </a:r>
            <a:r>
              <a:rPr lang="en-US" sz="2000" b="0" i="0" dirty="0">
                <a:latin typeface="Speedee" panose="020B0603030502020204" pitchFamily="34" charset="0"/>
              </a:rPr>
              <a:t> </a:t>
            </a:r>
            <a:r>
              <a:rPr lang="en-US" sz="2000" b="0" i="0" dirty="0" err="1">
                <a:latin typeface="Speedee" panose="020B0603030502020204" pitchFamily="34" charset="0"/>
              </a:rPr>
              <a:t>adipiscing</a:t>
            </a:r>
            <a:r>
              <a:rPr lang="en-US" sz="2000" b="0" i="0" dirty="0">
                <a:latin typeface="Speedee" panose="020B0603030502020204" pitchFamily="34" charset="0"/>
              </a:rPr>
              <a:t> </a:t>
            </a:r>
            <a:r>
              <a:rPr lang="en-US" sz="2000" b="0" i="0" dirty="0" err="1">
                <a:latin typeface="Speedee" panose="020B0603030502020204" pitchFamily="34" charset="0"/>
              </a:rPr>
              <a:t>elit</a:t>
            </a:r>
            <a:r>
              <a:rPr lang="en-US" sz="2000" b="0" i="0" dirty="0">
                <a:latin typeface="Speedee" panose="020B0603030502020204" pitchFamily="34" charset="0"/>
              </a:rPr>
              <a:t>, </a:t>
            </a:r>
            <a:r>
              <a:rPr lang="en-US" sz="2000" b="0" i="0" dirty="0" err="1">
                <a:latin typeface="Speedee" panose="020B0603030502020204" pitchFamily="34" charset="0"/>
              </a:rPr>
              <a:t>sed</a:t>
            </a:r>
            <a:r>
              <a:rPr lang="en-US" sz="2000" b="0" i="0" dirty="0">
                <a:latin typeface="Speedee" panose="020B0603030502020204" pitchFamily="34" charset="0"/>
              </a:rPr>
              <a:t> </a:t>
            </a:r>
            <a:r>
              <a:rPr lang="en-US" sz="2000" b="0" i="0" dirty="0" err="1">
                <a:latin typeface="Speedee" panose="020B0603030502020204" pitchFamily="34" charset="0"/>
              </a:rPr>
              <a:t>diam</a:t>
            </a:r>
            <a:r>
              <a:rPr lang="en-US" sz="2000" b="0" i="0" dirty="0">
                <a:latin typeface="Speedee" panose="020B0603030502020204" pitchFamily="34" charset="0"/>
              </a:rPr>
              <a:t> </a:t>
            </a:r>
            <a:r>
              <a:rPr lang="en-US" sz="2000" b="0" i="0" dirty="0" err="1">
                <a:latin typeface="Speedee" panose="020B0603030502020204" pitchFamily="34" charset="0"/>
              </a:rPr>
              <a:t>nonummy</a:t>
            </a:r>
            <a:r>
              <a:rPr lang="en-US" sz="2000" b="0" i="0" dirty="0">
                <a:latin typeface="Speedee" panose="020B0603030502020204" pitchFamily="34" charset="0"/>
              </a:rPr>
              <a:t> </a:t>
            </a:r>
            <a:r>
              <a:rPr lang="en-US" sz="2000" b="0" i="0" dirty="0" err="1">
                <a:latin typeface="Speedee" panose="020B0603030502020204" pitchFamily="34" charset="0"/>
              </a:rPr>
              <a:t>nibh</a:t>
            </a:r>
            <a:r>
              <a:rPr lang="en-US" sz="2000" b="0" i="0" dirty="0">
                <a:latin typeface="Speedee" panose="020B0603030502020204" pitchFamily="34" charset="0"/>
              </a:rPr>
              <a:t>.</a:t>
            </a:r>
          </a:p>
          <a:p>
            <a:pPr marL="342900" marR="0" lvl="0" indent="-342900" algn="l" defTabSz="548640" rtl="0" eaLnBrk="1" fontAlgn="auto" latinLnBrk="0" hangingPunct="1">
              <a:lnSpc>
                <a:spcPct val="90000"/>
              </a:lnSpc>
              <a:spcBef>
                <a:spcPts val="1800"/>
              </a:spcBef>
              <a:spcAft>
                <a:spcPts val="0"/>
              </a:spcAft>
              <a:buClrTx/>
              <a:buSzTx/>
              <a:buFont typeface="Arial" panose="020B0604020202020204" pitchFamily="34" charset="0"/>
              <a:buChar char="•"/>
              <a:tabLst/>
              <a:defRPr/>
            </a:pPr>
            <a:r>
              <a:rPr lang="en-US" sz="2000" b="0" i="0" dirty="0">
                <a:latin typeface="Speedee" panose="020B0603030502020204" pitchFamily="34" charset="0"/>
              </a:rPr>
              <a:t>Lorem ipsum dolor sit </a:t>
            </a:r>
            <a:r>
              <a:rPr lang="en-US" sz="2000" b="0" i="0" dirty="0" err="1">
                <a:latin typeface="Speedee" panose="020B0603030502020204" pitchFamily="34" charset="0"/>
              </a:rPr>
              <a:t>amet</a:t>
            </a:r>
            <a:r>
              <a:rPr lang="en-US" sz="2000" b="0" i="0" dirty="0">
                <a:latin typeface="Speedee" panose="020B0603030502020204" pitchFamily="34" charset="0"/>
              </a:rPr>
              <a:t>, </a:t>
            </a:r>
            <a:r>
              <a:rPr lang="en-US" sz="2000" b="0" i="0" dirty="0" err="1">
                <a:latin typeface="Speedee" panose="020B0603030502020204" pitchFamily="34" charset="0"/>
              </a:rPr>
              <a:t>consectetuer</a:t>
            </a:r>
            <a:r>
              <a:rPr lang="en-US" sz="2000" b="0" i="0" dirty="0">
                <a:latin typeface="Speedee" panose="020B0603030502020204" pitchFamily="34" charset="0"/>
              </a:rPr>
              <a:t> </a:t>
            </a:r>
            <a:r>
              <a:rPr lang="en-US" sz="2000" b="0" i="0" dirty="0" err="1">
                <a:latin typeface="Speedee" panose="020B0603030502020204" pitchFamily="34" charset="0"/>
              </a:rPr>
              <a:t>adipiscing</a:t>
            </a:r>
            <a:r>
              <a:rPr lang="en-US" sz="2000" b="0" i="0" dirty="0">
                <a:latin typeface="Speedee" panose="020B0603030502020204" pitchFamily="34" charset="0"/>
              </a:rPr>
              <a:t> </a:t>
            </a:r>
            <a:r>
              <a:rPr lang="en-US" sz="2000" b="0" i="0" dirty="0" err="1">
                <a:latin typeface="Speedee" panose="020B0603030502020204" pitchFamily="34" charset="0"/>
              </a:rPr>
              <a:t>elit</a:t>
            </a:r>
            <a:r>
              <a:rPr lang="en-US" sz="2000" b="0" i="0" dirty="0">
                <a:latin typeface="Speedee" panose="020B0603030502020204" pitchFamily="34" charset="0"/>
              </a:rPr>
              <a:t>, </a:t>
            </a:r>
            <a:r>
              <a:rPr lang="en-US" sz="2000" b="0" i="0" dirty="0" err="1">
                <a:latin typeface="Speedee" panose="020B0603030502020204" pitchFamily="34" charset="0"/>
              </a:rPr>
              <a:t>sed</a:t>
            </a:r>
            <a:r>
              <a:rPr lang="en-US" sz="2000" b="0" i="0" dirty="0">
                <a:latin typeface="Speedee" panose="020B0603030502020204" pitchFamily="34" charset="0"/>
              </a:rPr>
              <a:t> </a:t>
            </a:r>
            <a:r>
              <a:rPr lang="en-US" sz="2000" b="0" i="0" dirty="0" err="1">
                <a:latin typeface="Speedee" panose="020B0603030502020204" pitchFamily="34" charset="0"/>
              </a:rPr>
              <a:t>diam</a:t>
            </a:r>
            <a:r>
              <a:rPr lang="en-US" sz="2000" b="0" i="0" dirty="0">
                <a:latin typeface="Speedee" panose="020B0603030502020204" pitchFamily="34" charset="0"/>
              </a:rPr>
              <a:t> </a:t>
            </a:r>
            <a:r>
              <a:rPr lang="en-US" sz="2000" b="0" i="0" dirty="0" err="1">
                <a:latin typeface="Speedee" panose="020B0603030502020204" pitchFamily="34" charset="0"/>
              </a:rPr>
              <a:t>nonummy</a:t>
            </a:r>
            <a:r>
              <a:rPr lang="en-US" sz="2000" b="0" i="0" dirty="0">
                <a:latin typeface="Speedee" panose="020B0603030502020204" pitchFamily="34" charset="0"/>
              </a:rPr>
              <a:t> </a:t>
            </a:r>
            <a:r>
              <a:rPr lang="en-US" sz="2000" b="0" i="0" dirty="0" err="1">
                <a:latin typeface="Speedee" panose="020B0603030502020204" pitchFamily="34" charset="0"/>
              </a:rPr>
              <a:t>nibh</a:t>
            </a:r>
            <a:r>
              <a:rPr lang="en-US" sz="2000" b="0" i="0" dirty="0">
                <a:latin typeface="Speedee" panose="020B0603030502020204" pitchFamily="34" charset="0"/>
              </a:rPr>
              <a:t> </a:t>
            </a:r>
            <a:r>
              <a:rPr lang="en-US" sz="2000" b="0" i="0" dirty="0" err="1">
                <a:latin typeface="Speedee" panose="020B0603030502020204" pitchFamily="34" charset="0"/>
              </a:rPr>
              <a:t>euismod</a:t>
            </a:r>
            <a:r>
              <a:rPr lang="en-US" sz="2000" b="0" i="0" dirty="0">
                <a:latin typeface="Speedee" panose="020B0603030502020204" pitchFamily="34" charset="0"/>
              </a:rPr>
              <a:t> </a:t>
            </a:r>
            <a:r>
              <a:rPr lang="en-US" sz="2000" b="0" i="0" dirty="0" err="1">
                <a:latin typeface="Speedee" panose="020B0603030502020204" pitchFamily="34" charset="0"/>
              </a:rPr>
              <a:t>tincidunt</a:t>
            </a:r>
            <a:r>
              <a:rPr lang="en-US" sz="2000" b="0" i="0" dirty="0">
                <a:latin typeface="Speedee" panose="020B0603030502020204" pitchFamily="34" charset="0"/>
              </a:rPr>
              <a:t> </a:t>
            </a:r>
            <a:r>
              <a:rPr lang="en-US" sz="2000" b="0" i="0" dirty="0" err="1">
                <a:latin typeface="Speedee" panose="020B0603030502020204" pitchFamily="34" charset="0"/>
              </a:rPr>
              <a:t>ut</a:t>
            </a:r>
            <a:r>
              <a:rPr lang="en-US" sz="2000" b="0" i="0" dirty="0">
                <a:latin typeface="Speedee" panose="020B0603030502020204" pitchFamily="34" charset="0"/>
              </a:rPr>
              <a:t> </a:t>
            </a:r>
            <a:r>
              <a:rPr lang="en-US" sz="2000" b="0" i="0" dirty="0" err="1">
                <a:latin typeface="Speedee" panose="020B0603030502020204" pitchFamily="34" charset="0"/>
              </a:rPr>
              <a:t>laoreet</a:t>
            </a:r>
            <a:r>
              <a:rPr lang="en-US" sz="2000" b="0" i="0" dirty="0">
                <a:latin typeface="Speedee" panose="020B0603030502020204" pitchFamily="34" charset="0"/>
              </a:rPr>
              <a:t> dolore.</a:t>
            </a:r>
          </a:p>
          <a:p>
            <a:pPr marL="342900" marR="0" lvl="0" indent="-342900" algn="l" defTabSz="548640" rtl="0" eaLnBrk="1" fontAlgn="auto" latinLnBrk="0" hangingPunct="1">
              <a:lnSpc>
                <a:spcPct val="90000"/>
              </a:lnSpc>
              <a:spcBef>
                <a:spcPts val="1800"/>
              </a:spcBef>
              <a:spcAft>
                <a:spcPts val="0"/>
              </a:spcAft>
              <a:buClrTx/>
              <a:buSzTx/>
              <a:buFont typeface="Arial" panose="020B0604020202020204" pitchFamily="34" charset="0"/>
              <a:buChar char="•"/>
              <a:tabLst/>
              <a:defRPr/>
            </a:pPr>
            <a:endParaRPr lang="en-US" sz="2000" b="0" i="0" dirty="0">
              <a:latin typeface="Speedee" panose="020B0603030502020204" pitchFamily="34" charset="0"/>
            </a:endParaRPr>
          </a:p>
          <a:p>
            <a:pPr marL="342900" indent="-342900" defTabSz="548640">
              <a:buFont typeface="Arial" panose="020B0604020202020204" pitchFamily="34" charset="0"/>
              <a:buChar char="•"/>
            </a:pPr>
            <a:r>
              <a:rPr lang="en-US" sz="2000" b="0" i="0" dirty="0">
                <a:latin typeface="Speedee" panose="020B0603030502020204" pitchFamily="34" charset="0"/>
              </a:rPr>
              <a:t>Lorem ipsum dolor sit </a:t>
            </a:r>
            <a:r>
              <a:rPr lang="en-US" sz="2000" b="0" i="0" dirty="0" err="1">
                <a:latin typeface="Speedee" panose="020B0603030502020204" pitchFamily="34" charset="0"/>
              </a:rPr>
              <a:t>amet</a:t>
            </a:r>
            <a:r>
              <a:rPr lang="en-US" sz="2000" b="0" i="0" dirty="0">
                <a:latin typeface="Speedee" panose="020B0603030502020204" pitchFamily="34" charset="0"/>
              </a:rPr>
              <a:t>, </a:t>
            </a:r>
            <a:r>
              <a:rPr lang="en-US" sz="2000" b="0" i="0" dirty="0" err="1">
                <a:latin typeface="Speedee" panose="020B0603030502020204" pitchFamily="34" charset="0"/>
              </a:rPr>
              <a:t>consectetuer</a:t>
            </a:r>
            <a:r>
              <a:rPr lang="en-US" sz="2000" b="0" i="0" dirty="0">
                <a:latin typeface="Speedee" panose="020B0603030502020204" pitchFamily="34" charset="0"/>
              </a:rPr>
              <a:t> </a:t>
            </a:r>
            <a:r>
              <a:rPr lang="en-US" sz="2000" b="0" i="0" dirty="0" err="1">
                <a:latin typeface="Speedee" panose="020B0603030502020204" pitchFamily="34" charset="0"/>
              </a:rPr>
              <a:t>adipiscing</a:t>
            </a:r>
            <a:r>
              <a:rPr lang="en-US" sz="2000" b="0" i="0" dirty="0">
                <a:latin typeface="Speedee" panose="020B0603030502020204" pitchFamily="34" charset="0"/>
              </a:rPr>
              <a:t> </a:t>
            </a:r>
            <a:r>
              <a:rPr lang="en-US" sz="2000" b="0" i="0" dirty="0" err="1">
                <a:latin typeface="Speedee" panose="020B0603030502020204" pitchFamily="34" charset="0"/>
              </a:rPr>
              <a:t>elit</a:t>
            </a:r>
            <a:r>
              <a:rPr lang="en-US" sz="2000" b="0" i="0" dirty="0">
                <a:latin typeface="Speedee" panose="020B0603030502020204" pitchFamily="34" charset="0"/>
              </a:rPr>
              <a:t>, </a:t>
            </a:r>
            <a:r>
              <a:rPr lang="en-US" sz="2000" b="0" i="0" dirty="0" err="1">
                <a:latin typeface="Speedee" panose="020B0603030502020204" pitchFamily="34" charset="0"/>
              </a:rPr>
              <a:t>sed</a:t>
            </a:r>
            <a:r>
              <a:rPr lang="en-US" sz="2000" b="0" i="0" dirty="0">
                <a:latin typeface="Speedee" panose="020B0603030502020204" pitchFamily="34" charset="0"/>
              </a:rPr>
              <a:t> </a:t>
            </a:r>
            <a:r>
              <a:rPr lang="en-US" sz="2000" b="0" i="0" dirty="0" err="1">
                <a:latin typeface="Speedee" panose="020B0603030502020204" pitchFamily="34" charset="0"/>
              </a:rPr>
              <a:t>diam</a:t>
            </a:r>
            <a:r>
              <a:rPr lang="en-US" sz="2000" b="0" i="0" dirty="0">
                <a:latin typeface="Speedee" panose="020B0603030502020204" pitchFamily="34" charset="0"/>
              </a:rPr>
              <a:t> </a:t>
            </a:r>
            <a:r>
              <a:rPr lang="en-US" sz="2000" b="0" i="0" dirty="0" err="1">
                <a:latin typeface="Speedee" panose="020B0603030502020204" pitchFamily="34" charset="0"/>
              </a:rPr>
              <a:t>nonummy</a:t>
            </a:r>
            <a:r>
              <a:rPr lang="en-US" sz="2000" b="0" i="0" dirty="0">
                <a:latin typeface="Speedee" panose="020B0603030502020204" pitchFamily="34" charset="0"/>
              </a:rPr>
              <a:t> </a:t>
            </a:r>
            <a:r>
              <a:rPr lang="en-US" sz="2000" b="0" i="0" dirty="0" err="1">
                <a:latin typeface="Speedee" panose="020B0603030502020204" pitchFamily="34" charset="0"/>
              </a:rPr>
              <a:t>nibh</a:t>
            </a:r>
            <a:r>
              <a:rPr lang="en-US" sz="2000" b="0" i="0" dirty="0">
                <a:latin typeface="Speedee" panose="020B0603030502020204" pitchFamily="34" charset="0"/>
              </a:rPr>
              <a:t> </a:t>
            </a:r>
            <a:r>
              <a:rPr lang="en-US" sz="2000" b="0" i="0" dirty="0" err="1">
                <a:latin typeface="Speedee" panose="020B0603030502020204" pitchFamily="34" charset="0"/>
              </a:rPr>
              <a:t>euismod</a:t>
            </a:r>
            <a:r>
              <a:rPr lang="en-US" sz="2000" b="0" i="0" dirty="0">
                <a:latin typeface="Speedee" panose="020B0603030502020204" pitchFamily="34" charset="0"/>
              </a:rPr>
              <a:t> </a:t>
            </a:r>
            <a:r>
              <a:rPr lang="en-US" sz="2000" b="0" i="0" dirty="0" err="1">
                <a:latin typeface="Speedee" panose="020B0603030502020204" pitchFamily="34" charset="0"/>
              </a:rPr>
              <a:t>tincidunt</a:t>
            </a:r>
            <a:r>
              <a:rPr lang="en-US" sz="2000" b="0" i="0" dirty="0">
                <a:latin typeface="Speedee" panose="020B0603030502020204" pitchFamily="34" charset="0"/>
              </a:rPr>
              <a:t> </a:t>
            </a:r>
            <a:r>
              <a:rPr lang="en-US" sz="2000" b="0" i="0" dirty="0" err="1">
                <a:latin typeface="Speedee" panose="020B0603030502020204" pitchFamily="34" charset="0"/>
              </a:rPr>
              <a:t>ut</a:t>
            </a:r>
            <a:r>
              <a:rPr lang="en-US" sz="2000" b="0" i="0" dirty="0">
                <a:latin typeface="Speedee" panose="020B0603030502020204" pitchFamily="34" charset="0"/>
              </a:rPr>
              <a:t> </a:t>
            </a:r>
            <a:r>
              <a:rPr lang="en-US" sz="2000" b="0" i="0" dirty="0" err="1">
                <a:latin typeface="Speedee" panose="020B0603030502020204" pitchFamily="34" charset="0"/>
              </a:rPr>
              <a:t>laoreet</a:t>
            </a:r>
            <a:r>
              <a:rPr lang="en-US" sz="2000" b="0" i="0" dirty="0">
                <a:latin typeface="Speedee" panose="020B0603030502020204" pitchFamily="34" charset="0"/>
              </a:rPr>
              <a:t> dolore.</a:t>
            </a:r>
          </a:p>
          <a:p>
            <a:pPr marL="342900" indent="-342900" defTabSz="548640">
              <a:buFont typeface="Arial" panose="020B0604020202020204" pitchFamily="34" charset="0"/>
              <a:buChar char="•"/>
            </a:pPr>
            <a:r>
              <a:rPr lang="en-US" sz="2000" b="0" i="0" dirty="0">
                <a:latin typeface="Speedee" panose="020B0603030502020204" pitchFamily="34" charset="0"/>
              </a:rPr>
              <a:t>Lorem ipsum dolor sit </a:t>
            </a:r>
            <a:r>
              <a:rPr lang="en-US" sz="2000" b="0" i="0" dirty="0" err="1">
                <a:latin typeface="Speedee" panose="020B0603030502020204" pitchFamily="34" charset="0"/>
              </a:rPr>
              <a:t>amet</a:t>
            </a:r>
            <a:r>
              <a:rPr lang="en-US" sz="2000" b="0" i="0" dirty="0">
                <a:latin typeface="Speedee" panose="020B0603030502020204" pitchFamily="34" charset="0"/>
              </a:rPr>
              <a:t>, </a:t>
            </a:r>
            <a:r>
              <a:rPr lang="en-US" sz="2000" b="0" i="0" dirty="0" err="1">
                <a:latin typeface="Speedee" panose="020B0603030502020204" pitchFamily="34" charset="0"/>
              </a:rPr>
              <a:t>consectetuer</a:t>
            </a:r>
            <a:r>
              <a:rPr lang="en-US" sz="2000" b="0" i="0" dirty="0">
                <a:latin typeface="Speedee" panose="020B0603030502020204" pitchFamily="34" charset="0"/>
              </a:rPr>
              <a:t> </a:t>
            </a:r>
            <a:r>
              <a:rPr lang="en-US" sz="2000" b="0" i="0" dirty="0" err="1">
                <a:latin typeface="Speedee" panose="020B0603030502020204" pitchFamily="34" charset="0"/>
              </a:rPr>
              <a:t>adipiscing</a:t>
            </a:r>
            <a:r>
              <a:rPr lang="en-US" sz="2000" b="0" i="0" dirty="0">
                <a:latin typeface="Speedee" panose="020B0603030502020204" pitchFamily="34" charset="0"/>
              </a:rPr>
              <a:t> </a:t>
            </a:r>
            <a:r>
              <a:rPr lang="en-US" sz="2000" b="0" i="0" dirty="0" err="1">
                <a:latin typeface="Speedee" panose="020B0603030502020204" pitchFamily="34" charset="0"/>
              </a:rPr>
              <a:t>elit</a:t>
            </a:r>
            <a:r>
              <a:rPr lang="en-US" sz="2000" b="0" i="0" dirty="0">
                <a:latin typeface="Speedee" panose="020B0603030502020204" pitchFamily="34" charset="0"/>
              </a:rPr>
              <a:t>, </a:t>
            </a:r>
            <a:r>
              <a:rPr lang="en-US" sz="2000" b="0" i="0" dirty="0" err="1">
                <a:latin typeface="Speedee" panose="020B0603030502020204" pitchFamily="34" charset="0"/>
              </a:rPr>
              <a:t>sed</a:t>
            </a:r>
            <a:r>
              <a:rPr lang="en-US" sz="2000" b="0" i="0" dirty="0">
                <a:latin typeface="Speedee" panose="020B0603030502020204" pitchFamily="34" charset="0"/>
              </a:rPr>
              <a:t> </a:t>
            </a:r>
            <a:r>
              <a:rPr lang="en-US" sz="2000" b="0" i="0" dirty="0" err="1">
                <a:latin typeface="Speedee" panose="020B0603030502020204" pitchFamily="34" charset="0"/>
              </a:rPr>
              <a:t>diam</a:t>
            </a:r>
            <a:r>
              <a:rPr lang="en-US" sz="2000" b="0" i="0" dirty="0">
                <a:latin typeface="Speedee" panose="020B0603030502020204" pitchFamily="34" charset="0"/>
              </a:rPr>
              <a:t> </a:t>
            </a:r>
            <a:r>
              <a:rPr lang="en-US" sz="2000" b="0" i="0" dirty="0" err="1">
                <a:latin typeface="Speedee" panose="020B0603030502020204" pitchFamily="34" charset="0"/>
              </a:rPr>
              <a:t>nonummy</a:t>
            </a:r>
            <a:r>
              <a:rPr lang="en-US" sz="2000" b="0" i="0" dirty="0">
                <a:latin typeface="Speedee" panose="020B0603030502020204" pitchFamily="34" charset="0"/>
              </a:rPr>
              <a:t> </a:t>
            </a:r>
            <a:r>
              <a:rPr lang="en-US" sz="2000" b="0" i="0" dirty="0" err="1">
                <a:latin typeface="Speedee" panose="020B0603030502020204" pitchFamily="34" charset="0"/>
              </a:rPr>
              <a:t>nibh</a:t>
            </a:r>
            <a:r>
              <a:rPr lang="en-US" sz="2000" b="0" i="0" dirty="0">
                <a:latin typeface="Speedee" panose="020B0603030502020204" pitchFamily="34" charset="0"/>
              </a:rPr>
              <a:t>.</a:t>
            </a:r>
          </a:p>
          <a:p>
            <a:pPr marL="342900" marR="0" lvl="0" indent="-342900" algn="l" defTabSz="548640" rtl="0" eaLnBrk="1" fontAlgn="auto" latinLnBrk="0" hangingPunct="1">
              <a:lnSpc>
                <a:spcPct val="90000"/>
              </a:lnSpc>
              <a:spcBef>
                <a:spcPts val="1800"/>
              </a:spcBef>
              <a:spcAft>
                <a:spcPts val="0"/>
              </a:spcAft>
              <a:buClrTx/>
              <a:buSzTx/>
              <a:buFont typeface="Arial" panose="020B0604020202020204" pitchFamily="34" charset="0"/>
              <a:buChar char="•"/>
              <a:tabLst/>
              <a:defRPr/>
            </a:pPr>
            <a:r>
              <a:rPr lang="en-US" sz="2000" b="0" i="0" dirty="0">
                <a:latin typeface="Speedee" panose="020B0603030502020204" pitchFamily="34" charset="0"/>
              </a:rPr>
              <a:t>Lorem ipsum dolor sit </a:t>
            </a:r>
            <a:r>
              <a:rPr lang="en-US" sz="2000" b="0" i="0" dirty="0" err="1">
                <a:latin typeface="Speedee" panose="020B0603030502020204" pitchFamily="34" charset="0"/>
              </a:rPr>
              <a:t>amet</a:t>
            </a:r>
            <a:r>
              <a:rPr lang="en-US" sz="2000" b="0" i="0" dirty="0">
                <a:latin typeface="Speedee" panose="020B0603030502020204" pitchFamily="34" charset="0"/>
              </a:rPr>
              <a:t>, </a:t>
            </a:r>
            <a:r>
              <a:rPr lang="en-US" sz="2000" b="0" i="0" dirty="0" err="1">
                <a:latin typeface="Speedee" panose="020B0603030502020204" pitchFamily="34" charset="0"/>
              </a:rPr>
              <a:t>consectetuer</a:t>
            </a:r>
            <a:r>
              <a:rPr lang="en-US" sz="2000" b="0" i="0" dirty="0">
                <a:latin typeface="Speedee" panose="020B0603030502020204" pitchFamily="34" charset="0"/>
              </a:rPr>
              <a:t> </a:t>
            </a:r>
            <a:r>
              <a:rPr lang="en-US" sz="2000" b="0" i="0" dirty="0" err="1">
                <a:latin typeface="Speedee" panose="020B0603030502020204" pitchFamily="34" charset="0"/>
              </a:rPr>
              <a:t>adipiscing</a:t>
            </a:r>
            <a:r>
              <a:rPr lang="en-US" sz="2000" b="0" i="0" dirty="0">
                <a:latin typeface="Speedee" panose="020B0603030502020204" pitchFamily="34" charset="0"/>
              </a:rPr>
              <a:t> </a:t>
            </a:r>
            <a:r>
              <a:rPr lang="en-US" sz="2000" b="0" i="0" dirty="0" err="1">
                <a:latin typeface="Speedee" panose="020B0603030502020204" pitchFamily="34" charset="0"/>
              </a:rPr>
              <a:t>elit</a:t>
            </a:r>
            <a:r>
              <a:rPr lang="en-US" sz="2000" b="0" i="0" dirty="0">
                <a:latin typeface="Speedee" panose="020B0603030502020204" pitchFamily="34" charset="0"/>
              </a:rPr>
              <a:t>, </a:t>
            </a:r>
            <a:r>
              <a:rPr lang="en-US" sz="2000" b="0" i="0" dirty="0" err="1">
                <a:latin typeface="Speedee" panose="020B0603030502020204" pitchFamily="34" charset="0"/>
              </a:rPr>
              <a:t>sed</a:t>
            </a:r>
            <a:r>
              <a:rPr lang="en-US" sz="2000" b="0" i="0" dirty="0">
                <a:latin typeface="Speedee" panose="020B0603030502020204" pitchFamily="34" charset="0"/>
              </a:rPr>
              <a:t> </a:t>
            </a:r>
            <a:r>
              <a:rPr lang="en-US" sz="2000" b="0" i="0" dirty="0" err="1">
                <a:latin typeface="Speedee" panose="020B0603030502020204" pitchFamily="34" charset="0"/>
              </a:rPr>
              <a:t>diam</a:t>
            </a:r>
            <a:r>
              <a:rPr lang="en-US" sz="2000" b="0" i="0" dirty="0">
                <a:latin typeface="Speedee" panose="020B0603030502020204" pitchFamily="34" charset="0"/>
              </a:rPr>
              <a:t> </a:t>
            </a:r>
            <a:r>
              <a:rPr lang="en-US" sz="2000" b="0" i="0" dirty="0" err="1">
                <a:latin typeface="Speedee" panose="020B0603030502020204" pitchFamily="34" charset="0"/>
              </a:rPr>
              <a:t>nonummy</a:t>
            </a:r>
            <a:r>
              <a:rPr lang="en-US" sz="2000" b="0" i="0" dirty="0">
                <a:latin typeface="Speedee" panose="020B0603030502020204" pitchFamily="34" charset="0"/>
              </a:rPr>
              <a:t> </a:t>
            </a:r>
            <a:r>
              <a:rPr lang="en-US" sz="2000" b="0" i="0" dirty="0" err="1">
                <a:latin typeface="Speedee" panose="020B0603030502020204" pitchFamily="34" charset="0"/>
              </a:rPr>
              <a:t>nibh</a:t>
            </a:r>
            <a:r>
              <a:rPr lang="en-US" sz="2000" b="0" i="0" dirty="0">
                <a:latin typeface="Speedee" panose="020B0603030502020204" pitchFamily="34" charset="0"/>
              </a:rPr>
              <a:t> </a:t>
            </a:r>
            <a:r>
              <a:rPr lang="en-US" sz="2000" b="0" i="0" dirty="0" err="1">
                <a:latin typeface="Speedee" panose="020B0603030502020204" pitchFamily="34" charset="0"/>
              </a:rPr>
              <a:t>euismod</a:t>
            </a:r>
            <a:r>
              <a:rPr lang="en-US" sz="2000" b="0" i="0" dirty="0">
                <a:latin typeface="Speedee" panose="020B0603030502020204" pitchFamily="34" charset="0"/>
              </a:rPr>
              <a:t> </a:t>
            </a:r>
            <a:r>
              <a:rPr lang="en-US" sz="2000" b="0" i="0" dirty="0" err="1">
                <a:latin typeface="Speedee" panose="020B0603030502020204" pitchFamily="34" charset="0"/>
              </a:rPr>
              <a:t>tincidunt</a:t>
            </a:r>
            <a:r>
              <a:rPr lang="en-US" sz="2000" b="0" i="0" dirty="0">
                <a:latin typeface="Speedee" panose="020B0603030502020204" pitchFamily="34" charset="0"/>
              </a:rPr>
              <a:t> </a:t>
            </a:r>
            <a:r>
              <a:rPr lang="en-US" sz="2000" b="0" i="0" dirty="0" err="1">
                <a:latin typeface="Speedee" panose="020B0603030502020204" pitchFamily="34" charset="0"/>
              </a:rPr>
              <a:t>ut</a:t>
            </a:r>
            <a:r>
              <a:rPr lang="en-US" sz="2000" b="0" i="0" dirty="0">
                <a:latin typeface="Speedee" panose="020B0603030502020204" pitchFamily="34" charset="0"/>
              </a:rPr>
              <a:t> </a:t>
            </a:r>
            <a:r>
              <a:rPr lang="en-US" sz="2000" b="0" i="0" dirty="0" err="1">
                <a:latin typeface="Speedee" panose="020B0603030502020204" pitchFamily="34" charset="0"/>
              </a:rPr>
              <a:t>laoreet</a:t>
            </a:r>
            <a:r>
              <a:rPr lang="en-US" sz="2000" b="0" i="0" dirty="0">
                <a:latin typeface="Speedee" panose="020B0603030502020204" pitchFamily="34" charset="0"/>
              </a:rPr>
              <a:t> dolore.</a:t>
            </a:r>
          </a:p>
        </p:txBody>
      </p:sp>
      <p:sp>
        <p:nvSpPr>
          <p:cNvPr id="5" name="Title 4">
            <a:extLst>
              <a:ext uri="{FF2B5EF4-FFF2-40B4-BE49-F238E27FC236}">
                <a16:creationId xmlns:a16="http://schemas.microsoft.com/office/drawing/2014/main" id="{48BE78C6-C573-FD4B-984B-0E74C4E818EC}"/>
              </a:ext>
            </a:extLst>
          </p:cNvPr>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1071945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56B44266-E799-43A5-AEE2-FD690652E7EF}"/>
              </a:ext>
            </a:extLst>
          </p:cNvPr>
          <p:cNvSpPr>
            <a:spLocks noGrp="1"/>
          </p:cNvSpPr>
          <p:nvPr>
            <p:ph type="sldNum" sz="quarter" idx="4"/>
          </p:nvPr>
        </p:nvSpPr>
        <p:spPr>
          <a:xfrm>
            <a:off x="11693924" y="6487053"/>
            <a:ext cx="254237" cy="142347"/>
          </a:xfrm>
          <a:prstGeom prst="rect">
            <a:avLst/>
          </a:prstGeom>
        </p:spPr>
        <p:txBody>
          <a:bodyPr wrap="none" lIns="45720" tIns="0" rIns="45720" bIns="0" anchor="b" anchorCtr="0">
            <a:spAutoFit/>
          </a:bodyPr>
          <a:lstStyle>
            <a:lvl1pPr algn="ctr">
              <a:defRPr lang="en-US" sz="1000" smtClean="0"/>
            </a:lvl1pPr>
          </a:lstStyle>
          <a:p>
            <a:pPr defTabSz="914377">
              <a:lnSpc>
                <a:spcPct val="90000"/>
              </a:lnSpc>
              <a:spcBef>
                <a:spcPts val="1800"/>
              </a:spcBef>
              <a:buSzPct val="95000"/>
            </a:pPr>
            <a:fld id="{EA543DA1-053B-459F-9A3B-E2E644C3A7CD}" type="slidenum">
              <a:rPr lang="en-US" smtClean="0"/>
              <a:pPr defTabSz="914377">
                <a:lnSpc>
                  <a:spcPct val="90000"/>
                </a:lnSpc>
                <a:spcBef>
                  <a:spcPts val="1800"/>
                </a:spcBef>
                <a:buSzPct val="95000"/>
              </a:pPr>
              <a:t>‹#›</a:t>
            </a:fld>
            <a:endParaRPr lang="en-US" dirty="0"/>
          </a:p>
        </p:txBody>
      </p:sp>
    </p:spTree>
    <p:custDataLst>
      <p:tags r:id="rId1"/>
    </p:custDataLst>
    <p:extLst>
      <p:ext uri="{BB962C8B-B14F-4D97-AF65-F5344CB8AC3E}">
        <p14:creationId xmlns:p14="http://schemas.microsoft.com/office/powerpoint/2010/main" val="905306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54">
          <p15:clr>
            <a:srgbClr val="FBAE40"/>
          </p15:clr>
        </p15:guide>
        <p15:guide id="2" pos="7526">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racket Only">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56B44266-E799-43A5-AEE2-FD690652E7EF}"/>
              </a:ext>
            </a:extLst>
          </p:cNvPr>
          <p:cNvSpPr>
            <a:spLocks noGrp="1"/>
          </p:cNvSpPr>
          <p:nvPr>
            <p:ph type="sldNum" sz="quarter" idx="4"/>
          </p:nvPr>
        </p:nvSpPr>
        <p:spPr>
          <a:xfrm>
            <a:off x="11693924" y="6487053"/>
            <a:ext cx="254237" cy="142347"/>
          </a:xfrm>
          <a:prstGeom prst="rect">
            <a:avLst/>
          </a:prstGeom>
        </p:spPr>
        <p:txBody>
          <a:bodyPr wrap="none" lIns="45720" tIns="0" rIns="45720" bIns="0" anchor="b" anchorCtr="0">
            <a:spAutoFit/>
          </a:bodyPr>
          <a:lstStyle>
            <a:lvl1pPr algn="ctr">
              <a:defRPr lang="en-US" sz="1000" smtClean="0"/>
            </a:lvl1pPr>
          </a:lstStyle>
          <a:p>
            <a:pPr defTabSz="914377">
              <a:lnSpc>
                <a:spcPct val="90000"/>
              </a:lnSpc>
              <a:spcBef>
                <a:spcPts val="1800"/>
              </a:spcBef>
              <a:buSzPct val="95000"/>
            </a:pPr>
            <a:fld id="{EA543DA1-053B-459F-9A3B-E2E644C3A7CD}" type="slidenum">
              <a:rPr lang="en-US" smtClean="0"/>
              <a:pPr defTabSz="914377">
                <a:lnSpc>
                  <a:spcPct val="90000"/>
                </a:lnSpc>
                <a:spcBef>
                  <a:spcPts val="1800"/>
                </a:spcBef>
                <a:buSzPct val="95000"/>
              </a:pPr>
              <a:t>‹#›</a:t>
            </a:fld>
            <a:endParaRPr lang="en-US" dirty="0"/>
          </a:p>
        </p:txBody>
      </p:sp>
      <p:grpSp>
        <p:nvGrpSpPr>
          <p:cNvPr id="2" name="Group 1">
            <a:extLst>
              <a:ext uri="{FF2B5EF4-FFF2-40B4-BE49-F238E27FC236}">
                <a16:creationId xmlns:a16="http://schemas.microsoft.com/office/drawing/2014/main" id="{5A95E225-00A7-D24B-9956-20D6DF1B603D}"/>
              </a:ext>
            </a:extLst>
          </p:cNvPr>
          <p:cNvGrpSpPr/>
          <p:nvPr/>
        </p:nvGrpSpPr>
        <p:grpSpPr>
          <a:xfrm>
            <a:off x="9748689" y="468283"/>
            <a:ext cx="1968750" cy="960120"/>
            <a:chOff x="9748689" y="468283"/>
            <a:chExt cx="1968750" cy="960120"/>
          </a:xfrm>
        </p:grpSpPr>
        <p:cxnSp>
          <p:nvCxnSpPr>
            <p:cNvPr id="3" name="Straight Connector 2">
              <a:extLst>
                <a:ext uri="{FF2B5EF4-FFF2-40B4-BE49-F238E27FC236}">
                  <a16:creationId xmlns:a16="http://schemas.microsoft.com/office/drawing/2014/main" id="{BA049C9F-A642-5A44-B0E2-036C05BCB272}"/>
                </a:ext>
              </a:extLst>
            </p:cNvPr>
            <p:cNvCxnSpPr>
              <a:cxnSpLocks/>
            </p:cNvCxnSpPr>
            <p:nvPr/>
          </p:nvCxnSpPr>
          <p:spPr>
            <a:xfrm>
              <a:off x="9748689" y="550437"/>
              <a:ext cx="1968750" cy="0"/>
            </a:xfrm>
            <a:prstGeom prst="line">
              <a:avLst/>
            </a:prstGeom>
            <a:ln w="177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173C8AF-5B46-CB4C-9067-D09F1C8E9E92}"/>
                </a:ext>
              </a:extLst>
            </p:cNvPr>
            <p:cNvCxnSpPr>
              <a:cxnSpLocks/>
            </p:cNvCxnSpPr>
            <p:nvPr/>
          </p:nvCxnSpPr>
          <p:spPr>
            <a:xfrm>
              <a:off x="11633001" y="468283"/>
              <a:ext cx="0" cy="960120"/>
            </a:xfrm>
            <a:prstGeom prst="line">
              <a:avLst/>
            </a:prstGeom>
            <a:ln w="177800">
              <a:solidFill>
                <a:schemeClr val="accent1"/>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611462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ivider Half Image">
    <p:bg>
      <p:bgPr>
        <a:solidFill>
          <a:schemeClr val="bg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59C9FB6-4D52-4E0A-B2EE-0F609174056D}"/>
              </a:ext>
            </a:extLst>
          </p:cNvPr>
          <p:cNvSpPr>
            <a:spLocks noGrp="1"/>
          </p:cNvSpPr>
          <p:nvPr>
            <p:ph type="pic" sz="quarter" idx="10"/>
          </p:nvPr>
        </p:nvSpPr>
        <p:spPr>
          <a:xfrm>
            <a:off x="473074" y="457200"/>
            <a:ext cx="11250787" cy="2971800"/>
          </a:xfrm>
          <a:custGeom>
            <a:avLst/>
            <a:gdLst>
              <a:gd name="connsiteX0" fmla="*/ 0 w 11245851"/>
              <a:gd name="connsiteY0" fmla="*/ 278339 h 2971800"/>
              <a:gd name="connsiteX1" fmla="*/ 278339 w 11245851"/>
              <a:gd name="connsiteY1" fmla="*/ 0 h 2971800"/>
              <a:gd name="connsiteX2" fmla="*/ 10967512 w 11245851"/>
              <a:gd name="connsiteY2" fmla="*/ 0 h 2971800"/>
              <a:gd name="connsiteX3" fmla="*/ 11245851 w 11245851"/>
              <a:gd name="connsiteY3" fmla="*/ 278339 h 2971800"/>
              <a:gd name="connsiteX4" fmla="*/ 11245851 w 11245851"/>
              <a:gd name="connsiteY4" fmla="*/ 2693461 h 2971800"/>
              <a:gd name="connsiteX5" fmla="*/ 10967512 w 11245851"/>
              <a:gd name="connsiteY5" fmla="*/ 2971800 h 2971800"/>
              <a:gd name="connsiteX6" fmla="*/ 278339 w 11245851"/>
              <a:gd name="connsiteY6" fmla="*/ 2971800 h 2971800"/>
              <a:gd name="connsiteX7" fmla="*/ 0 w 11245851"/>
              <a:gd name="connsiteY7" fmla="*/ 2693461 h 2971800"/>
              <a:gd name="connsiteX8" fmla="*/ 0 w 11245851"/>
              <a:gd name="connsiteY8" fmla="*/ 278339 h 2971800"/>
              <a:gd name="connsiteX0" fmla="*/ 0 w 11858938"/>
              <a:gd name="connsiteY0" fmla="*/ 278339 h 2971800"/>
              <a:gd name="connsiteX1" fmla="*/ 278339 w 11858938"/>
              <a:gd name="connsiteY1" fmla="*/ 0 h 2971800"/>
              <a:gd name="connsiteX2" fmla="*/ 10967512 w 11858938"/>
              <a:gd name="connsiteY2" fmla="*/ 0 h 2971800"/>
              <a:gd name="connsiteX3" fmla="*/ 11245851 w 11858938"/>
              <a:gd name="connsiteY3" fmla="*/ 2693461 h 2971800"/>
              <a:gd name="connsiteX4" fmla="*/ 10967512 w 11858938"/>
              <a:gd name="connsiteY4" fmla="*/ 2971800 h 2971800"/>
              <a:gd name="connsiteX5" fmla="*/ 278339 w 11858938"/>
              <a:gd name="connsiteY5" fmla="*/ 2971800 h 2971800"/>
              <a:gd name="connsiteX6" fmla="*/ 0 w 11858938"/>
              <a:gd name="connsiteY6" fmla="*/ 2693461 h 2971800"/>
              <a:gd name="connsiteX7" fmla="*/ 0 w 11858938"/>
              <a:gd name="connsiteY7" fmla="*/ 278339 h 2971800"/>
              <a:gd name="connsiteX0" fmla="*/ 0 w 12061877"/>
              <a:gd name="connsiteY0" fmla="*/ 278339 h 2971800"/>
              <a:gd name="connsiteX1" fmla="*/ 278339 w 12061877"/>
              <a:gd name="connsiteY1" fmla="*/ 0 h 2971800"/>
              <a:gd name="connsiteX2" fmla="*/ 11250733 w 12061877"/>
              <a:gd name="connsiteY2" fmla="*/ 0 h 2971800"/>
              <a:gd name="connsiteX3" fmla="*/ 11245851 w 12061877"/>
              <a:gd name="connsiteY3" fmla="*/ 2693461 h 2971800"/>
              <a:gd name="connsiteX4" fmla="*/ 10967512 w 12061877"/>
              <a:gd name="connsiteY4" fmla="*/ 2971800 h 2971800"/>
              <a:gd name="connsiteX5" fmla="*/ 278339 w 12061877"/>
              <a:gd name="connsiteY5" fmla="*/ 2971800 h 2971800"/>
              <a:gd name="connsiteX6" fmla="*/ 0 w 12061877"/>
              <a:gd name="connsiteY6" fmla="*/ 2693461 h 2971800"/>
              <a:gd name="connsiteX7" fmla="*/ 0 w 12061877"/>
              <a:gd name="connsiteY7" fmla="*/ 278339 h 2971800"/>
              <a:gd name="connsiteX0" fmla="*/ 0 w 11327392"/>
              <a:gd name="connsiteY0" fmla="*/ 278339 h 2971800"/>
              <a:gd name="connsiteX1" fmla="*/ 278339 w 11327392"/>
              <a:gd name="connsiteY1" fmla="*/ 0 h 2971800"/>
              <a:gd name="connsiteX2" fmla="*/ 11250733 w 11327392"/>
              <a:gd name="connsiteY2" fmla="*/ 0 h 2971800"/>
              <a:gd name="connsiteX3" fmla="*/ 11245851 w 11327392"/>
              <a:gd name="connsiteY3" fmla="*/ 2693461 h 2971800"/>
              <a:gd name="connsiteX4" fmla="*/ 10967512 w 11327392"/>
              <a:gd name="connsiteY4" fmla="*/ 2971800 h 2971800"/>
              <a:gd name="connsiteX5" fmla="*/ 278339 w 11327392"/>
              <a:gd name="connsiteY5" fmla="*/ 2971800 h 2971800"/>
              <a:gd name="connsiteX6" fmla="*/ 0 w 11327392"/>
              <a:gd name="connsiteY6" fmla="*/ 2693461 h 2971800"/>
              <a:gd name="connsiteX7" fmla="*/ 0 w 11327392"/>
              <a:gd name="connsiteY7" fmla="*/ 278339 h 2971800"/>
              <a:gd name="connsiteX0" fmla="*/ 0 w 11250733"/>
              <a:gd name="connsiteY0" fmla="*/ 278339 h 2971800"/>
              <a:gd name="connsiteX1" fmla="*/ 278339 w 11250733"/>
              <a:gd name="connsiteY1" fmla="*/ 0 h 2971800"/>
              <a:gd name="connsiteX2" fmla="*/ 11250733 w 11250733"/>
              <a:gd name="connsiteY2" fmla="*/ 0 h 2971800"/>
              <a:gd name="connsiteX3" fmla="*/ 11245851 w 11250733"/>
              <a:gd name="connsiteY3" fmla="*/ 2693461 h 2971800"/>
              <a:gd name="connsiteX4" fmla="*/ 10967512 w 11250733"/>
              <a:gd name="connsiteY4" fmla="*/ 2971800 h 2971800"/>
              <a:gd name="connsiteX5" fmla="*/ 278339 w 11250733"/>
              <a:gd name="connsiteY5" fmla="*/ 2971800 h 2971800"/>
              <a:gd name="connsiteX6" fmla="*/ 0 w 11250733"/>
              <a:gd name="connsiteY6" fmla="*/ 2693461 h 2971800"/>
              <a:gd name="connsiteX7" fmla="*/ 0 w 11250733"/>
              <a:gd name="connsiteY7" fmla="*/ 278339 h 2971800"/>
              <a:gd name="connsiteX0" fmla="*/ 0 w 11250787"/>
              <a:gd name="connsiteY0" fmla="*/ 278339 h 2971800"/>
              <a:gd name="connsiteX1" fmla="*/ 278339 w 11250787"/>
              <a:gd name="connsiteY1" fmla="*/ 0 h 2971800"/>
              <a:gd name="connsiteX2" fmla="*/ 11250733 w 11250787"/>
              <a:gd name="connsiteY2" fmla="*/ 0 h 2971800"/>
              <a:gd name="connsiteX3" fmla="*/ 11245851 w 11250787"/>
              <a:gd name="connsiteY3" fmla="*/ 2693461 h 2971800"/>
              <a:gd name="connsiteX4" fmla="*/ 10967512 w 11250787"/>
              <a:gd name="connsiteY4" fmla="*/ 2971800 h 2971800"/>
              <a:gd name="connsiteX5" fmla="*/ 278339 w 11250787"/>
              <a:gd name="connsiteY5" fmla="*/ 2971800 h 2971800"/>
              <a:gd name="connsiteX6" fmla="*/ 0 w 11250787"/>
              <a:gd name="connsiteY6" fmla="*/ 2693461 h 2971800"/>
              <a:gd name="connsiteX7" fmla="*/ 0 w 11250787"/>
              <a:gd name="connsiteY7" fmla="*/ 278339 h 2971800"/>
              <a:gd name="connsiteX0" fmla="*/ 0 w 11250787"/>
              <a:gd name="connsiteY0" fmla="*/ 278339 h 2971800"/>
              <a:gd name="connsiteX1" fmla="*/ 278339 w 11250787"/>
              <a:gd name="connsiteY1" fmla="*/ 0 h 2971800"/>
              <a:gd name="connsiteX2" fmla="*/ 11250733 w 11250787"/>
              <a:gd name="connsiteY2" fmla="*/ 0 h 2971800"/>
              <a:gd name="connsiteX3" fmla="*/ 11245851 w 11250787"/>
              <a:gd name="connsiteY3" fmla="*/ 2693461 h 2971800"/>
              <a:gd name="connsiteX4" fmla="*/ 10967512 w 11250787"/>
              <a:gd name="connsiteY4" fmla="*/ 2971800 h 2971800"/>
              <a:gd name="connsiteX5" fmla="*/ 278339 w 11250787"/>
              <a:gd name="connsiteY5" fmla="*/ 2971800 h 2971800"/>
              <a:gd name="connsiteX6" fmla="*/ 0 w 11250787"/>
              <a:gd name="connsiteY6" fmla="*/ 2693461 h 2971800"/>
              <a:gd name="connsiteX7" fmla="*/ 0 w 11250787"/>
              <a:gd name="connsiteY7" fmla="*/ 278339 h 29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0787" h="2971800">
                <a:moveTo>
                  <a:pt x="0" y="278339"/>
                </a:moveTo>
                <a:cubicBezTo>
                  <a:pt x="0" y="124617"/>
                  <a:pt x="124617" y="0"/>
                  <a:pt x="278339" y="0"/>
                </a:cubicBezTo>
                <a:lnTo>
                  <a:pt x="11250733" y="0"/>
                </a:lnTo>
                <a:cubicBezTo>
                  <a:pt x="11251395" y="313608"/>
                  <a:pt x="11245851" y="2198161"/>
                  <a:pt x="11245851" y="2693461"/>
                </a:cubicBezTo>
                <a:cubicBezTo>
                  <a:pt x="11245851" y="2847183"/>
                  <a:pt x="11121234" y="2971800"/>
                  <a:pt x="10967512" y="2971800"/>
                </a:cubicBezTo>
                <a:lnTo>
                  <a:pt x="278339" y="2971800"/>
                </a:lnTo>
                <a:cubicBezTo>
                  <a:pt x="124617" y="2971800"/>
                  <a:pt x="0" y="2847183"/>
                  <a:pt x="0" y="2693461"/>
                </a:cubicBezTo>
                <a:lnTo>
                  <a:pt x="0" y="278339"/>
                </a:lnTo>
                <a:close/>
              </a:path>
            </a:pathLst>
          </a:custGeom>
          <a:solidFill>
            <a:schemeClr val="accent5"/>
          </a:solidFill>
          <a:ln w="38100">
            <a:noFill/>
            <a:miter lim="800000"/>
          </a:ln>
        </p:spPr>
        <p:txBody>
          <a:bodyPr vert="horz" lIns="137160" tIns="274320" rIns="137160" bIns="274320" rtlCol="0" anchor="t" anchorCtr="0">
            <a:noAutofit/>
          </a:bodyPr>
          <a:lstStyle>
            <a:lvl1pPr marL="0" indent="0" algn="ctr">
              <a:buFont typeface="Arial" panose="020B0604020202020204" pitchFamily="34" charset="0"/>
              <a:buNone/>
              <a:defRPr lang="en-US" sz="1800" dirty="0">
                <a:noFill/>
              </a:defRPr>
            </a:lvl1pPr>
          </a:lstStyle>
          <a:p>
            <a:pPr marL="287338" lvl="0" indent="-287338" algn="ctr"/>
            <a:r>
              <a:rPr lang="en-US" dirty="0"/>
              <a:t>Click icon to add picture</a:t>
            </a:r>
          </a:p>
        </p:txBody>
      </p:sp>
      <p:sp>
        <p:nvSpPr>
          <p:cNvPr id="2" name="Title 1">
            <a:extLst>
              <a:ext uri="{FF2B5EF4-FFF2-40B4-BE49-F238E27FC236}">
                <a16:creationId xmlns:a16="http://schemas.microsoft.com/office/drawing/2014/main" id="{F1FEE45B-88F8-414E-A760-D81235918D34}"/>
              </a:ext>
            </a:extLst>
          </p:cNvPr>
          <p:cNvSpPr>
            <a:spLocks noGrp="1"/>
          </p:cNvSpPr>
          <p:nvPr>
            <p:ph type="ctrTitle"/>
          </p:nvPr>
        </p:nvSpPr>
        <p:spPr>
          <a:xfrm>
            <a:off x="473075" y="3429000"/>
            <a:ext cx="11245849" cy="3200400"/>
          </a:xfrm>
        </p:spPr>
        <p:txBody>
          <a:bodyPr lIns="0" tIns="0" rIns="0" bIns="0" anchor="ctr" anchorCtr="0"/>
          <a:lstStyle>
            <a:lvl1pPr algn="ctr">
              <a:defRPr sz="4400">
                <a:solidFill>
                  <a:schemeClr val="tx1"/>
                </a:solidFill>
              </a:defRPr>
            </a:lvl1pPr>
          </a:lstStyle>
          <a:p>
            <a:r>
              <a:rPr lang="en-US"/>
              <a:t>Click to edit Master title style</a:t>
            </a:r>
            <a:endParaRPr lang="en-US" dirty="0"/>
          </a:p>
        </p:txBody>
      </p:sp>
      <p:sp>
        <p:nvSpPr>
          <p:cNvPr id="7" name="Slide Number Placeholder 4">
            <a:extLst>
              <a:ext uri="{FF2B5EF4-FFF2-40B4-BE49-F238E27FC236}">
                <a16:creationId xmlns:a16="http://schemas.microsoft.com/office/drawing/2014/main" id="{A8CDBDBE-CCD7-44B3-831B-04900F3CC169}"/>
              </a:ext>
            </a:extLst>
          </p:cNvPr>
          <p:cNvSpPr>
            <a:spLocks noGrp="1"/>
          </p:cNvSpPr>
          <p:nvPr>
            <p:ph type="sldNum" sz="quarter" idx="4"/>
          </p:nvPr>
        </p:nvSpPr>
        <p:spPr>
          <a:xfrm>
            <a:off x="11693924" y="6487053"/>
            <a:ext cx="254237" cy="142347"/>
          </a:xfrm>
          <a:prstGeom prst="rect">
            <a:avLst/>
          </a:prstGeom>
        </p:spPr>
        <p:txBody>
          <a:bodyPr wrap="none" lIns="45720" tIns="0" rIns="45720" bIns="0" anchor="b" anchorCtr="0">
            <a:spAutoFit/>
          </a:bodyPr>
          <a:lstStyle>
            <a:lvl1pPr algn="ctr">
              <a:defRPr lang="en-US" sz="1000" smtClean="0"/>
            </a:lvl1pPr>
          </a:lstStyle>
          <a:p>
            <a:pPr defTabSz="914377">
              <a:lnSpc>
                <a:spcPct val="90000"/>
              </a:lnSpc>
              <a:spcBef>
                <a:spcPts val="1800"/>
              </a:spcBef>
              <a:buSzPct val="95000"/>
            </a:pPr>
            <a:fld id="{EA543DA1-053B-459F-9A3B-E2E644C3A7CD}" type="slidenum">
              <a:rPr lang="en-US" smtClean="0"/>
              <a:pPr defTabSz="914377">
                <a:lnSpc>
                  <a:spcPct val="90000"/>
                </a:lnSpc>
                <a:spcBef>
                  <a:spcPts val="1800"/>
                </a:spcBef>
                <a:buSzPct val="95000"/>
              </a:pPr>
              <a:t>‹#›</a:t>
            </a:fld>
            <a:endParaRPr lang="en-US" dirty="0"/>
          </a:p>
        </p:txBody>
      </p:sp>
    </p:spTree>
    <p:custDataLst>
      <p:tags r:id="rId1"/>
    </p:custDataLst>
    <p:extLst>
      <p:ext uri="{BB962C8B-B14F-4D97-AF65-F5344CB8AC3E}">
        <p14:creationId xmlns:p14="http://schemas.microsoft.com/office/powerpoint/2010/main" val="2504830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54">
          <p15:clr>
            <a:srgbClr val="FBAE40"/>
          </p15:clr>
        </p15:guide>
        <p15:guide id="2" pos="7526">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Pic Recangle Left: Brow &amp; Text">
    <p:spTree>
      <p:nvGrpSpPr>
        <p:cNvPr id="1" name=""/>
        <p:cNvGrpSpPr/>
        <p:nvPr/>
      </p:nvGrpSpPr>
      <p:grpSpPr>
        <a:xfrm>
          <a:off x="0" y="0"/>
          <a:ext cx="0" cy="0"/>
          <a:chOff x="0" y="0"/>
          <a:chExt cx="0" cy="0"/>
        </a:xfrm>
      </p:grpSpPr>
      <p:sp>
        <p:nvSpPr>
          <p:cNvPr id="14" name="Content Placeholder 5">
            <a:extLst>
              <a:ext uri="{FF2B5EF4-FFF2-40B4-BE49-F238E27FC236}">
                <a16:creationId xmlns:a16="http://schemas.microsoft.com/office/drawing/2014/main" id="{D865E613-40AA-2042-8BBE-482E69E35B1F}"/>
              </a:ext>
            </a:extLst>
          </p:cNvPr>
          <p:cNvSpPr>
            <a:spLocks noGrp="1"/>
          </p:cNvSpPr>
          <p:nvPr>
            <p:ph sz="quarter" idx="11"/>
          </p:nvPr>
        </p:nvSpPr>
        <p:spPr>
          <a:xfrm>
            <a:off x="8656320" y="1737360"/>
            <a:ext cx="3062606" cy="4663439"/>
          </a:xfrm>
          <a:prstGeom prst="rect">
            <a:avLst/>
          </a:prstGeom>
        </p:spPr>
        <p:txBody>
          <a:bodyPr anchor="ctr" anchorCtr="0"/>
          <a:lstStyle>
            <a:lvl1pPr marL="230188" indent="-230188">
              <a:buClr>
                <a:schemeClr val="tx1"/>
              </a:buClr>
              <a:buFontTx/>
              <a:buBlip>
                <a:blip r:embed="rId3"/>
              </a:buBlip>
              <a:defRPr sz="2000"/>
            </a:lvl1pPr>
            <a:lvl2pPr>
              <a:buClr>
                <a:schemeClr val="tx1"/>
              </a:buClr>
              <a:defRPr sz="1600"/>
            </a:lvl2pPr>
            <a:lvl3pPr>
              <a:buClr>
                <a:schemeClr val="tx1"/>
              </a:buClr>
              <a:defRPr sz="1600"/>
            </a:lvl3pPr>
            <a:lvl4pPr>
              <a:buClr>
                <a:schemeClr val="tx1"/>
              </a:buClr>
              <a:defRPr sz="1600"/>
            </a:lvl4pPr>
            <a:lvl5pPr>
              <a:buClr>
                <a:schemeClr val="tx1"/>
              </a:buCl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itle 14">
            <a:extLst>
              <a:ext uri="{FF2B5EF4-FFF2-40B4-BE49-F238E27FC236}">
                <a16:creationId xmlns:a16="http://schemas.microsoft.com/office/drawing/2014/main" id="{1679306A-E035-CE47-A814-D4626EE17B76}"/>
              </a:ext>
            </a:extLst>
          </p:cNvPr>
          <p:cNvSpPr>
            <a:spLocks noGrp="1"/>
          </p:cNvSpPr>
          <p:nvPr>
            <p:ph type="title"/>
          </p:nvPr>
        </p:nvSpPr>
        <p:spPr>
          <a:xfrm>
            <a:off x="8656319" y="457200"/>
            <a:ext cx="3062607" cy="640080"/>
          </a:xfrm>
        </p:spPr>
        <p:txBody>
          <a:bodyPr/>
          <a:lstStyle/>
          <a:p>
            <a:r>
              <a:rPr lang="en-US"/>
              <a:t>Click to edit Master title style</a:t>
            </a:r>
            <a:endParaRPr lang="en-US" dirty="0"/>
          </a:p>
        </p:txBody>
      </p:sp>
      <p:sp>
        <p:nvSpPr>
          <p:cNvPr id="16" name="Picture Placeholder 4">
            <a:extLst>
              <a:ext uri="{FF2B5EF4-FFF2-40B4-BE49-F238E27FC236}">
                <a16:creationId xmlns:a16="http://schemas.microsoft.com/office/drawing/2014/main" id="{F1C0D3B4-289D-B34A-939F-B8FEDE5CF598}"/>
              </a:ext>
            </a:extLst>
          </p:cNvPr>
          <p:cNvSpPr>
            <a:spLocks noGrp="1"/>
          </p:cNvSpPr>
          <p:nvPr>
            <p:ph type="pic" sz="quarter" idx="12"/>
          </p:nvPr>
        </p:nvSpPr>
        <p:spPr>
          <a:xfrm>
            <a:off x="473075" y="453561"/>
            <a:ext cx="7724192" cy="5947240"/>
          </a:xfrm>
          <a:custGeom>
            <a:avLst/>
            <a:gdLst>
              <a:gd name="connsiteX0" fmla="*/ 0 w 5158611"/>
              <a:gd name="connsiteY0" fmla="*/ 340571 h 5943600"/>
              <a:gd name="connsiteX1" fmla="*/ 340571 w 5158611"/>
              <a:gd name="connsiteY1" fmla="*/ 0 h 5943600"/>
              <a:gd name="connsiteX2" fmla="*/ 4818040 w 5158611"/>
              <a:gd name="connsiteY2" fmla="*/ 0 h 5943600"/>
              <a:gd name="connsiteX3" fmla="*/ 5158611 w 5158611"/>
              <a:gd name="connsiteY3" fmla="*/ 340571 h 5943600"/>
              <a:gd name="connsiteX4" fmla="*/ 5158611 w 5158611"/>
              <a:gd name="connsiteY4" fmla="*/ 5603029 h 5943600"/>
              <a:gd name="connsiteX5" fmla="*/ 4818040 w 5158611"/>
              <a:gd name="connsiteY5" fmla="*/ 5943600 h 5943600"/>
              <a:gd name="connsiteX6" fmla="*/ 340571 w 5158611"/>
              <a:gd name="connsiteY6" fmla="*/ 5943600 h 5943600"/>
              <a:gd name="connsiteX7" fmla="*/ 0 w 5158611"/>
              <a:gd name="connsiteY7" fmla="*/ 5603029 h 5943600"/>
              <a:gd name="connsiteX8" fmla="*/ 0 w 5158611"/>
              <a:gd name="connsiteY8" fmla="*/ 340571 h 5943600"/>
              <a:gd name="connsiteX0" fmla="*/ 0 w 5158611"/>
              <a:gd name="connsiteY0" fmla="*/ 340840 h 5943869"/>
              <a:gd name="connsiteX1" fmla="*/ 340571 w 5158611"/>
              <a:gd name="connsiteY1" fmla="*/ 269 h 5943869"/>
              <a:gd name="connsiteX2" fmla="*/ 4818040 w 5158611"/>
              <a:gd name="connsiteY2" fmla="*/ 269 h 5943869"/>
              <a:gd name="connsiteX3" fmla="*/ 5158611 w 5158611"/>
              <a:gd name="connsiteY3" fmla="*/ 340840 h 5943869"/>
              <a:gd name="connsiteX4" fmla="*/ 5158611 w 5158611"/>
              <a:gd name="connsiteY4" fmla="*/ 5603298 h 5943869"/>
              <a:gd name="connsiteX5" fmla="*/ 4818040 w 5158611"/>
              <a:gd name="connsiteY5" fmla="*/ 5943869 h 5943869"/>
              <a:gd name="connsiteX6" fmla="*/ 340571 w 5158611"/>
              <a:gd name="connsiteY6" fmla="*/ 5943869 h 5943869"/>
              <a:gd name="connsiteX7" fmla="*/ 0 w 5158611"/>
              <a:gd name="connsiteY7" fmla="*/ 5603298 h 5943869"/>
              <a:gd name="connsiteX8" fmla="*/ 0 w 5158611"/>
              <a:gd name="connsiteY8" fmla="*/ 340840 h 5943869"/>
              <a:gd name="connsiteX0" fmla="*/ 0 w 5164500"/>
              <a:gd name="connsiteY0" fmla="*/ 356316 h 5959345"/>
              <a:gd name="connsiteX1" fmla="*/ 340571 w 5164500"/>
              <a:gd name="connsiteY1" fmla="*/ 15745 h 5959345"/>
              <a:gd name="connsiteX2" fmla="*/ 5143505 w 5164500"/>
              <a:gd name="connsiteY2" fmla="*/ 247 h 5959345"/>
              <a:gd name="connsiteX3" fmla="*/ 5158611 w 5164500"/>
              <a:gd name="connsiteY3" fmla="*/ 356316 h 5959345"/>
              <a:gd name="connsiteX4" fmla="*/ 5158611 w 5164500"/>
              <a:gd name="connsiteY4" fmla="*/ 5618774 h 5959345"/>
              <a:gd name="connsiteX5" fmla="*/ 4818040 w 5164500"/>
              <a:gd name="connsiteY5" fmla="*/ 5959345 h 5959345"/>
              <a:gd name="connsiteX6" fmla="*/ 340571 w 5164500"/>
              <a:gd name="connsiteY6" fmla="*/ 5959345 h 5959345"/>
              <a:gd name="connsiteX7" fmla="*/ 0 w 5164500"/>
              <a:gd name="connsiteY7" fmla="*/ 5618774 h 5959345"/>
              <a:gd name="connsiteX8" fmla="*/ 0 w 5164500"/>
              <a:gd name="connsiteY8" fmla="*/ 356316 h 5959345"/>
              <a:gd name="connsiteX0" fmla="*/ 0 w 5158611"/>
              <a:gd name="connsiteY0" fmla="*/ 356126 h 5959155"/>
              <a:gd name="connsiteX1" fmla="*/ 340571 w 5158611"/>
              <a:gd name="connsiteY1" fmla="*/ 15555 h 5959155"/>
              <a:gd name="connsiteX2" fmla="*/ 5143505 w 5158611"/>
              <a:gd name="connsiteY2" fmla="*/ 57 h 5959155"/>
              <a:gd name="connsiteX3" fmla="*/ 5158611 w 5158611"/>
              <a:gd name="connsiteY3" fmla="*/ 356126 h 5959155"/>
              <a:gd name="connsiteX4" fmla="*/ 5158611 w 5158611"/>
              <a:gd name="connsiteY4" fmla="*/ 5618584 h 5959155"/>
              <a:gd name="connsiteX5" fmla="*/ 4818040 w 5158611"/>
              <a:gd name="connsiteY5" fmla="*/ 5959155 h 5959155"/>
              <a:gd name="connsiteX6" fmla="*/ 340571 w 5158611"/>
              <a:gd name="connsiteY6" fmla="*/ 5959155 h 5959155"/>
              <a:gd name="connsiteX7" fmla="*/ 0 w 5158611"/>
              <a:gd name="connsiteY7" fmla="*/ 5618584 h 5959155"/>
              <a:gd name="connsiteX8" fmla="*/ 0 w 5158611"/>
              <a:gd name="connsiteY8" fmla="*/ 356126 h 5959155"/>
              <a:gd name="connsiteX0" fmla="*/ 0 w 5158611"/>
              <a:gd name="connsiteY0" fmla="*/ 343773 h 5946802"/>
              <a:gd name="connsiteX1" fmla="*/ 340571 w 5158611"/>
              <a:gd name="connsiteY1" fmla="*/ 3202 h 5946802"/>
              <a:gd name="connsiteX2" fmla="*/ 5151743 w 5158611"/>
              <a:gd name="connsiteY2" fmla="*/ 61 h 5946802"/>
              <a:gd name="connsiteX3" fmla="*/ 5158611 w 5158611"/>
              <a:gd name="connsiteY3" fmla="*/ 343773 h 5946802"/>
              <a:gd name="connsiteX4" fmla="*/ 5158611 w 5158611"/>
              <a:gd name="connsiteY4" fmla="*/ 5606231 h 5946802"/>
              <a:gd name="connsiteX5" fmla="*/ 4818040 w 5158611"/>
              <a:gd name="connsiteY5" fmla="*/ 5946802 h 5946802"/>
              <a:gd name="connsiteX6" fmla="*/ 340571 w 5158611"/>
              <a:gd name="connsiteY6" fmla="*/ 5946802 h 5946802"/>
              <a:gd name="connsiteX7" fmla="*/ 0 w 5158611"/>
              <a:gd name="connsiteY7" fmla="*/ 5606231 h 5946802"/>
              <a:gd name="connsiteX8" fmla="*/ 0 w 5158611"/>
              <a:gd name="connsiteY8" fmla="*/ 343773 h 5946802"/>
              <a:gd name="connsiteX0" fmla="*/ 0 w 5158611"/>
              <a:gd name="connsiteY0" fmla="*/ 340571 h 5943600"/>
              <a:gd name="connsiteX1" fmla="*/ 340571 w 5158611"/>
              <a:gd name="connsiteY1" fmla="*/ 0 h 5943600"/>
              <a:gd name="connsiteX2" fmla="*/ 5155862 w 5158611"/>
              <a:gd name="connsiteY2" fmla="*/ 978 h 5943600"/>
              <a:gd name="connsiteX3" fmla="*/ 5158611 w 5158611"/>
              <a:gd name="connsiteY3" fmla="*/ 340571 h 5943600"/>
              <a:gd name="connsiteX4" fmla="*/ 5158611 w 5158611"/>
              <a:gd name="connsiteY4" fmla="*/ 5603029 h 5943600"/>
              <a:gd name="connsiteX5" fmla="*/ 4818040 w 5158611"/>
              <a:gd name="connsiteY5" fmla="*/ 5943600 h 5943600"/>
              <a:gd name="connsiteX6" fmla="*/ 340571 w 5158611"/>
              <a:gd name="connsiteY6" fmla="*/ 5943600 h 5943600"/>
              <a:gd name="connsiteX7" fmla="*/ 0 w 5158611"/>
              <a:gd name="connsiteY7" fmla="*/ 5603029 h 5943600"/>
              <a:gd name="connsiteX8" fmla="*/ 0 w 5158611"/>
              <a:gd name="connsiteY8" fmla="*/ 340571 h 5943600"/>
              <a:gd name="connsiteX0" fmla="*/ 0 w 5159981"/>
              <a:gd name="connsiteY0" fmla="*/ 340571 h 5943600"/>
              <a:gd name="connsiteX1" fmla="*/ 340571 w 5159981"/>
              <a:gd name="connsiteY1" fmla="*/ 0 h 5943600"/>
              <a:gd name="connsiteX2" fmla="*/ 5159981 w 5159981"/>
              <a:gd name="connsiteY2" fmla="*/ 978 h 5943600"/>
              <a:gd name="connsiteX3" fmla="*/ 5158611 w 5159981"/>
              <a:gd name="connsiteY3" fmla="*/ 340571 h 5943600"/>
              <a:gd name="connsiteX4" fmla="*/ 5158611 w 5159981"/>
              <a:gd name="connsiteY4" fmla="*/ 5603029 h 5943600"/>
              <a:gd name="connsiteX5" fmla="*/ 4818040 w 5159981"/>
              <a:gd name="connsiteY5" fmla="*/ 5943600 h 5943600"/>
              <a:gd name="connsiteX6" fmla="*/ 340571 w 5159981"/>
              <a:gd name="connsiteY6" fmla="*/ 5943600 h 5943600"/>
              <a:gd name="connsiteX7" fmla="*/ 0 w 5159981"/>
              <a:gd name="connsiteY7" fmla="*/ 5603029 h 5943600"/>
              <a:gd name="connsiteX8" fmla="*/ 0 w 5159981"/>
              <a:gd name="connsiteY8" fmla="*/ 340571 h 5943600"/>
              <a:gd name="connsiteX0" fmla="*/ 0 w 5529501"/>
              <a:gd name="connsiteY0" fmla="*/ 340571 h 5943600"/>
              <a:gd name="connsiteX1" fmla="*/ 340571 w 5529501"/>
              <a:gd name="connsiteY1" fmla="*/ 0 h 5943600"/>
              <a:gd name="connsiteX2" fmla="*/ 5159981 w 5529501"/>
              <a:gd name="connsiteY2" fmla="*/ 978 h 5943600"/>
              <a:gd name="connsiteX3" fmla="*/ 5158611 w 5529501"/>
              <a:gd name="connsiteY3" fmla="*/ 5603029 h 5943600"/>
              <a:gd name="connsiteX4" fmla="*/ 4818040 w 5529501"/>
              <a:gd name="connsiteY4" fmla="*/ 5943600 h 5943600"/>
              <a:gd name="connsiteX5" fmla="*/ 340571 w 5529501"/>
              <a:gd name="connsiteY5" fmla="*/ 5943600 h 5943600"/>
              <a:gd name="connsiteX6" fmla="*/ 0 w 5529501"/>
              <a:gd name="connsiteY6" fmla="*/ 5603029 h 5943600"/>
              <a:gd name="connsiteX7" fmla="*/ 0 w 5529501"/>
              <a:gd name="connsiteY7" fmla="*/ 340571 h 5943600"/>
              <a:gd name="connsiteX0" fmla="*/ 0 w 5719881"/>
              <a:gd name="connsiteY0" fmla="*/ 340571 h 5943600"/>
              <a:gd name="connsiteX1" fmla="*/ 340571 w 5719881"/>
              <a:gd name="connsiteY1" fmla="*/ 0 h 5943600"/>
              <a:gd name="connsiteX2" fmla="*/ 5159981 w 5719881"/>
              <a:gd name="connsiteY2" fmla="*/ 978 h 5943600"/>
              <a:gd name="connsiteX3" fmla="*/ 5158611 w 5719881"/>
              <a:gd name="connsiteY3" fmla="*/ 5603029 h 5943600"/>
              <a:gd name="connsiteX4" fmla="*/ 4818040 w 5719881"/>
              <a:gd name="connsiteY4" fmla="*/ 5943600 h 5943600"/>
              <a:gd name="connsiteX5" fmla="*/ 340571 w 5719881"/>
              <a:gd name="connsiteY5" fmla="*/ 5943600 h 5943600"/>
              <a:gd name="connsiteX6" fmla="*/ 0 w 5719881"/>
              <a:gd name="connsiteY6" fmla="*/ 5603029 h 5943600"/>
              <a:gd name="connsiteX7" fmla="*/ 0 w 5719881"/>
              <a:gd name="connsiteY7" fmla="*/ 340571 h 5943600"/>
              <a:gd name="connsiteX0" fmla="*/ 0 w 5184144"/>
              <a:gd name="connsiteY0" fmla="*/ 340571 h 5943600"/>
              <a:gd name="connsiteX1" fmla="*/ 340571 w 5184144"/>
              <a:gd name="connsiteY1" fmla="*/ 0 h 5943600"/>
              <a:gd name="connsiteX2" fmla="*/ 5159981 w 5184144"/>
              <a:gd name="connsiteY2" fmla="*/ 978 h 5943600"/>
              <a:gd name="connsiteX3" fmla="*/ 5158611 w 5184144"/>
              <a:gd name="connsiteY3" fmla="*/ 5603029 h 5943600"/>
              <a:gd name="connsiteX4" fmla="*/ 4818040 w 5184144"/>
              <a:gd name="connsiteY4" fmla="*/ 5943600 h 5943600"/>
              <a:gd name="connsiteX5" fmla="*/ 340571 w 5184144"/>
              <a:gd name="connsiteY5" fmla="*/ 5943600 h 5943600"/>
              <a:gd name="connsiteX6" fmla="*/ 0 w 5184144"/>
              <a:gd name="connsiteY6" fmla="*/ 5603029 h 5943600"/>
              <a:gd name="connsiteX7" fmla="*/ 0 w 5184144"/>
              <a:gd name="connsiteY7" fmla="*/ 340571 h 5943600"/>
              <a:gd name="connsiteX0" fmla="*/ 0 w 5194160"/>
              <a:gd name="connsiteY0" fmla="*/ 340571 h 5943600"/>
              <a:gd name="connsiteX1" fmla="*/ 340571 w 5194160"/>
              <a:gd name="connsiteY1" fmla="*/ 0 h 5943600"/>
              <a:gd name="connsiteX2" fmla="*/ 5187482 w 5194160"/>
              <a:gd name="connsiteY2" fmla="*/ 978 h 5943600"/>
              <a:gd name="connsiteX3" fmla="*/ 5158611 w 5194160"/>
              <a:gd name="connsiteY3" fmla="*/ 5603029 h 5943600"/>
              <a:gd name="connsiteX4" fmla="*/ 4818040 w 5194160"/>
              <a:gd name="connsiteY4" fmla="*/ 5943600 h 5943600"/>
              <a:gd name="connsiteX5" fmla="*/ 340571 w 5194160"/>
              <a:gd name="connsiteY5" fmla="*/ 5943600 h 5943600"/>
              <a:gd name="connsiteX6" fmla="*/ 0 w 5194160"/>
              <a:gd name="connsiteY6" fmla="*/ 5603029 h 5943600"/>
              <a:gd name="connsiteX7" fmla="*/ 0 w 5194160"/>
              <a:gd name="connsiteY7" fmla="*/ 340571 h 5943600"/>
              <a:gd name="connsiteX0" fmla="*/ 0 w 5911768"/>
              <a:gd name="connsiteY0" fmla="*/ 340571 h 5943600"/>
              <a:gd name="connsiteX1" fmla="*/ 340571 w 5911768"/>
              <a:gd name="connsiteY1" fmla="*/ 0 h 5943600"/>
              <a:gd name="connsiteX2" fmla="*/ 5187482 w 5911768"/>
              <a:gd name="connsiteY2" fmla="*/ 978 h 5943600"/>
              <a:gd name="connsiteX3" fmla="*/ 5158611 w 5911768"/>
              <a:gd name="connsiteY3" fmla="*/ 5603029 h 5943600"/>
              <a:gd name="connsiteX4" fmla="*/ 4818040 w 5911768"/>
              <a:gd name="connsiteY4" fmla="*/ 5943600 h 5943600"/>
              <a:gd name="connsiteX5" fmla="*/ 340571 w 5911768"/>
              <a:gd name="connsiteY5" fmla="*/ 5943600 h 5943600"/>
              <a:gd name="connsiteX6" fmla="*/ 0 w 5911768"/>
              <a:gd name="connsiteY6" fmla="*/ 5603029 h 5943600"/>
              <a:gd name="connsiteX7" fmla="*/ 0 w 5911768"/>
              <a:gd name="connsiteY7" fmla="*/ 340571 h 5943600"/>
              <a:gd name="connsiteX0" fmla="*/ 0 w 5193729"/>
              <a:gd name="connsiteY0" fmla="*/ 340571 h 5943600"/>
              <a:gd name="connsiteX1" fmla="*/ 340571 w 5193729"/>
              <a:gd name="connsiteY1" fmla="*/ 0 h 5943600"/>
              <a:gd name="connsiteX2" fmla="*/ 5187482 w 5193729"/>
              <a:gd name="connsiteY2" fmla="*/ 978 h 5943600"/>
              <a:gd name="connsiteX3" fmla="*/ 5158611 w 5193729"/>
              <a:gd name="connsiteY3" fmla="*/ 5603029 h 5943600"/>
              <a:gd name="connsiteX4" fmla="*/ 4818040 w 5193729"/>
              <a:gd name="connsiteY4" fmla="*/ 5943600 h 5943600"/>
              <a:gd name="connsiteX5" fmla="*/ 340571 w 5193729"/>
              <a:gd name="connsiteY5" fmla="*/ 5943600 h 5943600"/>
              <a:gd name="connsiteX6" fmla="*/ 0 w 5193729"/>
              <a:gd name="connsiteY6" fmla="*/ 5603029 h 5943600"/>
              <a:gd name="connsiteX7" fmla="*/ 0 w 5193729"/>
              <a:gd name="connsiteY7" fmla="*/ 340571 h 5943600"/>
              <a:gd name="connsiteX0" fmla="*/ 0 w 5191281"/>
              <a:gd name="connsiteY0" fmla="*/ 340571 h 5943600"/>
              <a:gd name="connsiteX1" fmla="*/ 340571 w 5191281"/>
              <a:gd name="connsiteY1" fmla="*/ 0 h 5943600"/>
              <a:gd name="connsiteX2" fmla="*/ 5187482 w 5191281"/>
              <a:gd name="connsiteY2" fmla="*/ 978 h 5943600"/>
              <a:gd name="connsiteX3" fmla="*/ 5158611 w 5191281"/>
              <a:gd name="connsiteY3" fmla="*/ 5603029 h 5943600"/>
              <a:gd name="connsiteX4" fmla="*/ 4818040 w 5191281"/>
              <a:gd name="connsiteY4" fmla="*/ 5943600 h 5943600"/>
              <a:gd name="connsiteX5" fmla="*/ 340571 w 5191281"/>
              <a:gd name="connsiteY5" fmla="*/ 5943600 h 5943600"/>
              <a:gd name="connsiteX6" fmla="*/ 0 w 5191281"/>
              <a:gd name="connsiteY6" fmla="*/ 5603029 h 5943600"/>
              <a:gd name="connsiteX7" fmla="*/ 0 w 5191281"/>
              <a:gd name="connsiteY7" fmla="*/ 340571 h 5943600"/>
              <a:gd name="connsiteX0" fmla="*/ 0 w 5197650"/>
              <a:gd name="connsiteY0" fmla="*/ 340571 h 5943600"/>
              <a:gd name="connsiteX1" fmla="*/ 340571 w 5197650"/>
              <a:gd name="connsiteY1" fmla="*/ 0 h 5943600"/>
              <a:gd name="connsiteX2" fmla="*/ 5187482 w 5197650"/>
              <a:gd name="connsiteY2" fmla="*/ 978 h 5943600"/>
              <a:gd name="connsiteX3" fmla="*/ 5158611 w 5197650"/>
              <a:gd name="connsiteY3" fmla="*/ 5603029 h 5943600"/>
              <a:gd name="connsiteX4" fmla="*/ 4818040 w 5197650"/>
              <a:gd name="connsiteY4" fmla="*/ 5943600 h 5943600"/>
              <a:gd name="connsiteX5" fmla="*/ 340571 w 5197650"/>
              <a:gd name="connsiteY5" fmla="*/ 5943600 h 5943600"/>
              <a:gd name="connsiteX6" fmla="*/ 0 w 5197650"/>
              <a:gd name="connsiteY6" fmla="*/ 5603029 h 5943600"/>
              <a:gd name="connsiteX7" fmla="*/ 0 w 5197650"/>
              <a:gd name="connsiteY7" fmla="*/ 340571 h 5943600"/>
              <a:gd name="connsiteX0" fmla="*/ 0 w 5187840"/>
              <a:gd name="connsiteY0" fmla="*/ 340571 h 5943600"/>
              <a:gd name="connsiteX1" fmla="*/ 340571 w 5187840"/>
              <a:gd name="connsiteY1" fmla="*/ 0 h 5943600"/>
              <a:gd name="connsiteX2" fmla="*/ 5187482 w 5187840"/>
              <a:gd name="connsiteY2" fmla="*/ 978 h 5943600"/>
              <a:gd name="connsiteX3" fmla="*/ 5158611 w 5187840"/>
              <a:gd name="connsiteY3" fmla="*/ 5603029 h 5943600"/>
              <a:gd name="connsiteX4" fmla="*/ 4818040 w 5187840"/>
              <a:gd name="connsiteY4" fmla="*/ 5943600 h 5943600"/>
              <a:gd name="connsiteX5" fmla="*/ 340571 w 5187840"/>
              <a:gd name="connsiteY5" fmla="*/ 5943600 h 5943600"/>
              <a:gd name="connsiteX6" fmla="*/ 0 w 5187840"/>
              <a:gd name="connsiteY6" fmla="*/ 5603029 h 5943600"/>
              <a:gd name="connsiteX7" fmla="*/ 0 w 5187840"/>
              <a:gd name="connsiteY7" fmla="*/ 340571 h 5943600"/>
              <a:gd name="connsiteX0" fmla="*/ 0 w 5178736"/>
              <a:gd name="connsiteY0" fmla="*/ 344211 h 5947240"/>
              <a:gd name="connsiteX1" fmla="*/ 340571 w 5178736"/>
              <a:gd name="connsiteY1" fmla="*/ 3640 h 5947240"/>
              <a:gd name="connsiteX2" fmla="*/ 5178246 w 5178736"/>
              <a:gd name="connsiteY2" fmla="*/ 0 h 5947240"/>
              <a:gd name="connsiteX3" fmla="*/ 5158611 w 5178736"/>
              <a:gd name="connsiteY3" fmla="*/ 5606669 h 5947240"/>
              <a:gd name="connsiteX4" fmla="*/ 4818040 w 5178736"/>
              <a:gd name="connsiteY4" fmla="*/ 5947240 h 5947240"/>
              <a:gd name="connsiteX5" fmla="*/ 340571 w 5178736"/>
              <a:gd name="connsiteY5" fmla="*/ 5947240 h 5947240"/>
              <a:gd name="connsiteX6" fmla="*/ 0 w 5178736"/>
              <a:gd name="connsiteY6" fmla="*/ 5606669 h 5947240"/>
              <a:gd name="connsiteX7" fmla="*/ 0 w 5178736"/>
              <a:gd name="connsiteY7" fmla="*/ 344211 h 5947240"/>
              <a:gd name="connsiteX0" fmla="*/ 0 w 5161607"/>
              <a:gd name="connsiteY0" fmla="*/ 344211 h 5947240"/>
              <a:gd name="connsiteX1" fmla="*/ 340571 w 5161607"/>
              <a:gd name="connsiteY1" fmla="*/ 3640 h 5947240"/>
              <a:gd name="connsiteX2" fmla="*/ 5159773 w 5161607"/>
              <a:gd name="connsiteY2" fmla="*/ 0 h 5947240"/>
              <a:gd name="connsiteX3" fmla="*/ 5158611 w 5161607"/>
              <a:gd name="connsiteY3" fmla="*/ 5606669 h 5947240"/>
              <a:gd name="connsiteX4" fmla="*/ 4818040 w 5161607"/>
              <a:gd name="connsiteY4" fmla="*/ 5947240 h 5947240"/>
              <a:gd name="connsiteX5" fmla="*/ 340571 w 5161607"/>
              <a:gd name="connsiteY5" fmla="*/ 5947240 h 5947240"/>
              <a:gd name="connsiteX6" fmla="*/ 0 w 5161607"/>
              <a:gd name="connsiteY6" fmla="*/ 5606669 h 5947240"/>
              <a:gd name="connsiteX7" fmla="*/ 0 w 5161607"/>
              <a:gd name="connsiteY7" fmla="*/ 344211 h 5947240"/>
              <a:gd name="connsiteX0" fmla="*/ 468923 w 5630530"/>
              <a:gd name="connsiteY0" fmla="*/ 344211 h 5947240"/>
              <a:gd name="connsiteX1" fmla="*/ 809494 w 5630530"/>
              <a:gd name="connsiteY1" fmla="*/ 3640 h 5947240"/>
              <a:gd name="connsiteX2" fmla="*/ 5628696 w 5630530"/>
              <a:gd name="connsiteY2" fmla="*/ 0 h 5947240"/>
              <a:gd name="connsiteX3" fmla="*/ 5627534 w 5630530"/>
              <a:gd name="connsiteY3" fmla="*/ 5606669 h 5947240"/>
              <a:gd name="connsiteX4" fmla="*/ 5286963 w 5630530"/>
              <a:gd name="connsiteY4" fmla="*/ 5947240 h 5947240"/>
              <a:gd name="connsiteX5" fmla="*/ 809494 w 5630530"/>
              <a:gd name="connsiteY5" fmla="*/ 5947240 h 5947240"/>
              <a:gd name="connsiteX6" fmla="*/ 0 w 5630530"/>
              <a:gd name="connsiteY6" fmla="*/ 5598853 h 5947240"/>
              <a:gd name="connsiteX7" fmla="*/ 468923 w 5630530"/>
              <a:gd name="connsiteY7" fmla="*/ 344211 h 5947240"/>
              <a:gd name="connsiteX0" fmla="*/ 0 w 5638345"/>
              <a:gd name="connsiteY0" fmla="*/ 352027 h 5947240"/>
              <a:gd name="connsiteX1" fmla="*/ 817309 w 5638345"/>
              <a:gd name="connsiteY1" fmla="*/ 3640 h 5947240"/>
              <a:gd name="connsiteX2" fmla="*/ 5636511 w 5638345"/>
              <a:gd name="connsiteY2" fmla="*/ 0 h 5947240"/>
              <a:gd name="connsiteX3" fmla="*/ 5635349 w 5638345"/>
              <a:gd name="connsiteY3" fmla="*/ 5606669 h 5947240"/>
              <a:gd name="connsiteX4" fmla="*/ 5294778 w 5638345"/>
              <a:gd name="connsiteY4" fmla="*/ 5947240 h 5947240"/>
              <a:gd name="connsiteX5" fmla="*/ 817309 w 5638345"/>
              <a:gd name="connsiteY5" fmla="*/ 5947240 h 5947240"/>
              <a:gd name="connsiteX6" fmla="*/ 7815 w 5638345"/>
              <a:gd name="connsiteY6" fmla="*/ 5598853 h 5947240"/>
              <a:gd name="connsiteX7" fmla="*/ 0 w 5638345"/>
              <a:gd name="connsiteY7" fmla="*/ 352027 h 5947240"/>
              <a:gd name="connsiteX0" fmla="*/ 0 w 5638345"/>
              <a:gd name="connsiteY0" fmla="*/ 352027 h 5947240"/>
              <a:gd name="connsiteX1" fmla="*/ 285863 w 5638345"/>
              <a:gd name="connsiteY1" fmla="*/ 11455 h 5947240"/>
              <a:gd name="connsiteX2" fmla="*/ 5636511 w 5638345"/>
              <a:gd name="connsiteY2" fmla="*/ 0 h 5947240"/>
              <a:gd name="connsiteX3" fmla="*/ 5635349 w 5638345"/>
              <a:gd name="connsiteY3" fmla="*/ 5606669 h 5947240"/>
              <a:gd name="connsiteX4" fmla="*/ 5294778 w 5638345"/>
              <a:gd name="connsiteY4" fmla="*/ 5947240 h 5947240"/>
              <a:gd name="connsiteX5" fmla="*/ 817309 w 5638345"/>
              <a:gd name="connsiteY5" fmla="*/ 5947240 h 5947240"/>
              <a:gd name="connsiteX6" fmla="*/ 7815 w 5638345"/>
              <a:gd name="connsiteY6" fmla="*/ 5598853 h 5947240"/>
              <a:gd name="connsiteX7" fmla="*/ 0 w 5638345"/>
              <a:gd name="connsiteY7" fmla="*/ 352027 h 5947240"/>
              <a:gd name="connsiteX0" fmla="*/ 0 w 5638345"/>
              <a:gd name="connsiteY0" fmla="*/ 352027 h 5947240"/>
              <a:gd name="connsiteX1" fmla="*/ 285863 w 5638345"/>
              <a:gd name="connsiteY1" fmla="*/ 11455 h 5947240"/>
              <a:gd name="connsiteX2" fmla="*/ 5636511 w 5638345"/>
              <a:gd name="connsiteY2" fmla="*/ 0 h 5947240"/>
              <a:gd name="connsiteX3" fmla="*/ 5635349 w 5638345"/>
              <a:gd name="connsiteY3" fmla="*/ 5606669 h 5947240"/>
              <a:gd name="connsiteX4" fmla="*/ 5294778 w 5638345"/>
              <a:gd name="connsiteY4" fmla="*/ 5947240 h 5947240"/>
              <a:gd name="connsiteX5" fmla="*/ 293678 w 5638345"/>
              <a:gd name="connsiteY5" fmla="*/ 5947240 h 5947240"/>
              <a:gd name="connsiteX6" fmla="*/ 7815 w 5638345"/>
              <a:gd name="connsiteY6" fmla="*/ 5598853 h 5947240"/>
              <a:gd name="connsiteX7" fmla="*/ 0 w 5638345"/>
              <a:gd name="connsiteY7" fmla="*/ 352027 h 5947240"/>
              <a:gd name="connsiteX0" fmla="*/ 0 w 5638345"/>
              <a:gd name="connsiteY0" fmla="*/ 352027 h 5947240"/>
              <a:gd name="connsiteX1" fmla="*/ 285863 w 5638345"/>
              <a:gd name="connsiteY1" fmla="*/ 11455 h 5947240"/>
              <a:gd name="connsiteX2" fmla="*/ 5636511 w 5638345"/>
              <a:gd name="connsiteY2" fmla="*/ 0 h 5947240"/>
              <a:gd name="connsiteX3" fmla="*/ 5635349 w 5638345"/>
              <a:gd name="connsiteY3" fmla="*/ 5606669 h 5947240"/>
              <a:gd name="connsiteX4" fmla="*/ 5294778 w 5638345"/>
              <a:gd name="connsiteY4" fmla="*/ 5947240 h 5947240"/>
              <a:gd name="connsiteX5" fmla="*/ 364016 w 5638345"/>
              <a:gd name="connsiteY5" fmla="*/ 5947240 h 5947240"/>
              <a:gd name="connsiteX6" fmla="*/ 7815 w 5638345"/>
              <a:gd name="connsiteY6" fmla="*/ 5598853 h 5947240"/>
              <a:gd name="connsiteX7" fmla="*/ 0 w 5638345"/>
              <a:gd name="connsiteY7" fmla="*/ 352027 h 5947240"/>
              <a:gd name="connsiteX0" fmla="*/ 0 w 5638345"/>
              <a:gd name="connsiteY0" fmla="*/ 352027 h 5947240"/>
              <a:gd name="connsiteX1" fmla="*/ 356202 w 5638345"/>
              <a:gd name="connsiteY1" fmla="*/ 11455 h 5947240"/>
              <a:gd name="connsiteX2" fmla="*/ 5636511 w 5638345"/>
              <a:gd name="connsiteY2" fmla="*/ 0 h 5947240"/>
              <a:gd name="connsiteX3" fmla="*/ 5635349 w 5638345"/>
              <a:gd name="connsiteY3" fmla="*/ 5606669 h 5947240"/>
              <a:gd name="connsiteX4" fmla="*/ 5294778 w 5638345"/>
              <a:gd name="connsiteY4" fmla="*/ 5947240 h 5947240"/>
              <a:gd name="connsiteX5" fmla="*/ 364016 w 5638345"/>
              <a:gd name="connsiteY5" fmla="*/ 5947240 h 5947240"/>
              <a:gd name="connsiteX6" fmla="*/ 7815 w 5638345"/>
              <a:gd name="connsiteY6" fmla="*/ 5598853 h 5947240"/>
              <a:gd name="connsiteX7" fmla="*/ 0 w 5638345"/>
              <a:gd name="connsiteY7" fmla="*/ 352027 h 5947240"/>
              <a:gd name="connsiteX0" fmla="*/ 0 w 7723733"/>
              <a:gd name="connsiteY0" fmla="*/ 352027 h 5947240"/>
              <a:gd name="connsiteX1" fmla="*/ 356202 w 7723733"/>
              <a:gd name="connsiteY1" fmla="*/ 11455 h 5947240"/>
              <a:gd name="connsiteX2" fmla="*/ 7723728 w 7723733"/>
              <a:gd name="connsiteY2" fmla="*/ 0 h 5947240"/>
              <a:gd name="connsiteX3" fmla="*/ 5635349 w 7723733"/>
              <a:gd name="connsiteY3" fmla="*/ 5606669 h 5947240"/>
              <a:gd name="connsiteX4" fmla="*/ 5294778 w 7723733"/>
              <a:gd name="connsiteY4" fmla="*/ 5947240 h 5947240"/>
              <a:gd name="connsiteX5" fmla="*/ 364016 w 7723733"/>
              <a:gd name="connsiteY5" fmla="*/ 5947240 h 5947240"/>
              <a:gd name="connsiteX6" fmla="*/ 7815 w 7723733"/>
              <a:gd name="connsiteY6" fmla="*/ 5598853 h 5947240"/>
              <a:gd name="connsiteX7" fmla="*/ 0 w 7723733"/>
              <a:gd name="connsiteY7" fmla="*/ 352027 h 5947240"/>
              <a:gd name="connsiteX0" fmla="*/ 0 w 7724473"/>
              <a:gd name="connsiteY0" fmla="*/ 352027 h 5947240"/>
              <a:gd name="connsiteX1" fmla="*/ 356202 w 7724473"/>
              <a:gd name="connsiteY1" fmla="*/ 11455 h 5947240"/>
              <a:gd name="connsiteX2" fmla="*/ 7723728 w 7724473"/>
              <a:gd name="connsiteY2" fmla="*/ 0 h 5947240"/>
              <a:gd name="connsiteX3" fmla="*/ 7712627 w 7724473"/>
              <a:gd name="connsiteY3" fmla="*/ 5517217 h 5947240"/>
              <a:gd name="connsiteX4" fmla="*/ 5294778 w 7724473"/>
              <a:gd name="connsiteY4" fmla="*/ 5947240 h 5947240"/>
              <a:gd name="connsiteX5" fmla="*/ 364016 w 7724473"/>
              <a:gd name="connsiteY5" fmla="*/ 5947240 h 5947240"/>
              <a:gd name="connsiteX6" fmla="*/ 7815 w 7724473"/>
              <a:gd name="connsiteY6" fmla="*/ 5598853 h 5947240"/>
              <a:gd name="connsiteX7" fmla="*/ 0 w 7724473"/>
              <a:gd name="connsiteY7" fmla="*/ 352027 h 5947240"/>
              <a:gd name="connsiteX0" fmla="*/ 0 w 7724473"/>
              <a:gd name="connsiteY0" fmla="*/ 352027 h 5947240"/>
              <a:gd name="connsiteX1" fmla="*/ 356202 w 7724473"/>
              <a:gd name="connsiteY1" fmla="*/ 11455 h 5947240"/>
              <a:gd name="connsiteX2" fmla="*/ 7723728 w 7724473"/>
              <a:gd name="connsiteY2" fmla="*/ 0 h 5947240"/>
              <a:gd name="connsiteX3" fmla="*/ 7712627 w 7724473"/>
              <a:gd name="connsiteY3" fmla="*/ 5517217 h 5947240"/>
              <a:gd name="connsiteX4" fmla="*/ 7391934 w 7724473"/>
              <a:gd name="connsiteY4" fmla="*/ 5947240 h 5947240"/>
              <a:gd name="connsiteX5" fmla="*/ 364016 w 7724473"/>
              <a:gd name="connsiteY5" fmla="*/ 5947240 h 5947240"/>
              <a:gd name="connsiteX6" fmla="*/ 7815 w 7724473"/>
              <a:gd name="connsiteY6" fmla="*/ 5598853 h 5947240"/>
              <a:gd name="connsiteX7" fmla="*/ 0 w 7724473"/>
              <a:gd name="connsiteY7" fmla="*/ 352027 h 5947240"/>
              <a:gd name="connsiteX0" fmla="*/ 0 w 7724473"/>
              <a:gd name="connsiteY0" fmla="*/ 352027 h 5947240"/>
              <a:gd name="connsiteX1" fmla="*/ 356202 w 7724473"/>
              <a:gd name="connsiteY1" fmla="*/ 11455 h 5947240"/>
              <a:gd name="connsiteX2" fmla="*/ 7723728 w 7724473"/>
              <a:gd name="connsiteY2" fmla="*/ 0 h 5947240"/>
              <a:gd name="connsiteX3" fmla="*/ 7712627 w 7724473"/>
              <a:gd name="connsiteY3" fmla="*/ 5517217 h 5947240"/>
              <a:gd name="connsiteX4" fmla="*/ 7322360 w 7724473"/>
              <a:gd name="connsiteY4" fmla="*/ 5947240 h 5947240"/>
              <a:gd name="connsiteX5" fmla="*/ 364016 w 7724473"/>
              <a:gd name="connsiteY5" fmla="*/ 5947240 h 5947240"/>
              <a:gd name="connsiteX6" fmla="*/ 7815 w 7724473"/>
              <a:gd name="connsiteY6" fmla="*/ 5598853 h 5947240"/>
              <a:gd name="connsiteX7" fmla="*/ 0 w 7724473"/>
              <a:gd name="connsiteY7" fmla="*/ 352027 h 5947240"/>
              <a:gd name="connsiteX0" fmla="*/ 0 w 7724192"/>
              <a:gd name="connsiteY0" fmla="*/ 352027 h 5947240"/>
              <a:gd name="connsiteX1" fmla="*/ 356202 w 7724192"/>
              <a:gd name="connsiteY1" fmla="*/ 11455 h 5947240"/>
              <a:gd name="connsiteX2" fmla="*/ 7723728 w 7724192"/>
              <a:gd name="connsiteY2" fmla="*/ 0 h 5947240"/>
              <a:gd name="connsiteX3" fmla="*/ 7702688 w 7724192"/>
              <a:gd name="connsiteY3" fmla="*/ 5606669 h 5947240"/>
              <a:gd name="connsiteX4" fmla="*/ 7322360 w 7724192"/>
              <a:gd name="connsiteY4" fmla="*/ 5947240 h 5947240"/>
              <a:gd name="connsiteX5" fmla="*/ 364016 w 7724192"/>
              <a:gd name="connsiteY5" fmla="*/ 5947240 h 5947240"/>
              <a:gd name="connsiteX6" fmla="*/ 7815 w 7724192"/>
              <a:gd name="connsiteY6" fmla="*/ 5598853 h 5947240"/>
              <a:gd name="connsiteX7" fmla="*/ 0 w 7724192"/>
              <a:gd name="connsiteY7" fmla="*/ 352027 h 594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24192" h="5947240">
                <a:moveTo>
                  <a:pt x="0" y="352027"/>
                </a:moveTo>
                <a:cubicBezTo>
                  <a:pt x="0" y="163935"/>
                  <a:pt x="168110" y="11455"/>
                  <a:pt x="356202" y="11455"/>
                </a:cubicBezTo>
                <a:lnTo>
                  <a:pt x="7723728" y="0"/>
                </a:lnTo>
                <a:cubicBezTo>
                  <a:pt x="7727764" y="2407"/>
                  <a:pt x="7704225" y="4630086"/>
                  <a:pt x="7702688" y="5606669"/>
                </a:cubicBezTo>
                <a:cubicBezTo>
                  <a:pt x="7702688" y="5794761"/>
                  <a:pt x="7510452" y="5947240"/>
                  <a:pt x="7322360" y="5947240"/>
                </a:cubicBezTo>
                <a:lnTo>
                  <a:pt x="364016" y="5947240"/>
                </a:lnTo>
                <a:cubicBezTo>
                  <a:pt x="175924" y="5947240"/>
                  <a:pt x="7815" y="5786945"/>
                  <a:pt x="7815" y="5598853"/>
                </a:cubicBezTo>
                <a:lnTo>
                  <a:pt x="0" y="352027"/>
                </a:lnTo>
                <a:close/>
              </a:path>
            </a:pathLst>
          </a:custGeom>
          <a:solidFill>
            <a:schemeClr val="accent5"/>
          </a:solidFill>
        </p:spPr>
        <p:txBody>
          <a:bodyPr vert="horz" lIns="137160" tIns="274320" rIns="137160" bIns="274320" rtlCol="0" anchor="t" anchorCtr="0">
            <a:noAutofit/>
          </a:bodyPr>
          <a:lstStyle>
            <a:lvl1pPr marL="0" indent="0">
              <a:buFontTx/>
              <a:buNone/>
              <a:defRPr lang="en-US" sz="1800" dirty="0">
                <a:noFill/>
              </a:defRPr>
            </a:lvl1pPr>
          </a:lstStyle>
          <a:p>
            <a:pPr lvl="0" algn="ctr">
              <a:buFont typeface="Arial" panose="020B0604020202020204" pitchFamily="34" charset="0"/>
              <a:buNone/>
            </a:pPr>
            <a:r>
              <a:rPr lang="en-US" dirty="0"/>
              <a:t>Click icon to add picture</a:t>
            </a:r>
          </a:p>
        </p:txBody>
      </p:sp>
      <p:sp>
        <p:nvSpPr>
          <p:cNvPr id="25" name="Slide Number Placeholder 24">
            <a:extLst>
              <a:ext uri="{FF2B5EF4-FFF2-40B4-BE49-F238E27FC236}">
                <a16:creationId xmlns:a16="http://schemas.microsoft.com/office/drawing/2014/main" id="{849A903B-4415-4646-B995-E47A9EDA5D8D}"/>
              </a:ext>
            </a:extLst>
          </p:cNvPr>
          <p:cNvSpPr>
            <a:spLocks noGrp="1"/>
          </p:cNvSpPr>
          <p:nvPr>
            <p:ph type="sldNum" sz="quarter" idx="13"/>
          </p:nvPr>
        </p:nvSpPr>
        <p:spPr>
          <a:xfrm>
            <a:off x="11693924" y="6487053"/>
            <a:ext cx="254237" cy="142347"/>
          </a:xfrm>
        </p:spPr>
        <p:txBody>
          <a:bodyPr/>
          <a:lstStyle>
            <a:lvl1pPr algn="ctr">
              <a:defRPr/>
            </a:lvl1pPr>
          </a:lstStyle>
          <a:p>
            <a:pPr defTabSz="914377">
              <a:lnSpc>
                <a:spcPct val="90000"/>
              </a:lnSpc>
              <a:spcBef>
                <a:spcPts val="1800"/>
              </a:spcBef>
              <a:buSzPct val="95000"/>
            </a:pPr>
            <a:fld id="{EA543DA1-053B-459F-9A3B-E2E644C3A7CD}" type="slidenum">
              <a:rPr lang="en-US" smtClean="0"/>
              <a:pPr defTabSz="914377">
                <a:lnSpc>
                  <a:spcPct val="90000"/>
                </a:lnSpc>
                <a:spcBef>
                  <a:spcPts val="1800"/>
                </a:spcBef>
                <a:buSzPct val="95000"/>
              </a:pPr>
              <a:t>‹#›</a:t>
            </a:fld>
            <a:endParaRPr lang="en-US" dirty="0"/>
          </a:p>
        </p:txBody>
      </p:sp>
    </p:spTree>
    <p:custDataLst>
      <p:tags r:id="rId1"/>
    </p:custDataLst>
    <p:extLst>
      <p:ext uri="{BB962C8B-B14F-4D97-AF65-F5344CB8AC3E}">
        <p14:creationId xmlns:p14="http://schemas.microsoft.com/office/powerpoint/2010/main" val="1215919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ic 3x Corners 3:2: Brow and Text">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D988FE8-7BCE-4DCC-AD06-6E2476D85CA8}"/>
              </a:ext>
            </a:extLst>
          </p:cNvPr>
          <p:cNvSpPr>
            <a:spLocks noGrp="1"/>
          </p:cNvSpPr>
          <p:nvPr>
            <p:ph sz="quarter" idx="21" hasCustomPrompt="1"/>
          </p:nvPr>
        </p:nvSpPr>
        <p:spPr>
          <a:xfrm>
            <a:off x="473076" y="1164006"/>
            <a:ext cx="11245850" cy="2103120"/>
          </a:xfrm>
          <a:prstGeom prst="rect">
            <a:avLst/>
          </a:prstGeom>
        </p:spPr>
        <p:txBody>
          <a:bodyPr/>
          <a:lstStyle>
            <a:lvl1pPr marL="0" indent="0" algn="ctr">
              <a:buFont typeface="Arial" panose="020B0604020202020204" pitchFamily="34" charset="0"/>
              <a:buNone/>
              <a:defRPr sz="2000"/>
            </a:lvl1pPr>
          </a:lstStyle>
          <a:p>
            <a:pPr lvl="0"/>
            <a:r>
              <a:rPr lang="en-US" dirty="0"/>
              <a:t>Edit Master Styles</a:t>
            </a:r>
          </a:p>
        </p:txBody>
      </p:sp>
      <p:sp>
        <p:nvSpPr>
          <p:cNvPr id="2" name="Title 1">
            <a:extLst>
              <a:ext uri="{FF2B5EF4-FFF2-40B4-BE49-F238E27FC236}">
                <a16:creationId xmlns:a16="http://schemas.microsoft.com/office/drawing/2014/main" id="{244324FC-DA88-024C-B850-9A3B70FA296C}"/>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107C7EC9-09B4-F944-9598-B2A5B748A788}"/>
              </a:ext>
            </a:extLst>
          </p:cNvPr>
          <p:cNvSpPr>
            <a:spLocks noGrp="1"/>
          </p:cNvSpPr>
          <p:nvPr>
            <p:ph type="sldNum" sz="quarter" idx="24"/>
          </p:nvPr>
        </p:nvSpPr>
        <p:spPr>
          <a:xfrm>
            <a:off x="11693924" y="6487053"/>
            <a:ext cx="254237" cy="142347"/>
          </a:xfrm>
        </p:spPr>
        <p:txBody>
          <a:bodyPr/>
          <a:lstStyle>
            <a:lvl1pPr algn="ctr">
              <a:defRPr/>
            </a:lvl1pPr>
          </a:lstStyle>
          <a:p>
            <a:pPr defTabSz="914377">
              <a:lnSpc>
                <a:spcPct val="90000"/>
              </a:lnSpc>
              <a:spcBef>
                <a:spcPts val="1800"/>
              </a:spcBef>
              <a:buSzPct val="95000"/>
            </a:pPr>
            <a:fld id="{EA543DA1-053B-459F-9A3B-E2E644C3A7CD}" type="slidenum">
              <a:rPr lang="en-US" smtClean="0"/>
              <a:pPr defTabSz="914377">
                <a:lnSpc>
                  <a:spcPct val="90000"/>
                </a:lnSpc>
                <a:spcBef>
                  <a:spcPts val="1800"/>
                </a:spcBef>
                <a:buSzPct val="95000"/>
              </a:pPr>
              <a:t>‹#›</a:t>
            </a:fld>
            <a:endParaRPr lang="en-US" dirty="0"/>
          </a:p>
        </p:txBody>
      </p:sp>
      <p:sp>
        <p:nvSpPr>
          <p:cNvPr id="11" name="Picture Placeholder 4">
            <a:extLst>
              <a:ext uri="{FF2B5EF4-FFF2-40B4-BE49-F238E27FC236}">
                <a16:creationId xmlns:a16="http://schemas.microsoft.com/office/drawing/2014/main" id="{81CDAB73-EF81-E241-816A-0BFA45F3BD7D}"/>
              </a:ext>
            </a:extLst>
          </p:cNvPr>
          <p:cNvSpPr>
            <a:spLocks noGrp="1"/>
          </p:cNvSpPr>
          <p:nvPr>
            <p:ph type="pic" sz="quarter" idx="10"/>
          </p:nvPr>
        </p:nvSpPr>
        <p:spPr>
          <a:xfrm>
            <a:off x="8061324" y="3749040"/>
            <a:ext cx="3663961" cy="2331720"/>
          </a:xfrm>
          <a:prstGeom prst="rect">
            <a:avLst/>
          </a:prstGeom>
          <a:solidFill>
            <a:schemeClr val="accent5"/>
          </a:solidFill>
        </p:spPr>
        <p:txBody>
          <a:bodyPr vert="horz" lIns="137160" tIns="274320" rIns="137160" bIns="274320" rtlCol="0" anchor="t" anchorCtr="0">
            <a:noAutofit/>
          </a:bodyPr>
          <a:lstStyle>
            <a:lvl1pPr marL="0" indent="0" algn="ctr">
              <a:buFont typeface="Arial" panose="020B0604020202020204" pitchFamily="34" charset="0"/>
              <a:buNone/>
              <a:defRPr lang="en-US" sz="1800" dirty="0">
                <a:solidFill>
                  <a:schemeClr val="accent4"/>
                </a:solidFill>
              </a:defRPr>
            </a:lvl1pPr>
          </a:lstStyle>
          <a:p>
            <a:pPr marL="287338" lvl="0" indent="-287338" algn="ctr"/>
            <a:r>
              <a:rPr lang="en-US" dirty="0"/>
              <a:t>Click icon to add picture</a:t>
            </a:r>
          </a:p>
        </p:txBody>
      </p:sp>
      <p:sp>
        <p:nvSpPr>
          <p:cNvPr id="12" name="Picture Placeholder 4">
            <a:extLst>
              <a:ext uri="{FF2B5EF4-FFF2-40B4-BE49-F238E27FC236}">
                <a16:creationId xmlns:a16="http://schemas.microsoft.com/office/drawing/2014/main" id="{8AB714AD-04ED-D14E-AA32-32ABD684B03D}"/>
              </a:ext>
            </a:extLst>
          </p:cNvPr>
          <p:cNvSpPr>
            <a:spLocks noGrp="1"/>
          </p:cNvSpPr>
          <p:nvPr>
            <p:ph type="pic" sz="quarter" idx="19"/>
          </p:nvPr>
        </p:nvSpPr>
        <p:spPr>
          <a:xfrm>
            <a:off x="4273082" y="3749040"/>
            <a:ext cx="3652196" cy="2331720"/>
          </a:xfrm>
          <a:prstGeom prst="rect">
            <a:avLst/>
          </a:prstGeom>
          <a:solidFill>
            <a:schemeClr val="accent5"/>
          </a:solidFill>
        </p:spPr>
        <p:txBody>
          <a:bodyPr vert="horz" lIns="137160" tIns="274320" rIns="137160" bIns="274320" rtlCol="0" anchor="t" anchorCtr="0">
            <a:noAutofit/>
          </a:bodyPr>
          <a:lstStyle>
            <a:lvl1pPr marL="0" indent="0" algn="ctr">
              <a:buFont typeface="Arial" panose="020B0604020202020204" pitchFamily="34" charset="0"/>
              <a:buNone/>
              <a:defRPr lang="en-US" sz="1800" dirty="0">
                <a:solidFill>
                  <a:schemeClr val="accent4"/>
                </a:solidFill>
              </a:defRPr>
            </a:lvl1pPr>
          </a:lstStyle>
          <a:p>
            <a:pPr marL="287338" lvl="0" indent="-287338" algn="ctr"/>
            <a:r>
              <a:rPr lang="en-US" dirty="0"/>
              <a:t>Click icon to add picture</a:t>
            </a:r>
          </a:p>
        </p:txBody>
      </p:sp>
      <p:sp>
        <p:nvSpPr>
          <p:cNvPr id="15" name="Picture Placeholder 4">
            <a:extLst>
              <a:ext uri="{FF2B5EF4-FFF2-40B4-BE49-F238E27FC236}">
                <a16:creationId xmlns:a16="http://schemas.microsoft.com/office/drawing/2014/main" id="{26D08B4C-08CB-DB42-9ACF-6D152954B296}"/>
              </a:ext>
            </a:extLst>
          </p:cNvPr>
          <p:cNvSpPr>
            <a:spLocks noGrp="1"/>
          </p:cNvSpPr>
          <p:nvPr>
            <p:ph type="pic" sz="quarter" idx="25"/>
          </p:nvPr>
        </p:nvSpPr>
        <p:spPr>
          <a:xfrm>
            <a:off x="473074" y="3749040"/>
            <a:ext cx="3652197" cy="2331720"/>
          </a:xfrm>
          <a:prstGeom prst="rect">
            <a:avLst/>
          </a:prstGeom>
          <a:solidFill>
            <a:schemeClr val="accent5"/>
          </a:solidFill>
        </p:spPr>
        <p:txBody>
          <a:bodyPr vert="horz" lIns="137160" tIns="274320" rIns="137160" bIns="274320" rtlCol="0" anchor="t" anchorCtr="0">
            <a:noAutofit/>
          </a:bodyPr>
          <a:lstStyle>
            <a:lvl1pPr marL="0" indent="0" algn="ctr">
              <a:buFont typeface="Arial" panose="020B0604020202020204" pitchFamily="34" charset="0"/>
              <a:buNone/>
              <a:defRPr lang="en-US" sz="1800" dirty="0">
                <a:solidFill>
                  <a:schemeClr val="accent4"/>
                </a:solidFill>
              </a:defRPr>
            </a:lvl1pPr>
          </a:lstStyle>
          <a:p>
            <a:pPr marL="287338" lvl="0" indent="-287338" algn="ctr"/>
            <a:r>
              <a:rPr lang="en-US" dirty="0"/>
              <a:t>Click icon to add picture</a:t>
            </a:r>
          </a:p>
        </p:txBody>
      </p:sp>
    </p:spTree>
    <p:custDataLst>
      <p:tags r:id="rId1"/>
    </p:custDataLst>
    <p:extLst>
      <p:ext uri="{BB962C8B-B14F-4D97-AF65-F5344CB8AC3E}">
        <p14:creationId xmlns:p14="http://schemas.microsoft.com/office/powerpoint/2010/main" val="1431564243"/>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ics 4x Grid: Brow &amp; Text">
    <p:bg>
      <p:bgPr>
        <a:solidFill>
          <a:schemeClr val="bg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79FAC9-EB2E-114E-90BC-D7B50FE68CBA}"/>
              </a:ext>
            </a:extLst>
          </p:cNvPr>
          <p:cNvSpPr>
            <a:spLocks noGrp="1"/>
          </p:cNvSpPr>
          <p:nvPr>
            <p:ph type="pic" sz="quarter" idx="10"/>
          </p:nvPr>
        </p:nvSpPr>
        <p:spPr>
          <a:xfrm>
            <a:off x="6090624" y="3657599"/>
            <a:ext cx="2748576" cy="2746376"/>
          </a:xfrm>
          <a:custGeom>
            <a:avLst/>
            <a:gdLst>
              <a:gd name="connsiteX0" fmla="*/ 0 w 2743200"/>
              <a:gd name="connsiteY0" fmla="*/ 0 h 2743200"/>
              <a:gd name="connsiteX1" fmla="*/ 2743200 w 2743200"/>
              <a:gd name="connsiteY1" fmla="*/ 0 h 2743200"/>
              <a:gd name="connsiteX2" fmla="*/ 2743200 w 2743200"/>
              <a:gd name="connsiteY2" fmla="*/ 2743200 h 2743200"/>
              <a:gd name="connsiteX3" fmla="*/ 0 w 2743200"/>
              <a:gd name="connsiteY3" fmla="*/ 2743200 h 2743200"/>
              <a:gd name="connsiteX4" fmla="*/ 0 w 2743200"/>
              <a:gd name="connsiteY4" fmla="*/ 0 h 2743200"/>
              <a:gd name="connsiteX0" fmla="*/ 342900 w 3086100"/>
              <a:gd name="connsiteY0" fmla="*/ 0 h 3086100"/>
              <a:gd name="connsiteX1" fmla="*/ 3086100 w 3086100"/>
              <a:gd name="connsiteY1" fmla="*/ 0 h 3086100"/>
              <a:gd name="connsiteX2" fmla="*/ 3086100 w 3086100"/>
              <a:gd name="connsiteY2" fmla="*/ 2743200 h 3086100"/>
              <a:gd name="connsiteX3" fmla="*/ 342900 w 3086100"/>
              <a:gd name="connsiteY3" fmla="*/ 2743200 h 3086100"/>
              <a:gd name="connsiteX4" fmla="*/ 342900 w 3086100"/>
              <a:gd name="connsiteY4" fmla="*/ 0 h 3086100"/>
              <a:gd name="connsiteX0" fmla="*/ 348767 w 3091967"/>
              <a:gd name="connsiteY0" fmla="*/ 0 h 3011102"/>
              <a:gd name="connsiteX1" fmla="*/ 3091967 w 3091967"/>
              <a:gd name="connsiteY1" fmla="*/ 0 h 3011102"/>
              <a:gd name="connsiteX2" fmla="*/ 3091967 w 3091967"/>
              <a:gd name="connsiteY2" fmla="*/ 2743200 h 3011102"/>
              <a:gd name="connsiteX3" fmla="*/ 337143 w 3091967"/>
              <a:gd name="connsiteY3" fmla="*/ 2568844 h 3011102"/>
              <a:gd name="connsiteX4" fmla="*/ 348767 w 3091967"/>
              <a:gd name="connsiteY4" fmla="*/ 0 h 3011102"/>
              <a:gd name="connsiteX0" fmla="*/ 206259 w 2949459"/>
              <a:gd name="connsiteY0" fmla="*/ 0 h 2924885"/>
              <a:gd name="connsiteX1" fmla="*/ 2949459 w 2949459"/>
              <a:gd name="connsiteY1" fmla="*/ 0 h 2924885"/>
              <a:gd name="connsiteX2" fmla="*/ 2949459 w 2949459"/>
              <a:gd name="connsiteY2" fmla="*/ 2743200 h 2924885"/>
              <a:gd name="connsiteX3" fmla="*/ 194635 w 2949459"/>
              <a:gd name="connsiteY3" fmla="*/ 2568844 h 2924885"/>
              <a:gd name="connsiteX4" fmla="*/ 206259 w 2949459"/>
              <a:gd name="connsiteY4" fmla="*/ 0 h 2924885"/>
              <a:gd name="connsiteX0" fmla="*/ 11624 w 2754824"/>
              <a:gd name="connsiteY0" fmla="*/ 0 h 2924885"/>
              <a:gd name="connsiteX1" fmla="*/ 2754824 w 2754824"/>
              <a:gd name="connsiteY1" fmla="*/ 0 h 2924885"/>
              <a:gd name="connsiteX2" fmla="*/ 2754824 w 2754824"/>
              <a:gd name="connsiteY2" fmla="*/ 2743200 h 2924885"/>
              <a:gd name="connsiteX3" fmla="*/ 0 w 2754824"/>
              <a:gd name="connsiteY3" fmla="*/ 2568844 h 2924885"/>
              <a:gd name="connsiteX4" fmla="*/ 11624 w 2754824"/>
              <a:gd name="connsiteY4" fmla="*/ 0 h 2924885"/>
              <a:gd name="connsiteX0" fmla="*/ 64001 w 2807201"/>
              <a:gd name="connsiteY0" fmla="*/ 0 h 2925673"/>
              <a:gd name="connsiteX1" fmla="*/ 2807201 w 2807201"/>
              <a:gd name="connsiteY1" fmla="*/ 0 h 2925673"/>
              <a:gd name="connsiteX2" fmla="*/ 2807201 w 2807201"/>
              <a:gd name="connsiteY2" fmla="*/ 2743200 h 2925673"/>
              <a:gd name="connsiteX3" fmla="*/ 268062 w 2807201"/>
              <a:gd name="connsiteY3" fmla="*/ 2657960 h 2925673"/>
              <a:gd name="connsiteX4" fmla="*/ 52377 w 2807201"/>
              <a:gd name="connsiteY4" fmla="*/ 2568844 h 2925673"/>
              <a:gd name="connsiteX5" fmla="*/ 64001 w 2807201"/>
              <a:gd name="connsiteY5" fmla="*/ 0 h 2925673"/>
              <a:gd name="connsiteX0" fmla="*/ 93513 w 2836713"/>
              <a:gd name="connsiteY0" fmla="*/ 0 h 2946704"/>
              <a:gd name="connsiteX1" fmla="*/ 2836713 w 2836713"/>
              <a:gd name="connsiteY1" fmla="*/ 0 h 2946704"/>
              <a:gd name="connsiteX2" fmla="*/ 2836713 w 2836713"/>
              <a:gd name="connsiteY2" fmla="*/ 2743200 h 2946704"/>
              <a:gd name="connsiteX3" fmla="*/ 251079 w 2836713"/>
              <a:gd name="connsiteY3" fmla="*/ 2743201 h 2946704"/>
              <a:gd name="connsiteX4" fmla="*/ 81889 w 2836713"/>
              <a:gd name="connsiteY4" fmla="*/ 2568844 h 2946704"/>
              <a:gd name="connsiteX5" fmla="*/ 93513 w 2836713"/>
              <a:gd name="connsiteY5" fmla="*/ 0 h 2946704"/>
              <a:gd name="connsiteX0" fmla="*/ 21496 w 2764696"/>
              <a:gd name="connsiteY0" fmla="*/ 0 h 2946704"/>
              <a:gd name="connsiteX1" fmla="*/ 2764696 w 2764696"/>
              <a:gd name="connsiteY1" fmla="*/ 0 h 2946704"/>
              <a:gd name="connsiteX2" fmla="*/ 2764696 w 2764696"/>
              <a:gd name="connsiteY2" fmla="*/ 2743200 h 2946704"/>
              <a:gd name="connsiteX3" fmla="*/ 179062 w 2764696"/>
              <a:gd name="connsiteY3" fmla="*/ 2743201 h 2946704"/>
              <a:gd name="connsiteX4" fmla="*/ 9872 w 2764696"/>
              <a:gd name="connsiteY4" fmla="*/ 2568844 h 2946704"/>
              <a:gd name="connsiteX5" fmla="*/ 21496 w 2764696"/>
              <a:gd name="connsiteY5" fmla="*/ 0 h 2946704"/>
              <a:gd name="connsiteX0" fmla="*/ 11927 w 2755127"/>
              <a:gd name="connsiteY0" fmla="*/ 0 h 2946704"/>
              <a:gd name="connsiteX1" fmla="*/ 2755127 w 2755127"/>
              <a:gd name="connsiteY1" fmla="*/ 0 h 2946704"/>
              <a:gd name="connsiteX2" fmla="*/ 2755127 w 2755127"/>
              <a:gd name="connsiteY2" fmla="*/ 2743200 h 2946704"/>
              <a:gd name="connsiteX3" fmla="*/ 169493 w 2755127"/>
              <a:gd name="connsiteY3" fmla="*/ 2743201 h 2946704"/>
              <a:gd name="connsiteX4" fmla="*/ 303 w 2755127"/>
              <a:gd name="connsiteY4" fmla="*/ 2568844 h 2946704"/>
              <a:gd name="connsiteX5" fmla="*/ 11927 w 2755127"/>
              <a:gd name="connsiteY5" fmla="*/ 0 h 2946704"/>
              <a:gd name="connsiteX0" fmla="*/ 5611 w 2748811"/>
              <a:gd name="connsiteY0" fmla="*/ 0 h 2946704"/>
              <a:gd name="connsiteX1" fmla="*/ 2748811 w 2748811"/>
              <a:gd name="connsiteY1" fmla="*/ 0 h 2946704"/>
              <a:gd name="connsiteX2" fmla="*/ 2748811 w 2748811"/>
              <a:gd name="connsiteY2" fmla="*/ 2743200 h 2946704"/>
              <a:gd name="connsiteX3" fmla="*/ 163177 w 2748811"/>
              <a:gd name="connsiteY3" fmla="*/ 2743201 h 2946704"/>
              <a:gd name="connsiteX4" fmla="*/ 337 w 2748811"/>
              <a:gd name="connsiteY4" fmla="*/ 2527569 h 2946704"/>
              <a:gd name="connsiteX5" fmla="*/ 5611 w 2748811"/>
              <a:gd name="connsiteY5" fmla="*/ 0 h 2946704"/>
              <a:gd name="connsiteX0" fmla="*/ 18815 w 2762015"/>
              <a:gd name="connsiteY0" fmla="*/ 0 h 2947578"/>
              <a:gd name="connsiteX1" fmla="*/ 2762015 w 2762015"/>
              <a:gd name="connsiteY1" fmla="*/ 0 h 2947578"/>
              <a:gd name="connsiteX2" fmla="*/ 2762015 w 2762015"/>
              <a:gd name="connsiteY2" fmla="*/ 2743200 h 2947578"/>
              <a:gd name="connsiteX3" fmla="*/ 208131 w 2762015"/>
              <a:gd name="connsiteY3" fmla="*/ 2746376 h 2947578"/>
              <a:gd name="connsiteX4" fmla="*/ 13541 w 2762015"/>
              <a:gd name="connsiteY4" fmla="*/ 2527569 h 2947578"/>
              <a:gd name="connsiteX5" fmla="*/ 18815 w 2762015"/>
              <a:gd name="connsiteY5" fmla="*/ 0 h 2947578"/>
              <a:gd name="connsiteX0" fmla="*/ 5275 w 2748475"/>
              <a:gd name="connsiteY0" fmla="*/ 0 h 2947578"/>
              <a:gd name="connsiteX1" fmla="*/ 2748475 w 2748475"/>
              <a:gd name="connsiteY1" fmla="*/ 0 h 2947578"/>
              <a:gd name="connsiteX2" fmla="*/ 2748475 w 2748475"/>
              <a:gd name="connsiteY2" fmla="*/ 2743200 h 2947578"/>
              <a:gd name="connsiteX3" fmla="*/ 194591 w 2748475"/>
              <a:gd name="connsiteY3" fmla="*/ 2746376 h 2947578"/>
              <a:gd name="connsiteX4" fmla="*/ 1 w 2748475"/>
              <a:gd name="connsiteY4" fmla="*/ 2527569 h 2947578"/>
              <a:gd name="connsiteX5" fmla="*/ 5275 w 2748475"/>
              <a:gd name="connsiteY5" fmla="*/ 0 h 2947578"/>
              <a:gd name="connsiteX0" fmla="*/ 5376 w 2748576"/>
              <a:gd name="connsiteY0" fmla="*/ 0 h 2947578"/>
              <a:gd name="connsiteX1" fmla="*/ 2748576 w 2748576"/>
              <a:gd name="connsiteY1" fmla="*/ 0 h 2947578"/>
              <a:gd name="connsiteX2" fmla="*/ 2748576 w 2748576"/>
              <a:gd name="connsiteY2" fmla="*/ 2743200 h 2947578"/>
              <a:gd name="connsiteX3" fmla="*/ 194692 w 2748576"/>
              <a:gd name="connsiteY3" fmla="*/ 2746376 h 2947578"/>
              <a:gd name="connsiteX4" fmla="*/ 102 w 2748576"/>
              <a:gd name="connsiteY4" fmla="*/ 2527569 h 2947578"/>
              <a:gd name="connsiteX5" fmla="*/ 5376 w 2748576"/>
              <a:gd name="connsiteY5" fmla="*/ 0 h 2947578"/>
              <a:gd name="connsiteX0" fmla="*/ 5376 w 2748576"/>
              <a:gd name="connsiteY0" fmla="*/ 0 h 2940311"/>
              <a:gd name="connsiteX1" fmla="*/ 2748576 w 2748576"/>
              <a:gd name="connsiteY1" fmla="*/ 0 h 2940311"/>
              <a:gd name="connsiteX2" fmla="*/ 2748576 w 2748576"/>
              <a:gd name="connsiteY2" fmla="*/ 2743200 h 2940311"/>
              <a:gd name="connsiteX3" fmla="*/ 194692 w 2748576"/>
              <a:gd name="connsiteY3" fmla="*/ 2746376 h 2940311"/>
              <a:gd name="connsiteX4" fmla="*/ 102 w 2748576"/>
              <a:gd name="connsiteY4" fmla="*/ 2527569 h 2940311"/>
              <a:gd name="connsiteX5" fmla="*/ 5376 w 2748576"/>
              <a:gd name="connsiteY5" fmla="*/ 0 h 2940311"/>
              <a:gd name="connsiteX0" fmla="*/ 5376 w 2748576"/>
              <a:gd name="connsiteY0" fmla="*/ 0 h 2746376"/>
              <a:gd name="connsiteX1" fmla="*/ 2748576 w 2748576"/>
              <a:gd name="connsiteY1" fmla="*/ 0 h 2746376"/>
              <a:gd name="connsiteX2" fmla="*/ 2748576 w 2748576"/>
              <a:gd name="connsiteY2" fmla="*/ 2743200 h 2746376"/>
              <a:gd name="connsiteX3" fmla="*/ 194692 w 2748576"/>
              <a:gd name="connsiteY3" fmla="*/ 2746376 h 2746376"/>
              <a:gd name="connsiteX4" fmla="*/ 102 w 2748576"/>
              <a:gd name="connsiteY4" fmla="*/ 2527569 h 2746376"/>
              <a:gd name="connsiteX5" fmla="*/ 5376 w 2748576"/>
              <a:gd name="connsiteY5" fmla="*/ 0 h 274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8576" h="2746376">
                <a:moveTo>
                  <a:pt x="5376" y="0"/>
                </a:moveTo>
                <a:lnTo>
                  <a:pt x="2748576" y="0"/>
                </a:lnTo>
                <a:lnTo>
                  <a:pt x="2748576" y="2743200"/>
                </a:lnTo>
                <a:cubicBezTo>
                  <a:pt x="2430894" y="2748532"/>
                  <a:pt x="476029" y="2743685"/>
                  <a:pt x="194692" y="2746376"/>
                </a:cubicBezTo>
                <a:cubicBezTo>
                  <a:pt x="76518" y="2740565"/>
                  <a:pt x="-3270" y="2636048"/>
                  <a:pt x="102" y="2527569"/>
                </a:cubicBezTo>
                <a:cubicBezTo>
                  <a:pt x="3474" y="2419090"/>
                  <a:pt x="1501" y="519194"/>
                  <a:pt x="5376" y="0"/>
                </a:cubicBezTo>
                <a:close/>
              </a:path>
            </a:pathLst>
          </a:custGeom>
          <a:solidFill>
            <a:schemeClr val="accent5"/>
          </a:solidFill>
        </p:spPr>
        <p:txBody>
          <a:bodyPr vert="horz" lIns="137160" tIns="274320" rIns="137160" bIns="274320" rtlCol="0" anchor="t" anchorCtr="0">
            <a:noAutofit/>
          </a:bodyPr>
          <a:lstStyle>
            <a:lvl1pPr marL="0" indent="0" algn="ctr">
              <a:buFont typeface="Arial" panose="020B0604020202020204" pitchFamily="34" charset="0"/>
              <a:buNone/>
              <a:defRPr lang="en-US" sz="1800" dirty="0">
                <a:solidFill>
                  <a:schemeClr val="accent4"/>
                </a:solidFill>
              </a:defRPr>
            </a:lvl1pPr>
          </a:lstStyle>
          <a:p>
            <a:pPr marL="287338" lvl="0" indent="-287338" algn="ctr"/>
            <a:r>
              <a:rPr lang="en-US" dirty="0"/>
              <a:t>Click icon to add picture</a:t>
            </a:r>
          </a:p>
        </p:txBody>
      </p:sp>
      <p:sp>
        <p:nvSpPr>
          <p:cNvPr id="18" name="Picture Placeholder 4">
            <a:extLst>
              <a:ext uri="{FF2B5EF4-FFF2-40B4-BE49-F238E27FC236}">
                <a16:creationId xmlns:a16="http://schemas.microsoft.com/office/drawing/2014/main" id="{6B016DA3-DBA7-1C41-8299-3292E26E35C7}"/>
              </a:ext>
            </a:extLst>
          </p:cNvPr>
          <p:cNvSpPr>
            <a:spLocks noGrp="1"/>
          </p:cNvSpPr>
          <p:nvPr>
            <p:ph type="pic" sz="quarter" idx="19"/>
          </p:nvPr>
        </p:nvSpPr>
        <p:spPr>
          <a:xfrm>
            <a:off x="8976360" y="457200"/>
            <a:ext cx="2743200" cy="2514599"/>
          </a:xfrm>
          <a:prstGeom prst="rect">
            <a:avLst/>
          </a:prstGeom>
          <a:solidFill>
            <a:schemeClr val="accent5"/>
          </a:solidFill>
        </p:spPr>
        <p:txBody>
          <a:bodyPr vert="horz" lIns="137160" tIns="274320" rIns="137160" bIns="274320" rtlCol="0" anchor="t" anchorCtr="0">
            <a:noAutofit/>
          </a:bodyPr>
          <a:lstStyle>
            <a:lvl1pPr marL="0" indent="0" algn="ctr">
              <a:buFont typeface="Arial" panose="020B0604020202020204" pitchFamily="34" charset="0"/>
              <a:buNone/>
              <a:defRPr lang="en-US" sz="1800" dirty="0">
                <a:solidFill>
                  <a:schemeClr val="accent4"/>
                </a:solidFill>
              </a:defRPr>
            </a:lvl1pPr>
          </a:lstStyle>
          <a:p>
            <a:pPr marL="287338" lvl="0" indent="-287338" algn="ctr"/>
            <a:r>
              <a:rPr lang="en-US" dirty="0"/>
              <a:t>Click icon to add picture</a:t>
            </a:r>
          </a:p>
        </p:txBody>
      </p:sp>
      <p:sp>
        <p:nvSpPr>
          <p:cNvPr id="19" name="Picture Placeholder 4">
            <a:extLst>
              <a:ext uri="{FF2B5EF4-FFF2-40B4-BE49-F238E27FC236}">
                <a16:creationId xmlns:a16="http://schemas.microsoft.com/office/drawing/2014/main" id="{88577326-8E57-624C-8AFD-DFB614C974D4}"/>
              </a:ext>
            </a:extLst>
          </p:cNvPr>
          <p:cNvSpPr>
            <a:spLocks noGrp="1"/>
          </p:cNvSpPr>
          <p:nvPr>
            <p:ph type="pic" sz="quarter" idx="20"/>
          </p:nvPr>
        </p:nvSpPr>
        <p:spPr>
          <a:xfrm>
            <a:off x="6092698" y="457200"/>
            <a:ext cx="2749295" cy="3063240"/>
          </a:xfrm>
          <a:custGeom>
            <a:avLst/>
            <a:gdLst>
              <a:gd name="connsiteX0" fmla="*/ 377684 w 2743200"/>
              <a:gd name="connsiteY0" fmla="*/ 0 h 3063240"/>
              <a:gd name="connsiteX1" fmla="*/ 2743200 w 2743200"/>
              <a:gd name="connsiteY1" fmla="*/ 0 h 3063240"/>
              <a:gd name="connsiteX2" fmla="*/ 2743200 w 2743200"/>
              <a:gd name="connsiteY2" fmla="*/ 0 h 3063240"/>
              <a:gd name="connsiteX3" fmla="*/ 2743200 w 2743200"/>
              <a:gd name="connsiteY3" fmla="*/ 2685556 h 3063240"/>
              <a:gd name="connsiteX4" fmla="*/ 2365516 w 2743200"/>
              <a:gd name="connsiteY4" fmla="*/ 3063240 h 3063240"/>
              <a:gd name="connsiteX5" fmla="*/ 0 w 2743200"/>
              <a:gd name="connsiteY5" fmla="*/ 3063240 h 3063240"/>
              <a:gd name="connsiteX6" fmla="*/ 0 w 2743200"/>
              <a:gd name="connsiteY6" fmla="*/ 3063240 h 3063240"/>
              <a:gd name="connsiteX7" fmla="*/ 0 w 2743200"/>
              <a:gd name="connsiteY7" fmla="*/ 377684 h 3063240"/>
              <a:gd name="connsiteX8" fmla="*/ 377684 w 2743200"/>
              <a:gd name="connsiteY8" fmla="*/ 0 h 3063240"/>
              <a:gd name="connsiteX0" fmla="*/ 377684 w 2821480"/>
              <a:gd name="connsiteY0" fmla="*/ 0 h 3063240"/>
              <a:gd name="connsiteX1" fmla="*/ 2743200 w 2821480"/>
              <a:gd name="connsiteY1" fmla="*/ 0 h 3063240"/>
              <a:gd name="connsiteX2" fmla="*/ 2743200 w 2821480"/>
              <a:gd name="connsiteY2" fmla="*/ 0 h 3063240"/>
              <a:gd name="connsiteX3" fmla="*/ 2743200 w 2821480"/>
              <a:gd name="connsiteY3" fmla="*/ 2685556 h 3063240"/>
              <a:gd name="connsiteX4" fmla="*/ 2723325 w 2821480"/>
              <a:gd name="connsiteY4" fmla="*/ 3053301 h 3063240"/>
              <a:gd name="connsiteX5" fmla="*/ 0 w 2821480"/>
              <a:gd name="connsiteY5" fmla="*/ 3063240 h 3063240"/>
              <a:gd name="connsiteX6" fmla="*/ 0 w 2821480"/>
              <a:gd name="connsiteY6" fmla="*/ 3063240 h 3063240"/>
              <a:gd name="connsiteX7" fmla="*/ 0 w 2821480"/>
              <a:gd name="connsiteY7" fmla="*/ 377684 h 3063240"/>
              <a:gd name="connsiteX8" fmla="*/ 377684 w 2821480"/>
              <a:gd name="connsiteY8" fmla="*/ 0 h 3063240"/>
              <a:gd name="connsiteX0" fmla="*/ 377684 w 2743200"/>
              <a:gd name="connsiteY0" fmla="*/ 0 h 3063240"/>
              <a:gd name="connsiteX1" fmla="*/ 2743200 w 2743200"/>
              <a:gd name="connsiteY1" fmla="*/ 0 h 3063240"/>
              <a:gd name="connsiteX2" fmla="*/ 2743200 w 2743200"/>
              <a:gd name="connsiteY2" fmla="*/ 0 h 3063240"/>
              <a:gd name="connsiteX3" fmla="*/ 2743200 w 2743200"/>
              <a:gd name="connsiteY3" fmla="*/ 2685556 h 3063240"/>
              <a:gd name="connsiteX4" fmla="*/ 2723325 w 2743200"/>
              <a:gd name="connsiteY4" fmla="*/ 3053301 h 3063240"/>
              <a:gd name="connsiteX5" fmla="*/ 0 w 2743200"/>
              <a:gd name="connsiteY5" fmla="*/ 3063240 h 3063240"/>
              <a:gd name="connsiteX6" fmla="*/ 0 w 2743200"/>
              <a:gd name="connsiteY6" fmla="*/ 3063240 h 3063240"/>
              <a:gd name="connsiteX7" fmla="*/ 0 w 2743200"/>
              <a:gd name="connsiteY7" fmla="*/ 377684 h 3063240"/>
              <a:gd name="connsiteX8" fmla="*/ 377684 w 2743200"/>
              <a:gd name="connsiteY8" fmla="*/ 0 h 3063240"/>
              <a:gd name="connsiteX0" fmla="*/ 377684 w 2745994"/>
              <a:gd name="connsiteY0" fmla="*/ 0 h 3063240"/>
              <a:gd name="connsiteX1" fmla="*/ 2743200 w 2745994"/>
              <a:gd name="connsiteY1" fmla="*/ 0 h 3063240"/>
              <a:gd name="connsiteX2" fmla="*/ 2743200 w 2745994"/>
              <a:gd name="connsiteY2" fmla="*/ 0 h 3063240"/>
              <a:gd name="connsiteX3" fmla="*/ 2743200 w 2745994"/>
              <a:gd name="connsiteY3" fmla="*/ 2685556 h 3063240"/>
              <a:gd name="connsiteX4" fmla="*/ 2742698 w 2745994"/>
              <a:gd name="connsiteY4" fmla="*/ 3057175 h 3063240"/>
              <a:gd name="connsiteX5" fmla="*/ 0 w 2745994"/>
              <a:gd name="connsiteY5" fmla="*/ 3063240 h 3063240"/>
              <a:gd name="connsiteX6" fmla="*/ 0 w 2745994"/>
              <a:gd name="connsiteY6" fmla="*/ 3063240 h 3063240"/>
              <a:gd name="connsiteX7" fmla="*/ 0 w 2745994"/>
              <a:gd name="connsiteY7" fmla="*/ 377684 h 3063240"/>
              <a:gd name="connsiteX8" fmla="*/ 377684 w 2745994"/>
              <a:gd name="connsiteY8" fmla="*/ 0 h 3063240"/>
              <a:gd name="connsiteX0" fmla="*/ 318264 w 2745994"/>
              <a:gd name="connsiteY0" fmla="*/ 3301 h 3063240"/>
              <a:gd name="connsiteX1" fmla="*/ 2743200 w 2745994"/>
              <a:gd name="connsiteY1" fmla="*/ 0 h 3063240"/>
              <a:gd name="connsiteX2" fmla="*/ 2743200 w 2745994"/>
              <a:gd name="connsiteY2" fmla="*/ 0 h 3063240"/>
              <a:gd name="connsiteX3" fmla="*/ 2743200 w 2745994"/>
              <a:gd name="connsiteY3" fmla="*/ 2685556 h 3063240"/>
              <a:gd name="connsiteX4" fmla="*/ 2742698 w 2745994"/>
              <a:gd name="connsiteY4" fmla="*/ 3057175 h 3063240"/>
              <a:gd name="connsiteX5" fmla="*/ 0 w 2745994"/>
              <a:gd name="connsiteY5" fmla="*/ 3063240 h 3063240"/>
              <a:gd name="connsiteX6" fmla="*/ 0 w 2745994"/>
              <a:gd name="connsiteY6" fmla="*/ 3063240 h 3063240"/>
              <a:gd name="connsiteX7" fmla="*/ 0 w 2745994"/>
              <a:gd name="connsiteY7" fmla="*/ 377684 h 3063240"/>
              <a:gd name="connsiteX8" fmla="*/ 318264 w 2745994"/>
              <a:gd name="connsiteY8" fmla="*/ 3301 h 3063240"/>
              <a:gd name="connsiteX0" fmla="*/ 321565 w 2749295"/>
              <a:gd name="connsiteY0" fmla="*/ 3301 h 3063240"/>
              <a:gd name="connsiteX1" fmla="*/ 2746501 w 2749295"/>
              <a:gd name="connsiteY1" fmla="*/ 0 h 3063240"/>
              <a:gd name="connsiteX2" fmla="*/ 2746501 w 2749295"/>
              <a:gd name="connsiteY2" fmla="*/ 0 h 3063240"/>
              <a:gd name="connsiteX3" fmla="*/ 2746501 w 2749295"/>
              <a:gd name="connsiteY3" fmla="*/ 2685556 h 3063240"/>
              <a:gd name="connsiteX4" fmla="*/ 2745999 w 2749295"/>
              <a:gd name="connsiteY4" fmla="*/ 3057175 h 3063240"/>
              <a:gd name="connsiteX5" fmla="*/ 3301 w 2749295"/>
              <a:gd name="connsiteY5" fmla="*/ 3063240 h 3063240"/>
              <a:gd name="connsiteX6" fmla="*/ 3301 w 2749295"/>
              <a:gd name="connsiteY6" fmla="*/ 3063240 h 3063240"/>
              <a:gd name="connsiteX7" fmla="*/ 0 w 2749295"/>
              <a:gd name="connsiteY7" fmla="*/ 331469 h 3063240"/>
              <a:gd name="connsiteX8" fmla="*/ 321565 w 2749295"/>
              <a:gd name="connsiteY8" fmla="*/ 3301 h 3063240"/>
              <a:gd name="connsiteX0" fmla="*/ 321565 w 2749295"/>
              <a:gd name="connsiteY0" fmla="*/ 3301 h 3063240"/>
              <a:gd name="connsiteX1" fmla="*/ 2746501 w 2749295"/>
              <a:gd name="connsiteY1" fmla="*/ 0 h 3063240"/>
              <a:gd name="connsiteX2" fmla="*/ 2746501 w 2749295"/>
              <a:gd name="connsiteY2" fmla="*/ 0 h 3063240"/>
              <a:gd name="connsiteX3" fmla="*/ 2746501 w 2749295"/>
              <a:gd name="connsiteY3" fmla="*/ 2685556 h 3063240"/>
              <a:gd name="connsiteX4" fmla="*/ 2745999 w 2749295"/>
              <a:gd name="connsiteY4" fmla="*/ 3057175 h 3063240"/>
              <a:gd name="connsiteX5" fmla="*/ 3301 w 2749295"/>
              <a:gd name="connsiteY5" fmla="*/ 3063240 h 3063240"/>
              <a:gd name="connsiteX6" fmla="*/ 3301 w 2749295"/>
              <a:gd name="connsiteY6" fmla="*/ 3063240 h 3063240"/>
              <a:gd name="connsiteX7" fmla="*/ 0 w 2749295"/>
              <a:gd name="connsiteY7" fmla="*/ 314963 h 3063240"/>
              <a:gd name="connsiteX8" fmla="*/ 321565 w 2749295"/>
              <a:gd name="connsiteY8" fmla="*/ 3301 h 30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9295" h="3063240">
                <a:moveTo>
                  <a:pt x="321565" y="3301"/>
                </a:moveTo>
                <a:lnTo>
                  <a:pt x="2746501" y="0"/>
                </a:lnTo>
                <a:lnTo>
                  <a:pt x="2746501" y="0"/>
                </a:lnTo>
                <a:lnTo>
                  <a:pt x="2746501" y="2685556"/>
                </a:lnTo>
                <a:cubicBezTo>
                  <a:pt x="2746501" y="2894145"/>
                  <a:pt x="2753110" y="3061050"/>
                  <a:pt x="2745999" y="3057175"/>
                </a:cubicBezTo>
                <a:cubicBezTo>
                  <a:pt x="2738888" y="3053300"/>
                  <a:pt x="911076" y="3059927"/>
                  <a:pt x="3301" y="3063240"/>
                </a:cubicBezTo>
                <a:lnTo>
                  <a:pt x="3301" y="3063240"/>
                </a:lnTo>
                <a:cubicBezTo>
                  <a:pt x="2201" y="2152650"/>
                  <a:pt x="1100" y="1225553"/>
                  <a:pt x="0" y="314963"/>
                </a:cubicBezTo>
                <a:cubicBezTo>
                  <a:pt x="0" y="106374"/>
                  <a:pt x="112976" y="3301"/>
                  <a:pt x="321565" y="3301"/>
                </a:cubicBezTo>
                <a:close/>
              </a:path>
            </a:pathLst>
          </a:custGeom>
          <a:solidFill>
            <a:schemeClr val="accent5"/>
          </a:solidFill>
        </p:spPr>
        <p:txBody>
          <a:bodyPr vert="horz" lIns="137160" tIns="274320" rIns="137160" bIns="274320" rtlCol="0" anchor="t" anchorCtr="0">
            <a:noAutofit/>
          </a:bodyPr>
          <a:lstStyle>
            <a:lvl1pPr marL="0" indent="0" algn="ctr">
              <a:buFont typeface="Arial" panose="020B0604020202020204" pitchFamily="34" charset="0"/>
              <a:buNone/>
              <a:defRPr lang="en-US" sz="1800" dirty="0">
                <a:solidFill>
                  <a:schemeClr val="accent4"/>
                </a:solidFill>
              </a:defRPr>
            </a:lvl1pPr>
          </a:lstStyle>
          <a:p>
            <a:pPr marL="287338" lvl="0" indent="-287338" algn="ctr"/>
            <a:r>
              <a:rPr lang="en-US" dirty="0"/>
              <a:t>Click icon to add picture</a:t>
            </a:r>
          </a:p>
        </p:txBody>
      </p:sp>
      <p:sp>
        <p:nvSpPr>
          <p:cNvPr id="14" name="Picture Placeholder 4">
            <a:extLst>
              <a:ext uri="{FF2B5EF4-FFF2-40B4-BE49-F238E27FC236}">
                <a16:creationId xmlns:a16="http://schemas.microsoft.com/office/drawing/2014/main" id="{65CB4C76-4971-1948-BAE9-D05A032525DA}"/>
              </a:ext>
            </a:extLst>
          </p:cNvPr>
          <p:cNvSpPr>
            <a:spLocks noGrp="1"/>
          </p:cNvSpPr>
          <p:nvPr>
            <p:ph type="pic" sz="quarter" idx="23"/>
          </p:nvPr>
        </p:nvSpPr>
        <p:spPr>
          <a:xfrm>
            <a:off x="8975814" y="3108960"/>
            <a:ext cx="2743746" cy="3291840"/>
          </a:xfrm>
          <a:custGeom>
            <a:avLst/>
            <a:gdLst>
              <a:gd name="connsiteX0" fmla="*/ 232349 w 2743200"/>
              <a:gd name="connsiteY0" fmla="*/ 0 h 3291840"/>
              <a:gd name="connsiteX1" fmla="*/ 2743200 w 2743200"/>
              <a:gd name="connsiteY1" fmla="*/ 0 h 3291840"/>
              <a:gd name="connsiteX2" fmla="*/ 2743200 w 2743200"/>
              <a:gd name="connsiteY2" fmla="*/ 0 h 3291840"/>
              <a:gd name="connsiteX3" fmla="*/ 2743200 w 2743200"/>
              <a:gd name="connsiteY3" fmla="*/ 3059491 h 3291840"/>
              <a:gd name="connsiteX4" fmla="*/ 2510851 w 2743200"/>
              <a:gd name="connsiteY4" fmla="*/ 3291840 h 3291840"/>
              <a:gd name="connsiteX5" fmla="*/ 0 w 2743200"/>
              <a:gd name="connsiteY5" fmla="*/ 3291840 h 3291840"/>
              <a:gd name="connsiteX6" fmla="*/ 0 w 2743200"/>
              <a:gd name="connsiteY6" fmla="*/ 3291840 h 3291840"/>
              <a:gd name="connsiteX7" fmla="*/ 0 w 2743200"/>
              <a:gd name="connsiteY7" fmla="*/ 232349 h 3291840"/>
              <a:gd name="connsiteX8" fmla="*/ 232349 w 2743200"/>
              <a:gd name="connsiteY8" fmla="*/ 0 h 3291840"/>
              <a:gd name="connsiteX0" fmla="*/ 59043 w 2794746"/>
              <a:gd name="connsiteY0" fmla="*/ 3747 h 3291840"/>
              <a:gd name="connsiteX1" fmla="*/ 2794746 w 2794746"/>
              <a:gd name="connsiteY1" fmla="*/ 0 h 3291840"/>
              <a:gd name="connsiteX2" fmla="*/ 2794746 w 2794746"/>
              <a:gd name="connsiteY2" fmla="*/ 0 h 3291840"/>
              <a:gd name="connsiteX3" fmla="*/ 2794746 w 2794746"/>
              <a:gd name="connsiteY3" fmla="*/ 3059491 h 3291840"/>
              <a:gd name="connsiteX4" fmla="*/ 2562397 w 2794746"/>
              <a:gd name="connsiteY4" fmla="*/ 3291840 h 3291840"/>
              <a:gd name="connsiteX5" fmla="*/ 51546 w 2794746"/>
              <a:gd name="connsiteY5" fmla="*/ 3291840 h 3291840"/>
              <a:gd name="connsiteX6" fmla="*/ 51546 w 2794746"/>
              <a:gd name="connsiteY6" fmla="*/ 3291840 h 3291840"/>
              <a:gd name="connsiteX7" fmla="*/ 51546 w 2794746"/>
              <a:gd name="connsiteY7" fmla="*/ 232349 h 3291840"/>
              <a:gd name="connsiteX8" fmla="*/ 59043 w 2794746"/>
              <a:gd name="connsiteY8" fmla="*/ 3747 h 3291840"/>
              <a:gd name="connsiteX0" fmla="*/ 7497 w 2743200"/>
              <a:gd name="connsiteY0" fmla="*/ 3747 h 3291840"/>
              <a:gd name="connsiteX1" fmla="*/ 2743200 w 2743200"/>
              <a:gd name="connsiteY1" fmla="*/ 0 h 3291840"/>
              <a:gd name="connsiteX2" fmla="*/ 2743200 w 2743200"/>
              <a:gd name="connsiteY2" fmla="*/ 0 h 3291840"/>
              <a:gd name="connsiteX3" fmla="*/ 2743200 w 2743200"/>
              <a:gd name="connsiteY3" fmla="*/ 3059491 h 3291840"/>
              <a:gd name="connsiteX4" fmla="*/ 2510851 w 2743200"/>
              <a:gd name="connsiteY4" fmla="*/ 3291840 h 3291840"/>
              <a:gd name="connsiteX5" fmla="*/ 0 w 2743200"/>
              <a:gd name="connsiteY5" fmla="*/ 3291840 h 3291840"/>
              <a:gd name="connsiteX6" fmla="*/ 0 w 2743200"/>
              <a:gd name="connsiteY6" fmla="*/ 3291840 h 3291840"/>
              <a:gd name="connsiteX7" fmla="*/ 0 w 2743200"/>
              <a:gd name="connsiteY7" fmla="*/ 232349 h 3291840"/>
              <a:gd name="connsiteX8" fmla="*/ 7497 w 2743200"/>
              <a:gd name="connsiteY8" fmla="*/ 3747 h 3291840"/>
              <a:gd name="connsiteX0" fmla="*/ 68 w 2750761"/>
              <a:gd name="connsiteY0" fmla="*/ 7495 h 3291840"/>
              <a:gd name="connsiteX1" fmla="*/ 2750761 w 2750761"/>
              <a:gd name="connsiteY1" fmla="*/ 0 h 3291840"/>
              <a:gd name="connsiteX2" fmla="*/ 2750761 w 2750761"/>
              <a:gd name="connsiteY2" fmla="*/ 0 h 3291840"/>
              <a:gd name="connsiteX3" fmla="*/ 2750761 w 2750761"/>
              <a:gd name="connsiteY3" fmla="*/ 3059491 h 3291840"/>
              <a:gd name="connsiteX4" fmla="*/ 2518412 w 2750761"/>
              <a:gd name="connsiteY4" fmla="*/ 3291840 h 3291840"/>
              <a:gd name="connsiteX5" fmla="*/ 7561 w 2750761"/>
              <a:gd name="connsiteY5" fmla="*/ 3291840 h 3291840"/>
              <a:gd name="connsiteX6" fmla="*/ 7561 w 2750761"/>
              <a:gd name="connsiteY6" fmla="*/ 3291840 h 3291840"/>
              <a:gd name="connsiteX7" fmla="*/ 7561 w 2750761"/>
              <a:gd name="connsiteY7" fmla="*/ 232349 h 3291840"/>
              <a:gd name="connsiteX8" fmla="*/ 68 w 2750761"/>
              <a:gd name="connsiteY8" fmla="*/ 7495 h 3291840"/>
              <a:gd name="connsiteX0" fmla="*/ 0 w 2750693"/>
              <a:gd name="connsiteY0" fmla="*/ 7495 h 3291840"/>
              <a:gd name="connsiteX1" fmla="*/ 2750693 w 2750693"/>
              <a:gd name="connsiteY1" fmla="*/ 0 h 3291840"/>
              <a:gd name="connsiteX2" fmla="*/ 2750693 w 2750693"/>
              <a:gd name="connsiteY2" fmla="*/ 0 h 3291840"/>
              <a:gd name="connsiteX3" fmla="*/ 2750693 w 2750693"/>
              <a:gd name="connsiteY3" fmla="*/ 3059491 h 3291840"/>
              <a:gd name="connsiteX4" fmla="*/ 2518344 w 2750693"/>
              <a:gd name="connsiteY4" fmla="*/ 3291840 h 3291840"/>
              <a:gd name="connsiteX5" fmla="*/ 7493 w 2750693"/>
              <a:gd name="connsiteY5" fmla="*/ 3291840 h 3291840"/>
              <a:gd name="connsiteX6" fmla="*/ 7493 w 2750693"/>
              <a:gd name="connsiteY6" fmla="*/ 3291840 h 3291840"/>
              <a:gd name="connsiteX7" fmla="*/ 0 w 2750693"/>
              <a:gd name="connsiteY7" fmla="*/ 7495 h 3291840"/>
              <a:gd name="connsiteX0" fmla="*/ 2578 w 2743746"/>
              <a:gd name="connsiteY0" fmla="*/ 4320 h 3291840"/>
              <a:gd name="connsiteX1" fmla="*/ 2743746 w 2743746"/>
              <a:gd name="connsiteY1" fmla="*/ 0 h 3291840"/>
              <a:gd name="connsiteX2" fmla="*/ 2743746 w 2743746"/>
              <a:gd name="connsiteY2" fmla="*/ 0 h 3291840"/>
              <a:gd name="connsiteX3" fmla="*/ 2743746 w 2743746"/>
              <a:gd name="connsiteY3" fmla="*/ 3059491 h 3291840"/>
              <a:gd name="connsiteX4" fmla="*/ 2511397 w 2743746"/>
              <a:gd name="connsiteY4" fmla="*/ 3291840 h 3291840"/>
              <a:gd name="connsiteX5" fmla="*/ 546 w 2743746"/>
              <a:gd name="connsiteY5" fmla="*/ 3291840 h 3291840"/>
              <a:gd name="connsiteX6" fmla="*/ 546 w 2743746"/>
              <a:gd name="connsiteY6" fmla="*/ 3291840 h 3291840"/>
              <a:gd name="connsiteX7" fmla="*/ 2578 w 2743746"/>
              <a:gd name="connsiteY7" fmla="*/ 4320 h 329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43746" h="3291840">
                <a:moveTo>
                  <a:pt x="2578" y="4320"/>
                </a:moveTo>
                <a:lnTo>
                  <a:pt x="2743746" y="0"/>
                </a:lnTo>
                <a:lnTo>
                  <a:pt x="2743746" y="0"/>
                </a:lnTo>
                <a:lnTo>
                  <a:pt x="2743746" y="3059491"/>
                </a:lnTo>
                <a:cubicBezTo>
                  <a:pt x="2743746" y="3187814"/>
                  <a:pt x="2639720" y="3291840"/>
                  <a:pt x="2511397" y="3291840"/>
                </a:cubicBezTo>
                <a:lnTo>
                  <a:pt x="546" y="3291840"/>
                </a:lnTo>
                <a:lnTo>
                  <a:pt x="546" y="3291840"/>
                </a:lnTo>
                <a:cubicBezTo>
                  <a:pt x="-1952" y="2197058"/>
                  <a:pt x="5076" y="1099102"/>
                  <a:pt x="2578" y="4320"/>
                </a:cubicBezTo>
                <a:close/>
              </a:path>
            </a:pathLst>
          </a:custGeom>
          <a:solidFill>
            <a:schemeClr val="accent5"/>
          </a:solidFill>
        </p:spPr>
        <p:txBody>
          <a:bodyPr vert="horz" lIns="137160" tIns="274320" rIns="137160" bIns="274320" rtlCol="0" anchor="t" anchorCtr="0">
            <a:noAutofit/>
          </a:bodyPr>
          <a:lstStyle>
            <a:lvl1pPr marL="0" indent="0" algn="ctr">
              <a:buFont typeface="Arial" panose="020B0604020202020204" pitchFamily="34" charset="0"/>
              <a:buNone/>
              <a:defRPr lang="en-US" sz="1800" dirty="0">
                <a:solidFill>
                  <a:schemeClr val="accent4"/>
                </a:solidFill>
              </a:defRPr>
            </a:lvl1pPr>
          </a:lstStyle>
          <a:p>
            <a:pPr marL="287338" lvl="0" indent="-287338" algn="ctr"/>
            <a:r>
              <a:rPr lang="en-US" dirty="0"/>
              <a:t>Click icon to add picture</a:t>
            </a:r>
          </a:p>
        </p:txBody>
      </p:sp>
      <p:sp>
        <p:nvSpPr>
          <p:cNvPr id="10" name="Content Placeholder 5">
            <a:extLst>
              <a:ext uri="{FF2B5EF4-FFF2-40B4-BE49-F238E27FC236}">
                <a16:creationId xmlns:a16="http://schemas.microsoft.com/office/drawing/2014/main" id="{DF44E331-A46F-418D-9D7E-A5E1C5DD2362}"/>
              </a:ext>
            </a:extLst>
          </p:cNvPr>
          <p:cNvSpPr>
            <a:spLocks noGrp="1"/>
          </p:cNvSpPr>
          <p:nvPr>
            <p:ph sz="quarter" idx="11"/>
          </p:nvPr>
        </p:nvSpPr>
        <p:spPr>
          <a:xfrm>
            <a:off x="473075" y="1289010"/>
            <a:ext cx="5165725" cy="5111790"/>
          </a:xfrm>
          <a:prstGeom prst="rect">
            <a:avLst/>
          </a:prstGeom>
        </p:spPr>
        <p:txBody>
          <a:bodyPr anchor="ctr" anchorCtr="0"/>
          <a:lstStyle>
            <a:lvl1pPr marL="285750" indent="-285750">
              <a:buClr>
                <a:schemeClr val="tx1"/>
              </a:buClr>
              <a:buFontTx/>
              <a:buBlip>
                <a:blip r:embed="rId3"/>
              </a:buBlip>
              <a:defRPr sz="2000">
                <a:solidFill>
                  <a:schemeClr val="tx1"/>
                </a:solidFill>
              </a:defRPr>
            </a:lvl1pPr>
            <a:lvl2pPr>
              <a:buClr>
                <a:schemeClr val="tx1"/>
              </a:buClr>
              <a:defRPr sz="1600">
                <a:solidFill>
                  <a:schemeClr val="tx1"/>
                </a:solidFill>
              </a:defRPr>
            </a:lvl2pPr>
            <a:lvl3pPr>
              <a:buClr>
                <a:schemeClr val="tx1"/>
              </a:buClr>
              <a:defRPr sz="1600">
                <a:solidFill>
                  <a:schemeClr val="tx1"/>
                </a:solidFill>
              </a:defRPr>
            </a:lvl3pPr>
            <a:lvl4pPr>
              <a:buClr>
                <a:schemeClr val="tx1"/>
              </a:buClr>
              <a:defRPr sz="1600">
                <a:solidFill>
                  <a:schemeClr val="tx1"/>
                </a:solidFill>
              </a:defRPr>
            </a:lvl4pPr>
            <a:lvl5pPr>
              <a:buClr>
                <a:schemeClr val="tx1"/>
              </a:buClr>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6C674C62-10A3-0F47-ADDB-FD34F1BBDD11}"/>
              </a:ext>
            </a:extLst>
          </p:cNvPr>
          <p:cNvSpPr>
            <a:spLocks noGrp="1"/>
          </p:cNvSpPr>
          <p:nvPr>
            <p:ph type="title"/>
          </p:nvPr>
        </p:nvSpPr>
        <p:spPr>
          <a:xfrm>
            <a:off x="473075" y="465927"/>
            <a:ext cx="5165725" cy="640080"/>
          </a:xfr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F7979A9B-1009-BE4D-B89C-EBFA57F7ECBA}"/>
              </a:ext>
            </a:extLst>
          </p:cNvPr>
          <p:cNvSpPr>
            <a:spLocks noGrp="1"/>
          </p:cNvSpPr>
          <p:nvPr>
            <p:ph type="sldNum" sz="quarter" idx="24"/>
          </p:nvPr>
        </p:nvSpPr>
        <p:spPr/>
        <p:txBody>
          <a:bodyPr/>
          <a:lstStyle/>
          <a:p>
            <a:pPr defTabSz="914377">
              <a:lnSpc>
                <a:spcPct val="90000"/>
              </a:lnSpc>
              <a:spcBef>
                <a:spcPts val="1800"/>
              </a:spcBef>
              <a:buSzPct val="95000"/>
            </a:pPr>
            <a:fld id="{EA543DA1-053B-459F-9A3B-E2E644C3A7CD}" type="slidenum">
              <a:rPr lang="en-US" smtClean="0"/>
              <a:pPr defTabSz="914377">
                <a:lnSpc>
                  <a:spcPct val="90000"/>
                </a:lnSpc>
                <a:spcBef>
                  <a:spcPts val="1800"/>
                </a:spcBef>
                <a:buSzPct val="95000"/>
              </a:pPr>
              <a:t>‹#›</a:t>
            </a:fld>
            <a:endParaRPr lang="en-US" dirty="0"/>
          </a:p>
        </p:txBody>
      </p:sp>
    </p:spTree>
    <p:custDataLst>
      <p:tags r:id="rId1"/>
    </p:custDataLst>
    <p:extLst>
      <p:ext uri="{BB962C8B-B14F-4D97-AF65-F5344CB8AC3E}">
        <p14:creationId xmlns:p14="http://schemas.microsoft.com/office/powerpoint/2010/main" val="234366449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Pic Square Left: Title and Sub w/ Brac">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067813-9DC8-BE45-A5CC-D2B27E417EB2}"/>
              </a:ext>
            </a:extLst>
          </p:cNvPr>
          <p:cNvSpPr>
            <a:spLocks noGrp="1"/>
          </p:cNvSpPr>
          <p:nvPr>
            <p:ph type="title"/>
          </p:nvPr>
        </p:nvSpPr>
        <p:spPr>
          <a:xfrm>
            <a:off x="6461125" y="2310673"/>
            <a:ext cx="4846955" cy="1314975"/>
          </a:xfrm>
        </p:spPr>
        <p:txBody>
          <a:bodyPr wrap="square" rIns="137160" anchor="b" anchorCtr="0">
            <a:spAutoFit/>
          </a:bodyPr>
          <a:lstStyle>
            <a:lvl1pPr algn="r">
              <a:defRPr sz="4400" spc="-150"/>
            </a:lvl1pPr>
          </a:lstStyle>
          <a:p>
            <a:r>
              <a:rPr lang="en-US"/>
              <a:t>Click to edit Master title style</a:t>
            </a:r>
            <a:endParaRPr lang="en-US" dirty="0"/>
          </a:p>
        </p:txBody>
      </p:sp>
      <p:grpSp>
        <p:nvGrpSpPr>
          <p:cNvPr id="3" name="Group 2">
            <a:extLst>
              <a:ext uri="{FF2B5EF4-FFF2-40B4-BE49-F238E27FC236}">
                <a16:creationId xmlns:a16="http://schemas.microsoft.com/office/drawing/2014/main" id="{6BB94095-1D80-924F-BABC-3CF3E38EDF4D}"/>
              </a:ext>
            </a:extLst>
          </p:cNvPr>
          <p:cNvGrpSpPr/>
          <p:nvPr/>
        </p:nvGrpSpPr>
        <p:grpSpPr>
          <a:xfrm>
            <a:off x="9748689" y="465429"/>
            <a:ext cx="1968750" cy="960120"/>
            <a:chOff x="9748689" y="465429"/>
            <a:chExt cx="1968750" cy="960120"/>
          </a:xfrm>
        </p:grpSpPr>
        <p:cxnSp>
          <p:nvCxnSpPr>
            <p:cNvPr id="6" name="Straight Connector 5">
              <a:extLst>
                <a:ext uri="{FF2B5EF4-FFF2-40B4-BE49-F238E27FC236}">
                  <a16:creationId xmlns:a16="http://schemas.microsoft.com/office/drawing/2014/main" id="{6F7AE0C7-D68C-D149-AA48-35700DF7FEFA}"/>
                </a:ext>
              </a:extLst>
            </p:cNvPr>
            <p:cNvCxnSpPr>
              <a:cxnSpLocks/>
            </p:cNvCxnSpPr>
            <p:nvPr/>
          </p:nvCxnSpPr>
          <p:spPr>
            <a:xfrm>
              <a:off x="9748689" y="550437"/>
              <a:ext cx="1968750" cy="0"/>
            </a:xfrm>
            <a:prstGeom prst="line">
              <a:avLst/>
            </a:prstGeom>
            <a:ln w="177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22828B3-84DF-184D-9F6C-53816AD6D3ED}"/>
                </a:ext>
              </a:extLst>
            </p:cNvPr>
            <p:cNvCxnSpPr>
              <a:cxnSpLocks/>
            </p:cNvCxnSpPr>
            <p:nvPr/>
          </p:nvCxnSpPr>
          <p:spPr>
            <a:xfrm>
              <a:off x="11633001" y="465429"/>
              <a:ext cx="0" cy="960120"/>
            </a:xfrm>
            <a:prstGeom prst="line">
              <a:avLst/>
            </a:prstGeom>
            <a:ln w="1778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8" name="Subtitle 2">
            <a:extLst>
              <a:ext uri="{FF2B5EF4-FFF2-40B4-BE49-F238E27FC236}">
                <a16:creationId xmlns:a16="http://schemas.microsoft.com/office/drawing/2014/main" id="{6D31F9B5-2900-F247-A86E-28333F41348B}"/>
              </a:ext>
            </a:extLst>
          </p:cNvPr>
          <p:cNvSpPr>
            <a:spLocks noGrp="1"/>
          </p:cNvSpPr>
          <p:nvPr>
            <p:ph type="subTitle" idx="1"/>
          </p:nvPr>
        </p:nvSpPr>
        <p:spPr>
          <a:xfrm>
            <a:off x="6461124" y="3644899"/>
            <a:ext cx="4846955" cy="1155701"/>
          </a:xfrm>
          <a:prstGeom prst="rect">
            <a:avLst/>
          </a:prstGeom>
        </p:spPr>
        <p:txBody>
          <a:bodyPr lIns="137160" tIns="182880" rIns="137160" bIns="182880" anchor="t" anchorCtr="0">
            <a:spAutoFit/>
          </a:bodyPr>
          <a:lstStyle>
            <a:lvl1pPr marL="0" indent="0" algn="r">
              <a:buNone/>
              <a:defRPr sz="2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5" name="Picture Placeholder 44">
            <a:extLst>
              <a:ext uri="{FF2B5EF4-FFF2-40B4-BE49-F238E27FC236}">
                <a16:creationId xmlns:a16="http://schemas.microsoft.com/office/drawing/2014/main" id="{2AC46A0D-AD84-9648-8345-B953D8E0AEC7}"/>
              </a:ext>
            </a:extLst>
          </p:cNvPr>
          <p:cNvSpPr>
            <a:spLocks noGrp="1"/>
          </p:cNvSpPr>
          <p:nvPr>
            <p:ph type="pic" sz="quarter" idx="15"/>
          </p:nvPr>
        </p:nvSpPr>
        <p:spPr>
          <a:xfrm>
            <a:off x="475016" y="454025"/>
            <a:ext cx="5162079" cy="5942013"/>
          </a:xfrm>
          <a:custGeom>
            <a:avLst/>
            <a:gdLst>
              <a:gd name="connsiteX0" fmla="*/ 333574 w 5162079"/>
              <a:gd name="connsiteY0" fmla="*/ 0 h 5942013"/>
              <a:gd name="connsiteX1" fmla="*/ 3350953 w 5162079"/>
              <a:gd name="connsiteY1" fmla="*/ 0 h 5942013"/>
              <a:gd name="connsiteX2" fmla="*/ 4828505 w 5162079"/>
              <a:gd name="connsiteY2" fmla="*/ 0 h 5942013"/>
              <a:gd name="connsiteX3" fmla="*/ 5162079 w 5162079"/>
              <a:gd name="connsiteY3" fmla="*/ 0 h 5942013"/>
              <a:gd name="connsiteX4" fmla="*/ 5162079 w 5162079"/>
              <a:gd name="connsiteY4" fmla="*/ 333574 h 5942013"/>
              <a:gd name="connsiteX5" fmla="*/ 5162079 w 5162079"/>
              <a:gd name="connsiteY5" fmla="*/ 1146175 h 5942013"/>
              <a:gd name="connsiteX6" fmla="*/ 5162079 w 5162079"/>
              <a:gd name="connsiteY6" fmla="*/ 5608439 h 5942013"/>
              <a:gd name="connsiteX7" fmla="*/ 4828505 w 5162079"/>
              <a:gd name="connsiteY7" fmla="*/ 5942013 h 5942013"/>
              <a:gd name="connsiteX8" fmla="*/ 333574 w 5162079"/>
              <a:gd name="connsiteY8" fmla="*/ 5942013 h 5942013"/>
              <a:gd name="connsiteX9" fmla="*/ 0 w 5162079"/>
              <a:gd name="connsiteY9" fmla="*/ 5608439 h 5942013"/>
              <a:gd name="connsiteX10" fmla="*/ 0 w 5162079"/>
              <a:gd name="connsiteY10" fmla="*/ 333574 h 5942013"/>
              <a:gd name="connsiteX11" fmla="*/ 333574 w 5162079"/>
              <a:gd name="connsiteY11" fmla="*/ 0 h 594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2079" h="5942013">
                <a:moveTo>
                  <a:pt x="333574" y="0"/>
                </a:moveTo>
                <a:lnTo>
                  <a:pt x="3350953" y="0"/>
                </a:lnTo>
                <a:lnTo>
                  <a:pt x="4828505" y="0"/>
                </a:lnTo>
                <a:lnTo>
                  <a:pt x="5162079" y="0"/>
                </a:lnTo>
                <a:lnTo>
                  <a:pt x="5162079" y="333574"/>
                </a:lnTo>
                <a:lnTo>
                  <a:pt x="5162079" y="1146175"/>
                </a:lnTo>
                <a:lnTo>
                  <a:pt x="5162079" y="5608439"/>
                </a:lnTo>
                <a:cubicBezTo>
                  <a:pt x="5162079" y="5792667"/>
                  <a:pt x="5012733" y="5942013"/>
                  <a:pt x="4828505" y="5942013"/>
                </a:cubicBezTo>
                <a:lnTo>
                  <a:pt x="333574" y="5942013"/>
                </a:lnTo>
                <a:cubicBezTo>
                  <a:pt x="149346" y="5942013"/>
                  <a:pt x="0" y="5792667"/>
                  <a:pt x="0" y="5608439"/>
                </a:cubicBezTo>
                <a:lnTo>
                  <a:pt x="0" y="333574"/>
                </a:lnTo>
                <a:cubicBezTo>
                  <a:pt x="0" y="149346"/>
                  <a:pt x="149346" y="0"/>
                  <a:pt x="333574" y="0"/>
                </a:cubicBezTo>
                <a:close/>
              </a:path>
            </a:pathLst>
          </a:custGeom>
          <a:solidFill>
            <a:schemeClr val="accent5"/>
          </a:solidFill>
        </p:spPr>
        <p:txBody>
          <a:bodyPr wrap="square">
            <a:noAutofit/>
          </a:bodyPr>
          <a:lstStyle>
            <a:lvl1pPr marL="0" indent="0">
              <a:buNone/>
              <a:defRPr/>
            </a:lvl1pPr>
          </a:lstStyle>
          <a:p>
            <a:r>
              <a:rPr lang="en-US" dirty="0"/>
              <a:t>Click icon to add picture</a:t>
            </a:r>
          </a:p>
        </p:txBody>
      </p:sp>
    </p:spTree>
    <p:custDataLst>
      <p:tags r:id="rId1"/>
    </p:custDataLst>
    <p:extLst>
      <p:ext uri="{BB962C8B-B14F-4D97-AF65-F5344CB8AC3E}">
        <p14:creationId xmlns:p14="http://schemas.microsoft.com/office/powerpoint/2010/main" val="2053281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Cover - white with fries">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alphaModFix amt="8000"/>
            <a:extLst>
              <a:ext uri="{28A0092B-C50C-407E-A947-70E740481C1C}">
                <a14:useLocalDpi xmlns:a14="http://schemas.microsoft.com/office/drawing/2010/main"/>
              </a:ext>
            </a:extLst>
          </a:blip>
          <a:stretch>
            <a:fillRect/>
          </a:stretch>
        </p:blipFill>
        <p:spPr>
          <a:xfrm>
            <a:off x="7227794" y="3128699"/>
            <a:ext cx="4577125" cy="3721588"/>
          </a:xfrm>
          <a:prstGeom prst="rect">
            <a:avLst/>
          </a:prstGeom>
        </p:spPr>
      </p:pic>
      <p:sp>
        <p:nvSpPr>
          <p:cNvPr id="19" name="Text Placeholder 3"/>
          <p:cNvSpPr>
            <a:spLocks noGrp="1"/>
          </p:cNvSpPr>
          <p:nvPr>
            <p:ph type="body" sz="quarter" idx="13" hasCustomPrompt="1"/>
          </p:nvPr>
        </p:nvSpPr>
        <p:spPr>
          <a:xfrm>
            <a:off x="761069" y="2574404"/>
            <a:ext cx="7598723" cy="1999943"/>
          </a:xfrm>
          <a:prstGeom prst="rect">
            <a:avLst/>
          </a:prstGeom>
        </p:spPr>
        <p:txBody>
          <a:bodyPr lIns="0" tIns="0" rIns="0" bIns="0" anchor="b" anchorCtr="0">
            <a:noAutofit/>
          </a:bodyPr>
          <a:lstStyle>
            <a:lvl1pPr marL="0" indent="0">
              <a:lnSpc>
                <a:spcPct val="80000"/>
              </a:lnSpc>
              <a:buNone/>
              <a:defRPr sz="9000" b="1" spc="-300" baseline="0">
                <a:solidFill>
                  <a:srgbClr val="FFC83A"/>
                </a:solidFill>
                <a:latin typeface="Arial" charset="0"/>
                <a:ea typeface="Arial" charset="0"/>
                <a:cs typeface="Arial" charset="0"/>
              </a:defRPr>
            </a:lvl1pPr>
          </a:lstStyle>
          <a:p>
            <a:pPr lvl="0"/>
            <a:r>
              <a:rPr lang="en-US" dirty="0"/>
              <a:t>Presentation title.</a:t>
            </a:r>
          </a:p>
        </p:txBody>
      </p:sp>
      <p:sp>
        <p:nvSpPr>
          <p:cNvPr id="20" name="Text Placeholder 3"/>
          <p:cNvSpPr>
            <a:spLocks noGrp="1"/>
          </p:cNvSpPr>
          <p:nvPr>
            <p:ph type="body" sz="quarter" idx="14" hasCustomPrompt="1"/>
          </p:nvPr>
        </p:nvSpPr>
        <p:spPr>
          <a:xfrm>
            <a:off x="840059" y="4869146"/>
            <a:ext cx="7598722" cy="335126"/>
          </a:xfrm>
          <a:prstGeom prst="rect">
            <a:avLst/>
          </a:prstGeom>
        </p:spPr>
        <p:txBody>
          <a:bodyPr lIns="0" tIns="0" rIns="0" bIns="0">
            <a:noAutofit/>
          </a:bodyPr>
          <a:lstStyle>
            <a:lvl1pPr marL="0" indent="0">
              <a:lnSpc>
                <a:spcPct val="80000"/>
              </a:lnSpc>
              <a:buNone/>
              <a:defRPr sz="1800" b="1" spc="0" baseline="0">
                <a:solidFill>
                  <a:schemeClr val="tx1"/>
                </a:solidFill>
                <a:latin typeface="Arial" charset="0"/>
                <a:ea typeface="Arial" charset="0"/>
                <a:cs typeface="Arial" charset="0"/>
              </a:defRPr>
            </a:lvl1pPr>
          </a:lstStyle>
          <a:p>
            <a:pPr lvl="0"/>
            <a:r>
              <a:rPr lang="en-US" dirty="0" err="1"/>
              <a:t>Donec</a:t>
            </a:r>
            <a:r>
              <a:rPr lang="en-US" dirty="0"/>
              <a:t> </a:t>
            </a:r>
            <a:r>
              <a:rPr lang="en-US" dirty="0" err="1"/>
              <a:t>ugglamcorper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a:t>
            </a:r>
          </a:p>
        </p:txBody>
      </p:sp>
      <p:sp>
        <p:nvSpPr>
          <p:cNvPr id="21" name="Text Placeholder 3"/>
          <p:cNvSpPr>
            <a:spLocks noGrp="1"/>
          </p:cNvSpPr>
          <p:nvPr>
            <p:ph type="body" sz="quarter" idx="15" hasCustomPrompt="1"/>
          </p:nvPr>
        </p:nvSpPr>
        <p:spPr>
          <a:xfrm>
            <a:off x="840059" y="5204272"/>
            <a:ext cx="7598722" cy="335126"/>
          </a:xfrm>
          <a:prstGeom prst="rect">
            <a:avLst/>
          </a:prstGeom>
        </p:spPr>
        <p:txBody>
          <a:bodyPr lIns="0" tIns="0" rIns="0" bIns="0">
            <a:noAutofit/>
          </a:bodyPr>
          <a:lstStyle>
            <a:lvl1pPr marL="0" indent="0">
              <a:lnSpc>
                <a:spcPct val="80000"/>
              </a:lnSpc>
              <a:buNone/>
              <a:defRPr sz="1200" b="0" spc="0" baseline="0">
                <a:solidFill>
                  <a:schemeClr val="tx1"/>
                </a:solidFill>
                <a:latin typeface="Arial" charset="0"/>
                <a:ea typeface="Arial" charset="0"/>
                <a:cs typeface="Arial" charset="0"/>
              </a:defRPr>
            </a:lvl1pPr>
          </a:lstStyle>
          <a:p>
            <a:pPr lvl="0"/>
            <a:r>
              <a:rPr lang="en-US" dirty="0"/>
              <a:t>Month Day 2018</a:t>
            </a:r>
          </a:p>
        </p:txBody>
      </p:sp>
    </p:spTree>
    <p:extLst>
      <p:ext uri="{BB962C8B-B14F-4D97-AF65-F5344CB8AC3E}">
        <p14:creationId xmlns:p14="http://schemas.microsoft.com/office/powerpoint/2010/main" val="2544379620"/>
      </p:ext>
    </p:extLst>
  </p:cSld>
  <p:clrMapOvr>
    <a:masterClrMapping/>
  </p:clrMapOvr>
  <p:transition spd="med"/>
  <p:extLst>
    <p:ext uri="{DCECCB84-F9BA-43D5-87BE-67443E8EF086}">
      <p15:sldGuideLst xmlns:p15="http://schemas.microsoft.com/office/powerpoint/2012/main">
        <p15:guide id="1" orient="horz" pos="4104">
          <p15:clr>
            <a:srgbClr val="FBAE40"/>
          </p15:clr>
        </p15:guide>
        <p15:guide id="2" pos="528">
          <p15:clr>
            <a:srgbClr val="FBAE40"/>
          </p15:clr>
        </p15:guide>
        <p15:guide id="3" pos="7152">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Mockup - Blank">
    <p:spTree>
      <p:nvGrpSpPr>
        <p:cNvPr id="1" name=""/>
        <p:cNvGrpSpPr/>
        <p:nvPr/>
      </p:nvGrpSpPr>
      <p:grpSpPr>
        <a:xfrm>
          <a:off x="0" y="0"/>
          <a:ext cx="0" cy="0"/>
          <a:chOff x="0" y="0"/>
          <a:chExt cx="0" cy="0"/>
        </a:xfrm>
      </p:grpSpPr>
      <p:sp>
        <p:nvSpPr>
          <p:cNvPr id="3" name="Text Placeholder 2"/>
          <p:cNvSpPr>
            <a:spLocks noGrp="1"/>
          </p:cNvSpPr>
          <p:nvPr>
            <p:ph type="body" sz="quarter" idx="16" hasCustomPrompt="1"/>
          </p:nvPr>
        </p:nvSpPr>
        <p:spPr>
          <a:xfrm>
            <a:off x="804747" y="1488000"/>
            <a:ext cx="4387185" cy="1478224"/>
          </a:xfrm>
        </p:spPr>
        <p:txBody>
          <a:bodyPr lIns="0" tIns="0" rIns="0" bIns="0">
            <a:normAutofit/>
          </a:bodyPr>
          <a:lstStyle>
            <a:lvl1pPr marL="0" indent="0">
              <a:buNone/>
              <a:defRPr sz="5000" b="1" spc="-150" baseline="0">
                <a:solidFill>
                  <a:srgbClr val="FFC83A"/>
                </a:solidFill>
              </a:defRPr>
            </a:lvl1pPr>
          </a:lstStyle>
          <a:p>
            <a:pPr lvl="0"/>
            <a:r>
              <a:rPr lang="en-US" dirty="0"/>
              <a:t>This is a description.</a:t>
            </a:r>
          </a:p>
        </p:txBody>
      </p:sp>
      <p:sp>
        <p:nvSpPr>
          <p:cNvPr id="11" name="Rectangle 10"/>
          <p:cNvSpPr/>
          <p:nvPr/>
        </p:nvSpPr>
        <p:spPr>
          <a:xfrm>
            <a:off x="838200" y="816706"/>
            <a:ext cx="914400" cy="54864"/>
          </a:xfrm>
          <a:prstGeom prst="rect">
            <a:avLst/>
          </a:prstGeom>
          <a:solidFill>
            <a:srgbClr val="FFC7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2" name="Text Placeholder 3"/>
          <p:cNvSpPr>
            <a:spLocks noGrp="1"/>
          </p:cNvSpPr>
          <p:nvPr>
            <p:ph type="body" sz="quarter" idx="20" hasCustomPrompt="1"/>
          </p:nvPr>
        </p:nvSpPr>
        <p:spPr>
          <a:xfrm>
            <a:off x="838200" y="603903"/>
            <a:ext cx="3360890" cy="112538"/>
          </a:xfrm>
        </p:spPr>
        <p:txBody>
          <a:bodyPr lIns="0" tIns="0" rIns="0" bIns="0">
            <a:noAutofit/>
          </a:bodyPr>
          <a:lstStyle>
            <a:lvl1pPr marL="0" indent="0">
              <a:lnSpc>
                <a:spcPct val="80000"/>
              </a:lnSpc>
              <a:buNone/>
              <a:defRPr sz="1200" b="1" i="0" spc="0" baseline="0">
                <a:solidFill>
                  <a:schemeClr val="tx1"/>
                </a:solidFill>
                <a:latin typeface="Arial" charset="0"/>
                <a:ea typeface="Arial" charset="0"/>
                <a:cs typeface="Arial" charset="0"/>
              </a:defRPr>
            </a:lvl1pPr>
          </a:lstStyle>
          <a:p>
            <a:pPr lvl="0"/>
            <a:r>
              <a:rPr lang="en-US" dirty="0"/>
              <a:t>Optional eyebrow.</a:t>
            </a:r>
          </a:p>
        </p:txBody>
      </p:sp>
      <p:sp>
        <p:nvSpPr>
          <p:cNvPr id="8" name="Text Placeholder 3"/>
          <p:cNvSpPr>
            <a:spLocks noGrp="1"/>
          </p:cNvSpPr>
          <p:nvPr>
            <p:ph type="body" sz="quarter" idx="14" hasCustomPrompt="1"/>
          </p:nvPr>
        </p:nvSpPr>
        <p:spPr>
          <a:xfrm>
            <a:off x="838200" y="3233928"/>
            <a:ext cx="4353732" cy="990931"/>
          </a:xfrm>
        </p:spPr>
        <p:txBody>
          <a:bodyPr lIns="0" tIns="0" rIns="0" bIns="0">
            <a:noAutofit/>
          </a:bodyPr>
          <a:lstStyle>
            <a:lvl1pPr marL="0" indent="0" algn="l">
              <a:lnSpc>
                <a:spcPct val="120000"/>
              </a:lnSpc>
              <a:buNone/>
              <a:defRPr sz="1600" b="0" spc="0" baseline="0">
                <a:solidFill>
                  <a:schemeClr val="tx1"/>
                </a:solidFill>
                <a:latin typeface="Arial" charset="0"/>
                <a:ea typeface="Arial" charset="0"/>
                <a:cs typeface="Arial" charset="0"/>
              </a:defRPr>
            </a:lvl1pPr>
          </a:lstStyle>
          <a:p>
            <a:pPr lvl="0"/>
            <a:r>
              <a:rPr lang="en-US" dirty="0" err="1"/>
              <a:t>Praesent</a:t>
            </a:r>
            <a:r>
              <a:rPr lang="en-US" dirty="0"/>
              <a:t> </a:t>
            </a:r>
            <a:r>
              <a:rPr lang="en-US" dirty="0" err="1"/>
              <a:t>commodo</a:t>
            </a:r>
            <a:r>
              <a:rPr lang="en-US" dirty="0"/>
              <a:t> cursus magna, </a:t>
            </a:r>
            <a:r>
              <a:rPr lang="en-US" dirty="0" err="1"/>
              <a:t>vel</a:t>
            </a:r>
            <a:r>
              <a:rPr lang="en-US" dirty="0"/>
              <a:t> </a:t>
            </a:r>
            <a:r>
              <a:rPr lang="en-US" dirty="0" err="1"/>
              <a:t>scelerisque</a:t>
            </a:r>
            <a:r>
              <a:rPr lang="en-US" dirty="0"/>
              <a:t> </a:t>
            </a:r>
            <a:r>
              <a:rPr lang="en-US" dirty="0" err="1"/>
              <a:t>nisl</a:t>
            </a:r>
            <a:r>
              <a:rPr lang="en-US" dirty="0"/>
              <a:t> </a:t>
            </a:r>
            <a:r>
              <a:rPr lang="en-US" dirty="0" err="1"/>
              <a:t>consectetur</a:t>
            </a:r>
            <a:r>
              <a:rPr lang="en-US" dirty="0"/>
              <a:t> et. </a:t>
            </a:r>
            <a:r>
              <a:rPr lang="en-US" dirty="0" err="1"/>
              <a:t>Duis</a:t>
            </a:r>
            <a:r>
              <a:rPr lang="en-US" dirty="0"/>
              <a:t> </a:t>
            </a:r>
            <a:r>
              <a:rPr lang="en-US" dirty="0" err="1"/>
              <a:t>mollis</a:t>
            </a:r>
            <a:r>
              <a:rPr lang="en-US" dirty="0"/>
              <a:t>, </a:t>
            </a:r>
            <a:r>
              <a:rPr lang="en-US" dirty="0" err="1"/>
              <a:t>est</a:t>
            </a:r>
            <a:r>
              <a:rPr lang="en-US" dirty="0"/>
              <a:t> non </a:t>
            </a:r>
            <a:r>
              <a:rPr lang="en-US" dirty="0" err="1"/>
              <a:t>commodo</a:t>
            </a:r>
            <a:r>
              <a:rPr lang="en-US" dirty="0"/>
              <a:t> </a:t>
            </a:r>
            <a:r>
              <a:rPr lang="en-US" dirty="0" err="1"/>
              <a:t>luctus</a:t>
            </a:r>
            <a:r>
              <a:rPr lang="en-US" dirty="0"/>
              <a:t>, nisi </a:t>
            </a:r>
            <a:r>
              <a:rPr lang="en-US" dirty="0" err="1"/>
              <a:t>erat</a:t>
            </a:r>
            <a:r>
              <a:rPr lang="en-US" dirty="0"/>
              <a:t> </a:t>
            </a:r>
            <a:r>
              <a:rPr lang="en-US" dirty="0" err="1"/>
              <a:t>porttitor</a:t>
            </a:r>
            <a:r>
              <a:rPr lang="en-US" dirty="0"/>
              <a:t> ligula.</a:t>
            </a:r>
          </a:p>
        </p:txBody>
      </p:sp>
      <p:pic>
        <p:nvPicPr>
          <p:cNvPr id="9" name="pasted-image.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6378970"/>
            <a:ext cx="170171" cy="136130"/>
          </a:xfrm>
          <a:prstGeom prst="rect">
            <a:avLst/>
          </a:prstGeom>
          <a:ln w="3175">
            <a:miter lim="400000"/>
          </a:ln>
        </p:spPr>
      </p:pic>
    </p:spTree>
    <p:extLst>
      <p:ext uri="{BB962C8B-B14F-4D97-AF65-F5344CB8AC3E}">
        <p14:creationId xmlns:p14="http://schemas.microsoft.com/office/powerpoint/2010/main" val="1360475384"/>
      </p:ext>
    </p:extLst>
  </p:cSld>
  <p:clrMapOvr>
    <a:masterClrMapping/>
  </p:clrMapOvr>
  <p:transition spd="med"/>
  <p:extLst>
    <p:ext uri="{DCECCB84-F9BA-43D5-87BE-67443E8EF086}">
      <p15:sldGuideLst xmlns:p15="http://schemas.microsoft.com/office/powerpoint/2012/main">
        <p15:guide id="1" orient="horz" pos="4104">
          <p15:clr>
            <a:srgbClr val="FBAE40"/>
          </p15:clr>
        </p15:guide>
        <p15:guide id="2" pos="528">
          <p15:clr>
            <a:srgbClr val="FBAE40"/>
          </p15:clr>
        </p15:guide>
        <p15:guide id="3" pos="7152">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63402-425A-4944-8104-1937C489ECDC}"/>
              </a:ext>
            </a:extLst>
          </p:cNvPr>
          <p:cNvSpPr>
            <a:spLocks noGrp="1"/>
          </p:cNvSpPr>
          <p:nvPr>
            <p:ph type="title"/>
          </p:nvPr>
        </p:nvSpPr>
        <p:spPr/>
        <p:txBody>
          <a:bodyPr/>
          <a:lstStyle/>
          <a:p>
            <a:r>
              <a:rPr lang="en-US"/>
              <a:t>Click to edit Master title style</a:t>
            </a:r>
            <a:endParaRPr lang="en-US" dirty="0"/>
          </a:p>
        </p:txBody>
      </p:sp>
      <p:sp>
        <p:nvSpPr>
          <p:cNvPr id="6" name="Content Placeholder 5">
            <a:extLst>
              <a:ext uri="{FF2B5EF4-FFF2-40B4-BE49-F238E27FC236}">
                <a16:creationId xmlns:a16="http://schemas.microsoft.com/office/drawing/2014/main" id="{AB8EC0ED-BB8D-4101-BC74-E297AC472515}"/>
              </a:ext>
            </a:extLst>
          </p:cNvPr>
          <p:cNvSpPr>
            <a:spLocks noGrp="1"/>
          </p:cNvSpPr>
          <p:nvPr>
            <p:ph sz="quarter" idx="10"/>
          </p:nvPr>
        </p:nvSpPr>
        <p:spPr>
          <a:xfrm>
            <a:off x="334963" y="1235075"/>
            <a:ext cx="11522075" cy="51206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B56D2486-EC9D-40B0-BF28-B91E6BBE6724}"/>
              </a:ext>
            </a:extLst>
          </p:cNvPr>
          <p:cNvSpPr>
            <a:spLocks noGrp="1"/>
          </p:cNvSpPr>
          <p:nvPr>
            <p:ph type="sldNum" sz="quarter" idx="4"/>
          </p:nvPr>
        </p:nvSpPr>
        <p:spPr>
          <a:xfrm>
            <a:off x="11602484" y="6488977"/>
            <a:ext cx="254236" cy="140423"/>
          </a:xfrm>
          <a:prstGeom prst="rect">
            <a:avLst/>
          </a:prstGeom>
        </p:spPr>
        <p:txBody>
          <a:bodyPr wrap="none" lIns="45720" tIns="0" rIns="45720" bIns="0" anchor="b" anchorCtr="0">
            <a:spAutoFit/>
          </a:bodyPr>
          <a:lstStyle>
            <a:lvl1pPr>
              <a:defRPr lang="en-US" sz="1000" smtClean="0"/>
            </a:lvl1pPr>
          </a:lstStyle>
          <a:p>
            <a:pPr algn="r" defTabSz="914377">
              <a:lnSpc>
                <a:spcPct val="90000"/>
              </a:lnSpc>
              <a:spcBef>
                <a:spcPts val="1800"/>
              </a:spcBef>
              <a:buSzPct val="95000"/>
            </a:pPr>
            <a:fld id="{EA543DA1-053B-459F-9A3B-E2E644C3A7CD}" type="slidenum">
              <a:rPr lang="en-US" smtClean="0"/>
              <a:pPr algn="r" defTabSz="914377">
                <a:lnSpc>
                  <a:spcPct val="90000"/>
                </a:lnSpc>
                <a:spcBef>
                  <a:spcPts val="1800"/>
                </a:spcBef>
                <a:buSzPct val="95000"/>
              </a:pPr>
              <a:t>‹#›</a:t>
            </a:fld>
            <a:endParaRPr lang="en-US" dirty="0"/>
          </a:p>
        </p:txBody>
      </p:sp>
    </p:spTree>
    <p:custDataLst>
      <p:tags r:id="rId1"/>
    </p:custDataLst>
    <p:extLst>
      <p:ext uri="{BB962C8B-B14F-4D97-AF65-F5344CB8AC3E}">
        <p14:creationId xmlns:p14="http://schemas.microsoft.com/office/powerpoint/2010/main" val="426034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605">
          <p15:clr>
            <a:srgbClr val="FBAE40"/>
          </p15:clr>
        </p15:guide>
        <p15:guide id="2" orient="horz" pos="778">
          <p15:clr>
            <a:srgbClr val="FBAE40"/>
          </p15:clr>
        </p15:guide>
        <p15:guide id="3" orient="horz" pos="4003">
          <p15:clr>
            <a:srgbClr val="FBAE40"/>
          </p15:clr>
        </p15:guide>
        <p15:guide id="4" orient="horz" pos="239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Mockup - 2 phones with text">
    <p:spTree>
      <p:nvGrpSpPr>
        <p:cNvPr id="1" name=""/>
        <p:cNvGrpSpPr/>
        <p:nvPr/>
      </p:nvGrpSpPr>
      <p:grpSpPr>
        <a:xfrm>
          <a:off x="0" y="0"/>
          <a:ext cx="0" cy="0"/>
          <a:chOff x="0" y="0"/>
          <a:chExt cx="0" cy="0"/>
        </a:xfrm>
      </p:grpSpPr>
      <p:sp>
        <p:nvSpPr>
          <p:cNvPr id="19" name="Picture Placeholder 4"/>
          <p:cNvSpPr>
            <a:spLocks noGrp="1"/>
          </p:cNvSpPr>
          <p:nvPr>
            <p:ph type="pic" sz="quarter" idx="24" hasCustomPrompt="1"/>
          </p:nvPr>
        </p:nvSpPr>
        <p:spPr>
          <a:xfrm>
            <a:off x="4882277" y="1206706"/>
            <a:ext cx="3028014" cy="5422889"/>
          </a:xfrm>
          <a:solidFill>
            <a:schemeClr val="tx2"/>
          </a:solidFill>
          <a:ln>
            <a:noFill/>
          </a:ln>
        </p:spPr>
        <p:txBody>
          <a:bodyPr anchor="ctr">
            <a:normAutofit/>
          </a:bodyPr>
          <a:lstStyle>
            <a:lvl1pPr marL="0" indent="0" algn="ctr">
              <a:buNone/>
              <a:defRPr sz="1200">
                <a:solidFill>
                  <a:schemeClr val="bg2"/>
                </a:solidFill>
              </a:defRPr>
            </a:lvl1pPr>
          </a:lstStyle>
          <a:p>
            <a:r>
              <a:rPr lang="en-US" dirty="0"/>
              <a:t>Place image here.</a:t>
            </a:r>
          </a:p>
        </p:txBody>
      </p:sp>
      <p:sp>
        <p:nvSpPr>
          <p:cNvPr id="11" name="Rectangle 10"/>
          <p:cNvSpPr/>
          <p:nvPr/>
        </p:nvSpPr>
        <p:spPr>
          <a:xfrm>
            <a:off x="838200" y="816706"/>
            <a:ext cx="914400" cy="54864"/>
          </a:xfrm>
          <a:prstGeom prst="rect">
            <a:avLst/>
          </a:prstGeom>
          <a:solidFill>
            <a:srgbClr val="FFC7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Text Placeholder 3"/>
          <p:cNvSpPr>
            <a:spLocks noGrp="1"/>
          </p:cNvSpPr>
          <p:nvPr>
            <p:ph type="body" sz="quarter" idx="20" hasCustomPrompt="1"/>
          </p:nvPr>
        </p:nvSpPr>
        <p:spPr>
          <a:xfrm>
            <a:off x="838200" y="603903"/>
            <a:ext cx="3360890" cy="112538"/>
          </a:xfrm>
        </p:spPr>
        <p:txBody>
          <a:bodyPr lIns="0" tIns="0" rIns="0" bIns="0">
            <a:noAutofit/>
          </a:bodyPr>
          <a:lstStyle>
            <a:lvl1pPr marL="0" indent="0">
              <a:lnSpc>
                <a:spcPct val="80000"/>
              </a:lnSpc>
              <a:buNone/>
              <a:defRPr sz="1200" b="1" i="0" spc="0" baseline="0">
                <a:solidFill>
                  <a:schemeClr val="tx1"/>
                </a:solidFill>
                <a:latin typeface="Arial" charset="0"/>
                <a:ea typeface="Arial" charset="0"/>
                <a:cs typeface="Arial" charset="0"/>
              </a:defRPr>
            </a:lvl1pPr>
          </a:lstStyle>
          <a:p>
            <a:pPr lvl="0"/>
            <a:r>
              <a:rPr lang="en-US" dirty="0"/>
              <a:t>Optional eyebrow.</a:t>
            </a:r>
          </a:p>
        </p:txBody>
      </p:sp>
      <p:pic>
        <p:nvPicPr>
          <p:cNvPr id="9" name="pasted-image.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6378970"/>
            <a:ext cx="170171" cy="136130"/>
          </a:xfrm>
          <a:prstGeom prst="rect">
            <a:avLst/>
          </a:prstGeom>
          <a:ln w="3175">
            <a:miter lim="400000"/>
          </a:ln>
        </p:spPr>
      </p:pic>
      <p:sp>
        <p:nvSpPr>
          <p:cNvPr id="10" name="Text Placeholder 2"/>
          <p:cNvSpPr>
            <a:spLocks noGrp="1"/>
          </p:cNvSpPr>
          <p:nvPr>
            <p:ph type="body" sz="quarter" idx="16" hasCustomPrompt="1"/>
          </p:nvPr>
        </p:nvSpPr>
        <p:spPr>
          <a:xfrm>
            <a:off x="804747" y="1488000"/>
            <a:ext cx="3070210" cy="891306"/>
          </a:xfrm>
        </p:spPr>
        <p:txBody>
          <a:bodyPr lIns="0" tIns="0" rIns="0" bIns="0">
            <a:noAutofit/>
          </a:bodyPr>
          <a:lstStyle>
            <a:lvl1pPr marL="0" indent="0">
              <a:buNone/>
              <a:defRPr sz="3600" b="1" spc="-150" baseline="0">
                <a:solidFill>
                  <a:srgbClr val="FFC83A"/>
                </a:solidFill>
              </a:defRPr>
            </a:lvl1pPr>
          </a:lstStyle>
          <a:p>
            <a:pPr lvl="0"/>
            <a:r>
              <a:rPr lang="en-US" dirty="0"/>
              <a:t>This is a description.</a:t>
            </a:r>
          </a:p>
        </p:txBody>
      </p:sp>
      <p:sp>
        <p:nvSpPr>
          <p:cNvPr id="13" name="Text Placeholder 3"/>
          <p:cNvSpPr>
            <a:spLocks noGrp="1"/>
          </p:cNvSpPr>
          <p:nvPr>
            <p:ph type="body" sz="quarter" idx="14" hasCustomPrompt="1"/>
          </p:nvPr>
        </p:nvSpPr>
        <p:spPr>
          <a:xfrm>
            <a:off x="804746" y="2549026"/>
            <a:ext cx="3070211" cy="2824947"/>
          </a:xfrm>
        </p:spPr>
        <p:txBody>
          <a:bodyPr lIns="0" tIns="0" rIns="0" bIns="0">
            <a:noAutofit/>
          </a:bodyPr>
          <a:lstStyle>
            <a:lvl1pPr marL="0" indent="0" algn="l">
              <a:lnSpc>
                <a:spcPct val="120000"/>
              </a:lnSpc>
              <a:buNone/>
              <a:defRPr sz="1200" b="0" spc="0" baseline="0">
                <a:solidFill>
                  <a:schemeClr val="tx1"/>
                </a:solidFill>
                <a:latin typeface="Arial" charset="0"/>
                <a:ea typeface="Arial" charset="0"/>
                <a:cs typeface="Arial" charset="0"/>
              </a:defRPr>
            </a:lvl1pPr>
          </a:lstStyle>
          <a:p>
            <a:pPr lvl="0"/>
            <a:r>
              <a:rPr lang="en-US" dirty="0" err="1"/>
              <a:t>Praesent</a:t>
            </a:r>
            <a:r>
              <a:rPr lang="en-US" dirty="0"/>
              <a:t> </a:t>
            </a:r>
            <a:r>
              <a:rPr lang="en-US" dirty="0" err="1"/>
              <a:t>commodo</a:t>
            </a:r>
            <a:r>
              <a:rPr lang="en-US" dirty="0"/>
              <a:t> cursus magna, </a:t>
            </a:r>
            <a:r>
              <a:rPr lang="en-US" dirty="0" err="1"/>
              <a:t>vel</a:t>
            </a:r>
            <a:r>
              <a:rPr lang="en-US" dirty="0"/>
              <a:t> </a:t>
            </a:r>
            <a:r>
              <a:rPr lang="en-US" dirty="0" err="1"/>
              <a:t>scelerisque</a:t>
            </a:r>
            <a:r>
              <a:rPr lang="en-US" dirty="0"/>
              <a:t> </a:t>
            </a:r>
            <a:r>
              <a:rPr lang="en-US" dirty="0" err="1"/>
              <a:t>nisl</a:t>
            </a:r>
            <a:r>
              <a:rPr lang="en-US" dirty="0"/>
              <a:t> </a:t>
            </a:r>
            <a:r>
              <a:rPr lang="en-US" dirty="0" err="1"/>
              <a:t>consectetur</a:t>
            </a:r>
            <a:r>
              <a:rPr lang="en-US" dirty="0"/>
              <a:t> et. </a:t>
            </a:r>
            <a:r>
              <a:rPr lang="en-US" dirty="0" err="1"/>
              <a:t>Duis</a:t>
            </a:r>
            <a:r>
              <a:rPr lang="en-US" dirty="0"/>
              <a:t> </a:t>
            </a:r>
            <a:r>
              <a:rPr lang="en-US" dirty="0" err="1"/>
              <a:t>mollis</a:t>
            </a:r>
            <a:r>
              <a:rPr lang="en-US" dirty="0"/>
              <a:t>, </a:t>
            </a:r>
            <a:r>
              <a:rPr lang="en-US" dirty="0" err="1"/>
              <a:t>est</a:t>
            </a:r>
            <a:r>
              <a:rPr lang="en-US" dirty="0"/>
              <a:t> non </a:t>
            </a:r>
            <a:r>
              <a:rPr lang="en-US" dirty="0" err="1"/>
              <a:t>commodo</a:t>
            </a:r>
            <a:r>
              <a:rPr lang="en-US" dirty="0"/>
              <a:t> </a:t>
            </a:r>
            <a:r>
              <a:rPr lang="en-US" dirty="0" err="1"/>
              <a:t>luctus</a:t>
            </a:r>
            <a:r>
              <a:rPr lang="en-US" dirty="0"/>
              <a:t>, nisi </a:t>
            </a:r>
            <a:r>
              <a:rPr lang="en-US" dirty="0" err="1"/>
              <a:t>erat</a:t>
            </a:r>
            <a:r>
              <a:rPr lang="en-US" dirty="0"/>
              <a:t> </a:t>
            </a:r>
            <a:r>
              <a:rPr lang="en-US" dirty="0" err="1"/>
              <a:t>porttitor</a:t>
            </a:r>
            <a:r>
              <a:rPr lang="en-US" dirty="0"/>
              <a:t> ligula.</a:t>
            </a:r>
          </a:p>
        </p:txBody>
      </p:sp>
      <p:sp>
        <p:nvSpPr>
          <p:cNvPr id="3" name="Slide Number Placeholder 2"/>
          <p:cNvSpPr>
            <a:spLocks noGrp="1"/>
          </p:cNvSpPr>
          <p:nvPr>
            <p:ph type="sldNum" sz="quarter" idx="22"/>
          </p:nvPr>
        </p:nvSpPr>
        <p:spPr/>
        <p:txBody>
          <a:bodyPr/>
          <a:lstStyle/>
          <a:p>
            <a:fld id="{33E0B36F-E7B4-E04F-97FB-7D370A00CFBA}" type="slidenum">
              <a:rPr lang="en-US" smtClean="0">
                <a:solidFill>
                  <a:srgbClr val="FFFFFF">
                    <a:lumMod val="65000"/>
                  </a:srgbClr>
                </a:solidFill>
              </a:rPr>
              <a:pPr/>
              <a:t>‹#›</a:t>
            </a:fld>
            <a:endParaRPr lang="en-US" dirty="0">
              <a:solidFill>
                <a:srgbClr val="FFFFFF">
                  <a:lumMod val="65000"/>
                </a:srgbClr>
              </a:solidFill>
            </a:endParaRPr>
          </a:p>
        </p:txBody>
      </p:sp>
      <p:sp>
        <p:nvSpPr>
          <p:cNvPr id="14" name="Picture Placeholder 4"/>
          <p:cNvSpPr>
            <a:spLocks noGrp="1"/>
          </p:cNvSpPr>
          <p:nvPr>
            <p:ph type="pic" sz="quarter" idx="23" hasCustomPrompt="1"/>
          </p:nvPr>
        </p:nvSpPr>
        <p:spPr>
          <a:xfrm>
            <a:off x="8424472" y="1206707"/>
            <a:ext cx="3028014" cy="5422889"/>
          </a:xfrm>
          <a:solidFill>
            <a:schemeClr val="tx2"/>
          </a:solidFill>
          <a:ln>
            <a:noFill/>
          </a:ln>
        </p:spPr>
        <p:txBody>
          <a:bodyPr anchor="ctr">
            <a:normAutofit/>
          </a:bodyPr>
          <a:lstStyle>
            <a:lvl1pPr marL="0" indent="0" algn="ctr">
              <a:buNone/>
              <a:defRPr sz="1200">
                <a:solidFill>
                  <a:schemeClr val="bg2"/>
                </a:solidFill>
              </a:defRPr>
            </a:lvl1pPr>
          </a:lstStyle>
          <a:p>
            <a:r>
              <a:rPr lang="en-US" dirty="0"/>
              <a:t>Place image here.</a:t>
            </a:r>
          </a:p>
        </p:txBody>
      </p:sp>
      <p:pic>
        <p:nvPicPr>
          <p:cNvPr id="16" name="Picture 15"/>
          <p:cNvPicPr>
            <a:picLocks noChangeAspect="1"/>
          </p:cNvPicPr>
          <p:nvPr/>
        </p:nvPicPr>
        <p:blipFill rotWithShape="1">
          <a:blip r:embed="rId3" cstate="screen">
            <a:extLst>
              <a:ext uri="{28A0092B-C50C-407E-A947-70E740481C1C}">
                <a14:useLocalDpi xmlns:a14="http://schemas.microsoft.com/office/drawing/2010/main"/>
              </a:ext>
            </a:extLst>
          </a:blip>
          <a:srcRect t="-411"/>
          <a:stretch/>
        </p:blipFill>
        <p:spPr>
          <a:xfrm>
            <a:off x="4698632" y="547142"/>
            <a:ext cx="3365325" cy="6310858"/>
          </a:xfrm>
          <a:prstGeom prst="rect">
            <a:avLst/>
          </a:prstGeom>
        </p:spPr>
      </p:pic>
      <p:pic>
        <p:nvPicPr>
          <p:cNvPr id="17" name="Picture 16"/>
          <p:cNvPicPr>
            <a:picLocks noChangeAspect="1"/>
          </p:cNvPicPr>
          <p:nvPr/>
        </p:nvPicPr>
        <p:blipFill rotWithShape="1">
          <a:blip r:embed="rId3" cstate="screen">
            <a:extLst>
              <a:ext uri="{28A0092B-C50C-407E-A947-70E740481C1C}">
                <a14:useLocalDpi xmlns:a14="http://schemas.microsoft.com/office/drawing/2010/main"/>
              </a:ext>
            </a:extLst>
          </a:blip>
          <a:srcRect t="-411"/>
          <a:stretch/>
        </p:blipFill>
        <p:spPr>
          <a:xfrm>
            <a:off x="8234931" y="547142"/>
            <a:ext cx="3365325" cy="6310858"/>
          </a:xfrm>
          <a:prstGeom prst="rect">
            <a:avLst/>
          </a:prstGeom>
        </p:spPr>
      </p:pic>
    </p:spTree>
    <p:extLst>
      <p:ext uri="{BB962C8B-B14F-4D97-AF65-F5344CB8AC3E}">
        <p14:creationId xmlns:p14="http://schemas.microsoft.com/office/powerpoint/2010/main" val="1945428907"/>
      </p:ext>
    </p:extLst>
  </p:cSld>
  <p:clrMapOvr>
    <a:masterClrMapping/>
  </p:clrMapOvr>
  <p:transition spd="med"/>
  <p:extLst>
    <p:ext uri="{DCECCB84-F9BA-43D5-87BE-67443E8EF086}">
      <p15:sldGuideLst xmlns:p15="http://schemas.microsoft.com/office/powerpoint/2012/main">
        <p15:guide id="1" orient="horz" pos="4104">
          <p15:clr>
            <a:srgbClr val="FBAE40"/>
          </p15:clr>
        </p15:guide>
        <p15:guide id="2" pos="528">
          <p15:clr>
            <a:srgbClr val="FBAE40"/>
          </p15:clr>
        </p15:guide>
        <p15:guide id="3" pos="7152">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Mockup - phone">
    <p:spTree>
      <p:nvGrpSpPr>
        <p:cNvPr id="1" name=""/>
        <p:cNvGrpSpPr/>
        <p:nvPr/>
      </p:nvGrpSpPr>
      <p:grpSpPr>
        <a:xfrm>
          <a:off x="0" y="0"/>
          <a:ext cx="0" cy="0"/>
          <a:chOff x="0" y="0"/>
          <a:chExt cx="0" cy="0"/>
        </a:xfrm>
      </p:grpSpPr>
      <p:sp>
        <p:nvSpPr>
          <p:cNvPr id="11" name="Rectangle 10"/>
          <p:cNvSpPr/>
          <p:nvPr/>
        </p:nvSpPr>
        <p:spPr>
          <a:xfrm>
            <a:off x="838200" y="816706"/>
            <a:ext cx="914400" cy="54864"/>
          </a:xfrm>
          <a:prstGeom prst="rect">
            <a:avLst/>
          </a:prstGeom>
          <a:solidFill>
            <a:srgbClr val="FFC7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Text Placeholder 3"/>
          <p:cNvSpPr>
            <a:spLocks noGrp="1"/>
          </p:cNvSpPr>
          <p:nvPr>
            <p:ph type="body" sz="quarter" idx="20" hasCustomPrompt="1"/>
          </p:nvPr>
        </p:nvSpPr>
        <p:spPr>
          <a:xfrm>
            <a:off x="838200" y="603903"/>
            <a:ext cx="3360890" cy="112538"/>
          </a:xfrm>
        </p:spPr>
        <p:txBody>
          <a:bodyPr lIns="0" tIns="0" rIns="0" bIns="0">
            <a:noAutofit/>
          </a:bodyPr>
          <a:lstStyle>
            <a:lvl1pPr marL="0" indent="0">
              <a:lnSpc>
                <a:spcPct val="80000"/>
              </a:lnSpc>
              <a:buNone/>
              <a:defRPr sz="1200" b="1" i="0" spc="0" baseline="0">
                <a:solidFill>
                  <a:schemeClr val="tx1"/>
                </a:solidFill>
                <a:latin typeface="Arial" charset="0"/>
                <a:ea typeface="Arial" charset="0"/>
                <a:cs typeface="Arial" charset="0"/>
              </a:defRPr>
            </a:lvl1pPr>
          </a:lstStyle>
          <a:p>
            <a:pPr lvl="0"/>
            <a:r>
              <a:rPr lang="en-US" dirty="0"/>
              <a:t>Optional eyebrow.</a:t>
            </a:r>
          </a:p>
        </p:txBody>
      </p:sp>
      <p:sp>
        <p:nvSpPr>
          <p:cNvPr id="15" name="Picture Placeholder 4"/>
          <p:cNvSpPr>
            <a:spLocks noGrp="1"/>
          </p:cNvSpPr>
          <p:nvPr>
            <p:ph type="pic" sz="quarter" idx="21" hasCustomPrompt="1"/>
          </p:nvPr>
        </p:nvSpPr>
        <p:spPr>
          <a:xfrm>
            <a:off x="7064374" y="547141"/>
            <a:ext cx="3391265" cy="6082456"/>
          </a:xfrm>
          <a:solidFill>
            <a:schemeClr val="tx2"/>
          </a:solidFill>
          <a:ln>
            <a:noFill/>
          </a:ln>
        </p:spPr>
        <p:txBody>
          <a:bodyPr anchor="ctr">
            <a:normAutofit/>
          </a:bodyPr>
          <a:lstStyle>
            <a:lvl1pPr marL="0" indent="0" algn="ctr">
              <a:buNone/>
              <a:defRPr sz="1200">
                <a:solidFill>
                  <a:schemeClr val="bg2"/>
                </a:solidFill>
              </a:defRPr>
            </a:lvl1pPr>
          </a:lstStyle>
          <a:p>
            <a:r>
              <a:rPr lang="en-US" dirty="0"/>
              <a:t>Place image here.</a:t>
            </a:r>
          </a:p>
        </p:txBody>
      </p:sp>
      <p:pic>
        <p:nvPicPr>
          <p:cNvPr id="9" name="pasted-image.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6378970"/>
            <a:ext cx="170171" cy="136130"/>
          </a:xfrm>
          <a:prstGeom prst="rect">
            <a:avLst/>
          </a:prstGeom>
          <a:ln w="3175">
            <a:miter lim="400000"/>
          </a:ln>
        </p:spPr>
      </p:pic>
      <p:sp>
        <p:nvSpPr>
          <p:cNvPr id="10" name="Text Placeholder 2"/>
          <p:cNvSpPr>
            <a:spLocks noGrp="1"/>
          </p:cNvSpPr>
          <p:nvPr>
            <p:ph type="body" sz="quarter" idx="16" hasCustomPrompt="1"/>
          </p:nvPr>
        </p:nvSpPr>
        <p:spPr>
          <a:xfrm>
            <a:off x="804747" y="1488000"/>
            <a:ext cx="5191318" cy="891306"/>
          </a:xfrm>
        </p:spPr>
        <p:txBody>
          <a:bodyPr lIns="0" tIns="0" rIns="0" bIns="0">
            <a:noAutofit/>
          </a:bodyPr>
          <a:lstStyle>
            <a:lvl1pPr marL="0" indent="0">
              <a:buNone/>
              <a:defRPr sz="3600" b="1" spc="-150" baseline="0">
                <a:solidFill>
                  <a:srgbClr val="FFC83A"/>
                </a:solidFill>
              </a:defRPr>
            </a:lvl1pPr>
          </a:lstStyle>
          <a:p>
            <a:pPr lvl="0"/>
            <a:r>
              <a:rPr lang="en-US" dirty="0"/>
              <a:t>This is a description.</a:t>
            </a:r>
          </a:p>
        </p:txBody>
      </p:sp>
      <p:sp>
        <p:nvSpPr>
          <p:cNvPr id="13" name="Text Placeholder 3"/>
          <p:cNvSpPr>
            <a:spLocks noGrp="1"/>
          </p:cNvSpPr>
          <p:nvPr>
            <p:ph type="body" sz="quarter" idx="14" hasCustomPrompt="1"/>
          </p:nvPr>
        </p:nvSpPr>
        <p:spPr>
          <a:xfrm>
            <a:off x="804746" y="2549026"/>
            <a:ext cx="5191319" cy="2824947"/>
          </a:xfrm>
        </p:spPr>
        <p:txBody>
          <a:bodyPr lIns="0" tIns="0" rIns="0" bIns="0">
            <a:noAutofit/>
          </a:bodyPr>
          <a:lstStyle>
            <a:lvl1pPr marL="0" indent="0" algn="l">
              <a:lnSpc>
                <a:spcPct val="120000"/>
              </a:lnSpc>
              <a:buNone/>
              <a:defRPr sz="1200" b="0" spc="0" baseline="0">
                <a:solidFill>
                  <a:schemeClr val="tx1"/>
                </a:solidFill>
                <a:latin typeface="Arial" charset="0"/>
                <a:ea typeface="Arial" charset="0"/>
                <a:cs typeface="Arial" charset="0"/>
              </a:defRPr>
            </a:lvl1pPr>
          </a:lstStyle>
          <a:p>
            <a:pPr lvl="0"/>
            <a:r>
              <a:rPr lang="en-US" dirty="0" err="1"/>
              <a:t>Praesent</a:t>
            </a:r>
            <a:r>
              <a:rPr lang="en-US" dirty="0"/>
              <a:t> </a:t>
            </a:r>
            <a:r>
              <a:rPr lang="en-US" dirty="0" err="1"/>
              <a:t>commodo</a:t>
            </a:r>
            <a:r>
              <a:rPr lang="en-US" dirty="0"/>
              <a:t> cursus magna, </a:t>
            </a:r>
            <a:r>
              <a:rPr lang="en-US" dirty="0" err="1"/>
              <a:t>vel</a:t>
            </a:r>
            <a:r>
              <a:rPr lang="en-US" dirty="0"/>
              <a:t> </a:t>
            </a:r>
            <a:r>
              <a:rPr lang="en-US" dirty="0" err="1"/>
              <a:t>scelerisque</a:t>
            </a:r>
            <a:r>
              <a:rPr lang="en-US" dirty="0"/>
              <a:t> </a:t>
            </a:r>
            <a:r>
              <a:rPr lang="en-US" dirty="0" err="1"/>
              <a:t>nisl</a:t>
            </a:r>
            <a:r>
              <a:rPr lang="en-US" dirty="0"/>
              <a:t> </a:t>
            </a:r>
            <a:r>
              <a:rPr lang="en-US" dirty="0" err="1"/>
              <a:t>consectetur</a:t>
            </a:r>
            <a:r>
              <a:rPr lang="en-US" dirty="0"/>
              <a:t> et. </a:t>
            </a:r>
            <a:r>
              <a:rPr lang="en-US" dirty="0" err="1"/>
              <a:t>Duis</a:t>
            </a:r>
            <a:r>
              <a:rPr lang="en-US" dirty="0"/>
              <a:t> </a:t>
            </a:r>
            <a:r>
              <a:rPr lang="en-US" dirty="0" err="1"/>
              <a:t>mollis</a:t>
            </a:r>
            <a:r>
              <a:rPr lang="en-US" dirty="0"/>
              <a:t>, </a:t>
            </a:r>
            <a:r>
              <a:rPr lang="en-US" dirty="0" err="1"/>
              <a:t>est</a:t>
            </a:r>
            <a:r>
              <a:rPr lang="en-US" dirty="0"/>
              <a:t> non </a:t>
            </a:r>
            <a:r>
              <a:rPr lang="en-US" dirty="0" err="1"/>
              <a:t>commodo</a:t>
            </a:r>
            <a:r>
              <a:rPr lang="en-US" dirty="0"/>
              <a:t> </a:t>
            </a:r>
            <a:r>
              <a:rPr lang="en-US" dirty="0" err="1"/>
              <a:t>luctus</a:t>
            </a:r>
            <a:r>
              <a:rPr lang="en-US" dirty="0"/>
              <a:t>, nisi </a:t>
            </a:r>
            <a:r>
              <a:rPr lang="en-US" dirty="0" err="1"/>
              <a:t>erat</a:t>
            </a:r>
            <a:r>
              <a:rPr lang="en-US" dirty="0"/>
              <a:t> </a:t>
            </a:r>
            <a:r>
              <a:rPr lang="en-US" dirty="0" err="1"/>
              <a:t>porttitor</a:t>
            </a:r>
            <a:r>
              <a:rPr lang="en-US" dirty="0"/>
              <a:t> ligula.</a:t>
            </a:r>
          </a:p>
        </p:txBody>
      </p:sp>
      <p:sp>
        <p:nvSpPr>
          <p:cNvPr id="3" name="Slide Number Placeholder 2"/>
          <p:cNvSpPr>
            <a:spLocks noGrp="1"/>
          </p:cNvSpPr>
          <p:nvPr>
            <p:ph type="sldNum" sz="quarter" idx="22"/>
          </p:nvPr>
        </p:nvSpPr>
        <p:spPr/>
        <p:txBody>
          <a:bodyPr/>
          <a:lstStyle/>
          <a:p>
            <a:fld id="{33E0B36F-E7B4-E04F-97FB-7D370A00CFBA}" type="slidenum">
              <a:rPr lang="en-US" smtClean="0">
                <a:solidFill>
                  <a:srgbClr val="FFFFFF">
                    <a:lumMod val="65000"/>
                  </a:srgbClr>
                </a:solidFill>
              </a:rPr>
              <a:pPr/>
              <a:t>‹#›</a:t>
            </a:fld>
            <a:endParaRPr lang="en-US" dirty="0">
              <a:solidFill>
                <a:srgbClr val="FFFFFF">
                  <a:lumMod val="65000"/>
                </a:srgbClr>
              </a:solidFill>
            </a:endParaRP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6865287" y="0"/>
            <a:ext cx="3757906" cy="6858000"/>
          </a:xfrm>
          <a:prstGeom prst="rect">
            <a:avLst/>
          </a:prstGeom>
        </p:spPr>
      </p:pic>
    </p:spTree>
    <p:extLst>
      <p:ext uri="{BB962C8B-B14F-4D97-AF65-F5344CB8AC3E}">
        <p14:creationId xmlns:p14="http://schemas.microsoft.com/office/powerpoint/2010/main" val="989931141"/>
      </p:ext>
    </p:extLst>
  </p:cSld>
  <p:clrMapOvr>
    <a:masterClrMapping/>
  </p:clrMapOvr>
  <p:transition spd="med"/>
  <p:extLst>
    <p:ext uri="{DCECCB84-F9BA-43D5-87BE-67443E8EF086}">
      <p15:sldGuideLst xmlns:p15="http://schemas.microsoft.com/office/powerpoint/2012/main">
        <p15:guide id="1" orient="horz" pos="4104">
          <p15:clr>
            <a:srgbClr val="FBAE40"/>
          </p15:clr>
        </p15:guide>
        <p15:guide id="2" pos="528">
          <p15:clr>
            <a:srgbClr val="FBAE40"/>
          </p15:clr>
        </p15:guide>
        <p15:guide id="3" pos="7152">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harter pag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673" name="think-cell Slide" r:id="rId5" imgW="416" imgH="416" progId="TCLayout.ActiveDocument.1">
                  <p:embed/>
                </p:oleObj>
              </mc:Choice>
              <mc:Fallback>
                <p:oleObj name="think-cell Slide" r:id="rId5" imgW="416" imgH="416"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lnSpc>
                <a:spcPct val="100000"/>
              </a:lnSpc>
              <a:spcBef>
                <a:spcPct val="0"/>
              </a:spcBef>
              <a:spcAft>
                <a:spcPct val="0"/>
              </a:spcAft>
            </a:pPr>
            <a:endParaRPr lang="en-US" sz="2400" b="1" i="0" baseline="0" dirty="0">
              <a:latin typeface="Lovin Sans Black" panose="020B0503000000020004" pitchFamily="34" charset="0"/>
              <a:ea typeface="+mj-ea"/>
              <a:cs typeface="Arial" panose="020B0604020202020204" pitchFamily="34" charset="0"/>
              <a:sym typeface="Lovin Sans Black" panose="020B0503000000020004" pitchFamily="34" charset="0"/>
            </a:endParaRPr>
          </a:p>
        </p:txBody>
      </p:sp>
      <p:sp>
        <p:nvSpPr>
          <p:cNvPr id="3" name="TextBox 2"/>
          <p:cNvSpPr txBox="1"/>
          <p:nvPr/>
        </p:nvSpPr>
        <p:spPr>
          <a:xfrm>
            <a:off x="96788" y="6633955"/>
            <a:ext cx="4700257" cy="263149"/>
          </a:xfrm>
          <a:prstGeom prst="rect">
            <a:avLst/>
          </a:prstGeom>
          <a:noFill/>
        </p:spPr>
        <p:txBody>
          <a:bodyPr wrap="square" rtlCol="0">
            <a:spAutoFit/>
          </a:bodyPr>
          <a:lstStyle/>
          <a:p>
            <a:pPr>
              <a:lnSpc>
                <a:spcPct val="90000"/>
              </a:lnSpc>
            </a:pPr>
            <a:r>
              <a:rPr lang="en-US" sz="1200" b="1" dirty="0">
                <a:solidFill>
                  <a:prstClr val="black">
                    <a:lumMod val="65000"/>
                    <a:lumOff val="35000"/>
                  </a:prstClr>
                </a:solidFill>
                <a:latin typeface="Lovin Sans Regular" panose="020B0304000000010002" pitchFamily="34" charset="0"/>
              </a:rPr>
              <a:t>Initiative</a:t>
            </a:r>
            <a:r>
              <a:rPr lang="en-US" sz="1200" b="1" baseline="0" dirty="0">
                <a:solidFill>
                  <a:prstClr val="black">
                    <a:lumMod val="65000"/>
                    <a:lumOff val="35000"/>
                  </a:prstClr>
                </a:solidFill>
                <a:latin typeface="Lovin Sans Regular" panose="020B0304000000010002" pitchFamily="34" charset="0"/>
              </a:rPr>
              <a:t> Planning and Deployment</a:t>
            </a:r>
            <a:endParaRPr lang="en-US" sz="1200" b="1" dirty="0">
              <a:solidFill>
                <a:prstClr val="black">
                  <a:lumMod val="65000"/>
                  <a:lumOff val="35000"/>
                </a:prstClr>
              </a:solidFill>
              <a:latin typeface="Lovin Sans Regular" panose="020B0304000000010002" pitchFamily="34" charset="0"/>
            </a:endParaRPr>
          </a:p>
        </p:txBody>
      </p:sp>
      <p:sp>
        <p:nvSpPr>
          <p:cNvPr id="6" name="Line 14"/>
          <p:cNvSpPr>
            <a:spLocks noChangeShapeType="1"/>
          </p:cNvSpPr>
          <p:nvPr/>
        </p:nvSpPr>
        <p:spPr bwMode="auto">
          <a:xfrm>
            <a:off x="609599" y="540151"/>
            <a:ext cx="11005989" cy="0"/>
          </a:xfrm>
          <a:prstGeom prst="line">
            <a:avLst/>
          </a:prstGeom>
          <a:noFill/>
          <a:ln w="15875">
            <a:solidFill>
              <a:schemeClr val="tx1">
                <a:lumMod val="75000"/>
                <a:lumOff val="25000"/>
              </a:schemeClr>
            </a:solidFill>
            <a:round/>
            <a:headEnd/>
            <a:tailEnd/>
          </a:ln>
        </p:spPr>
        <p:txBody>
          <a:bodyPr wrap="none" anchor="ctr"/>
          <a:lstStyle/>
          <a:p>
            <a:pPr>
              <a:defRPr/>
            </a:pPr>
            <a:endParaRPr lang="en-US" sz="1800" b="1" dirty="0">
              <a:solidFill>
                <a:srgbClr val="000000"/>
              </a:solidFill>
            </a:endParaRPr>
          </a:p>
        </p:txBody>
      </p:sp>
      <p:sp>
        <p:nvSpPr>
          <p:cNvPr id="7" name="Title 1"/>
          <p:cNvSpPr>
            <a:spLocks noGrp="1"/>
          </p:cNvSpPr>
          <p:nvPr>
            <p:ph type="title" hasCustomPrompt="1"/>
          </p:nvPr>
        </p:nvSpPr>
        <p:spPr>
          <a:xfrm>
            <a:off x="609600" y="41522"/>
            <a:ext cx="10972800" cy="487968"/>
          </a:xfrm>
        </p:spPr>
        <p:txBody>
          <a:bodyPr bIns="0">
            <a:noAutofit/>
          </a:bodyPr>
          <a:lstStyle>
            <a:lvl1pPr algn="l">
              <a:defRPr sz="2400" baseline="0">
                <a:solidFill>
                  <a:schemeClr val="tx1"/>
                </a:solidFill>
                <a:latin typeface="Lovin Sans Black" panose="020B0503000000020004" pitchFamily="34" charset="0"/>
                <a:cs typeface="Arial" pitchFamily="34" charset="0"/>
              </a:defRPr>
            </a:lvl1pPr>
          </a:lstStyle>
          <a:p>
            <a:r>
              <a:rPr lang="en-US" dirty="0"/>
              <a:t>Slide title</a:t>
            </a:r>
          </a:p>
        </p:txBody>
      </p:sp>
      <p:sp>
        <p:nvSpPr>
          <p:cNvPr id="8" name="Oval 16"/>
          <p:cNvSpPr>
            <a:spLocks noChangeArrowheads="1"/>
          </p:cNvSpPr>
          <p:nvPr/>
        </p:nvSpPr>
        <p:spPr bwMode="auto">
          <a:xfrm>
            <a:off x="11857449" y="6633955"/>
            <a:ext cx="193524" cy="152400"/>
          </a:xfrm>
          <a:prstGeom prst="ellipse">
            <a:avLst/>
          </a:prstGeom>
          <a:solidFill>
            <a:schemeClr val="tx1">
              <a:lumMod val="65000"/>
              <a:lumOff val="35000"/>
            </a:schemeClr>
          </a:solidFill>
          <a:ln w="12700">
            <a:solidFill>
              <a:sysClr val="windowText" lastClr="000000">
                <a:lumMod val="75000"/>
                <a:lumOff val="25000"/>
              </a:sysClr>
            </a:solidFill>
            <a:round/>
            <a:headEnd/>
            <a:tailEnd/>
          </a:ln>
        </p:spPr>
        <p:txBody>
          <a:bodyPr wrap="none" anchor="ctr"/>
          <a:lstStyle/>
          <a:p>
            <a:pPr algn="ctr">
              <a:defRPr/>
            </a:pPr>
            <a:fld id="{96B6E98B-8830-4CBA-9BC0-E2749496A153}" type="slidenum">
              <a:rPr lang="en-US" sz="900" b="1" kern="0">
                <a:solidFill>
                  <a:srgbClr val="FFFFFF"/>
                </a:solidFill>
                <a:latin typeface="Calibri"/>
              </a:rPr>
              <a:pPr algn="ctr">
                <a:defRPr/>
              </a:pPr>
              <a:t>‹#›</a:t>
            </a:fld>
            <a:endParaRPr lang="en-US" sz="900" b="1" kern="0" dirty="0">
              <a:solidFill>
                <a:srgbClr val="FFFFFF"/>
              </a:solidFill>
              <a:latin typeface="Calibri"/>
            </a:endParaRPr>
          </a:p>
        </p:txBody>
      </p:sp>
    </p:spTree>
    <p:extLst>
      <p:ext uri="{BB962C8B-B14F-4D97-AF65-F5344CB8AC3E}">
        <p14:creationId xmlns:p14="http://schemas.microsoft.com/office/powerpoint/2010/main" val="32187026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Left w/ Sub &amp; Bracke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EE45B-88F8-414E-A760-D81235918D34}"/>
              </a:ext>
            </a:extLst>
          </p:cNvPr>
          <p:cNvSpPr>
            <a:spLocks noGrp="1"/>
          </p:cNvSpPr>
          <p:nvPr>
            <p:ph type="ctrTitle" hasCustomPrompt="1"/>
          </p:nvPr>
        </p:nvSpPr>
        <p:spPr>
          <a:xfrm>
            <a:off x="482219" y="1234440"/>
            <a:ext cx="5622925" cy="2194560"/>
          </a:xfrm>
        </p:spPr>
        <p:txBody>
          <a:bodyPr anchor="b"/>
          <a:lstStyle>
            <a:lvl1pPr algn="l">
              <a:lnSpc>
                <a:spcPct val="90000"/>
              </a:lnSpc>
              <a:defRPr sz="4400" spc="-15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810381AA-6F3B-434D-8422-E9ECE5FC5D48}"/>
              </a:ext>
            </a:extLst>
          </p:cNvPr>
          <p:cNvSpPr>
            <a:spLocks noGrp="1"/>
          </p:cNvSpPr>
          <p:nvPr>
            <p:ph type="subTitle" idx="1" hasCustomPrompt="1"/>
          </p:nvPr>
        </p:nvSpPr>
        <p:spPr>
          <a:xfrm>
            <a:off x="482219" y="3455634"/>
            <a:ext cx="5622925" cy="2194560"/>
          </a:xfrm>
          <a:prstGeom prst="rect">
            <a:avLst/>
          </a:prstGeom>
        </p:spPr>
        <p:txBody>
          <a:bodyPr tIns="182880" bIns="182880" anchor="t" anchorCtr="0"/>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grpSp>
        <p:nvGrpSpPr>
          <p:cNvPr id="19" name="Group 18">
            <a:extLst>
              <a:ext uri="{FF2B5EF4-FFF2-40B4-BE49-F238E27FC236}">
                <a16:creationId xmlns:a16="http://schemas.microsoft.com/office/drawing/2014/main" id="{D81B56F1-E620-A94C-A686-EF7251027E62}"/>
              </a:ext>
            </a:extLst>
          </p:cNvPr>
          <p:cNvGrpSpPr/>
          <p:nvPr/>
        </p:nvGrpSpPr>
        <p:grpSpPr>
          <a:xfrm>
            <a:off x="9748689" y="468283"/>
            <a:ext cx="1968750" cy="960120"/>
            <a:chOff x="9748689" y="468283"/>
            <a:chExt cx="1968750" cy="960120"/>
          </a:xfrm>
        </p:grpSpPr>
        <p:cxnSp>
          <p:nvCxnSpPr>
            <p:cNvPr id="20" name="Straight Connector 19">
              <a:extLst>
                <a:ext uri="{FF2B5EF4-FFF2-40B4-BE49-F238E27FC236}">
                  <a16:creationId xmlns:a16="http://schemas.microsoft.com/office/drawing/2014/main" id="{4D6A517E-7CEC-B345-A5D2-995F553E6D61}"/>
                </a:ext>
              </a:extLst>
            </p:cNvPr>
            <p:cNvCxnSpPr>
              <a:cxnSpLocks/>
            </p:cNvCxnSpPr>
            <p:nvPr/>
          </p:nvCxnSpPr>
          <p:spPr>
            <a:xfrm>
              <a:off x="9748689" y="550437"/>
              <a:ext cx="1968750" cy="0"/>
            </a:xfrm>
            <a:prstGeom prst="line">
              <a:avLst/>
            </a:prstGeom>
            <a:ln w="177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5A2B77D-586F-074A-B95F-85E418DAC161}"/>
                </a:ext>
              </a:extLst>
            </p:cNvPr>
            <p:cNvCxnSpPr>
              <a:cxnSpLocks/>
            </p:cNvCxnSpPr>
            <p:nvPr/>
          </p:nvCxnSpPr>
          <p:spPr>
            <a:xfrm>
              <a:off x="11633001" y="468283"/>
              <a:ext cx="0" cy="960120"/>
            </a:xfrm>
            <a:prstGeom prst="line">
              <a:avLst/>
            </a:prstGeom>
            <a:ln w="1778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a:extLst>
              <a:ext uri="{FF2B5EF4-FFF2-40B4-BE49-F238E27FC236}">
                <a16:creationId xmlns:a16="http://schemas.microsoft.com/office/drawing/2014/main" id="{048F76D7-A74F-4134-BE5C-8AC2F1129497}"/>
              </a:ext>
            </a:extLst>
          </p:cNvPr>
          <p:cNvSpPr>
            <a:spLocks noGrp="1"/>
          </p:cNvSpPr>
          <p:nvPr>
            <p:ph type="sldNum" sz="quarter" idx="10"/>
          </p:nvPr>
        </p:nvSpPr>
        <p:spPr/>
        <p:txBody>
          <a:bodyPr/>
          <a:lstStyle/>
          <a:p>
            <a:pPr defTabSz="914377">
              <a:lnSpc>
                <a:spcPct val="90000"/>
              </a:lnSpc>
              <a:spcBef>
                <a:spcPts val="1800"/>
              </a:spcBef>
              <a:buSzPct val="95000"/>
            </a:pPr>
            <a:fld id="{EA543DA1-053B-459F-9A3B-E2E644C3A7CD}" type="slidenum">
              <a:rPr lang="en-US" smtClean="0"/>
              <a:pPr defTabSz="914377">
                <a:lnSpc>
                  <a:spcPct val="90000"/>
                </a:lnSpc>
                <a:spcBef>
                  <a:spcPts val="1800"/>
                </a:spcBef>
                <a:buSzPct val="95000"/>
              </a:pPr>
              <a:t>‹#›</a:t>
            </a:fld>
            <a:endParaRPr lang="en-US" dirty="0"/>
          </a:p>
        </p:txBody>
      </p:sp>
    </p:spTree>
    <p:custDataLst>
      <p:tags r:id="rId1"/>
    </p:custDataLst>
    <p:extLst>
      <p:ext uri="{BB962C8B-B14F-4D97-AF65-F5344CB8AC3E}">
        <p14:creationId xmlns:p14="http://schemas.microsoft.com/office/powerpoint/2010/main" val="402056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Title Slide Left with Bracke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B9949E6D-90C8-F24A-9F7F-408D440FC6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8750" t="16711" b="12500"/>
          <a:stretch/>
        </p:blipFill>
        <p:spPr>
          <a:xfrm>
            <a:off x="-30480" y="0"/>
            <a:ext cx="1188720" cy="6858000"/>
          </a:xfrm>
          <a:prstGeom prst="rect">
            <a:avLst/>
          </a:prstGeom>
        </p:spPr>
      </p:pic>
      <p:sp>
        <p:nvSpPr>
          <p:cNvPr id="7" name="Title 4">
            <a:extLst>
              <a:ext uri="{FF2B5EF4-FFF2-40B4-BE49-F238E27FC236}">
                <a16:creationId xmlns:a16="http://schemas.microsoft.com/office/drawing/2014/main" id="{A98730B0-2E50-4CBA-8561-DA7276B0F3DE}"/>
              </a:ext>
            </a:extLst>
          </p:cNvPr>
          <p:cNvSpPr>
            <a:spLocks noGrp="1"/>
          </p:cNvSpPr>
          <p:nvPr>
            <p:ph type="title"/>
          </p:nvPr>
        </p:nvSpPr>
        <p:spPr>
          <a:xfrm>
            <a:off x="1667669" y="2310673"/>
            <a:ext cx="4846955" cy="1314975"/>
          </a:xfrm>
        </p:spPr>
        <p:txBody>
          <a:bodyPr wrap="square" rIns="137160" anchor="b" anchorCtr="0">
            <a:noAutofit/>
          </a:bodyPr>
          <a:lstStyle>
            <a:lvl1pPr algn="l">
              <a:defRPr sz="4400" spc="-150"/>
            </a:lvl1pPr>
          </a:lstStyle>
          <a:p>
            <a:r>
              <a:rPr lang="en-US"/>
              <a:t>Click to edit Master title style</a:t>
            </a:r>
            <a:endParaRPr lang="en-US" dirty="0"/>
          </a:p>
        </p:txBody>
      </p:sp>
      <p:sp>
        <p:nvSpPr>
          <p:cNvPr id="8" name="Subtitle 2">
            <a:extLst>
              <a:ext uri="{FF2B5EF4-FFF2-40B4-BE49-F238E27FC236}">
                <a16:creationId xmlns:a16="http://schemas.microsoft.com/office/drawing/2014/main" id="{CE7EC13F-A16D-4AB9-BEBB-EC169E7BC3A1}"/>
              </a:ext>
            </a:extLst>
          </p:cNvPr>
          <p:cNvSpPr>
            <a:spLocks noGrp="1"/>
          </p:cNvSpPr>
          <p:nvPr>
            <p:ph type="subTitle" idx="1"/>
          </p:nvPr>
        </p:nvSpPr>
        <p:spPr>
          <a:xfrm>
            <a:off x="1667668" y="3644899"/>
            <a:ext cx="4846955" cy="1155701"/>
          </a:xfrm>
          <a:prstGeom prst="rect">
            <a:avLst/>
          </a:prstGeom>
        </p:spPr>
        <p:txBody>
          <a:bodyPr lIns="137160" tIns="182880" rIns="137160" bIns="182880" anchor="t" anchorCtr="0">
            <a:noAutofit/>
          </a:bodyPr>
          <a:lstStyle>
            <a:lvl1pPr marL="0" indent="0" algn="l">
              <a:buNone/>
              <a:defRPr sz="2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ustDataLst>
      <p:tags r:id="rId1"/>
    </p:custDataLst>
    <p:extLst>
      <p:ext uri="{BB962C8B-B14F-4D97-AF65-F5344CB8AC3E}">
        <p14:creationId xmlns:p14="http://schemas.microsoft.com/office/powerpoint/2010/main" val="2849703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1_Title Slide Left with Bracke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B9949E6D-90C8-F24A-9F7F-408D440FC6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8750" t="16711" b="12500"/>
          <a:stretch/>
        </p:blipFill>
        <p:spPr>
          <a:xfrm>
            <a:off x="-30480" y="0"/>
            <a:ext cx="1188720" cy="6858000"/>
          </a:xfrm>
          <a:prstGeom prst="rect">
            <a:avLst/>
          </a:prstGeom>
        </p:spPr>
      </p:pic>
      <p:sp>
        <p:nvSpPr>
          <p:cNvPr id="7" name="Title 4">
            <a:extLst>
              <a:ext uri="{FF2B5EF4-FFF2-40B4-BE49-F238E27FC236}">
                <a16:creationId xmlns:a16="http://schemas.microsoft.com/office/drawing/2014/main" id="{A98730B0-2E50-4CBA-8561-DA7276B0F3DE}"/>
              </a:ext>
            </a:extLst>
          </p:cNvPr>
          <p:cNvSpPr>
            <a:spLocks noGrp="1"/>
          </p:cNvSpPr>
          <p:nvPr>
            <p:ph type="title"/>
          </p:nvPr>
        </p:nvSpPr>
        <p:spPr>
          <a:xfrm>
            <a:off x="1667669" y="2310673"/>
            <a:ext cx="4846955" cy="1314975"/>
          </a:xfrm>
        </p:spPr>
        <p:txBody>
          <a:bodyPr wrap="square" rIns="137160" anchor="ctr" anchorCtr="0">
            <a:noAutofit/>
          </a:bodyPr>
          <a:lstStyle>
            <a:lvl1pPr algn="l">
              <a:defRPr sz="4400" spc="-150"/>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5718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Pic Square Left: Title and Sub w/ Brac">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067813-9DC8-BE45-A5CC-D2B27E417EB2}"/>
              </a:ext>
            </a:extLst>
          </p:cNvPr>
          <p:cNvSpPr>
            <a:spLocks noGrp="1"/>
          </p:cNvSpPr>
          <p:nvPr>
            <p:ph type="title"/>
          </p:nvPr>
        </p:nvSpPr>
        <p:spPr>
          <a:xfrm>
            <a:off x="6461125" y="2310673"/>
            <a:ext cx="4846955" cy="1314975"/>
          </a:xfrm>
        </p:spPr>
        <p:txBody>
          <a:bodyPr wrap="square" rIns="137160" anchor="b" anchorCtr="0">
            <a:spAutoFit/>
          </a:bodyPr>
          <a:lstStyle>
            <a:lvl1pPr algn="r">
              <a:defRPr sz="4400" spc="-150"/>
            </a:lvl1pPr>
          </a:lstStyle>
          <a:p>
            <a:r>
              <a:rPr lang="en-US"/>
              <a:t>Click to edit Master title style</a:t>
            </a:r>
            <a:endParaRPr lang="en-US" dirty="0"/>
          </a:p>
        </p:txBody>
      </p:sp>
      <p:grpSp>
        <p:nvGrpSpPr>
          <p:cNvPr id="3" name="Group 2">
            <a:extLst>
              <a:ext uri="{FF2B5EF4-FFF2-40B4-BE49-F238E27FC236}">
                <a16:creationId xmlns:a16="http://schemas.microsoft.com/office/drawing/2014/main" id="{6BB94095-1D80-924F-BABC-3CF3E38EDF4D}"/>
              </a:ext>
            </a:extLst>
          </p:cNvPr>
          <p:cNvGrpSpPr/>
          <p:nvPr/>
        </p:nvGrpSpPr>
        <p:grpSpPr>
          <a:xfrm>
            <a:off x="9748689" y="465429"/>
            <a:ext cx="1968750" cy="960120"/>
            <a:chOff x="9748689" y="465429"/>
            <a:chExt cx="1968750" cy="960120"/>
          </a:xfrm>
        </p:grpSpPr>
        <p:cxnSp>
          <p:nvCxnSpPr>
            <p:cNvPr id="6" name="Straight Connector 5">
              <a:extLst>
                <a:ext uri="{FF2B5EF4-FFF2-40B4-BE49-F238E27FC236}">
                  <a16:creationId xmlns:a16="http://schemas.microsoft.com/office/drawing/2014/main" id="{6F7AE0C7-D68C-D149-AA48-35700DF7FEFA}"/>
                </a:ext>
              </a:extLst>
            </p:cNvPr>
            <p:cNvCxnSpPr>
              <a:cxnSpLocks/>
            </p:cNvCxnSpPr>
            <p:nvPr/>
          </p:nvCxnSpPr>
          <p:spPr>
            <a:xfrm>
              <a:off x="9748689" y="550437"/>
              <a:ext cx="1968750" cy="0"/>
            </a:xfrm>
            <a:prstGeom prst="line">
              <a:avLst/>
            </a:prstGeom>
            <a:ln w="177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22828B3-84DF-184D-9F6C-53816AD6D3ED}"/>
                </a:ext>
              </a:extLst>
            </p:cNvPr>
            <p:cNvCxnSpPr>
              <a:cxnSpLocks/>
            </p:cNvCxnSpPr>
            <p:nvPr/>
          </p:nvCxnSpPr>
          <p:spPr>
            <a:xfrm>
              <a:off x="11633001" y="465429"/>
              <a:ext cx="0" cy="960120"/>
            </a:xfrm>
            <a:prstGeom prst="line">
              <a:avLst/>
            </a:prstGeom>
            <a:ln w="1778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8" name="Subtitle 2">
            <a:extLst>
              <a:ext uri="{FF2B5EF4-FFF2-40B4-BE49-F238E27FC236}">
                <a16:creationId xmlns:a16="http://schemas.microsoft.com/office/drawing/2014/main" id="{6D31F9B5-2900-F247-A86E-28333F41348B}"/>
              </a:ext>
            </a:extLst>
          </p:cNvPr>
          <p:cNvSpPr>
            <a:spLocks noGrp="1"/>
          </p:cNvSpPr>
          <p:nvPr>
            <p:ph type="subTitle" idx="1"/>
          </p:nvPr>
        </p:nvSpPr>
        <p:spPr>
          <a:xfrm>
            <a:off x="6461124" y="3644899"/>
            <a:ext cx="4846955" cy="1155701"/>
          </a:xfrm>
          <a:prstGeom prst="rect">
            <a:avLst/>
          </a:prstGeom>
        </p:spPr>
        <p:txBody>
          <a:bodyPr lIns="137160" tIns="182880" rIns="137160" bIns="182880" anchor="t" anchorCtr="0">
            <a:spAutoFit/>
          </a:bodyPr>
          <a:lstStyle>
            <a:lvl1pPr marL="0" indent="0" algn="r">
              <a:buNone/>
              <a:defRPr sz="2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5" name="Picture Placeholder 44">
            <a:extLst>
              <a:ext uri="{FF2B5EF4-FFF2-40B4-BE49-F238E27FC236}">
                <a16:creationId xmlns:a16="http://schemas.microsoft.com/office/drawing/2014/main" id="{2AC46A0D-AD84-9648-8345-B953D8E0AEC7}"/>
              </a:ext>
            </a:extLst>
          </p:cNvPr>
          <p:cNvSpPr>
            <a:spLocks noGrp="1"/>
          </p:cNvSpPr>
          <p:nvPr>
            <p:ph type="pic" sz="quarter" idx="15"/>
          </p:nvPr>
        </p:nvSpPr>
        <p:spPr>
          <a:xfrm>
            <a:off x="475016" y="454025"/>
            <a:ext cx="5162079" cy="5942013"/>
          </a:xfrm>
          <a:custGeom>
            <a:avLst/>
            <a:gdLst>
              <a:gd name="connsiteX0" fmla="*/ 333574 w 5162079"/>
              <a:gd name="connsiteY0" fmla="*/ 0 h 5942013"/>
              <a:gd name="connsiteX1" fmla="*/ 3350953 w 5162079"/>
              <a:gd name="connsiteY1" fmla="*/ 0 h 5942013"/>
              <a:gd name="connsiteX2" fmla="*/ 4828505 w 5162079"/>
              <a:gd name="connsiteY2" fmla="*/ 0 h 5942013"/>
              <a:gd name="connsiteX3" fmla="*/ 5162079 w 5162079"/>
              <a:gd name="connsiteY3" fmla="*/ 0 h 5942013"/>
              <a:gd name="connsiteX4" fmla="*/ 5162079 w 5162079"/>
              <a:gd name="connsiteY4" fmla="*/ 333574 h 5942013"/>
              <a:gd name="connsiteX5" fmla="*/ 5162079 w 5162079"/>
              <a:gd name="connsiteY5" fmla="*/ 1146175 h 5942013"/>
              <a:gd name="connsiteX6" fmla="*/ 5162079 w 5162079"/>
              <a:gd name="connsiteY6" fmla="*/ 5608439 h 5942013"/>
              <a:gd name="connsiteX7" fmla="*/ 4828505 w 5162079"/>
              <a:gd name="connsiteY7" fmla="*/ 5942013 h 5942013"/>
              <a:gd name="connsiteX8" fmla="*/ 333574 w 5162079"/>
              <a:gd name="connsiteY8" fmla="*/ 5942013 h 5942013"/>
              <a:gd name="connsiteX9" fmla="*/ 0 w 5162079"/>
              <a:gd name="connsiteY9" fmla="*/ 5608439 h 5942013"/>
              <a:gd name="connsiteX10" fmla="*/ 0 w 5162079"/>
              <a:gd name="connsiteY10" fmla="*/ 333574 h 5942013"/>
              <a:gd name="connsiteX11" fmla="*/ 333574 w 5162079"/>
              <a:gd name="connsiteY11" fmla="*/ 0 h 594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2079" h="5942013">
                <a:moveTo>
                  <a:pt x="333574" y="0"/>
                </a:moveTo>
                <a:lnTo>
                  <a:pt x="3350953" y="0"/>
                </a:lnTo>
                <a:lnTo>
                  <a:pt x="4828505" y="0"/>
                </a:lnTo>
                <a:lnTo>
                  <a:pt x="5162079" y="0"/>
                </a:lnTo>
                <a:lnTo>
                  <a:pt x="5162079" y="333574"/>
                </a:lnTo>
                <a:lnTo>
                  <a:pt x="5162079" y="1146175"/>
                </a:lnTo>
                <a:lnTo>
                  <a:pt x="5162079" y="5608439"/>
                </a:lnTo>
                <a:cubicBezTo>
                  <a:pt x="5162079" y="5792667"/>
                  <a:pt x="5012733" y="5942013"/>
                  <a:pt x="4828505" y="5942013"/>
                </a:cubicBezTo>
                <a:lnTo>
                  <a:pt x="333574" y="5942013"/>
                </a:lnTo>
                <a:cubicBezTo>
                  <a:pt x="149346" y="5942013"/>
                  <a:pt x="0" y="5792667"/>
                  <a:pt x="0" y="5608439"/>
                </a:cubicBezTo>
                <a:lnTo>
                  <a:pt x="0" y="333574"/>
                </a:lnTo>
                <a:cubicBezTo>
                  <a:pt x="0" y="149346"/>
                  <a:pt x="149346" y="0"/>
                  <a:pt x="333574" y="0"/>
                </a:cubicBezTo>
                <a:close/>
              </a:path>
            </a:pathLst>
          </a:custGeom>
          <a:solidFill>
            <a:schemeClr val="accent5"/>
          </a:solidFill>
        </p:spPr>
        <p:txBody>
          <a:bodyPr wrap="square">
            <a:noAutofit/>
          </a:bodyPr>
          <a:lstStyle>
            <a:lvl1pPr marL="0" indent="0">
              <a:buNone/>
              <a:defRPr/>
            </a:lvl1pPr>
          </a:lstStyle>
          <a:p>
            <a:r>
              <a:rPr lang="en-US" dirty="0"/>
              <a:t>Click icon to add picture</a:t>
            </a:r>
          </a:p>
        </p:txBody>
      </p:sp>
    </p:spTree>
    <p:custDataLst>
      <p:tags r:id="rId1"/>
    </p:custDataLst>
    <p:extLst>
      <p:ext uri="{BB962C8B-B14F-4D97-AF65-F5344CB8AC3E}">
        <p14:creationId xmlns:p14="http://schemas.microsoft.com/office/powerpoint/2010/main" val="580147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Pic Full: Title &amp; Text">
    <p:bg>
      <p:bgPr>
        <a:solidFill>
          <a:schemeClr val="bg1"/>
        </a:solid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895A7BC1-3835-7A41-874C-6B4214A8A9F9}"/>
              </a:ext>
            </a:extLst>
          </p:cNvPr>
          <p:cNvSpPr>
            <a:spLocks noGrp="1" noChangeAspect="1"/>
          </p:cNvSpPr>
          <p:nvPr>
            <p:ph type="pic" sz="quarter" idx="10"/>
          </p:nvPr>
        </p:nvSpPr>
        <p:spPr>
          <a:xfrm>
            <a:off x="475488" y="453561"/>
            <a:ext cx="11248434" cy="5947240"/>
          </a:xfrm>
          <a:custGeom>
            <a:avLst/>
            <a:gdLst>
              <a:gd name="connsiteX0" fmla="*/ 0 w 5158611"/>
              <a:gd name="connsiteY0" fmla="*/ 340571 h 5943600"/>
              <a:gd name="connsiteX1" fmla="*/ 340571 w 5158611"/>
              <a:gd name="connsiteY1" fmla="*/ 0 h 5943600"/>
              <a:gd name="connsiteX2" fmla="*/ 4818040 w 5158611"/>
              <a:gd name="connsiteY2" fmla="*/ 0 h 5943600"/>
              <a:gd name="connsiteX3" fmla="*/ 5158611 w 5158611"/>
              <a:gd name="connsiteY3" fmla="*/ 340571 h 5943600"/>
              <a:gd name="connsiteX4" fmla="*/ 5158611 w 5158611"/>
              <a:gd name="connsiteY4" fmla="*/ 5603029 h 5943600"/>
              <a:gd name="connsiteX5" fmla="*/ 4818040 w 5158611"/>
              <a:gd name="connsiteY5" fmla="*/ 5943600 h 5943600"/>
              <a:gd name="connsiteX6" fmla="*/ 340571 w 5158611"/>
              <a:gd name="connsiteY6" fmla="*/ 5943600 h 5943600"/>
              <a:gd name="connsiteX7" fmla="*/ 0 w 5158611"/>
              <a:gd name="connsiteY7" fmla="*/ 5603029 h 5943600"/>
              <a:gd name="connsiteX8" fmla="*/ 0 w 5158611"/>
              <a:gd name="connsiteY8" fmla="*/ 340571 h 5943600"/>
              <a:gd name="connsiteX0" fmla="*/ 0 w 5158611"/>
              <a:gd name="connsiteY0" fmla="*/ 340840 h 5943869"/>
              <a:gd name="connsiteX1" fmla="*/ 340571 w 5158611"/>
              <a:gd name="connsiteY1" fmla="*/ 269 h 5943869"/>
              <a:gd name="connsiteX2" fmla="*/ 4818040 w 5158611"/>
              <a:gd name="connsiteY2" fmla="*/ 269 h 5943869"/>
              <a:gd name="connsiteX3" fmla="*/ 5158611 w 5158611"/>
              <a:gd name="connsiteY3" fmla="*/ 340840 h 5943869"/>
              <a:gd name="connsiteX4" fmla="*/ 5158611 w 5158611"/>
              <a:gd name="connsiteY4" fmla="*/ 5603298 h 5943869"/>
              <a:gd name="connsiteX5" fmla="*/ 4818040 w 5158611"/>
              <a:gd name="connsiteY5" fmla="*/ 5943869 h 5943869"/>
              <a:gd name="connsiteX6" fmla="*/ 340571 w 5158611"/>
              <a:gd name="connsiteY6" fmla="*/ 5943869 h 5943869"/>
              <a:gd name="connsiteX7" fmla="*/ 0 w 5158611"/>
              <a:gd name="connsiteY7" fmla="*/ 5603298 h 5943869"/>
              <a:gd name="connsiteX8" fmla="*/ 0 w 5158611"/>
              <a:gd name="connsiteY8" fmla="*/ 340840 h 5943869"/>
              <a:gd name="connsiteX0" fmla="*/ 0 w 5164500"/>
              <a:gd name="connsiteY0" fmla="*/ 356316 h 5959345"/>
              <a:gd name="connsiteX1" fmla="*/ 340571 w 5164500"/>
              <a:gd name="connsiteY1" fmla="*/ 15745 h 5959345"/>
              <a:gd name="connsiteX2" fmla="*/ 5143505 w 5164500"/>
              <a:gd name="connsiteY2" fmla="*/ 247 h 5959345"/>
              <a:gd name="connsiteX3" fmla="*/ 5158611 w 5164500"/>
              <a:gd name="connsiteY3" fmla="*/ 356316 h 5959345"/>
              <a:gd name="connsiteX4" fmla="*/ 5158611 w 5164500"/>
              <a:gd name="connsiteY4" fmla="*/ 5618774 h 5959345"/>
              <a:gd name="connsiteX5" fmla="*/ 4818040 w 5164500"/>
              <a:gd name="connsiteY5" fmla="*/ 5959345 h 5959345"/>
              <a:gd name="connsiteX6" fmla="*/ 340571 w 5164500"/>
              <a:gd name="connsiteY6" fmla="*/ 5959345 h 5959345"/>
              <a:gd name="connsiteX7" fmla="*/ 0 w 5164500"/>
              <a:gd name="connsiteY7" fmla="*/ 5618774 h 5959345"/>
              <a:gd name="connsiteX8" fmla="*/ 0 w 5164500"/>
              <a:gd name="connsiteY8" fmla="*/ 356316 h 5959345"/>
              <a:gd name="connsiteX0" fmla="*/ 0 w 5158611"/>
              <a:gd name="connsiteY0" fmla="*/ 356126 h 5959155"/>
              <a:gd name="connsiteX1" fmla="*/ 340571 w 5158611"/>
              <a:gd name="connsiteY1" fmla="*/ 15555 h 5959155"/>
              <a:gd name="connsiteX2" fmla="*/ 5143505 w 5158611"/>
              <a:gd name="connsiteY2" fmla="*/ 57 h 5959155"/>
              <a:gd name="connsiteX3" fmla="*/ 5158611 w 5158611"/>
              <a:gd name="connsiteY3" fmla="*/ 356126 h 5959155"/>
              <a:gd name="connsiteX4" fmla="*/ 5158611 w 5158611"/>
              <a:gd name="connsiteY4" fmla="*/ 5618584 h 5959155"/>
              <a:gd name="connsiteX5" fmla="*/ 4818040 w 5158611"/>
              <a:gd name="connsiteY5" fmla="*/ 5959155 h 5959155"/>
              <a:gd name="connsiteX6" fmla="*/ 340571 w 5158611"/>
              <a:gd name="connsiteY6" fmla="*/ 5959155 h 5959155"/>
              <a:gd name="connsiteX7" fmla="*/ 0 w 5158611"/>
              <a:gd name="connsiteY7" fmla="*/ 5618584 h 5959155"/>
              <a:gd name="connsiteX8" fmla="*/ 0 w 5158611"/>
              <a:gd name="connsiteY8" fmla="*/ 356126 h 5959155"/>
              <a:gd name="connsiteX0" fmla="*/ 0 w 5158611"/>
              <a:gd name="connsiteY0" fmla="*/ 343773 h 5946802"/>
              <a:gd name="connsiteX1" fmla="*/ 340571 w 5158611"/>
              <a:gd name="connsiteY1" fmla="*/ 3202 h 5946802"/>
              <a:gd name="connsiteX2" fmla="*/ 5151743 w 5158611"/>
              <a:gd name="connsiteY2" fmla="*/ 61 h 5946802"/>
              <a:gd name="connsiteX3" fmla="*/ 5158611 w 5158611"/>
              <a:gd name="connsiteY3" fmla="*/ 343773 h 5946802"/>
              <a:gd name="connsiteX4" fmla="*/ 5158611 w 5158611"/>
              <a:gd name="connsiteY4" fmla="*/ 5606231 h 5946802"/>
              <a:gd name="connsiteX5" fmla="*/ 4818040 w 5158611"/>
              <a:gd name="connsiteY5" fmla="*/ 5946802 h 5946802"/>
              <a:gd name="connsiteX6" fmla="*/ 340571 w 5158611"/>
              <a:gd name="connsiteY6" fmla="*/ 5946802 h 5946802"/>
              <a:gd name="connsiteX7" fmla="*/ 0 w 5158611"/>
              <a:gd name="connsiteY7" fmla="*/ 5606231 h 5946802"/>
              <a:gd name="connsiteX8" fmla="*/ 0 w 5158611"/>
              <a:gd name="connsiteY8" fmla="*/ 343773 h 5946802"/>
              <a:gd name="connsiteX0" fmla="*/ 0 w 5158611"/>
              <a:gd name="connsiteY0" fmla="*/ 340571 h 5943600"/>
              <a:gd name="connsiteX1" fmla="*/ 340571 w 5158611"/>
              <a:gd name="connsiteY1" fmla="*/ 0 h 5943600"/>
              <a:gd name="connsiteX2" fmla="*/ 5155862 w 5158611"/>
              <a:gd name="connsiteY2" fmla="*/ 978 h 5943600"/>
              <a:gd name="connsiteX3" fmla="*/ 5158611 w 5158611"/>
              <a:gd name="connsiteY3" fmla="*/ 340571 h 5943600"/>
              <a:gd name="connsiteX4" fmla="*/ 5158611 w 5158611"/>
              <a:gd name="connsiteY4" fmla="*/ 5603029 h 5943600"/>
              <a:gd name="connsiteX5" fmla="*/ 4818040 w 5158611"/>
              <a:gd name="connsiteY5" fmla="*/ 5943600 h 5943600"/>
              <a:gd name="connsiteX6" fmla="*/ 340571 w 5158611"/>
              <a:gd name="connsiteY6" fmla="*/ 5943600 h 5943600"/>
              <a:gd name="connsiteX7" fmla="*/ 0 w 5158611"/>
              <a:gd name="connsiteY7" fmla="*/ 5603029 h 5943600"/>
              <a:gd name="connsiteX8" fmla="*/ 0 w 5158611"/>
              <a:gd name="connsiteY8" fmla="*/ 340571 h 5943600"/>
              <a:gd name="connsiteX0" fmla="*/ 0 w 5159981"/>
              <a:gd name="connsiteY0" fmla="*/ 340571 h 5943600"/>
              <a:gd name="connsiteX1" fmla="*/ 340571 w 5159981"/>
              <a:gd name="connsiteY1" fmla="*/ 0 h 5943600"/>
              <a:gd name="connsiteX2" fmla="*/ 5159981 w 5159981"/>
              <a:gd name="connsiteY2" fmla="*/ 978 h 5943600"/>
              <a:gd name="connsiteX3" fmla="*/ 5158611 w 5159981"/>
              <a:gd name="connsiteY3" fmla="*/ 340571 h 5943600"/>
              <a:gd name="connsiteX4" fmla="*/ 5158611 w 5159981"/>
              <a:gd name="connsiteY4" fmla="*/ 5603029 h 5943600"/>
              <a:gd name="connsiteX5" fmla="*/ 4818040 w 5159981"/>
              <a:gd name="connsiteY5" fmla="*/ 5943600 h 5943600"/>
              <a:gd name="connsiteX6" fmla="*/ 340571 w 5159981"/>
              <a:gd name="connsiteY6" fmla="*/ 5943600 h 5943600"/>
              <a:gd name="connsiteX7" fmla="*/ 0 w 5159981"/>
              <a:gd name="connsiteY7" fmla="*/ 5603029 h 5943600"/>
              <a:gd name="connsiteX8" fmla="*/ 0 w 5159981"/>
              <a:gd name="connsiteY8" fmla="*/ 340571 h 5943600"/>
              <a:gd name="connsiteX0" fmla="*/ 0 w 5529501"/>
              <a:gd name="connsiteY0" fmla="*/ 340571 h 5943600"/>
              <a:gd name="connsiteX1" fmla="*/ 340571 w 5529501"/>
              <a:gd name="connsiteY1" fmla="*/ 0 h 5943600"/>
              <a:gd name="connsiteX2" fmla="*/ 5159981 w 5529501"/>
              <a:gd name="connsiteY2" fmla="*/ 978 h 5943600"/>
              <a:gd name="connsiteX3" fmla="*/ 5158611 w 5529501"/>
              <a:gd name="connsiteY3" fmla="*/ 5603029 h 5943600"/>
              <a:gd name="connsiteX4" fmla="*/ 4818040 w 5529501"/>
              <a:gd name="connsiteY4" fmla="*/ 5943600 h 5943600"/>
              <a:gd name="connsiteX5" fmla="*/ 340571 w 5529501"/>
              <a:gd name="connsiteY5" fmla="*/ 5943600 h 5943600"/>
              <a:gd name="connsiteX6" fmla="*/ 0 w 5529501"/>
              <a:gd name="connsiteY6" fmla="*/ 5603029 h 5943600"/>
              <a:gd name="connsiteX7" fmla="*/ 0 w 5529501"/>
              <a:gd name="connsiteY7" fmla="*/ 340571 h 5943600"/>
              <a:gd name="connsiteX0" fmla="*/ 0 w 5719881"/>
              <a:gd name="connsiteY0" fmla="*/ 340571 h 5943600"/>
              <a:gd name="connsiteX1" fmla="*/ 340571 w 5719881"/>
              <a:gd name="connsiteY1" fmla="*/ 0 h 5943600"/>
              <a:gd name="connsiteX2" fmla="*/ 5159981 w 5719881"/>
              <a:gd name="connsiteY2" fmla="*/ 978 h 5943600"/>
              <a:gd name="connsiteX3" fmla="*/ 5158611 w 5719881"/>
              <a:gd name="connsiteY3" fmla="*/ 5603029 h 5943600"/>
              <a:gd name="connsiteX4" fmla="*/ 4818040 w 5719881"/>
              <a:gd name="connsiteY4" fmla="*/ 5943600 h 5943600"/>
              <a:gd name="connsiteX5" fmla="*/ 340571 w 5719881"/>
              <a:gd name="connsiteY5" fmla="*/ 5943600 h 5943600"/>
              <a:gd name="connsiteX6" fmla="*/ 0 w 5719881"/>
              <a:gd name="connsiteY6" fmla="*/ 5603029 h 5943600"/>
              <a:gd name="connsiteX7" fmla="*/ 0 w 5719881"/>
              <a:gd name="connsiteY7" fmla="*/ 340571 h 5943600"/>
              <a:gd name="connsiteX0" fmla="*/ 0 w 5184144"/>
              <a:gd name="connsiteY0" fmla="*/ 340571 h 5943600"/>
              <a:gd name="connsiteX1" fmla="*/ 340571 w 5184144"/>
              <a:gd name="connsiteY1" fmla="*/ 0 h 5943600"/>
              <a:gd name="connsiteX2" fmla="*/ 5159981 w 5184144"/>
              <a:gd name="connsiteY2" fmla="*/ 978 h 5943600"/>
              <a:gd name="connsiteX3" fmla="*/ 5158611 w 5184144"/>
              <a:gd name="connsiteY3" fmla="*/ 5603029 h 5943600"/>
              <a:gd name="connsiteX4" fmla="*/ 4818040 w 5184144"/>
              <a:gd name="connsiteY4" fmla="*/ 5943600 h 5943600"/>
              <a:gd name="connsiteX5" fmla="*/ 340571 w 5184144"/>
              <a:gd name="connsiteY5" fmla="*/ 5943600 h 5943600"/>
              <a:gd name="connsiteX6" fmla="*/ 0 w 5184144"/>
              <a:gd name="connsiteY6" fmla="*/ 5603029 h 5943600"/>
              <a:gd name="connsiteX7" fmla="*/ 0 w 5184144"/>
              <a:gd name="connsiteY7" fmla="*/ 340571 h 5943600"/>
              <a:gd name="connsiteX0" fmla="*/ 0 w 5194160"/>
              <a:gd name="connsiteY0" fmla="*/ 340571 h 5943600"/>
              <a:gd name="connsiteX1" fmla="*/ 340571 w 5194160"/>
              <a:gd name="connsiteY1" fmla="*/ 0 h 5943600"/>
              <a:gd name="connsiteX2" fmla="*/ 5187482 w 5194160"/>
              <a:gd name="connsiteY2" fmla="*/ 978 h 5943600"/>
              <a:gd name="connsiteX3" fmla="*/ 5158611 w 5194160"/>
              <a:gd name="connsiteY3" fmla="*/ 5603029 h 5943600"/>
              <a:gd name="connsiteX4" fmla="*/ 4818040 w 5194160"/>
              <a:gd name="connsiteY4" fmla="*/ 5943600 h 5943600"/>
              <a:gd name="connsiteX5" fmla="*/ 340571 w 5194160"/>
              <a:gd name="connsiteY5" fmla="*/ 5943600 h 5943600"/>
              <a:gd name="connsiteX6" fmla="*/ 0 w 5194160"/>
              <a:gd name="connsiteY6" fmla="*/ 5603029 h 5943600"/>
              <a:gd name="connsiteX7" fmla="*/ 0 w 5194160"/>
              <a:gd name="connsiteY7" fmla="*/ 340571 h 5943600"/>
              <a:gd name="connsiteX0" fmla="*/ 0 w 5911768"/>
              <a:gd name="connsiteY0" fmla="*/ 340571 h 5943600"/>
              <a:gd name="connsiteX1" fmla="*/ 340571 w 5911768"/>
              <a:gd name="connsiteY1" fmla="*/ 0 h 5943600"/>
              <a:gd name="connsiteX2" fmla="*/ 5187482 w 5911768"/>
              <a:gd name="connsiteY2" fmla="*/ 978 h 5943600"/>
              <a:gd name="connsiteX3" fmla="*/ 5158611 w 5911768"/>
              <a:gd name="connsiteY3" fmla="*/ 5603029 h 5943600"/>
              <a:gd name="connsiteX4" fmla="*/ 4818040 w 5911768"/>
              <a:gd name="connsiteY4" fmla="*/ 5943600 h 5943600"/>
              <a:gd name="connsiteX5" fmla="*/ 340571 w 5911768"/>
              <a:gd name="connsiteY5" fmla="*/ 5943600 h 5943600"/>
              <a:gd name="connsiteX6" fmla="*/ 0 w 5911768"/>
              <a:gd name="connsiteY6" fmla="*/ 5603029 h 5943600"/>
              <a:gd name="connsiteX7" fmla="*/ 0 w 5911768"/>
              <a:gd name="connsiteY7" fmla="*/ 340571 h 5943600"/>
              <a:gd name="connsiteX0" fmla="*/ 0 w 5193729"/>
              <a:gd name="connsiteY0" fmla="*/ 340571 h 5943600"/>
              <a:gd name="connsiteX1" fmla="*/ 340571 w 5193729"/>
              <a:gd name="connsiteY1" fmla="*/ 0 h 5943600"/>
              <a:gd name="connsiteX2" fmla="*/ 5187482 w 5193729"/>
              <a:gd name="connsiteY2" fmla="*/ 978 h 5943600"/>
              <a:gd name="connsiteX3" fmla="*/ 5158611 w 5193729"/>
              <a:gd name="connsiteY3" fmla="*/ 5603029 h 5943600"/>
              <a:gd name="connsiteX4" fmla="*/ 4818040 w 5193729"/>
              <a:gd name="connsiteY4" fmla="*/ 5943600 h 5943600"/>
              <a:gd name="connsiteX5" fmla="*/ 340571 w 5193729"/>
              <a:gd name="connsiteY5" fmla="*/ 5943600 h 5943600"/>
              <a:gd name="connsiteX6" fmla="*/ 0 w 5193729"/>
              <a:gd name="connsiteY6" fmla="*/ 5603029 h 5943600"/>
              <a:gd name="connsiteX7" fmla="*/ 0 w 5193729"/>
              <a:gd name="connsiteY7" fmla="*/ 340571 h 5943600"/>
              <a:gd name="connsiteX0" fmla="*/ 0 w 5191281"/>
              <a:gd name="connsiteY0" fmla="*/ 340571 h 5943600"/>
              <a:gd name="connsiteX1" fmla="*/ 340571 w 5191281"/>
              <a:gd name="connsiteY1" fmla="*/ 0 h 5943600"/>
              <a:gd name="connsiteX2" fmla="*/ 5187482 w 5191281"/>
              <a:gd name="connsiteY2" fmla="*/ 978 h 5943600"/>
              <a:gd name="connsiteX3" fmla="*/ 5158611 w 5191281"/>
              <a:gd name="connsiteY3" fmla="*/ 5603029 h 5943600"/>
              <a:gd name="connsiteX4" fmla="*/ 4818040 w 5191281"/>
              <a:gd name="connsiteY4" fmla="*/ 5943600 h 5943600"/>
              <a:gd name="connsiteX5" fmla="*/ 340571 w 5191281"/>
              <a:gd name="connsiteY5" fmla="*/ 5943600 h 5943600"/>
              <a:gd name="connsiteX6" fmla="*/ 0 w 5191281"/>
              <a:gd name="connsiteY6" fmla="*/ 5603029 h 5943600"/>
              <a:gd name="connsiteX7" fmla="*/ 0 w 5191281"/>
              <a:gd name="connsiteY7" fmla="*/ 340571 h 5943600"/>
              <a:gd name="connsiteX0" fmla="*/ 0 w 5197650"/>
              <a:gd name="connsiteY0" fmla="*/ 340571 h 5943600"/>
              <a:gd name="connsiteX1" fmla="*/ 340571 w 5197650"/>
              <a:gd name="connsiteY1" fmla="*/ 0 h 5943600"/>
              <a:gd name="connsiteX2" fmla="*/ 5187482 w 5197650"/>
              <a:gd name="connsiteY2" fmla="*/ 978 h 5943600"/>
              <a:gd name="connsiteX3" fmla="*/ 5158611 w 5197650"/>
              <a:gd name="connsiteY3" fmla="*/ 5603029 h 5943600"/>
              <a:gd name="connsiteX4" fmla="*/ 4818040 w 5197650"/>
              <a:gd name="connsiteY4" fmla="*/ 5943600 h 5943600"/>
              <a:gd name="connsiteX5" fmla="*/ 340571 w 5197650"/>
              <a:gd name="connsiteY5" fmla="*/ 5943600 h 5943600"/>
              <a:gd name="connsiteX6" fmla="*/ 0 w 5197650"/>
              <a:gd name="connsiteY6" fmla="*/ 5603029 h 5943600"/>
              <a:gd name="connsiteX7" fmla="*/ 0 w 5197650"/>
              <a:gd name="connsiteY7" fmla="*/ 340571 h 5943600"/>
              <a:gd name="connsiteX0" fmla="*/ 0 w 5187840"/>
              <a:gd name="connsiteY0" fmla="*/ 340571 h 5943600"/>
              <a:gd name="connsiteX1" fmla="*/ 340571 w 5187840"/>
              <a:gd name="connsiteY1" fmla="*/ 0 h 5943600"/>
              <a:gd name="connsiteX2" fmla="*/ 5187482 w 5187840"/>
              <a:gd name="connsiteY2" fmla="*/ 978 h 5943600"/>
              <a:gd name="connsiteX3" fmla="*/ 5158611 w 5187840"/>
              <a:gd name="connsiteY3" fmla="*/ 5603029 h 5943600"/>
              <a:gd name="connsiteX4" fmla="*/ 4818040 w 5187840"/>
              <a:gd name="connsiteY4" fmla="*/ 5943600 h 5943600"/>
              <a:gd name="connsiteX5" fmla="*/ 340571 w 5187840"/>
              <a:gd name="connsiteY5" fmla="*/ 5943600 h 5943600"/>
              <a:gd name="connsiteX6" fmla="*/ 0 w 5187840"/>
              <a:gd name="connsiteY6" fmla="*/ 5603029 h 5943600"/>
              <a:gd name="connsiteX7" fmla="*/ 0 w 5187840"/>
              <a:gd name="connsiteY7" fmla="*/ 340571 h 5943600"/>
              <a:gd name="connsiteX0" fmla="*/ 0 w 5178736"/>
              <a:gd name="connsiteY0" fmla="*/ 344211 h 5947240"/>
              <a:gd name="connsiteX1" fmla="*/ 340571 w 5178736"/>
              <a:gd name="connsiteY1" fmla="*/ 3640 h 5947240"/>
              <a:gd name="connsiteX2" fmla="*/ 5178246 w 5178736"/>
              <a:gd name="connsiteY2" fmla="*/ 0 h 5947240"/>
              <a:gd name="connsiteX3" fmla="*/ 5158611 w 5178736"/>
              <a:gd name="connsiteY3" fmla="*/ 5606669 h 5947240"/>
              <a:gd name="connsiteX4" fmla="*/ 4818040 w 5178736"/>
              <a:gd name="connsiteY4" fmla="*/ 5947240 h 5947240"/>
              <a:gd name="connsiteX5" fmla="*/ 340571 w 5178736"/>
              <a:gd name="connsiteY5" fmla="*/ 5947240 h 5947240"/>
              <a:gd name="connsiteX6" fmla="*/ 0 w 5178736"/>
              <a:gd name="connsiteY6" fmla="*/ 5606669 h 5947240"/>
              <a:gd name="connsiteX7" fmla="*/ 0 w 5178736"/>
              <a:gd name="connsiteY7" fmla="*/ 344211 h 5947240"/>
              <a:gd name="connsiteX0" fmla="*/ 0 w 5161607"/>
              <a:gd name="connsiteY0" fmla="*/ 344211 h 5947240"/>
              <a:gd name="connsiteX1" fmla="*/ 340571 w 5161607"/>
              <a:gd name="connsiteY1" fmla="*/ 3640 h 5947240"/>
              <a:gd name="connsiteX2" fmla="*/ 5159773 w 5161607"/>
              <a:gd name="connsiteY2" fmla="*/ 0 h 5947240"/>
              <a:gd name="connsiteX3" fmla="*/ 5158611 w 5161607"/>
              <a:gd name="connsiteY3" fmla="*/ 5606669 h 5947240"/>
              <a:gd name="connsiteX4" fmla="*/ 4818040 w 5161607"/>
              <a:gd name="connsiteY4" fmla="*/ 5947240 h 5947240"/>
              <a:gd name="connsiteX5" fmla="*/ 340571 w 5161607"/>
              <a:gd name="connsiteY5" fmla="*/ 5947240 h 5947240"/>
              <a:gd name="connsiteX6" fmla="*/ 0 w 5161607"/>
              <a:gd name="connsiteY6" fmla="*/ 5606669 h 5947240"/>
              <a:gd name="connsiteX7" fmla="*/ 0 w 5161607"/>
              <a:gd name="connsiteY7" fmla="*/ 344211 h 5947240"/>
              <a:gd name="connsiteX0" fmla="*/ 0 w 10733155"/>
              <a:gd name="connsiteY0" fmla="*/ 344211 h 5956667"/>
              <a:gd name="connsiteX1" fmla="*/ 340571 w 10733155"/>
              <a:gd name="connsiteY1" fmla="*/ 3640 h 5956667"/>
              <a:gd name="connsiteX2" fmla="*/ 5159773 w 10733155"/>
              <a:gd name="connsiteY2" fmla="*/ 0 h 5956667"/>
              <a:gd name="connsiteX3" fmla="*/ 5158611 w 10733155"/>
              <a:gd name="connsiteY3" fmla="*/ 5606669 h 5956667"/>
              <a:gd name="connsiteX4" fmla="*/ 10728646 w 10733155"/>
              <a:gd name="connsiteY4" fmla="*/ 5956667 h 5956667"/>
              <a:gd name="connsiteX5" fmla="*/ 340571 w 10733155"/>
              <a:gd name="connsiteY5" fmla="*/ 5947240 h 5956667"/>
              <a:gd name="connsiteX6" fmla="*/ 0 w 10733155"/>
              <a:gd name="connsiteY6" fmla="*/ 5606669 h 5956667"/>
              <a:gd name="connsiteX7" fmla="*/ 0 w 10733155"/>
              <a:gd name="connsiteY7" fmla="*/ 344211 h 5956667"/>
              <a:gd name="connsiteX0" fmla="*/ 0 w 11248326"/>
              <a:gd name="connsiteY0" fmla="*/ 344211 h 5956667"/>
              <a:gd name="connsiteX1" fmla="*/ 340571 w 11248326"/>
              <a:gd name="connsiteY1" fmla="*/ 3640 h 5956667"/>
              <a:gd name="connsiteX2" fmla="*/ 5159773 w 11248326"/>
              <a:gd name="connsiteY2" fmla="*/ 0 h 5956667"/>
              <a:gd name="connsiteX3" fmla="*/ 11248326 w 11248326"/>
              <a:gd name="connsiteY3" fmla="*/ 5616096 h 5956667"/>
              <a:gd name="connsiteX4" fmla="*/ 10728646 w 11248326"/>
              <a:gd name="connsiteY4" fmla="*/ 5956667 h 5956667"/>
              <a:gd name="connsiteX5" fmla="*/ 340571 w 11248326"/>
              <a:gd name="connsiteY5" fmla="*/ 5947240 h 5956667"/>
              <a:gd name="connsiteX6" fmla="*/ 0 w 11248326"/>
              <a:gd name="connsiteY6" fmla="*/ 5606669 h 5956667"/>
              <a:gd name="connsiteX7" fmla="*/ 0 w 11248326"/>
              <a:gd name="connsiteY7" fmla="*/ 344211 h 5956667"/>
              <a:gd name="connsiteX0" fmla="*/ 0 w 11248580"/>
              <a:gd name="connsiteY0" fmla="*/ 340571 h 5953027"/>
              <a:gd name="connsiteX1" fmla="*/ 340571 w 11248580"/>
              <a:gd name="connsiteY1" fmla="*/ 0 h 5953027"/>
              <a:gd name="connsiteX2" fmla="*/ 11240062 w 11248580"/>
              <a:gd name="connsiteY2" fmla="*/ 15214 h 5953027"/>
              <a:gd name="connsiteX3" fmla="*/ 11248326 w 11248580"/>
              <a:gd name="connsiteY3" fmla="*/ 5612456 h 5953027"/>
              <a:gd name="connsiteX4" fmla="*/ 10728646 w 11248580"/>
              <a:gd name="connsiteY4" fmla="*/ 5953027 h 5953027"/>
              <a:gd name="connsiteX5" fmla="*/ 340571 w 11248580"/>
              <a:gd name="connsiteY5" fmla="*/ 5943600 h 5953027"/>
              <a:gd name="connsiteX6" fmla="*/ 0 w 11248580"/>
              <a:gd name="connsiteY6" fmla="*/ 5603029 h 5953027"/>
              <a:gd name="connsiteX7" fmla="*/ 0 w 11248580"/>
              <a:gd name="connsiteY7" fmla="*/ 340571 h 5953027"/>
              <a:gd name="connsiteX0" fmla="*/ 0 w 11248331"/>
              <a:gd name="connsiteY0" fmla="*/ 340571 h 5953027"/>
              <a:gd name="connsiteX1" fmla="*/ 340571 w 11248331"/>
              <a:gd name="connsiteY1" fmla="*/ 0 h 5953027"/>
              <a:gd name="connsiteX2" fmla="*/ 10910123 w 11248331"/>
              <a:gd name="connsiteY2" fmla="*/ 580822 h 5953027"/>
              <a:gd name="connsiteX3" fmla="*/ 11248326 w 11248331"/>
              <a:gd name="connsiteY3" fmla="*/ 5612456 h 5953027"/>
              <a:gd name="connsiteX4" fmla="*/ 10728646 w 11248331"/>
              <a:gd name="connsiteY4" fmla="*/ 5953027 h 5953027"/>
              <a:gd name="connsiteX5" fmla="*/ 340571 w 11248331"/>
              <a:gd name="connsiteY5" fmla="*/ 5943600 h 5953027"/>
              <a:gd name="connsiteX6" fmla="*/ 0 w 11248331"/>
              <a:gd name="connsiteY6" fmla="*/ 5603029 h 5953027"/>
              <a:gd name="connsiteX7" fmla="*/ 0 w 11248331"/>
              <a:gd name="connsiteY7" fmla="*/ 340571 h 5953027"/>
              <a:gd name="connsiteX0" fmla="*/ 0 w 11248434"/>
              <a:gd name="connsiteY0" fmla="*/ 344211 h 5956667"/>
              <a:gd name="connsiteX1" fmla="*/ 340571 w 11248434"/>
              <a:gd name="connsiteY1" fmla="*/ 3640 h 5956667"/>
              <a:gd name="connsiteX2" fmla="*/ 11230634 w 11248434"/>
              <a:gd name="connsiteY2" fmla="*/ 0 h 5956667"/>
              <a:gd name="connsiteX3" fmla="*/ 11248326 w 11248434"/>
              <a:gd name="connsiteY3" fmla="*/ 5616096 h 5956667"/>
              <a:gd name="connsiteX4" fmla="*/ 10728646 w 11248434"/>
              <a:gd name="connsiteY4" fmla="*/ 5956667 h 5956667"/>
              <a:gd name="connsiteX5" fmla="*/ 340571 w 11248434"/>
              <a:gd name="connsiteY5" fmla="*/ 5947240 h 5956667"/>
              <a:gd name="connsiteX6" fmla="*/ 0 w 11248434"/>
              <a:gd name="connsiteY6" fmla="*/ 5606669 h 5956667"/>
              <a:gd name="connsiteX7" fmla="*/ 0 w 11248434"/>
              <a:gd name="connsiteY7" fmla="*/ 344211 h 5956667"/>
              <a:gd name="connsiteX0" fmla="*/ 0 w 11248434"/>
              <a:gd name="connsiteY0" fmla="*/ 344211 h 5947240"/>
              <a:gd name="connsiteX1" fmla="*/ 340571 w 11248434"/>
              <a:gd name="connsiteY1" fmla="*/ 3640 h 5947240"/>
              <a:gd name="connsiteX2" fmla="*/ 11230634 w 11248434"/>
              <a:gd name="connsiteY2" fmla="*/ 0 h 5947240"/>
              <a:gd name="connsiteX3" fmla="*/ 11248326 w 11248434"/>
              <a:gd name="connsiteY3" fmla="*/ 5616096 h 5947240"/>
              <a:gd name="connsiteX4" fmla="*/ 10912676 w 11248434"/>
              <a:gd name="connsiteY4" fmla="*/ 5945165 h 5947240"/>
              <a:gd name="connsiteX5" fmla="*/ 340571 w 11248434"/>
              <a:gd name="connsiteY5" fmla="*/ 5947240 h 5947240"/>
              <a:gd name="connsiteX6" fmla="*/ 0 w 11248434"/>
              <a:gd name="connsiteY6" fmla="*/ 5606669 h 5947240"/>
              <a:gd name="connsiteX7" fmla="*/ 0 w 11248434"/>
              <a:gd name="connsiteY7" fmla="*/ 344211 h 594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48434" h="5947240">
                <a:moveTo>
                  <a:pt x="0" y="344211"/>
                </a:moveTo>
                <a:cubicBezTo>
                  <a:pt x="0" y="156119"/>
                  <a:pt x="152479" y="3640"/>
                  <a:pt x="340571" y="3640"/>
                </a:cubicBezTo>
                <a:lnTo>
                  <a:pt x="11230634" y="0"/>
                </a:lnTo>
                <a:cubicBezTo>
                  <a:pt x="11234670" y="2407"/>
                  <a:pt x="11249863" y="4639513"/>
                  <a:pt x="11248326" y="5616096"/>
                </a:cubicBezTo>
                <a:cubicBezTo>
                  <a:pt x="11248326" y="5804188"/>
                  <a:pt x="11100768" y="5945165"/>
                  <a:pt x="10912676" y="5945165"/>
                </a:cubicBezTo>
                <a:lnTo>
                  <a:pt x="340571" y="5947240"/>
                </a:lnTo>
                <a:cubicBezTo>
                  <a:pt x="152479" y="5947240"/>
                  <a:pt x="0" y="5794761"/>
                  <a:pt x="0" y="5606669"/>
                </a:cubicBezTo>
                <a:lnTo>
                  <a:pt x="0" y="344211"/>
                </a:lnTo>
                <a:close/>
              </a:path>
            </a:pathLst>
          </a:custGeom>
          <a:solidFill>
            <a:schemeClr val="bg1">
              <a:lumMod val="65000"/>
            </a:schemeClr>
          </a:solidFill>
        </p:spPr>
        <p:txBody>
          <a:bodyPr vert="horz" lIns="137160" tIns="274320" rIns="137160" bIns="274320" rtlCol="0" anchor="t" anchorCtr="0">
            <a:noAutofit/>
          </a:bodyPr>
          <a:lstStyle>
            <a:lvl1pPr marL="0" indent="0" algn="l">
              <a:buFontTx/>
              <a:buNone/>
              <a:defRPr lang="en-US" sz="1800" dirty="0">
                <a:noFill/>
              </a:defRPr>
            </a:lvl1pPr>
          </a:lstStyle>
          <a:p>
            <a:pPr lvl="0" algn="ctr">
              <a:buFont typeface="Arial" panose="020B0604020202020204" pitchFamily="34" charset="0"/>
              <a:buNone/>
            </a:pPr>
            <a:r>
              <a:rPr lang="en-US" dirty="0"/>
              <a:t>Click icon to add picture</a:t>
            </a:r>
          </a:p>
        </p:txBody>
      </p:sp>
      <p:sp>
        <p:nvSpPr>
          <p:cNvPr id="7" name="Title 1">
            <a:extLst>
              <a:ext uri="{FF2B5EF4-FFF2-40B4-BE49-F238E27FC236}">
                <a16:creationId xmlns:a16="http://schemas.microsoft.com/office/drawing/2014/main" id="{2865BA6F-2010-6747-8D16-9D3D5F407132}"/>
              </a:ext>
            </a:extLst>
          </p:cNvPr>
          <p:cNvSpPr>
            <a:spLocks noGrp="1"/>
          </p:cNvSpPr>
          <p:nvPr>
            <p:ph type="ctrTitle"/>
          </p:nvPr>
        </p:nvSpPr>
        <p:spPr>
          <a:xfrm>
            <a:off x="883920" y="1234440"/>
            <a:ext cx="5486400" cy="2423160"/>
          </a:xfrm>
          <a:noFill/>
        </p:spPr>
        <p:txBody>
          <a:bodyPr lIns="137160" rIns="137160" anchor="b" anchorCtr="0"/>
          <a:lstStyle>
            <a:lvl1pPr algn="l">
              <a:lnSpc>
                <a:spcPct val="90000"/>
              </a:lnSpc>
              <a:defRPr sz="4400">
                <a:solidFill>
                  <a:schemeClr val="bg1"/>
                </a:solidFill>
              </a:defRPr>
            </a:lvl1pPr>
          </a:lstStyle>
          <a:p>
            <a:r>
              <a:rPr lang="en-US"/>
              <a:t>Click to edit Master title style</a:t>
            </a:r>
            <a:endParaRPr lang="en-US" dirty="0"/>
          </a:p>
        </p:txBody>
      </p:sp>
      <p:sp>
        <p:nvSpPr>
          <p:cNvPr id="8" name="Subtitle 2">
            <a:extLst>
              <a:ext uri="{FF2B5EF4-FFF2-40B4-BE49-F238E27FC236}">
                <a16:creationId xmlns:a16="http://schemas.microsoft.com/office/drawing/2014/main" id="{1136A946-2964-A141-8BAF-3CF18AE4F21D}"/>
              </a:ext>
            </a:extLst>
          </p:cNvPr>
          <p:cNvSpPr>
            <a:spLocks noGrp="1"/>
          </p:cNvSpPr>
          <p:nvPr>
            <p:ph type="subTitle" idx="1"/>
          </p:nvPr>
        </p:nvSpPr>
        <p:spPr>
          <a:xfrm>
            <a:off x="883920" y="3657600"/>
            <a:ext cx="5486400" cy="1874520"/>
          </a:xfrm>
          <a:prstGeom prst="rect">
            <a:avLst/>
          </a:prstGeom>
        </p:spPr>
        <p:txBody>
          <a:bodyPr lIns="137160" tIns="182880" rIns="137160" bIns="182880" anchor="t" anchorCtr="0"/>
          <a:lstStyle>
            <a:lvl1pPr marL="0" indent="0" algn="l">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ustDataLst>
      <p:tags r:id="rId1"/>
    </p:custDataLst>
    <p:extLst>
      <p:ext uri="{BB962C8B-B14F-4D97-AF65-F5344CB8AC3E}">
        <p14:creationId xmlns:p14="http://schemas.microsoft.com/office/powerpoint/2010/main" val="1446101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Pic Full: Title &amp; Text">
    <p:bg>
      <p:bgPr>
        <a:solidFill>
          <a:schemeClr val="bg1"/>
        </a:solid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895A7BC1-3835-7A41-874C-6B4214A8A9F9}"/>
              </a:ext>
            </a:extLst>
          </p:cNvPr>
          <p:cNvSpPr>
            <a:spLocks noGrp="1" noChangeAspect="1"/>
          </p:cNvSpPr>
          <p:nvPr>
            <p:ph type="pic" sz="quarter" idx="10"/>
          </p:nvPr>
        </p:nvSpPr>
        <p:spPr>
          <a:xfrm>
            <a:off x="475488" y="453561"/>
            <a:ext cx="11248434" cy="5947240"/>
          </a:xfrm>
          <a:custGeom>
            <a:avLst/>
            <a:gdLst>
              <a:gd name="connsiteX0" fmla="*/ 0 w 5158611"/>
              <a:gd name="connsiteY0" fmla="*/ 340571 h 5943600"/>
              <a:gd name="connsiteX1" fmla="*/ 340571 w 5158611"/>
              <a:gd name="connsiteY1" fmla="*/ 0 h 5943600"/>
              <a:gd name="connsiteX2" fmla="*/ 4818040 w 5158611"/>
              <a:gd name="connsiteY2" fmla="*/ 0 h 5943600"/>
              <a:gd name="connsiteX3" fmla="*/ 5158611 w 5158611"/>
              <a:gd name="connsiteY3" fmla="*/ 340571 h 5943600"/>
              <a:gd name="connsiteX4" fmla="*/ 5158611 w 5158611"/>
              <a:gd name="connsiteY4" fmla="*/ 5603029 h 5943600"/>
              <a:gd name="connsiteX5" fmla="*/ 4818040 w 5158611"/>
              <a:gd name="connsiteY5" fmla="*/ 5943600 h 5943600"/>
              <a:gd name="connsiteX6" fmla="*/ 340571 w 5158611"/>
              <a:gd name="connsiteY6" fmla="*/ 5943600 h 5943600"/>
              <a:gd name="connsiteX7" fmla="*/ 0 w 5158611"/>
              <a:gd name="connsiteY7" fmla="*/ 5603029 h 5943600"/>
              <a:gd name="connsiteX8" fmla="*/ 0 w 5158611"/>
              <a:gd name="connsiteY8" fmla="*/ 340571 h 5943600"/>
              <a:gd name="connsiteX0" fmla="*/ 0 w 5158611"/>
              <a:gd name="connsiteY0" fmla="*/ 340840 h 5943869"/>
              <a:gd name="connsiteX1" fmla="*/ 340571 w 5158611"/>
              <a:gd name="connsiteY1" fmla="*/ 269 h 5943869"/>
              <a:gd name="connsiteX2" fmla="*/ 4818040 w 5158611"/>
              <a:gd name="connsiteY2" fmla="*/ 269 h 5943869"/>
              <a:gd name="connsiteX3" fmla="*/ 5158611 w 5158611"/>
              <a:gd name="connsiteY3" fmla="*/ 340840 h 5943869"/>
              <a:gd name="connsiteX4" fmla="*/ 5158611 w 5158611"/>
              <a:gd name="connsiteY4" fmla="*/ 5603298 h 5943869"/>
              <a:gd name="connsiteX5" fmla="*/ 4818040 w 5158611"/>
              <a:gd name="connsiteY5" fmla="*/ 5943869 h 5943869"/>
              <a:gd name="connsiteX6" fmla="*/ 340571 w 5158611"/>
              <a:gd name="connsiteY6" fmla="*/ 5943869 h 5943869"/>
              <a:gd name="connsiteX7" fmla="*/ 0 w 5158611"/>
              <a:gd name="connsiteY7" fmla="*/ 5603298 h 5943869"/>
              <a:gd name="connsiteX8" fmla="*/ 0 w 5158611"/>
              <a:gd name="connsiteY8" fmla="*/ 340840 h 5943869"/>
              <a:gd name="connsiteX0" fmla="*/ 0 w 5164500"/>
              <a:gd name="connsiteY0" fmla="*/ 356316 h 5959345"/>
              <a:gd name="connsiteX1" fmla="*/ 340571 w 5164500"/>
              <a:gd name="connsiteY1" fmla="*/ 15745 h 5959345"/>
              <a:gd name="connsiteX2" fmla="*/ 5143505 w 5164500"/>
              <a:gd name="connsiteY2" fmla="*/ 247 h 5959345"/>
              <a:gd name="connsiteX3" fmla="*/ 5158611 w 5164500"/>
              <a:gd name="connsiteY3" fmla="*/ 356316 h 5959345"/>
              <a:gd name="connsiteX4" fmla="*/ 5158611 w 5164500"/>
              <a:gd name="connsiteY4" fmla="*/ 5618774 h 5959345"/>
              <a:gd name="connsiteX5" fmla="*/ 4818040 w 5164500"/>
              <a:gd name="connsiteY5" fmla="*/ 5959345 h 5959345"/>
              <a:gd name="connsiteX6" fmla="*/ 340571 w 5164500"/>
              <a:gd name="connsiteY6" fmla="*/ 5959345 h 5959345"/>
              <a:gd name="connsiteX7" fmla="*/ 0 w 5164500"/>
              <a:gd name="connsiteY7" fmla="*/ 5618774 h 5959345"/>
              <a:gd name="connsiteX8" fmla="*/ 0 w 5164500"/>
              <a:gd name="connsiteY8" fmla="*/ 356316 h 5959345"/>
              <a:gd name="connsiteX0" fmla="*/ 0 w 5158611"/>
              <a:gd name="connsiteY0" fmla="*/ 356126 h 5959155"/>
              <a:gd name="connsiteX1" fmla="*/ 340571 w 5158611"/>
              <a:gd name="connsiteY1" fmla="*/ 15555 h 5959155"/>
              <a:gd name="connsiteX2" fmla="*/ 5143505 w 5158611"/>
              <a:gd name="connsiteY2" fmla="*/ 57 h 5959155"/>
              <a:gd name="connsiteX3" fmla="*/ 5158611 w 5158611"/>
              <a:gd name="connsiteY3" fmla="*/ 356126 h 5959155"/>
              <a:gd name="connsiteX4" fmla="*/ 5158611 w 5158611"/>
              <a:gd name="connsiteY4" fmla="*/ 5618584 h 5959155"/>
              <a:gd name="connsiteX5" fmla="*/ 4818040 w 5158611"/>
              <a:gd name="connsiteY5" fmla="*/ 5959155 h 5959155"/>
              <a:gd name="connsiteX6" fmla="*/ 340571 w 5158611"/>
              <a:gd name="connsiteY6" fmla="*/ 5959155 h 5959155"/>
              <a:gd name="connsiteX7" fmla="*/ 0 w 5158611"/>
              <a:gd name="connsiteY7" fmla="*/ 5618584 h 5959155"/>
              <a:gd name="connsiteX8" fmla="*/ 0 w 5158611"/>
              <a:gd name="connsiteY8" fmla="*/ 356126 h 5959155"/>
              <a:gd name="connsiteX0" fmla="*/ 0 w 5158611"/>
              <a:gd name="connsiteY0" fmla="*/ 343773 h 5946802"/>
              <a:gd name="connsiteX1" fmla="*/ 340571 w 5158611"/>
              <a:gd name="connsiteY1" fmla="*/ 3202 h 5946802"/>
              <a:gd name="connsiteX2" fmla="*/ 5151743 w 5158611"/>
              <a:gd name="connsiteY2" fmla="*/ 61 h 5946802"/>
              <a:gd name="connsiteX3" fmla="*/ 5158611 w 5158611"/>
              <a:gd name="connsiteY3" fmla="*/ 343773 h 5946802"/>
              <a:gd name="connsiteX4" fmla="*/ 5158611 w 5158611"/>
              <a:gd name="connsiteY4" fmla="*/ 5606231 h 5946802"/>
              <a:gd name="connsiteX5" fmla="*/ 4818040 w 5158611"/>
              <a:gd name="connsiteY5" fmla="*/ 5946802 h 5946802"/>
              <a:gd name="connsiteX6" fmla="*/ 340571 w 5158611"/>
              <a:gd name="connsiteY6" fmla="*/ 5946802 h 5946802"/>
              <a:gd name="connsiteX7" fmla="*/ 0 w 5158611"/>
              <a:gd name="connsiteY7" fmla="*/ 5606231 h 5946802"/>
              <a:gd name="connsiteX8" fmla="*/ 0 w 5158611"/>
              <a:gd name="connsiteY8" fmla="*/ 343773 h 5946802"/>
              <a:gd name="connsiteX0" fmla="*/ 0 w 5158611"/>
              <a:gd name="connsiteY0" fmla="*/ 340571 h 5943600"/>
              <a:gd name="connsiteX1" fmla="*/ 340571 w 5158611"/>
              <a:gd name="connsiteY1" fmla="*/ 0 h 5943600"/>
              <a:gd name="connsiteX2" fmla="*/ 5155862 w 5158611"/>
              <a:gd name="connsiteY2" fmla="*/ 978 h 5943600"/>
              <a:gd name="connsiteX3" fmla="*/ 5158611 w 5158611"/>
              <a:gd name="connsiteY3" fmla="*/ 340571 h 5943600"/>
              <a:gd name="connsiteX4" fmla="*/ 5158611 w 5158611"/>
              <a:gd name="connsiteY4" fmla="*/ 5603029 h 5943600"/>
              <a:gd name="connsiteX5" fmla="*/ 4818040 w 5158611"/>
              <a:gd name="connsiteY5" fmla="*/ 5943600 h 5943600"/>
              <a:gd name="connsiteX6" fmla="*/ 340571 w 5158611"/>
              <a:gd name="connsiteY6" fmla="*/ 5943600 h 5943600"/>
              <a:gd name="connsiteX7" fmla="*/ 0 w 5158611"/>
              <a:gd name="connsiteY7" fmla="*/ 5603029 h 5943600"/>
              <a:gd name="connsiteX8" fmla="*/ 0 w 5158611"/>
              <a:gd name="connsiteY8" fmla="*/ 340571 h 5943600"/>
              <a:gd name="connsiteX0" fmla="*/ 0 w 5159981"/>
              <a:gd name="connsiteY0" fmla="*/ 340571 h 5943600"/>
              <a:gd name="connsiteX1" fmla="*/ 340571 w 5159981"/>
              <a:gd name="connsiteY1" fmla="*/ 0 h 5943600"/>
              <a:gd name="connsiteX2" fmla="*/ 5159981 w 5159981"/>
              <a:gd name="connsiteY2" fmla="*/ 978 h 5943600"/>
              <a:gd name="connsiteX3" fmla="*/ 5158611 w 5159981"/>
              <a:gd name="connsiteY3" fmla="*/ 340571 h 5943600"/>
              <a:gd name="connsiteX4" fmla="*/ 5158611 w 5159981"/>
              <a:gd name="connsiteY4" fmla="*/ 5603029 h 5943600"/>
              <a:gd name="connsiteX5" fmla="*/ 4818040 w 5159981"/>
              <a:gd name="connsiteY5" fmla="*/ 5943600 h 5943600"/>
              <a:gd name="connsiteX6" fmla="*/ 340571 w 5159981"/>
              <a:gd name="connsiteY6" fmla="*/ 5943600 h 5943600"/>
              <a:gd name="connsiteX7" fmla="*/ 0 w 5159981"/>
              <a:gd name="connsiteY7" fmla="*/ 5603029 h 5943600"/>
              <a:gd name="connsiteX8" fmla="*/ 0 w 5159981"/>
              <a:gd name="connsiteY8" fmla="*/ 340571 h 5943600"/>
              <a:gd name="connsiteX0" fmla="*/ 0 w 5529501"/>
              <a:gd name="connsiteY0" fmla="*/ 340571 h 5943600"/>
              <a:gd name="connsiteX1" fmla="*/ 340571 w 5529501"/>
              <a:gd name="connsiteY1" fmla="*/ 0 h 5943600"/>
              <a:gd name="connsiteX2" fmla="*/ 5159981 w 5529501"/>
              <a:gd name="connsiteY2" fmla="*/ 978 h 5943600"/>
              <a:gd name="connsiteX3" fmla="*/ 5158611 w 5529501"/>
              <a:gd name="connsiteY3" fmla="*/ 5603029 h 5943600"/>
              <a:gd name="connsiteX4" fmla="*/ 4818040 w 5529501"/>
              <a:gd name="connsiteY4" fmla="*/ 5943600 h 5943600"/>
              <a:gd name="connsiteX5" fmla="*/ 340571 w 5529501"/>
              <a:gd name="connsiteY5" fmla="*/ 5943600 h 5943600"/>
              <a:gd name="connsiteX6" fmla="*/ 0 w 5529501"/>
              <a:gd name="connsiteY6" fmla="*/ 5603029 h 5943600"/>
              <a:gd name="connsiteX7" fmla="*/ 0 w 5529501"/>
              <a:gd name="connsiteY7" fmla="*/ 340571 h 5943600"/>
              <a:gd name="connsiteX0" fmla="*/ 0 w 5719881"/>
              <a:gd name="connsiteY0" fmla="*/ 340571 h 5943600"/>
              <a:gd name="connsiteX1" fmla="*/ 340571 w 5719881"/>
              <a:gd name="connsiteY1" fmla="*/ 0 h 5943600"/>
              <a:gd name="connsiteX2" fmla="*/ 5159981 w 5719881"/>
              <a:gd name="connsiteY2" fmla="*/ 978 h 5943600"/>
              <a:gd name="connsiteX3" fmla="*/ 5158611 w 5719881"/>
              <a:gd name="connsiteY3" fmla="*/ 5603029 h 5943600"/>
              <a:gd name="connsiteX4" fmla="*/ 4818040 w 5719881"/>
              <a:gd name="connsiteY4" fmla="*/ 5943600 h 5943600"/>
              <a:gd name="connsiteX5" fmla="*/ 340571 w 5719881"/>
              <a:gd name="connsiteY5" fmla="*/ 5943600 h 5943600"/>
              <a:gd name="connsiteX6" fmla="*/ 0 w 5719881"/>
              <a:gd name="connsiteY6" fmla="*/ 5603029 h 5943600"/>
              <a:gd name="connsiteX7" fmla="*/ 0 w 5719881"/>
              <a:gd name="connsiteY7" fmla="*/ 340571 h 5943600"/>
              <a:gd name="connsiteX0" fmla="*/ 0 w 5184144"/>
              <a:gd name="connsiteY0" fmla="*/ 340571 h 5943600"/>
              <a:gd name="connsiteX1" fmla="*/ 340571 w 5184144"/>
              <a:gd name="connsiteY1" fmla="*/ 0 h 5943600"/>
              <a:gd name="connsiteX2" fmla="*/ 5159981 w 5184144"/>
              <a:gd name="connsiteY2" fmla="*/ 978 h 5943600"/>
              <a:gd name="connsiteX3" fmla="*/ 5158611 w 5184144"/>
              <a:gd name="connsiteY3" fmla="*/ 5603029 h 5943600"/>
              <a:gd name="connsiteX4" fmla="*/ 4818040 w 5184144"/>
              <a:gd name="connsiteY4" fmla="*/ 5943600 h 5943600"/>
              <a:gd name="connsiteX5" fmla="*/ 340571 w 5184144"/>
              <a:gd name="connsiteY5" fmla="*/ 5943600 h 5943600"/>
              <a:gd name="connsiteX6" fmla="*/ 0 w 5184144"/>
              <a:gd name="connsiteY6" fmla="*/ 5603029 h 5943600"/>
              <a:gd name="connsiteX7" fmla="*/ 0 w 5184144"/>
              <a:gd name="connsiteY7" fmla="*/ 340571 h 5943600"/>
              <a:gd name="connsiteX0" fmla="*/ 0 w 5194160"/>
              <a:gd name="connsiteY0" fmla="*/ 340571 h 5943600"/>
              <a:gd name="connsiteX1" fmla="*/ 340571 w 5194160"/>
              <a:gd name="connsiteY1" fmla="*/ 0 h 5943600"/>
              <a:gd name="connsiteX2" fmla="*/ 5187482 w 5194160"/>
              <a:gd name="connsiteY2" fmla="*/ 978 h 5943600"/>
              <a:gd name="connsiteX3" fmla="*/ 5158611 w 5194160"/>
              <a:gd name="connsiteY3" fmla="*/ 5603029 h 5943600"/>
              <a:gd name="connsiteX4" fmla="*/ 4818040 w 5194160"/>
              <a:gd name="connsiteY4" fmla="*/ 5943600 h 5943600"/>
              <a:gd name="connsiteX5" fmla="*/ 340571 w 5194160"/>
              <a:gd name="connsiteY5" fmla="*/ 5943600 h 5943600"/>
              <a:gd name="connsiteX6" fmla="*/ 0 w 5194160"/>
              <a:gd name="connsiteY6" fmla="*/ 5603029 h 5943600"/>
              <a:gd name="connsiteX7" fmla="*/ 0 w 5194160"/>
              <a:gd name="connsiteY7" fmla="*/ 340571 h 5943600"/>
              <a:gd name="connsiteX0" fmla="*/ 0 w 5911768"/>
              <a:gd name="connsiteY0" fmla="*/ 340571 h 5943600"/>
              <a:gd name="connsiteX1" fmla="*/ 340571 w 5911768"/>
              <a:gd name="connsiteY1" fmla="*/ 0 h 5943600"/>
              <a:gd name="connsiteX2" fmla="*/ 5187482 w 5911768"/>
              <a:gd name="connsiteY2" fmla="*/ 978 h 5943600"/>
              <a:gd name="connsiteX3" fmla="*/ 5158611 w 5911768"/>
              <a:gd name="connsiteY3" fmla="*/ 5603029 h 5943600"/>
              <a:gd name="connsiteX4" fmla="*/ 4818040 w 5911768"/>
              <a:gd name="connsiteY4" fmla="*/ 5943600 h 5943600"/>
              <a:gd name="connsiteX5" fmla="*/ 340571 w 5911768"/>
              <a:gd name="connsiteY5" fmla="*/ 5943600 h 5943600"/>
              <a:gd name="connsiteX6" fmla="*/ 0 w 5911768"/>
              <a:gd name="connsiteY6" fmla="*/ 5603029 h 5943600"/>
              <a:gd name="connsiteX7" fmla="*/ 0 w 5911768"/>
              <a:gd name="connsiteY7" fmla="*/ 340571 h 5943600"/>
              <a:gd name="connsiteX0" fmla="*/ 0 w 5193729"/>
              <a:gd name="connsiteY0" fmla="*/ 340571 h 5943600"/>
              <a:gd name="connsiteX1" fmla="*/ 340571 w 5193729"/>
              <a:gd name="connsiteY1" fmla="*/ 0 h 5943600"/>
              <a:gd name="connsiteX2" fmla="*/ 5187482 w 5193729"/>
              <a:gd name="connsiteY2" fmla="*/ 978 h 5943600"/>
              <a:gd name="connsiteX3" fmla="*/ 5158611 w 5193729"/>
              <a:gd name="connsiteY3" fmla="*/ 5603029 h 5943600"/>
              <a:gd name="connsiteX4" fmla="*/ 4818040 w 5193729"/>
              <a:gd name="connsiteY4" fmla="*/ 5943600 h 5943600"/>
              <a:gd name="connsiteX5" fmla="*/ 340571 w 5193729"/>
              <a:gd name="connsiteY5" fmla="*/ 5943600 h 5943600"/>
              <a:gd name="connsiteX6" fmla="*/ 0 w 5193729"/>
              <a:gd name="connsiteY6" fmla="*/ 5603029 h 5943600"/>
              <a:gd name="connsiteX7" fmla="*/ 0 w 5193729"/>
              <a:gd name="connsiteY7" fmla="*/ 340571 h 5943600"/>
              <a:gd name="connsiteX0" fmla="*/ 0 w 5191281"/>
              <a:gd name="connsiteY0" fmla="*/ 340571 h 5943600"/>
              <a:gd name="connsiteX1" fmla="*/ 340571 w 5191281"/>
              <a:gd name="connsiteY1" fmla="*/ 0 h 5943600"/>
              <a:gd name="connsiteX2" fmla="*/ 5187482 w 5191281"/>
              <a:gd name="connsiteY2" fmla="*/ 978 h 5943600"/>
              <a:gd name="connsiteX3" fmla="*/ 5158611 w 5191281"/>
              <a:gd name="connsiteY3" fmla="*/ 5603029 h 5943600"/>
              <a:gd name="connsiteX4" fmla="*/ 4818040 w 5191281"/>
              <a:gd name="connsiteY4" fmla="*/ 5943600 h 5943600"/>
              <a:gd name="connsiteX5" fmla="*/ 340571 w 5191281"/>
              <a:gd name="connsiteY5" fmla="*/ 5943600 h 5943600"/>
              <a:gd name="connsiteX6" fmla="*/ 0 w 5191281"/>
              <a:gd name="connsiteY6" fmla="*/ 5603029 h 5943600"/>
              <a:gd name="connsiteX7" fmla="*/ 0 w 5191281"/>
              <a:gd name="connsiteY7" fmla="*/ 340571 h 5943600"/>
              <a:gd name="connsiteX0" fmla="*/ 0 w 5197650"/>
              <a:gd name="connsiteY0" fmla="*/ 340571 h 5943600"/>
              <a:gd name="connsiteX1" fmla="*/ 340571 w 5197650"/>
              <a:gd name="connsiteY1" fmla="*/ 0 h 5943600"/>
              <a:gd name="connsiteX2" fmla="*/ 5187482 w 5197650"/>
              <a:gd name="connsiteY2" fmla="*/ 978 h 5943600"/>
              <a:gd name="connsiteX3" fmla="*/ 5158611 w 5197650"/>
              <a:gd name="connsiteY3" fmla="*/ 5603029 h 5943600"/>
              <a:gd name="connsiteX4" fmla="*/ 4818040 w 5197650"/>
              <a:gd name="connsiteY4" fmla="*/ 5943600 h 5943600"/>
              <a:gd name="connsiteX5" fmla="*/ 340571 w 5197650"/>
              <a:gd name="connsiteY5" fmla="*/ 5943600 h 5943600"/>
              <a:gd name="connsiteX6" fmla="*/ 0 w 5197650"/>
              <a:gd name="connsiteY6" fmla="*/ 5603029 h 5943600"/>
              <a:gd name="connsiteX7" fmla="*/ 0 w 5197650"/>
              <a:gd name="connsiteY7" fmla="*/ 340571 h 5943600"/>
              <a:gd name="connsiteX0" fmla="*/ 0 w 5187840"/>
              <a:gd name="connsiteY0" fmla="*/ 340571 h 5943600"/>
              <a:gd name="connsiteX1" fmla="*/ 340571 w 5187840"/>
              <a:gd name="connsiteY1" fmla="*/ 0 h 5943600"/>
              <a:gd name="connsiteX2" fmla="*/ 5187482 w 5187840"/>
              <a:gd name="connsiteY2" fmla="*/ 978 h 5943600"/>
              <a:gd name="connsiteX3" fmla="*/ 5158611 w 5187840"/>
              <a:gd name="connsiteY3" fmla="*/ 5603029 h 5943600"/>
              <a:gd name="connsiteX4" fmla="*/ 4818040 w 5187840"/>
              <a:gd name="connsiteY4" fmla="*/ 5943600 h 5943600"/>
              <a:gd name="connsiteX5" fmla="*/ 340571 w 5187840"/>
              <a:gd name="connsiteY5" fmla="*/ 5943600 h 5943600"/>
              <a:gd name="connsiteX6" fmla="*/ 0 w 5187840"/>
              <a:gd name="connsiteY6" fmla="*/ 5603029 h 5943600"/>
              <a:gd name="connsiteX7" fmla="*/ 0 w 5187840"/>
              <a:gd name="connsiteY7" fmla="*/ 340571 h 5943600"/>
              <a:gd name="connsiteX0" fmla="*/ 0 w 5178736"/>
              <a:gd name="connsiteY0" fmla="*/ 344211 h 5947240"/>
              <a:gd name="connsiteX1" fmla="*/ 340571 w 5178736"/>
              <a:gd name="connsiteY1" fmla="*/ 3640 h 5947240"/>
              <a:gd name="connsiteX2" fmla="*/ 5178246 w 5178736"/>
              <a:gd name="connsiteY2" fmla="*/ 0 h 5947240"/>
              <a:gd name="connsiteX3" fmla="*/ 5158611 w 5178736"/>
              <a:gd name="connsiteY3" fmla="*/ 5606669 h 5947240"/>
              <a:gd name="connsiteX4" fmla="*/ 4818040 w 5178736"/>
              <a:gd name="connsiteY4" fmla="*/ 5947240 h 5947240"/>
              <a:gd name="connsiteX5" fmla="*/ 340571 w 5178736"/>
              <a:gd name="connsiteY5" fmla="*/ 5947240 h 5947240"/>
              <a:gd name="connsiteX6" fmla="*/ 0 w 5178736"/>
              <a:gd name="connsiteY6" fmla="*/ 5606669 h 5947240"/>
              <a:gd name="connsiteX7" fmla="*/ 0 w 5178736"/>
              <a:gd name="connsiteY7" fmla="*/ 344211 h 5947240"/>
              <a:gd name="connsiteX0" fmla="*/ 0 w 5161607"/>
              <a:gd name="connsiteY0" fmla="*/ 344211 h 5947240"/>
              <a:gd name="connsiteX1" fmla="*/ 340571 w 5161607"/>
              <a:gd name="connsiteY1" fmla="*/ 3640 h 5947240"/>
              <a:gd name="connsiteX2" fmla="*/ 5159773 w 5161607"/>
              <a:gd name="connsiteY2" fmla="*/ 0 h 5947240"/>
              <a:gd name="connsiteX3" fmla="*/ 5158611 w 5161607"/>
              <a:gd name="connsiteY3" fmla="*/ 5606669 h 5947240"/>
              <a:gd name="connsiteX4" fmla="*/ 4818040 w 5161607"/>
              <a:gd name="connsiteY4" fmla="*/ 5947240 h 5947240"/>
              <a:gd name="connsiteX5" fmla="*/ 340571 w 5161607"/>
              <a:gd name="connsiteY5" fmla="*/ 5947240 h 5947240"/>
              <a:gd name="connsiteX6" fmla="*/ 0 w 5161607"/>
              <a:gd name="connsiteY6" fmla="*/ 5606669 h 5947240"/>
              <a:gd name="connsiteX7" fmla="*/ 0 w 5161607"/>
              <a:gd name="connsiteY7" fmla="*/ 344211 h 5947240"/>
              <a:gd name="connsiteX0" fmla="*/ 0 w 10733155"/>
              <a:gd name="connsiteY0" fmla="*/ 344211 h 5956667"/>
              <a:gd name="connsiteX1" fmla="*/ 340571 w 10733155"/>
              <a:gd name="connsiteY1" fmla="*/ 3640 h 5956667"/>
              <a:gd name="connsiteX2" fmla="*/ 5159773 w 10733155"/>
              <a:gd name="connsiteY2" fmla="*/ 0 h 5956667"/>
              <a:gd name="connsiteX3" fmla="*/ 5158611 w 10733155"/>
              <a:gd name="connsiteY3" fmla="*/ 5606669 h 5956667"/>
              <a:gd name="connsiteX4" fmla="*/ 10728646 w 10733155"/>
              <a:gd name="connsiteY4" fmla="*/ 5956667 h 5956667"/>
              <a:gd name="connsiteX5" fmla="*/ 340571 w 10733155"/>
              <a:gd name="connsiteY5" fmla="*/ 5947240 h 5956667"/>
              <a:gd name="connsiteX6" fmla="*/ 0 w 10733155"/>
              <a:gd name="connsiteY6" fmla="*/ 5606669 h 5956667"/>
              <a:gd name="connsiteX7" fmla="*/ 0 w 10733155"/>
              <a:gd name="connsiteY7" fmla="*/ 344211 h 5956667"/>
              <a:gd name="connsiteX0" fmla="*/ 0 w 11248326"/>
              <a:gd name="connsiteY0" fmla="*/ 344211 h 5956667"/>
              <a:gd name="connsiteX1" fmla="*/ 340571 w 11248326"/>
              <a:gd name="connsiteY1" fmla="*/ 3640 h 5956667"/>
              <a:gd name="connsiteX2" fmla="*/ 5159773 w 11248326"/>
              <a:gd name="connsiteY2" fmla="*/ 0 h 5956667"/>
              <a:gd name="connsiteX3" fmla="*/ 11248326 w 11248326"/>
              <a:gd name="connsiteY3" fmla="*/ 5616096 h 5956667"/>
              <a:gd name="connsiteX4" fmla="*/ 10728646 w 11248326"/>
              <a:gd name="connsiteY4" fmla="*/ 5956667 h 5956667"/>
              <a:gd name="connsiteX5" fmla="*/ 340571 w 11248326"/>
              <a:gd name="connsiteY5" fmla="*/ 5947240 h 5956667"/>
              <a:gd name="connsiteX6" fmla="*/ 0 w 11248326"/>
              <a:gd name="connsiteY6" fmla="*/ 5606669 h 5956667"/>
              <a:gd name="connsiteX7" fmla="*/ 0 w 11248326"/>
              <a:gd name="connsiteY7" fmla="*/ 344211 h 5956667"/>
              <a:gd name="connsiteX0" fmla="*/ 0 w 11248580"/>
              <a:gd name="connsiteY0" fmla="*/ 340571 h 5953027"/>
              <a:gd name="connsiteX1" fmla="*/ 340571 w 11248580"/>
              <a:gd name="connsiteY1" fmla="*/ 0 h 5953027"/>
              <a:gd name="connsiteX2" fmla="*/ 11240062 w 11248580"/>
              <a:gd name="connsiteY2" fmla="*/ 15214 h 5953027"/>
              <a:gd name="connsiteX3" fmla="*/ 11248326 w 11248580"/>
              <a:gd name="connsiteY3" fmla="*/ 5612456 h 5953027"/>
              <a:gd name="connsiteX4" fmla="*/ 10728646 w 11248580"/>
              <a:gd name="connsiteY4" fmla="*/ 5953027 h 5953027"/>
              <a:gd name="connsiteX5" fmla="*/ 340571 w 11248580"/>
              <a:gd name="connsiteY5" fmla="*/ 5943600 h 5953027"/>
              <a:gd name="connsiteX6" fmla="*/ 0 w 11248580"/>
              <a:gd name="connsiteY6" fmla="*/ 5603029 h 5953027"/>
              <a:gd name="connsiteX7" fmla="*/ 0 w 11248580"/>
              <a:gd name="connsiteY7" fmla="*/ 340571 h 5953027"/>
              <a:gd name="connsiteX0" fmla="*/ 0 w 11248331"/>
              <a:gd name="connsiteY0" fmla="*/ 340571 h 5953027"/>
              <a:gd name="connsiteX1" fmla="*/ 340571 w 11248331"/>
              <a:gd name="connsiteY1" fmla="*/ 0 h 5953027"/>
              <a:gd name="connsiteX2" fmla="*/ 10910123 w 11248331"/>
              <a:gd name="connsiteY2" fmla="*/ 580822 h 5953027"/>
              <a:gd name="connsiteX3" fmla="*/ 11248326 w 11248331"/>
              <a:gd name="connsiteY3" fmla="*/ 5612456 h 5953027"/>
              <a:gd name="connsiteX4" fmla="*/ 10728646 w 11248331"/>
              <a:gd name="connsiteY4" fmla="*/ 5953027 h 5953027"/>
              <a:gd name="connsiteX5" fmla="*/ 340571 w 11248331"/>
              <a:gd name="connsiteY5" fmla="*/ 5943600 h 5953027"/>
              <a:gd name="connsiteX6" fmla="*/ 0 w 11248331"/>
              <a:gd name="connsiteY6" fmla="*/ 5603029 h 5953027"/>
              <a:gd name="connsiteX7" fmla="*/ 0 w 11248331"/>
              <a:gd name="connsiteY7" fmla="*/ 340571 h 5953027"/>
              <a:gd name="connsiteX0" fmla="*/ 0 w 11248434"/>
              <a:gd name="connsiteY0" fmla="*/ 344211 h 5956667"/>
              <a:gd name="connsiteX1" fmla="*/ 340571 w 11248434"/>
              <a:gd name="connsiteY1" fmla="*/ 3640 h 5956667"/>
              <a:gd name="connsiteX2" fmla="*/ 11230634 w 11248434"/>
              <a:gd name="connsiteY2" fmla="*/ 0 h 5956667"/>
              <a:gd name="connsiteX3" fmla="*/ 11248326 w 11248434"/>
              <a:gd name="connsiteY3" fmla="*/ 5616096 h 5956667"/>
              <a:gd name="connsiteX4" fmla="*/ 10728646 w 11248434"/>
              <a:gd name="connsiteY4" fmla="*/ 5956667 h 5956667"/>
              <a:gd name="connsiteX5" fmla="*/ 340571 w 11248434"/>
              <a:gd name="connsiteY5" fmla="*/ 5947240 h 5956667"/>
              <a:gd name="connsiteX6" fmla="*/ 0 w 11248434"/>
              <a:gd name="connsiteY6" fmla="*/ 5606669 h 5956667"/>
              <a:gd name="connsiteX7" fmla="*/ 0 w 11248434"/>
              <a:gd name="connsiteY7" fmla="*/ 344211 h 5956667"/>
              <a:gd name="connsiteX0" fmla="*/ 0 w 11248434"/>
              <a:gd name="connsiteY0" fmla="*/ 344211 h 5947240"/>
              <a:gd name="connsiteX1" fmla="*/ 340571 w 11248434"/>
              <a:gd name="connsiteY1" fmla="*/ 3640 h 5947240"/>
              <a:gd name="connsiteX2" fmla="*/ 11230634 w 11248434"/>
              <a:gd name="connsiteY2" fmla="*/ 0 h 5947240"/>
              <a:gd name="connsiteX3" fmla="*/ 11248326 w 11248434"/>
              <a:gd name="connsiteY3" fmla="*/ 5616096 h 5947240"/>
              <a:gd name="connsiteX4" fmla="*/ 10912676 w 11248434"/>
              <a:gd name="connsiteY4" fmla="*/ 5945165 h 5947240"/>
              <a:gd name="connsiteX5" fmla="*/ 340571 w 11248434"/>
              <a:gd name="connsiteY5" fmla="*/ 5947240 h 5947240"/>
              <a:gd name="connsiteX6" fmla="*/ 0 w 11248434"/>
              <a:gd name="connsiteY6" fmla="*/ 5606669 h 5947240"/>
              <a:gd name="connsiteX7" fmla="*/ 0 w 11248434"/>
              <a:gd name="connsiteY7" fmla="*/ 344211 h 594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48434" h="5947240">
                <a:moveTo>
                  <a:pt x="0" y="344211"/>
                </a:moveTo>
                <a:cubicBezTo>
                  <a:pt x="0" y="156119"/>
                  <a:pt x="152479" y="3640"/>
                  <a:pt x="340571" y="3640"/>
                </a:cubicBezTo>
                <a:lnTo>
                  <a:pt x="11230634" y="0"/>
                </a:lnTo>
                <a:cubicBezTo>
                  <a:pt x="11234670" y="2407"/>
                  <a:pt x="11249863" y="4639513"/>
                  <a:pt x="11248326" y="5616096"/>
                </a:cubicBezTo>
                <a:cubicBezTo>
                  <a:pt x="11248326" y="5804188"/>
                  <a:pt x="11100768" y="5945165"/>
                  <a:pt x="10912676" y="5945165"/>
                </a:cubicBezTo>
                <a:lnTo>
                  <a:pt x="340571" y="5947240"/>
                </a:lnTo>
                <a:cubicBezTo>
                  <a:pt x="152479" y="5947240"/>
                  <a:pt x="0" y="5794761"/>
                  <a:pt x="0" y="5606669"/>
                </a:cubicBezTo>
                <a:lnTo>
                  <a:pt x="0" y="344211"/>
                </a:lnTo>
                <a:close/>
              </a:path>
            </a:pathLst>
          </a:custGeom>
          <a:solidFill>
            <a:schemeClr val="bg1">
              <a:lumMod val="65000"/>
            </a:schemeClr>
          </a:solidFill>
        </p:spPr>
        <p:txBody>
          <a:bodyPr vert="horz" lIns="137160" tIns="274320" rIns="137160" bIns="274320" rtlCol="0" anchor="t" anchorCtr="0">
            <a:noAutofit/>
          </a:bodyPr>
          <a:lstStyle>
            <a:lvl1pPr marL="0" indent="0" algn="l">
              <a:buFontTx/>
              <a:buNone/>
              <a:defRPr lang="en-US" sz="1800" dirty="0">
                <a:noFill/>
              </a:defRPr>
            </a:lvl1pPr>
          </a:lstStyle>
          <a:p>
            <a:pPr lvl="0" algn="ctr">
              <a:buFont typeface="Arial" panose="020B0604020202020204" pitchFamily="34" charset="0"/>
              <a:buNone/>
            </a:pPr>
            <a:r>
              <a:rPr lang="en-US" dirty="0"/>
              <a:t>Click icon to add picture</a:t>
            </a:r>
          </a:p>
        </p:txBody>
      </p:sp>
      <p:sp>
        <p:nvSpPr>
          <p:cNvPr id="7" name="Title 1">
            <a:extLst>
              <a:ext uri="{FF2B5EF4-FFF2-40B4-BE49-F238E27FC236}">
                <a16:creationId xmlns:a16="http://schemas.microsoft.com/office/drawing/2014/main" id="{2865BA6F-2010-6747-8D16-9D3D5F407132}"/>
              </a:ext>
            </a:extLst>
          </p:cNvPr>
          <p:cNvSpPr>
            <a:spLocks noGrp="1"/>
          </p:cNvSpPr>
          <p:nvPr>
            <p:ph type="ctrTitle"/>
          </p:nvPr>
        </p:nvSpPr>
        <p:spPr>
          <a:xfrm>
            <a:off x="883920" y="1234440"/>
            <a:ext cx="5486400" cy="2423160"/>
          </a:xfrm>
          <a:noFill/>
        </p:spPr>
        <p:txBody>
          <a:bodyPr lIns="137160" rIns="137160" anchor="b" anchorCtr="0"/>
          <a:lstStyle>
            <a:lvl1pPr algn="l">
              <a:lnSpc>
                <a:spcPct val="90000"/>
              </a:lnSpc>
              <a:defRPr sz="4400">
                <a:solidFill>
                  <a:schemeClr val="bg1"/>
                </a:solidFill>
              </a:defRPr>
            </a:lvl1pPr>
          </a:lstStyle>
          <a:p>
            <a:r>
              <a:rPr lang="en-US"/>
              <a:t>Click to edit Master title style</a:t>
            </a:r>
            <a:endParaRPr lang="en-US" dirty="0"/>
          </a:p>
        </p:txBody>
      </p:sp>
      <p:sp>
        <p:nvSpPr>
          <p:cNvPr id="8" name="Subtitle 2">
            <a:extLst>
              <a:ext uri="{FF2B5EF4-FFF2-40B4-BE49-F238E27FC236}">
                <a16:creationId xmlns:a16="http://schemas.microsoft.com/office/drawing/2014/main" id="{1136A946-2964-A141-8BAF-3CF18AE4F21D}"/>
              </a:ext>
            </a:extLst>
          </p:cNvPr>
          <p:cNvSpPr>
            <a:spLocks noGrp="1"/>
          </p:cNvSpPr>
          <p:nvPr>
            <p:ph type="subTitle" idx="1"/>
          </p:nvPr>
        </p:nvSpPr>
        <p:spPr>
          <a:xfrm>
            <a:off x="883920" y="3657600"/>
            <a:ext cx="5486400" cy="1874520"/>
          </a:xfrm>
          <a:prstGeom prst="rect">
            <a:avLst/>
          </a:prstGeom>
        </p:spPr>
        <p:txBody>
          <a:bodyPr lIns="137160" tIns="182880" rIns="137160" bIns="182880" anchor="t" anchorCtr="0"/>
          <a:lstStyle>
            <a:lvl1pPr marL="0" indent="0" algn="l">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ustDataLst>
      <p:tags r:id="rId1"/>
    </p:custDataLst>
    <p:extLst>
      <p:ext uri="{BB962C8B-B14F-4D97-AF65-F5344CB8AC3E}">
        <p14:creationId xmlns:p14="http://schemas.microsoft.com/office/powerpoint/2010/main" val="3927149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amp; Content">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38F840B2-DCF3-4349-96E4-077263A0F284}"/>
              </a:ext>
            </a:extLst>
          </p:cNvPr>
          <p:cNvSpPr>
            <a:spLocks noGrp="1"/>
          </p:cNvSpPr>
          <p:nvPr>
            <p:ph sz="quarter" idx="10"/>
          </p:nvPr>
        </p:nvSpPr>
        <p:spPr>
          <a:xfrm>
            <a:off x="473076" y="1279319"/>
            <a:ext cx="8823324" cy="5120640"/>
          </a:xfrm>
        </p:spPr>
        <p:txBody>
          <a:bodyPr wrap="square" lIns="137160" anchor="ctr" anchorCtr="0"/>
          <a:lstStyle>
            <a:lvl1pPr algn="l">
              <a:spcBef>
                <a:spcPts val="600"/>
              </a:spcBef>
              <a:defRPr sz="2000"/>
            </a:lvl1pPr>
            <a:lvl2pPr algn="l">
              <a:spcBef>
                <a:spcPts val="600"/>
              </a:spcBef>
              <a:buClr>
                <a:schemeClr val="tx1"/>
              </a:buClr>
              <a:defRPr sz="1800"/>
            </a:lvl2pPr>
            <a:lvl3pPr algn="l">
              <a:spcBef>
                <a:spcPts val="600"/>
              </a:spcBef>
              <a:buClr>
                <a:schemeClr val="tx1"/>
              </a:buClr>
              <a:defRPr sz="1800"/>
            </a:lvl3pPr>
            <a:lvl4pPr algn="l">
              <a:spcBef>
                <a:spcPts val="600"/>
              </a:spcBef>
              <a:buClr>
                <a:schemeClr val="tx1"/>
              </a:buClr>
              <a:defRPr sz="1800"/>
            </a:lvl4pPr>
            <a:lvl5pPr algn="l">
              <a:spcBef>
                <a:spcPts val="600"/>
              </a:spcBef>
              <a:buClr>
                <a:schemeClr val="tx1"/>
              </a:buCl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C2665CD9-7A46-844A-913F-02E222B12F4C}"/>
              </a:ext>
            </a:extLst>
          </p:cNvPr>
          <p:cNvSpPr>
            <a:spLocks noGrp="1"/>
          </p:cNvSpPr>
          <p:nvPr>
            <p:ph type="title"/>
          </p:nvPr>
        </p:nvSpPr>
        <p:spPr>
          <a:xfrm>
            <a:off x="473075" y="465927"/>
            <a:ext cx="8823325" cy="640080"/>
          </a:xfrm>
        </p:spPr>
        <p:txBody>
          <a:bodyPr/>
          <a:lstStyle>
            <a:lvl1pPr>
              <a:defRPr sz="2000"/>
            </a:lvl1pPr>
          </a:lstStyle>
          <a:p>
            <a:r>
              <a:rPr lang="en-US"/>
              <a:t>Click to edit Master title style</a:t>
            </a:r>
            <a:endParaRPr lang="en-US" dirty="0"/>
          </a:p>
        </p:txBody>
      </p:sp>
      <p:sp>
        <p:nvSpPr>
          <p:cNvPr id="2" name="Slide Number Placeholder 1">
            <a:extLst>
              <a:ext uri="{FF2B5EF4-FFF2-40B4-BE49-F238E27FC236}">
                <a16:creationId xmlns:a16="http://schemas.microsoft.com/office/drawing/2014/main" id="{83083482-779E-4265-8D8F-2B7878C64EDD}"/>
              </a:ext>
            </a:extLst>
          </p:cNvPr>
          <p:cNvSpPr>
            <a:spLocks noGrp="1"/>
          </p:cNvSpPr>
          <p:nvPr>
            <p:ph type="sldNum" sz="quarter" idx="11"/>
          </p:nvPr>
        </p:nvSpPr>
        <p:spPr/>
        <p:txBody>
          <a:bodyPr/>
          <a:lstStyle/>
          <a:p>
            <a:pPr defTabSz="914377">
              <a:lnSpc>
                <a:spcPct val="90000"/>
              </a:lnSpc>
              <a:spcBef>
                <a:spcPts val="1800"/>
              </a:spcBef>
              <a:buSzPct val="95000"/>
            </a:pPr>
            <a:fld id="{EA543DA1-053B-459F-9A3B-E2E644C3A7CD}" type="slidenum">
              <a:rPr lang="en-US" smtClean="0"/>
              <a:pPr defTabSz="914377">
                <a:lnSpc>
                  <a:spcPct val="90000"/>
                </a:lnSpc>
                <a:spcBef>
                  <a:spcPts val="1800"/>
                </a:spcBef>
                <a:buSzPct val="95000"/>
              </a:pPr>
              <a:t>‹#›</a:t>
            </a:fld>
            <a:endParaRPr lang="en-US" dirty="0"/>
          </a:p>
        </p:txBody>
      </p:sp>
    </p:spTree>
    <p:custDataLst>
      <p:tags r:id="rId1"/>
    </p:custDataLst>
    <p:extLst>
      <p:ext uri="{BB962C8B-B14F-4D97-AF65-F5344CB8AC3E}">
        <p14:creationId xmlns:p14="http://schemas.microsoft.com/office/powerpoint/2010/main" val="129680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orient="horz" pos="239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Text Content">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D988FE8-7BCE-4DCC-AD06-6E2476D85CA8}"/>
              </a:ext>
            </a:extLst>
          </p:cNvPr>
          <p:cNvSpPr>
            <a:spLocks noGrp="1"/>
          </p:cNvSpPr>
          <p:nvPr>
            <p:ph sz="quarter" idx="21"/>
          </p:nvPr>
        </p:nvSpPr>
        <p:spPr>
          <a:xfrm>
            <a:off x="473074" y="914813"/>
            <a:ext cx="11245851" cy="1417320"/>
          </a:xfrm>
          <a:prstGeom prst="rect">
            <a:avLst/>
          </a:prstGeom>
        </p:spPr>
        <p:txBody>
          <a:bodyPr tIns="0" bIns="0" anchor="t"/>
          <a:lstStyle>
            <a:lvl1pPr marL="0" indent="0" algn="l">
              <a:buFont typeface="Arial" panose="020B0604020202020204" pitchFamily="34" charset="0"/>
              <a:buNone/>
              <a:defRPr sz="2200"/>
            </a:lvl1pPr>
          </a:lstStyle>
          <a:p>
            <a:pPr lvl="0"/>
            <a:r>
              <a:rPr lang="en-US"/>
              <a:t>Edit Master text styles</a:t>
            </a:r>
          </a:p>
        </p:txBody>
      </p:sp>
      <p:sp>
        <p:nvSpPr>
          <p:cNvPr id="6" name="Slide Number Placeholder 4">
            <a:extLst>
              <a:ext uri="{FF2B5EF4-FFF2-40B4-BE49-F238E27FC236}">
                <a16:creationId xmlns:a16="http://schemas.microsoft.com/office/drawing/2014/main" id="{E9F538E8-723E-41BE-93B6-5B9E3CDA9310}"/>
              </a:ext>
            </a:extLst>
          </p:cNvPr>
          <p:cNvSpPr>
            <a:spLocks noGrp="1"/>
          </p:cNvSpPr>
          <p:nvPr>
            <p:ph type="sldNum" sz="quarter" idx="4"/>
          </p:nvPr>
        </p:nvSpPr>
        <p:spPr>
          <a:xfrm>
            <a:off x="11693924" y="6487053"/>
            <a:ext cx="254237" cy="142347"/>
          </a:xfrm>
          <a:prstGeom prst="rect">
            <a:avLst/>
          </a:prstGeom>
        </p:spPr>
        <p:txBody>
          <a:bodyPr wrap="none" lIns="45720" tIns="0" rIns="45720" bIns="0" anchor="b" anchorCtr="0">
            <a:spAutoFit/>
          </a:bodyPr>
          <a:lstStyle>
            <a:lvl1pPr algn="ctr">
              <a:defRPr lang="en-US" sz="1000" smtClean="0"/>
            </a:lvl1pPr>
          </a:lstStyle>
          <a:p>
            <a:pPr defTabSz="914377">
              <a:lnSpc>
                <a:spcPct val="90000"/>
              </a:lnSpc>
              <a:spcBef>
                <a:spcPts val="1800"/>
              </a:spcBef>
              <a:buSzPct val="95000"/>
            </a:pPr>
            <a:fld id="{EA543DA1-053B-459F-9A3B-E2E644C3A7CD}" type="slidenum">
              <a:rPr lang="en-US" smtClean="0"/>
              <a:pPr defTabSz="914377">
                <a:lnSpc>
                  <a:spcPct val="90000"/>
                </a:lnSpc>
                <a:spcBef>
                  <a:spcPts val="1800"/>
                </a:spcBef>
                <a:buSzPct val="95000"/>
              </a:pPr>
              <a:t>‹#›</a:t>
            </a:fld>
            <a:endParaRPr lang="en-US" dirty="0"/>
          </a:p>
        </p:txBody>
      </p:sp>
      <p:sp>
        <p:nvSpPr>
          <p:cNvPr id="3" name="Title 2">
            <a:extLst>
              <a:ext uri="{FF2B5EF4-FFF2-40B4-BE49-F238E27FC236}">
                <a16:creationId xmlns:a16="http://schemas.microsoft.com/office/drawing/2014/main" id="{715C1E8D-83E2-FC4D-B314-9FA32D43FD0A}"/>
              </a:ext>
            </a:extLst>
          </p:cNvPr>
          <p:cNvSpPr>
            <a:spLocks noGrp="1"/>
          </p:cNvSpPr>
          <p:nvPr>
            <p:ph type="title"/>
          </p:nvPr>
        </p:nvSpPr>
        <p:spPr/>
        <p:txBody>
          <a:bodyPr/>
          <a:lstStyle>
            <a:lvl1pPr>
              <a:defRPr sz="2000"/>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2450898954"/>
      </p:ext>
    </p:extLst>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Text Content 3 up">
    <p:bg>
      <p:bgPr>
        <a:solidFill>
          <a:schemeClr val="bg1"/>
        </a:solidFill>
        <a:effectLst/>
      </p:bgPr>
    </p:bg>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E9F538E8-723E-41BE-93B6-5B9E3CDA9310}"/>
              </a:ext>
            </a:extLst>
          </p:cNvPr>
          <p:cNvSpPr>
            <a:spLocks noGrp="1"/>
          </p:cNvSpPr>
          <p:nvPr>
            <p:ph type="sldNum" sz="quarter" idx="4"/>
          </p:nvPr>
        </p:nvSpPr>
        <p:spPr>
          <a:xfrm>
            <a:off x="11693924" y="6487053"/>
            <a:ext cx="254237" cy="142347"/>
          </a:xfrm>
          <a:prstGeom prst="rect">
            <a:avLst/>
          </a:prstGeom>
        </p:spPr>
        <p:txBody>
          <a:bodyPr wrap="none" lIns="45720" tIns="0" rIns="45720" bIns="0" anchor="b" anchorCtr="0">
            <a:spAutoFit/>
          </a:bodyPr>
          <a:lstStyle>
            <a:lvl1pPr algn="ctr">
              <a:defRPr lang="en-US" sz="1000" smtClean="0"/>
            </a:lvl1pPr>
          </a:lstStyle>
          <a:p>
            <a:pPr defTabSz="914377">
              <a:lnSpc>
                <a:spcPct val="90000"/>
              </a:lnSpc>
              <a:spcBef>
                <a:spcPts val="1800"/>
              </a:spcBef>
              <a:buSzPct val="95000"/>
            </a:pPr>
            <a:fld id="{EA543DA1-053B-459F-9A3B-E2E644C3A7CD}" type="slidenum">
              <a:rPr lang="en-US" smtClean="0"/>
              <a:pPr defTabSz="914377">
                <a:lnSpc>
                  <a:spcPct val="90000"/>
                </a:lnSpc>
                <a:spcBef>
                  <a:spcPts val="1800"/>
                </a:spcBef>
                <a:buSzPct val="95000"/>
              </a:pPr>
              <a:t>‹#›</a:t>
            </a:fld>
            <a:endParaRPr lang="en-US" dirty="0"/>
          </a:p>
        </p:txBody>
      </p:sp>
      <p:sp>
        <p:nvSpPr>
          <p:cNvPr id="2" name="Title 1">
            <a:extLst>
              <a:ext uri="{FF2B5EF4-FFF2-40B4-BE49-F238E27FC236}">
                <a16:creationId xmlns:a16="http://schemas.microsoft.com/office/drawing/2014/main" id="{E3628E9C-9F91-0C4D-9FC8-C8EA50B0E6EE}"/>
              </a:ext>
            </a:extLst>
          </p:cNvPr>
          <p:cNvSpPr>
            <a:spLocks noGrp="1"/>
          </p:cNvSpPr>
          <p:nvPr>
            <p:ph type="title"/>
          </p:nvPr>
        </p:nvSpPr>
        <p:spPr/>
        <p:txBody>
          <a:bodyPr/>
          <a:lstStyle>
            <a:lvl1pPr>
              <a:defRPr sz="2000"/>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50F5285D-A081-294C-8B7C-643CD3093B96}"/>
              </a:ext>
            </a:extLst>
          </p:cNvPr>
          <p:cNvSpPr>
            <a:spLocks noGrp="1"/>
          </p:cNvSpPr>
          <p:nvPr>
            <p:ph sz="quarter" idx="22"/>
          </p:nvPr>
        </p:nvSpPr>
        <p:spPr>
          <a:xfrm>
            <a:off x="494278" y="3310622"/>
            <a:ext cx="3361442" cy="3090178"/>
          </a:xfrm>
          <a:custGeom>
            <a:avLst/>
            <a:gdLst>
              <a:gd name="connsiteX0" fmla="*/ 0 w 3154363"/>
              <a:gd name="connsiteY0" fmla="*/ 325720 h 3181618"/>
              <a:gd name="connsiteX1" fmla="*/ 325720 w 3154363"/>
              <a:gd name="connsiteY1" fmla="*/ 0 h 3181618"/>
              <a:gd name="connsiteX2" fmla="*/ 2828643 w 3154363"/>
              <a:gd name="connsiteY2" fmla="*/ 0 h 3181618"/>
              <a:gd name="connsiteX3" fmla="*/ 3154363 w 3154363"/>
              <a:gd name="connsiteY3" fmla="*/ 325720 h 3181618"/>
              <a:gd name="connsiteX4" fmla="*/ 3154363 w 3154363"/>
              <a:gd name="connsiteY4" fmla="*/ 2855898 h 3181618"/>
              <a:gd name="connsiteX5" fmla="*/ 2828643 w 3154363"/>
              <a:gd name="connsiteY5" fmla="*/ 3181618 h 3181618"/>
              <a:gd name="connsiteX6" fmla="*/ 325720 w 3154363"/>
              <a:gd name="connsiteY6" fmla="*/ 3181618 h 3181618"/>
              <a:gd name="connsiteX7" fmla="*/ 0 w 3154363"/>
              <a:gd name="connsiteY7" fmla="*/ 2855898 h 3181618"/>
              <a:gd name="connsiteX8" fmla="*/ 0 w 3154363"/>
              <a:gd name="connsiteY8" fmla="*/ 325720 h 3181618"/>
              <a:gd name="connsiteX0" fmla="*/ 0 w 3175629"/>
              <a:gd name="connsiteY0" fmla="*/ 325720 h 3181618"/>
              <a:gd name="connsiteX1" fmla="*/ 325720 w 3175629"/>
              <a:gd name="connsiteY1" fmla="*/ 0 h 3181618"/>
              <a:gd name="connsiteX2" fmla="*/ 2828643 w 3175629"/>
              <a:gd name="connsiteY2" fmla="*/ 0 h 3181618"/>
              <a:gd name="connsiteX3" fmla="*/ 3154363 w 3175629"/>
              <a:gd name="connsiteY3" fmla="*/ 2855898 h 3181618"/>
              <a:gd name="connsiteX4" fmla="*/ 2828643 w 3175629"/>
              <a:gd name="connsiteY4" fmla="*/ 3181618 h 3181618"/>
              <a:gd name="connsiteX5" fmla="*/ 325720 w 3175629"/>
              <a:gd name="connsiteY5" fmla="*/ 3181618 h 3181618"/>
              <a:gd name="connsiteX6" fmla="*/ 0 w 3175629"/>
              <a:gd name="connsiteY6" fmla="*/ 2855898 h 3181618"/>
              <a:gd name="connsiteX7" fmla="*/ 0 w 3175629"/>
              <a:gd name="connsiteY7" fmla="*/ 325720 h 3181618"/>
              <a:gd name="connsiteX0" fmla="*/ 0 w 3296538"/>
              <a:gd name="connsiteY0" fmla="*/ 325720 h 3181618"/>
              <a:gd name="connsiteX1" fmla="*/ 325720 w 3296538"/>
              <a:gd name="connsiteY1" fmla="*/ 0 h 3181618"/>
              <a:gd name="connsiteX2" fmla="*/ 3059102 w 3296538"/>
              <a:gd name="connsiteY2" fmla="*/ 3717 h 3181618"/>
              <a:gd name="connsiteX3" fmla="*/ 3154363 w 3296538"/>
              <a:gd name="connsiteY3" fmla="*/ 2855898 h 3181618"/>
              <a:gd name="connsiteX4" fmla="*/ 2828643 w 3296538"/>
              <a:gd name="connsiteY4" fmla="*/ 3181618 h 3181618"/>
              <a:gd name="connsiteX5" fmla="*/ 325720 w 3296538"/>
              <a:gd name="connsiteY5" fmla="*/ 3181618 h 3181618"/>
              <a:gd name="connsiteX6" fmla="*/ 0 w 3296538"/>
              <a:gd name="connsiteY6" fmla="*/ 2855898 h 3181618"/>
              <a:gd name="connsiteX7" fmla="*/ 0 w 3296538"/>
              <a:gd name="connsiteY7" fmla="*/ 325720 h 3181618"/>
              <a:gd name="connsiteX0" fmla="*/ 0 w 3154363"/>
              <a:gd name="connsiteY0" fmla="*/ 325720 h 3181618"/>
              <a:gd name="connsiteX1" fmla="*/ 325720 w 3154363"/>
              <a:gd name="connsiteY1" fmla="*/ 0 h 3181618"/>
              <a:gd name="connsiteX2" fmla="*/ 3059102 w 3154363"/>
              <a:gd name="connsiteY2" fmla="*/ 3717 h 3181618"/>
              <a:gd name="connsiteX3" fmla="*/ 3154363 w 3154363"/>
              <a:gd name="connsiteY3" fmla="*/ 2855898 h 3181618"/>
              <a:gd name="connsiteX4" fmla="*/ 2828643 w 3154363"/>
              <a:gd name="connsiteY4" fmla="*/ 3181618 h 3181618"/>
              <a:gd name="connsiteX5" fmla="*/ 325720 w 3154363"/>
              <a:gd name="connsiteY5" fmla="*/ 3181618 h 3181618"/>
              <a:gd name="connsiteX6" fmla="*/ 0 w 3154363"/>
              <a:gd name="connsiteY6" fmla="*/ 2855898 h 3181618"/>
              <a:gd name="connsiteX7" fmla="*/ 0 w 3154363"/>
              <a:gd name="connsiteY7" fmla="*/ 325720 h 3181618"/>
              <a:gd name="connsiteX0" fmla="*/ 0 w 3163691"/>
              <a:gd name="connsiteY0" fmla="*/ 325720 h 3181618"/>
              <a:gd name="connsiteX1" fmla="*/ 325720 w 3163691"/>
              <a:gd name="connsiteY1" fmla="*/ 0 h 3181618"/>
              <a:gd name="connsiteX2" fmla="*/ 3163180 w 3163691"/>
              <a:gd name="connsiteY2" fmla="*/ 3717 h 3181618"/>
              <a:gd name="connsiteX3" fmla="*/ 3154363 w 3163691"/>
              <a:gd name="connsiteY3" fmla="*/ 2855898 h 3181618"/>
              <a:gd name="connsiteX4" fmla="*/ 2828643 w 3163691"/>
              <a:gd name="connsiteY4" fmla="*/ 3181618 h 3181618"/>
              <a:gd name="connsiteX5" fmla="*/ 325720 w 3163691"/>
              <a:gd name="connsiteY5" fmla="*/ 3181618 h 3181618"/>
              <a:gd name="connsiteX6" fmla="*/ 0 w 3163691"/>
              <a:gd name="connsiteY6" fmla="*/ 2855898 h 3181618"/>
              <a:gd name="connsiteX7" fmla="*/ 0 w 3163691"/>
              <a:gd name="connsiteY7" fmla="*/ 325720 h 3181618"/>
              <a:gd name="connsiteX0" fmla="*/ 0 w 3156832"/>
              <a:gd name="connsiteY0" fmla="*/ 325720 h 3181618"/>
              <a:gd name="connsiteX1" fmla="*/ 325720 w 3156832"/>
              <a:gd name="connsiteY1" fmla="*/ 0 h 3181618"/>
              <a:gd name="connsiteX2" fmla="*/ 3155745 w 3156832"/>
              <a:gd name="connsiteY2" fmla="*/ 3717 h 3181618"/>
              <a:gd name="connsiteX3" fmla="*/ 3154363 w 3156832"/>
              <a:gd name="connsiteY3" fmla="*/ 2855898 h 3181618"/>
              <a:gd name="connsiteX4" fmla="*/ 2828643 w 3156832"/>
              <a:gd name="connsiteY4" fmla="*/ 3181618 h 3181618"/>
              <a:gd name="connsiteX5" fmla="*/ 325720 w 3156832"/>
              <a:gd name="connsiteY5" fmla="*/ 3181618 h 3181618"/>
              <a:gd name="connsiteX6" fmla="*/ 0 w 3156832"/>
              <a:gd name="connsiteY6" fmla="*/ 2855898 h 3181618"/>
              <a:gd name="connsiteX7" fmla="*/ 0 w 3156832"/>
              <a:gd name="connsiteY7" fmla="*/ 325720 h 3181618"/>
              <a:gd name="connsiteX0" fmla="*/ 0 w 3162649"/>
              <a:gd name="connsiteY0" fmla="*/ 325720 h 3181618"/>
              <a:gd name="connsiteX1" fmla="*/ 325720 w 3162649"/>
              <a:gd name="connsiteY1" fmla="*/ 0 h 3181618"/>
              <a:gd name="connsiteX2" fmla="*/ 3162095 w 3162649"/>
              <a:gd name="connsiteY2" fmla="*/ 542 h 3181618"/>
              <a:gd name="connsiteX3" fmla="*/ 3154363 w 3162649"/>
              <a:gd name="connsiteY3" fmla="*/ 2855898 h 3181618"/>
              <a:gd name="connsiteX4" fmla="*/ 2828643 w 3162649"/>
              <a:gd name="connsiteY4" fmla="*/ 3181618 h 3181618"/>
              <a:gd name="connsiteX5" fmla="*/ 325720 w 3162649"/>
              <a:gd name="connsiteY5" fmla="*/ 3181618 h 3181618"/>
              <a:gd name="connsiteX6" fmla="*/ 0 w 3162649"/>
              <a:gd name="connsiteY6" fmla="*/ 2855898 h 3181618"/>
              <a:gd name="connsiteX7" fmla="*/ 0 w 3162649"/>
              <a:gd name="connsiteY7" fmla="*/ 325720 h 3181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2649" h="3181618">
                <a:moveTo>
                  <a:pt x="0" y="325720"/>
                </a:moveTo>
                <a:cubicBezTo>
                  <a:pt x="0" y="145830"/>
                  <a:pt x="145830" y="0"/>
                  <a:pt x="325720" y="0"/>
                </a:cubicBezTo>
                <a:lnTo>
                  <a:pt x="3162095" y="542"/>
                </a:lnTo>
                <a:cubicBezTo>
                  <a:pt x="3165184" y="8174"/>
                  <a:pt x="3154363" y="2325628"/>
                  <a:pt x="3154363" y="2855898"/>
                </a:cubicBezTo>
                <a:cubicBezTo>
                  <a:pt x="3154363" y="3035788"/>
                  <a:pt x="3008533" y="3181618"/>
                  <a:pt x="2828643" y="3181618"/>
                </a:cubicBezTo>
                <a:lnTo>
                  <a:pt x="325720" y="3181618"/>
                </a:lnTo>
                <a:cubicBezTo>
                  <a:pt x="145830" y="3181618"/>
                  <a:pt x="0" y="3035788"/>
                  <a:pt x="0" y="2855898"/>
                </a:cubicBezTo>
                <a:lnTo>
                  <a:pt x="0" y="325720"/>
                </a:lnTo>
                <a:close/>
              </a:path>
            </a:pathLst>
          </a:custGeom>
          <a:solidFill>
            <a:schemeClr val="accent1"/>
          </a:solidFill>
        </p:spPr>
        <p:txBody>
          <a:bodyPr lIns="274320" tIns="274320" rIns="274320" bIns="0" anchor="t" anchorCtr="0"/>
          <a:lstStyle>
            <a:lvl1pPr marL="0" indent="0">
              <a:buNone/>
              <a:defRPr sz="1800"/>
            </a:lvl1pPr>
          </a:lstStyle>
          <a:p>
            <a:pPr lvl="0"/>
            <a:r>
              <a:rPr lang="en-US"/>
              <a:t>Edit Master text styles</a:t>
            </a:r>
          </a:p>
        </p:txBody>
      </p:sp>
      <p:sp>
        <p:nvSpPr>
          <p:cNvPr id="12" name="Content Placeholder 4">
            <a:extLst>
              <a:ext uri="{FF2B5EF4-FFF2-40B4-BE49-F238E27FC236}">
                <a16:creationId xmlns:a16="http://schemas.microsoft.com/office/drawing/2014/main" id="{7CC393D8-78DF-5044-87CC-19BEA3050471}"/>
              </a:ext>
            </a:extLst>
          </p:cNvPr>
          <p:cNvSpPr>
            <a:spLocks noGrp="1"/>
          </p:cNvSpPr>
          <p:nvPr>
            <p:ph sz="quarter" idx="23"/>
          </p:nvPr>
        </p:nvSpPr>
        <p:spPr>
          <a:xfrm>
            <a:off x="4415279" y="3310622"/>
            <a:ext cx="3361442" cy="3090178"/>
          </a:xfrm>
          <a:custGeom>
            <a:avLst/>
            <a:gdLst>
              <a:gd name="connsiteX0" fmla="*/ 0 w 3154363"/>
              <a:gd name="connsiteY0" fmla="*/ 325720 h 3181618"/>
              <a:gd name="connsiteX1" fmla="*/ 325720 w 3154363"/>
              <a:gd name="connsiteY1" fmla="*/ 0 h 3181618"/>
              <a:gd name="connsiteX2" fmla="*/ 2828643 w 3154363"/>
              <a:gd name="connsiteY2" fmla="*/ 0 h 3181618"/>
              <a:gd name="connsiteX3" fmla="*/ 3154363 w 3154363"/>
              <a:gd name="connsiteY3" fmla="*/ 325720 h 3181618"/>
              <a:gd name="connsiteX4" fmla="*/ 3154363 w 3154363"/>
              <a:gd name="connsiteY4" fmla="*/ 2855898 h 3181618"/>
              <a:gd name="connsiteX5" fmla="*/ 2828643 w 3154363"/>
              <a:gd name="connsiteY5" fmla="*/ 3181618 h 3181618"/>
              <a:gd name="connsiteX6" fmla="*/ 325720 w 3154363"/>
              <a:gd name="connsiteY6" fmla="*/ 3181618 h 3181618"/>
              <a:gd name="connsiteX7" fmla="*/ 0 w 3154363"/>
              <a:gd name="connsiteY7" fmla="*/ 2855898 h 3181618"/>
              <a:gd name="connsiteX8" fmla="*/ 0 w 3154363"/>
              <a:gd name="connsiteY8" fmla="*/ 325720 h 3181618"/>
              <a:gd name="connsiteX0" fmla="*/ 0 w 3175629"/>
              <a:gd name="connsiteY0" fmla="*/ 325720 h 3181618"/>
              <a:gd name="connsiteX1" fmla="*/ 325720 w 3175629"/>
              <a:gd name="connsiteY1" fmla="*/ 0 h 3181618"/>
              <a:gd name="connsiteX2" fmla="*/ 2828643 w 3175629"/>
              <a:gd name="connsiteY2" fmla="*/ 0 h 3181618"/>
              <a:gd name="connsiteX3" fmla="*/ 3154363 w 3175629"/>
              <a:gd name="connsiteY3" fmla="*/ 2855898 h 3181618"/>
              <a:gd name="connsiteX4" fmla="*/ 2828643 w 3175629"/>
              <a:gd name="connsiteY4" fmla="*/ 3181618 h 3181618"/>
              <a:gd name="connsiteX5" fmla="*/ 325720 w 3175629"/>
              <a:gd name="connsiteY5" fmla="*/ 3181618 h 3181618"/>
              <a:gd name="connsiteX6" fmla="*/ 0 w 3175629"/>
              <a:gd name="connsiteY6" fmla="*/ 2855898 h 3181618"/>
              <a:gd name="connsiteX7" fmla="*/ 0 w 3175629"/>
              <a:gd name="connsiteY7" fmla="*/ 325720 h 3181618"/>
              <a:gd name="connsiteX0" fmla="*/ 0 w 3296538"/>
              <a:gd name="connsiteY0" fmla="*/ 325720 h 3181618"/>
              <a:gd name="connsiteX1" fmla="*/ 325720 w 3296538"/>
              <a:gd name="connsiteY1" fmla="*/ 0 h 3181618"/>
              <a:gd name="connsiteX2" fmla="*/ 3059102 w 3296538"/>
              <a:gd name="connsiteY2" fmla="*/ 3717 h 3181618"/>
              <a:gd name="connsiteX3" fmla="*/ 3154363 w 3296538"/>
              <a:gd name="connsiteY3" fmla="*/ 2855898 h 3181618"/>
              <a:gd name="connsiteX4" fmla="*/ 2828643 w 3296538"/>
              <a:gd name="connsiteY4" fmla="*/ 3181618 h 3181618"/>
              <a:gd name="connsiteX5" fmla="*/ 325720 w 3296538"/>
              <a:gd name="connsiteY5" fmla="*/ 3181618 h 3181618"/>
              <a:gd name="connsiteX6" fmla="*/ 0 w 3296538"/>
              <a:gd name="connsiteY6" fmla="*/ 2855898 h 3181618"/>
              <a:gd name="connsiteX7" fmla="*/ 0 w 3296538"/>
              <a:gd name="connsiteY7" fmla="*/ 325720 h 3181618"/>
              <a:gd name="connsiteX0" fmla="*/ 0 w 3154363"/>
              <a:gd name="connsiteY0" fmla="*/ 325720 h 3181618"/>
              <a:gd name="connsiteX1" fmla="*/ 325720 w 3154363"/>
              <a:gd name="connsiteY1" fmla="*/ 0 h 3181618"/>
              <a:gd name="connsiteX2" fmla="*/ 3059102 w 3154363"/>
              <a:gd name="connsiteY2" fmla="*/ 3717 h 3181618"/>
              <a:gd name="connsiteX3" fmla="*/ 3154363 w 3154363"/>
              <a:gd name="connsiteY3" fmla="*/ 2855898 h 3181618"/>
              <a:gd name="connsiteX4" fmla="*/ 2828643 w 3154363"/>
              <a:gd name="connsiteY4" fmla="*/ 3181618 h 3181618"/>
              <a:gd name="connsiteX5" fmla="*/ 325720 w 3154363"/>
              <a:gd name="connsiteY5" fmla="*/ 3181618 h 3181618"/>
              <a:gd name="connsiteX6" fmla="*/ 0 w 3154363"/>
              <a:gd name="connsiteY6" fmla="*/ 2855898 h 3181618"/>
              <a:gd name="connsiteX7" fmla="*/ 0 w 3154363"/>
              <a:gd name="connsiteY7" fmla="*/ 325720 h 3181618"/>
              <a:gd name="connsiteX0" fmla="*/ 0 w 3163691"/>
              <a:gd name="connsiteY0" fmla="*/ 325720 h 3181618"/>
              <a:gd name="connsiteX1" fmla="*/ 325720 w 3163691"/>
              <a:gd name="connsiteY1" fmla="*/ 0 h 3181618"/>
              <a:gd name="connsiteX2" fmla="*/ 3163180 w 3163691"/>
              <a:gd name="connsiteY2" fmla="*/ 3717 h 3181618"/>
              <a:gd name="connsiteX3" fmla="*/ 3154363 w 3163691"/>
              <a:gd name="connsiteY3" fmla="*/ 2855898 h 3181618"/>
              <a:gd name="connsiteX4" fmla="*/ 2828643 w 3163691"/>
              <a:gd name="connsiteY4" fmla="*/ 3181618 h 3181618"/>
              <a:gd name="connsiteX5" fmla="*/ 325720 w 3163691"/>
              <a:gd name="connsiteY5" fmla="*/ 3181618 h 3181618"/>
              <a:gd name="connsiteX6" fmla="*/ 0 w 3163691"/>
              <a:gd name="connsiteY6" fmla="*/ 2855898 h 3181618"/>
              <a:gd name="connsiteX7" fmla="*/ 0 w 3163691"/>
              <a:gd name="connsiteY7" fmla="*/ 325720 h 3181618"/>
              <a:gd name="connsiteX0" fmla="*/ 0 w 3156832"/>
              <a:gd name="connsiteY0" fmla="*/ 325720 h 3181618"/>
              <a:gd name="connsiteX1" fmla="*/ 325720 w 3156832"/>
              <a:gd name="connsiteY1" fmla="*/ 0 h 3181618"/>
              <a:gd name="connsiteX2" fmla="*/ 3155745 w 3156832"/>
              <a:gd name="connsiteY2" fmla="*/ 3717 h 3181618"/>
              <a:gd name="connsiteX3" fmla="*/ 3154363 w 3156832"/>
              <a:gd name="connsiteY3" fmla="*/ 2855898 h 3181618"/>
              <a:gd name="connsiteX4" fmla="*/ 2828643 w 3156832"/>
              <a:gd name="connsiteY4" fmla="*/ 3181618 h 3181618"/>
              <a:gd name="connsiteX5" fmla="*/ 325720 w 3156832"/>
              <a:gd name="connsiteY5" fmla="*/ 3181618 h 3181618"/>
              <a:gd name="connsiteX6" fmla="*/ 0 w 3156832"/>
              <a:gd name="connsiteY6" fmla="*/ 2855898 h 3181618"/>
              <a:gd name="connsiteX7" fmla="*/ 0 w 3156832"/>
              <a:gd name="connsiteY7" fmla="*/ 325720 h 3181618"/>
              <a:gd name="connsiteX0" fmla="*/ 0 w 3162649"/>
              <a:gd name="connsiteY0" fmla="*/ 325720 h 3181618"/>
              <a:gd name="connsiteX1" fmla="*/ 325720 w 3162649"/>
              <a:gd name="connsiteY1" fmla="*/ 0 h 3181618"/>
              <a:gd name="connsiteX2" fmla="*/ 3162095 w 3162649"/>
              <a:gd name="connsiteY2" fmla="*/ 542 h 3181618"/>
              <a:gd name="connsiteX3" fmla="*/ 3154363 w 3162649"/>
              <a:gd name="connsiteY3" fmla="*/ 2855898 h 3181618"/>
              <a:gd name="connsiteX4" fmla="*/ 2828643 w 3162649"/>
              <a:gd name="connsiteY4" fmla="*/ 3181618 h 3181618"/>
              <a:gd name="connsiteX5" fmla="*/ 325720 w 3162649"/>
              <a:gd name="connsiteY5" fmla="*/ 3181618 h 3181618"/>
              <a:gd name="connsiteX6" fmla="*/ 0 w 3162649"/>
              <a:gd name="connsiteY6" fmla="*/ 2855898 h 3181618"/>
              <a:gd name="connsiteX7" fmla="*/ 0 w 3162649"/>
              <a:gd name="connsiteY7" fmla="*/ 325720 h 3181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2649" h="3181618">
                <a:moveTo>
                  <a:pt x="0" y="325720"/>
                </a:moveTo>
                <a:cubicBezTo>
                  <a:pt x="0" y="145830"/>
                  <a:pt x="145830" y="0"/>
                  <a:pt x="325720" y="0"/>
                </a:cubicBezTo>
                <a:lnTo>
                  <a:pt x="3162095" y="542"/>
                </a:lnTo>
                <a:cubicBezTo>
                  <a:pt x="3165184" y="8174"/>
                  <a:pt x="3154363" y="2325628"/>
                  <a:pt x="3154363" y="2855898"/>
                </a:cubicBezTo>
                <a:cubicBezTo>
                  <a:pt x="3154363" y="3035788"/>
                  <a:pt x="3008533" y="3181618"/>
                  <a:pt x="2828643" y="3181618"/>
                </a:cubicBezTo>
                <a:lnTo>
                  <a:pt x="325720" y="3181618"/>
                </a:lnTo>
                <a:cubicBezTo>
                  <a:pt x="145830" y="3181618"/>
                  <a:pt x="0" y="3035788"/>
                  <a:pt x="0" y="2855898"/>
                </a:cubicBezTo>
                <a:lnTo>
                  <a:pt x="0" y="325720"/>
                </a:lnTo>
                <a:close/>
              </a:path>
            </a:pathLst>
          </a:custGeom>
          <a:solidFill>
            <a:schemeClr val="accent5">
              <a:lumMod val="60000"/>
              <a:lumOff val="40000"/>
            </a:schemeClr>
          </a:solidFill>
        </p:spPr>
        <p:txBody>
          <a:bodyPr lIns="274320" tIns="274320" rIns="274320" bIns="0" anchor="t" anchorCtr="0"/>
          <a:lstStyle>
            <a:lvl1pPr marL="0" indent="0">
              <a:buNone/>
              <a:defRPr sz="1800"/>
            </a:lvl1pPr>
          </a:lstStyle>
          <a:p>
            <a:pPr lvl="0"/>
            <a:r>
              <a:rPr lang="en-US"/>
              <a:t>Edit Master text styles</a:t>
            </a:r>
          </a:p>
        </p:txBody>
      </p:sp>
      <p:sp>
        <p:nvSpPr>
          <p:cNvPr id="13" name="Content Placeholder 4">
            <a:extLst>
              <a:ext uri="{FF2B5EF4-FFF2-40B4-BE49-F238E27FC236}">
                <a16:creationId xmlns:a16="http://schemas.microsoft.com/office/drawing/2014/main" id="{E645C898-6153-3F41-8C11-0E3A3CE637BC}"/>
              </a:ext>
            </a:extLst>
          </p:cNvPr>
          <p:cNvSpPr>
            <a:spLocks noGrp="1"/>
          </p:cNvSpPr>
          <p:nvPr>
            <p:ph sz="quarter" idx="24"/>
          </p:nvPr>
        </p:nvSpPr>
        <p:spPr>
          <a:xfrm>
            <a:off x="8361114" y="3310622"/>
            <a:ext cx="3361442" cy="3090178"/>
          </a:xfrm>
          <a:custGeom>
            <a:avLst/>
            <a:gdLst>
              <a:gd name="connsiteX0" fmla="*/ 0 w 3154363"/>
              <a:gd name="connsiteY0" fmla="*/ 325720 h 3181618"/>
              <a:gd name="connsiteX1" fmla="*/ 325720 w 3154363"/>
              <a:gd name="connsiteY1" fmla="*/ 0 h 3181618"/>
              <a:gd name="connsiteX2" fmla="*/ 2828643 w 3154363"/>
              <a:gd name="connsiteY2" fmla="*/ 0 h 3181618"/>
              <a:gd name="connsiteX3" fmla="*/ 3154363 w 3154363"/>
              <a:gd name="connsiteY3" fmla="*/ 325720 h 3181618"/>
              <a:gd name="connsiteX4" fmla="*/ 3154363 w 3154363"/>
              <a:gd name="connsiteY4" fmla="*/ 2855898 h 3181618"/>
              <a:gd name="connsiteX5" fmla="*/ 2828643 w 3154363"/>
              <a:gd name="connsiteY5" fmla="*/ 3181618 h 3181618"/>
              <a:gd name="connsiteX6" fmla="*/ 325720 w 3154363"/>
              <a:gd name="connsiteY6" fmla="*/ 3181618 h 3181618"/>
              <a:gd name="connsiteX7" fmla="*/ 0 w 3154363"/>
              <a:gd name="connsiteY7" fmla="*/ 2855898 h 3181618"/>
              <a:gd name="connsiteX8" fmla="*/ 0 w 3154363"/>
              <a:gd name="connsiteY8" fmla="*/ 325720 h 3181618"/>
              <a:gd name="connsiteX0" fmla="*/ 0 w 3175629"/>
              <a:gd name="connsiteY0" fmla="*/ 325720 h 3181618"/>
              <a:gd name="connsiteX1" fmla="*/ 325720 w 3175629"/>
              <a:gd name="connsiteY1" fmla="*/ 0 h 3181618"/>
              <a:gd name="connsiteX2" fmla="*/ 2828643 w 3175629"/>
              <a:gd name="connsiteY2" fmla="*/ 0 h 3181618"/>
              <a:gd name="connsiteX3" fmla="*/ 3154363 w 3175629"/>
              <a:gd name="connsiteY3" fmla="*/ 2855898 h 3181618"/>
              <a:gd name="connsiteX4" fmla="*/ 2828643 w 3175629"/>
              <a:gd name="connsiteY4" fmla="*/ 3181618 h 3181618"/>
              <a:gd name="connsiteX5" fmla="*/ 325720 w 3175629"/>
              <a:gd name="connsiteY5" fmla="*/ 3181618 h 3181618"/>
              <a:gd name="connsiteX6" fmla="*/ 0 w 3175629"/>
              <a:gd name="connsiteY6" fmla="*/ 2855898 h 3181618"/>
              <a:gd name="connsiteX7" fmla="*/ 0 w 3175629"/>
              <a:gd name="connsiteY7" fmla="*/ 325720 h 3181618"/>
              <a:gd name="connsiteX0" fmla="*/ 0 w 3296538"/>
              <a:gd name="connsiteY0" fmla="*/ 325720 h 3181618"/>
              <a:gd name="connsiteX1" fmla="*/ 325720 w 3296538"/>
              <a:gd name="connsiteY1" fmla="*/ 0 h 3181618"/>
              <a:gd name="connsiteX2" fmla="*/ 3059102 w 3296538"/>
              <a:gd name="connsiteY2" fmla="*/ 3717 h 3181618"/>
              <a:gd name="connsiteX3" fmla="*/ 3154363 w 3296538"/>
              <a:gd name="connsiteY3" fmla="*/ 2855898 h 3181618"/>
              <a:gd name="connsiteX4" fmla="*/ 2828643 w 3296538"/>
              <a:gd name="connsiteY4" fmla="*/ 3181618 h 3181618"/>
              <a:gd name="connsiteX5" fmla="*/ 325720 w 3296538"/>
              <a:gd name="connsiteY5" fmla="*/ 3181618 h 3181618"/>
              <a:gd name="connsiteX6" fmla="*/ 0 w 3296538"/>
              <a:gd name="connsiteY6" fmla="*/ 2855898 h 3181618"/>
              <a:gd name="connsiteX7" fmla="*/ 0 w 3296538"/>
              <a:gd name="connsiteY7" fmla="*/ 325720 h 3181618"/>
              <a:gd name="connsiteX0" fmla="*/ 0 w 3154363"/>
              <a:gd name="connsiteY0" fmla="*/ 325720 h 3181618"/>
              <a:gd name="connsiteX1" fmla="*/ 325720 w 3154363"/>
              <a:gd name="connsiteY1" fmla="*/ 0 h 3181618"/>
              <a:gd name="connsiteX2" fmla="*/ 3059102 w 3154363"/>
              <a:gd name="connsiteY2" fmla="*/ 3717 h 3181618"/>
              <a:gd name="connsiteX3" fmla="*/ 3154363 w 3154363"/>
              <a:gd name="connsiteY3" fmla="*/ 2855898 h 3181618"/>
              <a:gd name="connsiteX4" fmla="*/ 2828643 w 3154363"/>
              <a:gd name="connsiteY4" fmla="*/ 3181618 h 3181618"/>
              <a:gd name="connsiteX5" fmla="*/ 325720 w 3154363"/>
              <a:gd name="connsiteY5" fmla="*/ 3181618 h 3181618"/>
              <a:gd name="connsiteX6" fmla="*/ 0 w 3154363"/>
              <a:gd name="connsiteY6" fmla="*/ 2855898 h 3181618"/>
              <a:gd name="connsiteX7" fmla="*/ 0 w 3154363"/>
              <a:gd name="connsiteY7" fmla="*/ 325720 h 3181618"/>
              <a:gd name="connsiteX0" fmla="*/ 0 w 3163691"/>
              <a:gd name="connsiteY0" fmla="*/ 325720 h 3181618"/>
              <a:gd name="connsiteX1" fmla="*/ 325720 w 3163691"/>
              <a:gd name="connsiteY1" fmla="*/ 0 h 3181618"/>
              <a:gd name="connsiteX2" fmla="*/ 3163180 w 3163691"/>
              <a:gd name="connsiteY2" fmla="*/ 3717 h 3181618"/>
              <a:gd name="connsiteX3" fmla="*/ 3154363 w 3163691"/>
              <a:gd name="connsiteY3" fmla="*/ 2855898 h 3181618"/>
              <a:gd name="connsiteX4" fmla="*/ 2828643 w 3163691"/>
              <a:gd name="connsiteY4" fmla="*/ 3181618 h 3181618"/>
              <a:gd name="connsiteX5" fmla="*/ 325720 w 3163691"/>
              <a:gd name="connsiteY5" fmla="*/ 3181618 h 3181618"/>
              <a:gd name="connsiteX6" fmla="*/ 0 w 3163691"/>
              <a:gd name="connsiteY6" fmla="*/ 2855898 h 3181618"/>
              <a:gd name="connsiteX7" fmla="*/ 0 w 3163691"/>
              <a:gd name="connsiteY7" fmla="*/ 325720 h 3181618"/>
              <a:gd name="connsiteX0" fmla="*/ 0 w 3156832"/>
              <a:gd name="connsiteY0" fmla="*/ 325720 h 3181618"/>
              <a:gd name="connsiteX1" fmla="*/ 325720 w 3156832"/>
              <a:gd name="connsiteY1" fmla="*/ 0 h 3181618"/>
              <a:gd name="connsiteX2" fmla="*/ 3155745 w 3156832"/>
              <a:gd name="connsiteY2" fmla="*/ 3717 h 3181618"/>
              <a:gd name="connsiteX3" fmla="*/ 3154363 w 3156832"/>
              <a:gd name="connsiteY3" fmla="*/ 2855898 h 3181618"/>
              <a:gd name="connsiteX4" fmla="*/ 2828643 w 3156832"/>
              <a:gd name="connsiteY4" fmla="*/ 3181618 h 3181618"/>
              <a:gd name="connsiteX5" fmla="*/ 325720 w 3156832"/>
              <a:gd name="connsiteY5" fmla="*/ 3181618 h 3181618"/>
              <a:gd name="connsiteX6" fmla="*/ 0 w 3156832"/>
              <a:gd name="connsiteY6" fmla="*/ 2855898 h 3181618"/>
              <a:gd name="connsiteX7" fmla="*/ 0 w 3156832"/>
              <a:gd name="connsiteY7" fmla="*/ 325720 h 3181618"/>
              <a:gd name="connsiteX0" fmla="*/ 0 w 3162649"/>
              <a:gd name="connsiteY0" fmla="*/ 325720 h 3181618"/>
              <a:gd name="connsiteX1" fmla="*/ 325720 w 3162649"/>
              <a:gd name="connsiteY1" fmla="*/ 0 h 3181618"/>
              <a:gd name="connsiteX2" fmla="*/ 3162095 w 3162649"/>
              <a:gd name="connsiteY2" fmla="*/ 542 h 3181618"/>
              <a:gd name="connsiteX3" fmla="*/ 3154363 w 3162649"/>
              <a:gd name="connsiteY3" fmla="*/ 2855898 h 3181618"/>
              <a:gd name="connsiteX4" fmla="*/ 2828643 w 3162649"/>
              <a:gd name="connsiteY4" fmla="*/ 3181618 h 3181618"/>
              <a:gd name="connsiteX5" fmla="*/ 325720 w 3162649"/>
              <a:gd name="connsiteY5" fmla="*/ 3181618 h 3181618"/>
              <a:gd name="connsiteX6" fmla="*/ 0 w 3162649"/>
              <a:gd name="connsiteY6" fmla="*/ 2855898 h 3181618"/>
              <a:gd name="connsiteX7" fmla="*/ 0 w 3162649"/>
              <a:gd name="connsiteY7" fmla="*/ 325720 h 3181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2649" h="3181618">
                <a:moveTo>
                  <a:pt x="0" y="325720"/>
                </a:moveTo>
                <a:cubicBezTo>
                  <a:pt x="0" y="145830"/>
                  <a:pt x="145830" y="0"/>
                  <a:pt x="325720" y="0"/>
                </a:cubicBezTo>
                <a:lnTo>
                  <a:pt x="3162095" y="542"/>
                </a:lnTo>
                <a:cubicBezTo>
                  <a:pt x="3165184" y="8174"/>
                  <a:pt x="3154363" y="2325628"/>
                  <a:pt x="3154363" y="2855898"/>
                </a:cubicBezTo>
                <a:cubicBezTo>
                  <a:pt x="3154363" y="3035788"/>
                  <a:pt x="3008533" y="3181618"/>
                  <a:pt x="2828643" y="3181618"/>
                </a:cubicBezTo>
                <a:lnTo>
                  <a:pt x="325720" y="3181618"/>
                </a:lnTo>
                <a:cubicBezTo>
                  <a:pt x="145830" y="3181618"/>
                  <a:pt x="0" y="3035788"/>
                  <a:pt x="0" y="2855898"/>
                </a:cubicBezTo>
                <a:lnTo>
                  <a:pt x="0" y="325720"/>
                </a:lnTo>
                <a:close/>
              </a:path>
            </a:pathLst>
          </a:custGeom>
          <a:solidFill>
            <a:schemeClr val="accent1"/>
          </a:solidFill>
        </p:spPr>
        <p:txBody>
          <a:bodyPr lIns="274320" tIns="274320" rIns="274320" bIns="0" anchor="t" anchorCtr="0"/>
          <a:lstStyle>
            <a:lvl1pPr marL="0" indent="0">
              <a:buNone/>
              <a:defRPr sz="1800"/>
            </a:lvl1pPr>
          </a:lstStyle>
          <a:p>
            <a:pPr lvl="0"/>
            <a:r>
              <a:rPr lang="en-US"/>
              <a:t>Edit Master text styles</a:t>
            </a:r>
          </a:p>
        </p:txBody>
      </p:sp>
      <p:sp>
        <p:nvSpPr>
          <p:cNvPr id="16" name="Text Placeholder 14">
            <a:extLst>
              <a:ext uri="{FF2B5EF4-FFF2-40B4-BE49-F238E27FC236}">
                <a16:creationId xmlns:a16="http://schemas.microsoft.com/office/drawing/2014/main" id="{F3A12ABD-352C-1741-AEBB-E5208C6B1D0B}"/>
              </a:ext>
            </a:extLst>
          </p:cNvPr>
          <p:cNvSpPr>
            <a:spLocks noGrp="1"/>
          </p:cNvSpPr>
          <p:nvPr>
            <p:ph type="body" sz="quarter" idx="25"/>
          </p:nvPr>
        </p:nvSpPr>
        <p:spPr>
          <a:xfrm>
            <a:off x="475488" y="1280160"/>
            <a:ext cx="11243437" cy="1600517"/>
          </a:xfrm>
        </p:spPr>
        <p:txBody>
          <a:bodyPr/>
          <a:lstStyle>
            <a:lvl1pPr marL="0" indent="0" algn="ctr">
              <a:buNone/>
              <a:defRPr/>
            </a:lvl1pPr>
          </a:lstStyle>
          <a:p>
            <a:pPr lvl="0"/>
            <a:r>
              <a:rPr lang="en-US"/>
              <a:t>Edit Master text styles</a:t>
            </a:r>
          </a:p>
        </p:txBody>
      </p:sp>
    </p:spTree>
    <p:custDataLst>
      <p:tags r:id="rId1"/>
    </p:custDataLst>
    <p:extLst>
      <p:ext uri="{BB962C8B-B14F-4D97-AF65-F5344CB8AC3E}">
        <p14:creationId xmlns:p14="http://schemas.microsoft.com/office/powerpoint/2010/main" val="3834408159"/>
      </p:ext>
    </p:extLst>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row Only">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C002342-B149-7340-8269-90AC2877B334}"/>
              </a:ext>
            </a:extLst>
          </p:cNvPr>
          <p:cNvSpPr>
            <a:spLocks noGrp="1"/>
          </p:cNvSpPr>
          <p:nvPr>
            <p:ph type="title"/>
          </p:nvPr>
        </p:nvSpPr>
        <p:spPr>
          <a:xfrm>
            <a:off x="473075" y="465927"/>
            <a:ext cx="5165725" cy="640080"/>
          </a:xfrm>
        </p:spPr>
        <p:txBody>
          <a:bodyPr/>
          <a:lstStyle>
            <a:lvl1pPr>
              <a:defRPr sz="2000"/>
            </a:lvl1pPr>
          </a:lstStyle>
          <a:p>
            <a:r>
              <a:rPr lang="en-US"/>
              <a:t>Click to edit Master title style</a:t>
            </a:r>
            <a:endParaRPr lang="en-US" dirty="0"/>
          </a:p>
        </p:txBody>
      </p:sp>
      <p:sp>
        <p:nvSpPr>
          <p:cNvPr id="17" name="Slide Number Placeholder 16">
            <a:extLst>
              <a:ext uri="{FF2B5EF4-FFF2-40B4-BE49-F238E27FC236}">
                <a16:creationId xmlns:a16="http://schemas.microsoft.com/office/drawing/2014/main" id="{35D10027-2962-9643-875E-88568B11FDB3}"/>
              </a:ext>
            </a:extLst>
          </p:cNvPr>
          <p:cNvSpPr>
            <a:spLocks noGrp="1"/>
          </p:cNvSpPr>
          <p:nvPr>
            <p:ph type="sldNum" sz="quarter" idx="10"/>
          </p:nvPr>
        </p:nvSpPr>
        <p:spPr>
          <a:xfrm>
            <a:off x="11693924" y="6487053"/>
            <a:ext cx="254237" cy="142347"/>
          </a:xfrm>
        </p:spPr>
        <p:txBody>
          <a:bodyPr/>
          <a:lstStyle>
            <a:lvl1pPr algn="ctr">
              <a:defRPr/>
            </a:lvl1pPr>
          </a:lstStyle>
          <a:p>
            <a:pPr defTabSz="914377">
              <a:lnSpc>
                <a:spcPct val="90000"/>
              </a:lnSpc>
              <a:spcBef>
                <a:spcPts val="1800"/>
              </a:spcBef>
              <a:buSzPct val="95000"/>
            </a:pPr>
            <a:fld id="{EA543DA1-053B-459F-9A3B-E2E644C3A7CD}" type="slidenum">
              <a:rPr lang="en-US" smtClean="0"/>
              <a:pPr defTabSz="914377">
                <a:lnSpc>
                  <a:spcPct val="90000"/>
                </a:lnSpc>
                <a:spcBef>
                  <a:spcPts val="1800"/>
                </a:spcBef>
                <a:buSzPct val="95000"/>
              </a:pPr>
              <a:t>‹#›</a:t>
            </a:fld>
            <a:endParaRPr lang="en-US" dirty="0"/>
          </a:p>
        </p:txBody>
      </p:sp>
    </p:spTree>
    <p:custDataLst>
      <p:tags r:id="rId1"/>
    </p:custDataLst>
    <p:extLst>
      <p:ext uri="{BB962C8B-B14F-4D97-AF65-F5344CB8AC3E}">
        <p14:creationId xmlns:p14="http://schemas.microsoft.com/office/powerpoint/2010/main" val="2649767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Two Column w/ Brow">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7A7AE24-3326-1146-8D5D-E89A268DDBD4}"/>
              </a:ext>
            </a:extLst>
          </p:cNvPr>
          <p:cNvSpPr>
            <a:spLocks noGrp="1"/>
          </p:cNvSpPr>
          <p:nvPr>
            <p:ph type="sldNum" sz="quarter" idx="10"/>
          </p:nvPr>
        </p:nvSpPr>
        <p:spPr>
          <a:xfrm>
            <a:off x="11693924" y="6487053"/>
            <a:ext cx="254237" cy="142347"/>
          </a:xfrm>
        </p:spPr>
        <p:txBody>
          <a:bodyPr/>
          <a:lstStyle>
            <a:lvl1pPr algn="ctr">
              <a:defRPr/>
            </a:lvl1pPr>
          </a:lstStyle>
          <a:p>
            <a:pPr defTabSz="914377">
              <a:lnSpc>
                <a:spcPct val="90000"/>
              </a:lnSpc>
              <a:spcBef>
                <a:spcPts val="1800"/>
              </a:spcBef>
              <a:buSzPct val="95000"/>
            </a:pPr>
            <a:fld id="{EA543DA1-053B-459F-9A3B-E2E644C3A7CD}" type="slidenum">
              <a:rPr lang="en-US" smtClean="0"/>
              <a:pPr defTabSz="914377">
                <a:lnSpc>
                  <a:spcPct val="90000"/>
                </a:lnSpc>
                <a:spcBef>
                  <a:spcPts val="1800"/>
                </a:spcBef>
                <a:buSzPct val="95000"/>
              </a:pPr>
              <a:t>‹#›</a:t>
            </a:fld>
            <a:endParaRPr lang="en-US" dirty="0"/>
          </a:p>
        </p:txBody>
      </p:sp>
      <p:sp>
        <p:nvSpPr>
          <p:cNvPr id="17" name="Subtitle 2">
            <a:extLst>
              <a:ext uri="{FF2B5EF4-FFF2-40B4-BE49-F238E27FC236}">
                <a16:creationId xmlns:a16="http://schemas.microsoft.com/office/drawing/2014/main" id="{40662BF3-B2FA-CB48-B280-AD90B7548509}"/>
              </a:ext>
            </a:extLst>
          </p:cNvPr>
          <p:cNvSpPr>
            <a:spLocks noGrp="1"/>
          </p:cNvSpPr>
          <p:nvPr>
            <p:ph type="subTitle" idx="12" hasCustomPrompt="1"/>
          </p:nvPr>
        </p:nvSpPr>
        <p:spPr>
          <a:xfrm>
            <a:off x="473076" y="1188720"/>
            <a:ext cx="11245850" cy="3520440"/>
          </a:xfrm>
          <a:prstGeom prst="rect">
            <a:avLst/>
          </a:prstGeom>
        </p:spPr>
        <p:txBody>
          <a:bodyPr lIns="137160" tIns="0" rIns="91440" bIns="0" numCol="2" spcCol="457200" anchor="t" anchorCtr="0"/>
          <a:lstStyle>
            <a:lvl1pPr marL="0" marR="0" indent="0" algn="l" defTabSz="548640" rtl="0" eaLnBrk="1" fontAlgn="auto" latinLnBrk="0" hangingPunct="1">
              <a:lnSpc>
                <a:spcPct val="90000"/>
              </a:lnSpc>
              <a:spcBef>
                <a:spcPts val="1800"/>
              </a:spcBef>
              <a:spcAft>
                <a:spcPts val="0"/>
              </a:spcAft>
              <a:buClrTx/>
              <a:buSzTx/>
              <a:buFont typeface="Arial" panose="020B0604020202020204" pitchFamily="34" charset="0"/>
              <a:buChar char="•"/>
              <a:tabLst/>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342900" indent="-342900" defTabSz="548640">
              <a:buFont typeface="Arial" panose="020B0604020202020204" pitchFamily="34" charset="0"/>
              <a:buChar char="•"/>
            </a:pPr>
            <a:r>
              <a:rPr lang="en-US" sz="2000" b="0" i="0" dirty="0">
                <a:latin typeface="Speedee" panose="020B0603030502020204" pitchFamily="34" charset="0"/>
              </a:rPr>
              <a:t>Lorem ipsum dolor sit </a:t>
            </a:r>
            <a:r>
              <a:rPr lang="en-US" sz="2000" b="0" i="0" dirty="0" err="1">
                <a:latin typeface="Speedee" panose="020B0603030502020204" pitchFamily="34" charset="0"/>
              </a:rPr>
              <a:t>amet</a:t>
            </a:r>
            <a:r>
              <a:rPr lang="en-US" sz="2000" b="0" i="0" dirty="0">
                <a:latin typeface="Speedee" panose="020B0603030502020204" pitchFamily="34" charset="0"/>
              </a:rPr>
              <a:t>, </a:t>
            </a:r>
            <a:r>
              <a:rPr lang="en-US" sz="2000" b="0" i="0" dirty="0" err="1">
                <a:latin typeface="Speedee" panose="020B0603030502020204" pitchFamily="34" charset="0"/>
              </a:rPr>
              <a:t>consectetuer</a:t>
            </a:r>
            <a:r>
              <a:rPr lang="en-US" sz="2000" b="0" i="0" dirty="0">
                <a:latin typeface="Speedee" panose="020B0603030502020204" pitchFamily="34" charset="0"/>
              </a:rPr>
              <a:t> </a:t>
            </a:r>
            <a:r>
              <a:rPr lang="en-US" sz="2000" b="0" i="0" dirty="0" err="1">
                <a:latin typeface="Speedee" panose="020B0603030502020204" pitchFamily="34" charset="0"/>
              </a:rPr>
              <a:t>adipiscing</a:t>
            </a:r>
            <a:r>
              <a:rPr lang="en-US" sz="2000" b="0" i="0" dirty="0">
                <a:latin typeface="Speedee" panose="020B0603030502020204" pitchFamily="34" charset="0"/>
              </a:rPr>
              <a:t> </a:t>
            </a:r>
            <a:r>
              <a:rPr lang="en-US" sz="2000" b="0" i="0" dirty="0" err="1">
                <a:latin typeface="Speedee" panose="020B0603030502020204" pitchFamily="34" charset="0"/>
              </a:rPr>
              <a:t>elit</a:t>
            </a:r>
            <a:r>
              <a:rPr lang="en-US" sz="2000" b="0" i="0" dirty="0">
                <a:latin typeface="Speedee" panose="020B0603030502020204" pitchFamily="34" charset="0"/>
              </a:rPr>
              <a:t>, </a:t>
            </a:r>
            <a:r>
              <a:rPr lang="en-US" sz="2000" b="0" i="0" dirty="0" err="1">
                <a:latin typeface="Speedee" panose="020B0603030502020204" pitchFamily="34" charset="0"/>
              </a:rPr>
              <a:t>sed</a:t>
            </a:r>
            <a:r>
              <a:rPr lang="en-US" sz="2000" b="0" i="0" dirty="0">
                <a:latin typeface="Speedee" panose="020B0603030502020204" pitchFamily="34" charset="0"/>
              </a:rPr>
              <a:t> </a:t>
            </a:r>
            <a:r>
              <a:rPr lang="en-US" sz="2000" b="0" i="0" dirty="0" err="1">
                <a:latin typeface="Speedee" panose="020B0603030502020204" pitchFamily="34" charset="0"/>
              </a:rPr>
              <a:t>diam</a:t>
            </a:r>
            <a:r>
              <a:rPr lang="en-US" sz="2000" b="0" i="0" dirty="0">
                <a:latin typeface="Speedee" panose="020B0603030502020204" pitchFamily="34" charset="0"/>
              </a:rPr>
              <a:t> </a:t>
            </a:r>
            <a:r>
              <a:rPr lang="en-US" sz="2000" b="0" i="0" dirty="0" err="1">
                <a:latin typeface="Speedee" panose="020B0603030502020204" pitchFamily="34" charset="0"/>
              </a:rPr>
              <a:t>nonummy</a:t>
            </a:r>
            <a:r>
              <a:rPr lang="en-US" sz="2000" b="0" i="0" dirty="0">
                <a:latin typeface="Speedee" panose="020B0603030502020204" pitchFamily="34" charset="0"/>
              </a:rPr>
              <a:t> </a:t>
            </a:r>
            <a:r>
              <a:rPr lang="en-US" sz="2000" b="0" i="0" dirty="0" err="1">
                <a:latin typeface="Speedee" panose="020B0603030502020204" pitchFamily="34" charset="0"/>
              </a:rPr>
              <a:t>nibh</a:t>
            </a:r>
            <a:r>
              <a:rPr lang="en-US" sz="2000" b="0" i="0" dirty="0">
                <a:latin typeface="Speedee" panose="020B0603030502020204" pitchFamily="34" charset="0"/>
              </a:rPr>
              <a:t> </a:t>
            </a:r>
            <a:r>
              <a:rPr lang="en-US" sz="2000" b="0" i="0" dirty="0" err="1">
                <a:latin typeface="Speedee" panose="020B0603030502020204" pitchFamily="34" charset="0"/>
              </a:rPr>
              <a:t>euismod</a:t>
            </a:r>
            <a:r>
              <a:rPr lang="en-US" sz="2000" b="0" i="0" dirty="0">
                <a:latin typeface="Speedee" panose="020B0603030502020204" pitchFamily="34" charset="0"/>
              </a:rPr>
              <a:t> </a:t>
            </a:r>
            <a:r>
              <a:rPr lang="en-US" sz="2000" b="0" i="0" dirty="0" err="1">
                <a:latin typeface="Speedee" panose="020B0603030502020204" pitchFamily="34" charset="0"/>
              </a:rPr>
              <a:t>tincidunt</a:t>
            </a:r>
            <a:r>
              <a:rPr lang="en-US" sz="2000" b="0" i="0" dirty="0">
                <a:latin typeface="Speedee" panose="020B0603030502020204" pitchFamily="34" charset="0"/>
              </a:rPr>
              <a:t> </a:t>
            </a:r>
            <a:r>
              <a:rPr lang="en-US" sz="2000" b="0" i="0" dirty="0" err="1">
                <a:latin typeface="Speedee" panose="020B0603030502020204" pitchFamily="34" charset="0"/>
              </a:rPr>
              <a:t>ut</a:t>
            </a:r>
            <a:r>
              <a:rPr lang="en-US" sz="2000" b="0" i="0" dirty="0">
                <a:latin typeface="Speedee" panose="020B0603030502020204" pitchFamily="34" charset="0"/>
              </a:rPr>
              <a:t> </a:t>
            </a:r>
            <a:r>
              <a:rPr lang="en-US" sz="2000" b="0" i="0" dirty="0" err="1">
                <a:latin typeface="Speedee" panose="020B0603030502020204" pitchFamily="34" charset="0"/>
              </a:rPr>
              <a:t>laoreet</a:t>
            </a:r>
            <a:r>
              <a:rPr lang="en-US" sz="2000" b="0" i="0" dirty="0">
                <a:latin typeface="Speedee" panose="020B0603030502020204" pitchFamily="34" charset="0"/>
              </a:rPr>
              <a:t> dolore.</a:t>
            </a:r>
          </a:p>
          <a:p>
            <a:pPr marL="342900" indent="-342900" defTabSz="548640">
              <a:buFont typeface="Arial" panose="020B0604020202020204" pitchFamily="34" charset="0"/>
              <a:buChar char="•"/>
            </a:pPr>
            <a:r>
              <a:rPr lang="en-US" sz="2000" b="0" i="0" dirty="0">
                <a:latin typeface="Speedee" panose="020B0603030502020204" pitchFamily="34" charset="0"/>
              </a:rPr>
              <a:t>Lorem ipsum dolor sit </a:t>
            </a:r>
            <a:r>
              <a:rPr lang="en-US" sz="2000" b="0" i="0" dirty="0" err="1">
                <a:latin typeface="Speedee" panose="020B0603030502020204" pitchFamily="34" charset="0"/>
              </a:rPr>
              <a:t>amet</a:t>
            </a:r>
            <a:r>
              <a:rPr lang="en-US" sz="2000" b="0" i="0" dirty="0">
                <a:latin typeface="Speedee" panose="020B0603030502020204" pitchFamily="34" charset="0"/>
              </a:rPr>
              <a:t>, </a:t>
            </a:r>
            <a:r>
              <a:rPr lang="en-US" sz="2000" b="0" i="0" dirty="0" err="1">
                <a:latin typeface="Speedee" panose="020B0603030502020204" pitchFamily="34" charset="0"/>
              </a:rPr>
              <a:t>consectetuer</a:t>
            </a:r>
            <a:r>
              <a:rPr lang="en-US" sz="2000" b="0" i="0" dirty="0">
                <a:latin typeface="Speedee" panose="020B0603030502020204" pitchFamily="34" charset="0"/>
              </a:rPr>
              <a:t> </a:t>
            </a:r>
            <a:r>
              <a:rPr lang="en-US" sz="2000" b="0" i="0" dirty="0" err="1">
                <a:latin typeface="Speedee" panose="020B0603030502020204" pitchFamily="34" charset="0"/>
              </a:rPr>
              <a:t>adipiscing</a:t>
            </a:r>
            <a:r>
              <a:rPr lang="en-US" sz="2000" b="0" i="0" dirty="0">
                <a:latin typeface="Speedee" panose="020B0603030502020204" pitchFamily="34" charset="0"/>
              </a:rPr>
              <a:t> </a:t>
            </a:r>
            <a:r>
              <a:rPr lang="en-US" sz="2000" b="0" i="0" dirty="0" err="1">
                <a:latin typeface="Speedee" panose="020B0603030502020204" pitchFamily="34" charset="0"/>
              </a:rPr>
              <a:t>elit</a:t>
            </a:r>
            <a:r>
              <a:rPr lang="en-US" sz="2000" b="0" i="0" dirty="0">
                <a:latin typeface="Speedee" panose="020B0603030502020204" pitchFamily="34" charset="0"/>
              </a:rPr>
              <a:t>, </a:t>
            </a:r>
            <a:r>
              <a:rPr lang="en-US" sz="2000" b="0" i="0" dirty="0" err="1">
                <a:latin typeface="Speedee" panose="020B0603030502020204" pitchFamily="34" charset="0"/>
              </a:rPr>
              <a:t>sed</a:t>
            </a:r>
            <a:r>
              <a:rPr lang="en-US" sz="2000" b="0" i="0" dirty="0">
                <a:latin typeface="Speedee" panose="020B0603030502020204" pitchFamily="34" charset="0"/>
              </a:rPr>
              <a:t> </a:t>
            </a:r>
            <a:r>
              <a:rPr lang="en-US" sz="2000" b="0" i="0" dirty="0" err="1">
                <a:latin typeface="Speedee" panose="020B0603030502020204" pitchFamily="34" charset="0"/>
              </a:rPr>
              <a:t>diam</a:t>
            </a:r>
            <a:r>
              <a:rPr lang="en-US" sz="2000" b="0" i="0" dirty="0">
                <a:latin typeface="Speedee" panose="020B0603030502020204" pitchFamily="34" charset="0"/>
              </a:rPr>
              <a:t> </a:t>
            </a:r>
            <a:r>
              <a:rPr lang="en-US" sz="2000" b="0" i="0" dirty="0" err="1">
                <a:latin typeface="Speedee" panose="020B0603030502020204" pitchFamily="34" charset="0"/>
              </a:rPr>
              <a:t>nonummy</a:t>
            </a:r>
            <a:r>
              <a:rPr lang="en-US" sz="2000" b="0" i="0" dirty="0">
                <a:latin typeface="Speedee" panose="020B0603030502020204" pitchFamily="34" charset="0"/>
              </a:rPr>
              <a:t> </a:t>
            </a:r>
            <a:r>
              <a:rPr lang="en-US" sz="2000" b="0" i="0" dirty="0" err="1">
                <a:latin typeface="Speedee" panose="020B0603030502020204" pitchFamily="34" charset="0"/>
              </a:rPr>
              <a:t>nibh</a:t>
            </a:r>
            <a:r>
              <a:rPr lang="en-US" sz="2000" b="0" i="0" dirty="0">
                <a:latin typeface="Speedee" panose="020B0603030502020204" pitchFamily="34" charset="0"/>
              </a:rPr>
              <a:t>.</a:t>
            </a:r>
          </a:p>
          <a:p>
            <a:pPr marL="342900" marR="0" lvl="0" indent="-342900" algn="l" defTabSz="548640" rtl="0" eaLnBrk="1" fontAlgn="auto" latinLnBrk="0" hangingPunct="1">
              <a:lnSpc>
                <a:spcPct val="90000"/>
              </a:lnSpc>
              <a:spcBef>
                <a:spcPts val="1800"/>
              </a:spcBef>
              <a:spcAft>
                <a:spcPts val="0"/>
              </a:spcAft>
              <a:buClrTx/>
              <a:buSzTx/>
              <a:buFont typeface="Arial" panose="020B0604020202020204" pitchFamily="34" charset="0"/>
              <a:buChar char="•"/>
              <a:tabLst/>
              <a:defRPr/>
            </a:pPr>
            <a:r>
              <a:rPr lang="en-US" sz="2000" b="0" i="0" dirty="0">
                <a:latin typeface="Speedee" panose="020B0603030502020204" pitchFamily="34" charset="0"/>
              </a:rPr>
              <a:t>Lorem ipsum dolor sit </a:t>
            </a:r>
            <a:r>
              <a:rPr lang="en-US" sz="2000" b="0" i="0" dirty="0" err="1">
                <a:latin typeface="Speedee" panose="020B0603030502020204" pitchFamily="34" charset="0"/>
              </a:rPr>
              <a:t>amet</a:t>
            </a:r>
            <a:r>
              <a:rPr lang="en-US" sz="2000" b="0" i="0" dirty="0">
                <a:latin typeface="Speedee" panose="020B0603030502020204" pitchFamily="34" charset="0"/>
              </a:rPr>
              <a:t>, </a:t>
            </a:r>
            <a:r>
              <a:rPr lang="en-US" sz="2000" b="0" i="0" dirty="0" err="1">
                <a:latin typeface="Speedee" panose="020B0603030502020204" pitchFamily="34" charset="0"/>
              </a:rPr>
              <a:t>consectetuer</a:t>
            </a:r>
            <a:r>
              <a:rPr lang="en-US" sz="2000" b="0" i="0" dirty="0">
                <a:latin typeface="Speedee" panose="020B0603030502020204" pitchFamily="34" charset="0"/>
              </a:rPr>
              <a:t> </a:t>
            </a:r>
            <a:r>
              <a:rPr lang="en-US" sz="2000" b="0" i="0" dirty="0" err="1">
                <a:latin typeface="Speedee" panose="020B0603030502020204" pitchFamily="34" charset="0"/>
              </a:rPr>
              <a:t>adipiscing</a:t>
            </a:r>
            <a:r>
              <a:rPr lang="en-US" sz="2000" b="0" i="0" dirty="0">
                <a:latin typeface="Speedee" panose="020B0603030502020204" pitchFamily="34" charset="0"/>
              </a:rPr>
              <a:t> </a:t>
            </a:r>
            <a:r>
              <a:rPr lang="en-US" sz="2000" b="0" i="0" dirty="0" err="1">
                <a:latin typeface="Speedee" panose="020B0603030502020204" pitchFamily="34" charset="0"/>
              </a:rPr>
              <a:t>elit</a:t>
            </a:r>
            <a:r>
              <a:rPr lang="en-US" sz="2000" b="0" i="0" dirty="0">
                <a:latin typeface="Speedee" panose="020B0603030502020204" pitchFamily="34" charset="0"/>
              </a:rPr>
              <a:t>, </a:t>
            </a:r>
            <a:r>
              <a:rPr lang="en-US" sz="2000" b="0" i="0" dirty="0" err="1">
                <a:latin typeface="Speedee" panose="020B0603030502020204" pitchFamily="34" charset="0"/>
              </a:rPr>
              <a:t>sed</a:t>
            </a:r>
            <a:r>
              <a:rPr lang="en-US" sz="2000" b="0" i="0" dirty="0">
                <a:latin typeface="Speedee" panose="020B0603030502020204" pitchFamily="34" charset="0"/>
              </a:rPr>
              <a:t> </a:t>
            </a:r>
            <a:r>
              <a:rPr lang="en-US" sz="2000" b="0" i="0" dirty="0" err="1">
                <a:latin typeface="Speedee" panose="020B0603030502020204" pitchFamily="34" charset="0"/>
              </a:rPr>
              <a:t>diam</a:t>
            </a:r>
            <a:r>
              <a:rPr lang="en-US" sz="2000" b="0" i="0" dirty="0">
                <a:latin typeface="Speedee" panose="020B0603030502020204" pitchFamily="34" charset="0"/>
              </a:rPr>
              <a:t> </a:t>
            </a:r>
            <a:r>
              <a:rPr lang="en-US" sz="2000" b="0" i="0" dirty="0" err="1">
                <a:latin typeface="Speedee" panose="020B0603030502020204" pitchFamily="34" charset="0"/>
              </a:rPr>
              <a:t>nonummy</a:t>
            </a:r>
            <a:r>
              <a:rPr lang="en-US" sz="2000" b="0" i="0" dirty="0">
                <a:latin typeface="Speedee" panose="020B0603030502020204" pitchFamily="34" charset="0"/>
              </a:rPr>
              <a:t> </a:t>
            </a:r>
            <a:r>
              <a:rPr lang="en-US" sz="2000" b="0" i="0" dirty="0" err="1">
                <a:latin typeface="Speedee" panose="020B0603030502020204" pitchFamily="34" charset="0"/>
              </a:rPr>
              <a:t>nibh</a:t>
            </a:r>
            <a:r>
              <a:rPr lang="en-US" sz="2000" b="0" i="0" dirty="0">
                <a:latin typeface="Speedee" panose="020B0603030502020204" pitchFamily="34" charset="0"/>
              </a:rPr>
              <a:t> </a:t>
            </a:r>
            <a:r>
              <a:rPr lang="en-US" sz="2000" b="0" i="0" dirty="0" err="1">
                <a:latin typeface="Speedee" panose="020B0603030502020204" pitchFamily="34" charset="0"/>
              </a:rPr>
              <a:t>euismod</a:t>
            </a:r>
            <a:r>
              <a:rPr lang="en-US" sz="2000" b="0" i="0" dirty="0">
                <a:latin typeface="Speedee" panose="020B0603030502020204" pitchFamily="34" charset="0"/>
              </a:rPr>
              <a:t> </a:t>
            </a:r>
            <a:r>
              <a:rPr lang="en-US" sz="2000" b="0" i="0" dirty="0" err="1">
                <a:latin typeface="Speedee" panose="020B0603030502020204" pitchFamily="34" charset="0"/>
              </a:rPr>
              <a:t>tincidunt</a:t>
            </a:r>
            <a:r>
              <a:rPr lang="en-US" sz="2000" b="0" i="0" dirty="0">
                <a:latin typeface="Speedee" panose="020B0603030502020204" pitchFamily="34" charset="0"/>
              </a:rPr>
              <a:t> </a:t>
            </a:r>
            <a:r>
              <a:rPr lang="en-US" sz="2000" b="0" i="0" dirty="0" err="1">
                <a:latin typeface="Speedee" panose="020B0603030502020204" pitchFamily="34" charset="0"/>
              </a:rPr>
              <a:t>ut</a:t>
            </a:r>
            <a:r>
              <a:rPr lang="en-US" sz="2000" b="0" i="0" dirty="0">
                <a:latin typeface="Speedee" panose="020B0603030502020204" pitchFamily="34" charset="0"/>
              </a:rPr>
              <a:t> </a:t>
            </a:r>
            <a:r>
              <a:rPr lang="en-US" sz="2000" b="0" i="0" dirty="0" err="1">
                <a:latin typeface="Speedee" panose="020B0603030502020204" pitchFamily="34" charset="0"/>
              </a:rPr>
              <a:t>laoreet</a:t>
            </a:r>
            <a:r>
              <a:rPr lang="en-US" sz="2000" b="0" i="0" dirty="0">
                <a:latin typeface="Speedee" panose="020B0603030502020204" pitchFamily="34" charset="0"/>
              </a:rPr>
              <a:t> dolore.</a:t>
            </a:r>
          </a:p>
          <a:p>
            <a:pPr marL="342900" marR="0" lvl="0" indent="-342900" algn="l" defTabSz="548640" rtl="0" eaLnBrk="1" fontAlgn="auto" latinLnBrk="0" hangingPunct="1">
              <a:lnSpc>
                <a:spcPct val="90000"/>
              </a:lnSpc>
              <a:spcBef>
                <a:spcPts val="1800"/>
              </a:spcBef>
              <a:spcAft>
                <a:spcPts val="0"/>
              </a:spcAft>
              <a:buClrTx/>
              <a:buSzTx/>
              <a:buFont typeface="Arial" panose="020B0604020202020204" pitchFamily="34" charset="0"/>
              <a:buChar char="•"/>
              <a:tabLst/>
              <a:defRPr/>
            </a:pPr>
            <a:endParaRPr lang="en-US" sz="2000" b="0" i="0" dirty="0">
              <a:latin typeface="Speedee" panose="020B0603030502020204" pitchFamily="34" charset="0"/>
            </a:endParaRPr>
          </a:p>
          <a:p>
            <a:pPr marL="342900" indent="-342900" defTabSz="548640">
              <a:buFont typeface="Arial" panose="020B0604020202020204" pitchFamily="34" charset="0"/>
              <a:buChar char="•"/>
            </a:pPr>
            <a:r>
              <a:rPr lang="en-US" sz="2000" b="0" i="0" dirty="0">
                <a:latin typeface="Speedee" panose="020B0603030502020204" pitchFamily="34" charset="0"/>
              </a:rPr>
              <a:t>Lorem ipsum dolor sit </a:t>
            </a:r>
            <a:r>
              <a:rPr lang="en-US" sz="2000" b="0" i="0" dirty="0" err="1">
                <a:latin typeface="Speedee" panose="020B0603030502020204" pitchFamily="34" charset="0"/>
              </a:rPr>
              <a:t>amet</a:t>
            </a:r>
            <a:r>
              <a:rPr lang="en-US" sz="2000" b="0" i="0" dirty="0">
                <a:latin typeface="Speedee" panose="020B0603030502020204" pitchFamily="34" charset="0"/>
              </a:rPr>
              <a:t>, </a:t>
            </a:r>
            <a:r>
              <a:rPr lang="en-US" sz="2000" b="0" i="0" dirty="0" err="1">
                <a:latin typeface="Speedee" panose="020B0603030502020204" pitchFamily="34" charset="0"/>
              </a:rPr>
              <a:t>consectetuer</a:t>
            </a:r>
            <a:r>
              <a:rPr lang="en-US" sz="2000" b="0" i="0" dirty="0">
                <a:latin typeface="Speedee" panose="020B0603030502020204" pitchFamily="34" charset="0"/>
              </a:rPr>
              <a:t> </a:t>
            </a:r>
            <a:r>
              <a:rPr lang="en-US" sz="2000" b="0" i="0" dirty="0" err="1">
                <a:latin typeface="Speedee" panose="020B0603030502020204" pitchFamily="34" charset="0"/>
              </a:rPr>
              <a:t>adipiscing</a:t>
            </a:r>
            <a:r>
              <a:rPr lang="en-US" sz="2000" b="0" i="0" dirty="0">
                <a:latin typeface="Speedee" panose="020B0603030502020204" pitchFamily="34" charset="0"/>
              </a:rPr>
              <a:t> </a:t>
            </a:r>
            <a:r>
              <a:rPr lang="en-US" sz="2000" b="0" i="0" dirty="0" err="1">
                <a:latin typeface="Speedee" panose="020B0603030502020204" pitchFamily="34" charset="0"/>
              </a:rPr>
              <a:t>elit</a:t>
            </a:r>
            <a:r>
              <a:rPr lang="en-US" sz="2000" b="0" i="0" dirty="0">
                <a:latin typeface="Speedee" panose="020B0603030502020204" pitchFamily="34" charset="0"/>
              </a:rPr>
              <a:t>, </a:t>
            </a:r>
            <a:r>
              <a:rPr lang="en-US" sz="2000" b="0" i="0" dirty="0" err="1">
                <a:latin typeface="Speedee" panose="020B0603030502020204" pitchFamily="34" charset="0"/>
              </a:rPr>
              <a:t>sed</a:t>
            </a:r>
            <a:r>
              <a:rPr lang="en-US" sz="2000" b="0" i="0" dirty="0">
                <a:latin typeface="Speedee" panose="020B0603030502020204" pitchFamily="34" charset="0"/>
              </a:rPr>
              <a:t> </a:t>
            </a:r>
            <a:r>
              <a:rPr lang="en-US" sz="2000" b="0" i="0" dirty="0" err="1">
                <a:latin typeface="Speedee" panose="020B0603030502020204" pitchFamily="34" charset="0"/>
              </a:rPr>
              <a:t>diam</a:t>
            </a:r>
            <a:r>
              <a:rPr lang="en-US" sz="2000" b="0" i="0" dirty="0">
                <a:latin typeface="Speedee" panose="020B0603030502020204" pitchFamily="34" charset="0"/>
              </a:rPr>
              <a:t> </a:t>
            </a:r>
            <a:r>
              <a:rPr lang="en-US" sz="2000" b="0" i="0" dirty="0" err="1">
                <a:latin typeface="Speedee" panose="020B0603030502020204" pitchFamily="34" charset="0"/>
              </a:rPr>
              <a:t>nonummy</a:t>
            </a:r>
            <a:r>
              <a:rPr lang="en-US" sz="2000" b="0" i="0" dirty="0">
                <a:latin typeface="Speedee" panose="020B0603030502020204" pitchFamily="34" charset="0"/>
              </a:rPr>
              <a:t> </a:t>
            </a:r>
            <a:r>
              <a:rPr lang="en-US" sz="2000" b="0" i="0" dirty="0" err="1">
                <a:latin typeface="Speedee" panose="020B0603030502020204" pitchFamily="34" charset="0"/>
              </a:rPr>
              <a:t>nibh</a:t>
            </a:r>
            <a:r>
              <a:rPr lang="en-US" sz="2000" b="0" i="0" dirty="0">
                <a:latin typeface="Speedee" panose="020B0603030502020204" pitchFamily="34" charset="0"/>
              </a:rPr>
              <a:t> </a:t>
            </a:r>
            <a:r>
              <a:rPr lang="en-US" sz="2000" b="0" i="0" dirty="0" err="1">
                <a:latin typeface="Speedee" panose="020B0603030502020204" pitchFamily="34" charset="0"/>
              </a:rPr>
              <a:t>euismod</a:t>
            </a:r>
            <a:r>
              <a:rPr lang="en-US" sz="2000" b="0" i="0" dirty="0">
                <a:latin typeface="Speedee" panose="020B0603030502020204" pitchFamily="34" charset="0"/>
              </a:rPr>
              <a:t> </a:t>
            </a:r>
            <a:r>
              <a:rPr lang="en-US" sz="2000" b="0" i="0" dirty="0" err="1">
                <a:latin typeface="Speedee" panose="020B0603030502020204" pitchFamily="34" charset="0"/>
              </a:rPr>
              <a:t>tincidunt</a:t>
            </a:r>
            <a:r>
              <a:rPr lang="en-US" sz="2000" b="0" i="0" dirty="0">
                <a:latin typeface="Speedee" panose="020B0603030502020204" pitchFamily="34" charset="0"/>
              </a:rPr>
              <a:t> </a:t>
            </a:r>
            <a:r>
              <a:rPr lang="en-US" sz="2000" b="0" i="0" dirty="0" err="1">
                <a:latin typeface="Speedee" panose="020B0603030502020204" pitchFamily="34" charset="0"/>
              </a:rPr>
              <a:t>ut</a:t>
            </a:r>
            <a:r>
              <a:rPr lang="en-US" sz="2000" b="0" i="0" dirty="0">
                <a:latin typeface="Speedee" panose="020B0603030502020204" pitchFamily="34" charset="0"/>
              </a:rPr>
              <a:t> </a:t>
            </a:r>
            <a:r>
              <a:rPr lang="en-US" sz="2000" b="0" i="0" dirty="0" err="1">
                <a:latin typeface="Speedee" panose="020B0603030502020204" pitchFamily="34" charset="0"/>
              </a:rPr>
              <a:t>laoreet</a:t>
            </a:r>
            <a:r>
              <a:rPr lang="en-US" sz="2000" b="0" i="0" dirty="0">
                <a:latin typeface="Speedee" panose="020B0603030502020204" pitchFamily="34" charset="0"/>
              </a:rPr>
              <a:t> dolore.</a:t>
            </a:r>
          </a:p>
          <a:p>
            <a:pPr marL="342900" indent="-342900" defTabSz="548640">
              <a:buFont typeface="Arial" panose="020B0604020202020204" pitchFamily="34" charset="0"/>
              <a:buChar char="•"/>
            </a:pPr>
            <a:r>
              <a:rPr lang="en-US" sz="2000" b="0" i="0" dirty="0">
                <a:latin typeface="Speedee" panose="020B0603030502020204" pitchFamily="34" charset="0"/>
              </a:rPr>
              <a:t>Lorem ipsum dolor sit </a:t>
            </a:r>
            <a:r>
              <a:rPr lang="en-US" sz="2000" b="0" i="0" dirty="0" err="1">
                <a:latin typeface="Speedee" panose="020B0603030502020204" pitchFamily="34" charset="0"/>
              </a:rPr>
              <a:t>amet</a:t>
            </a:r>
            <a:r>
              <a:rPr lang="en-US" sz="2000" b="0" i="0" dirty="0">
                <a:latin typeface="Speedee" panose="020B0603030502020204" pitchFamily="34" charset="0"/>
              </a:rPr>
              <a:t>, </a:t>
            </a:r>
            <a:r>
              <a:rPr lang="en-US" sz="2000" b="0" i="0" dirty="0" err="1">
                <a:latin typeface="Speedee" panose="020B0603030502020204" pitchFamily="34" charset="0"/>
              </a:rPr>
              <a:t>consectetuer</a:t>
            </a:r>
            <a:r>
              <a:rPr lang="en-US" sz="2000" b="0" i="0" dirty="0">
                <a:latin typeface="Speedee" panose="020B0603030502020204" pitchFamily="34" charset="0"/>
              </a:rPr>
              <a:t> </a:t>
            </a:r>
            <a:r>
              <a:rPr lang="en-US" sz="2000" b="0" i="0" dirty="0" err="1">
                <a:latin typeface="Speedee" panose="020B0603030502020204" pitchFamily="34" charset="0"/>
              </a:rPr>
              <a:t>adipiscing</a:t>
            </a:r>
            <a:r>
              <a:rPr lang="en-US" sz="2000" b="0" i="0" dirty="0">
                <a:latin typeface="Speedee" panose="020B0603030502020204" pitchFamily="34" charset="0"/>
              </a:rPr>
              <a:t> </a:t>
            </a:r>
            <a:r>
              <a:rPr lang="en-US" sz="2000" b="0" i="0" dirty="0" err="1">
                <a:latin typeface="Speedee" panose="020B0603030502020204" pitchFamily="34" charset="0"/>
              </a:rPr>
              <a:t>elit</a:t>
            </a:r>
            <a:r>
              <a:rPr lang="en-US" sz="2000" b="0" i="0" dirty="0">
                <a:latin typeface="Speedee" panose="020B0603030502020204" pitchFamily="34" charset="0"/>
              </a:rPr>
              <a:t>, </a:t>
            </a:r>
            <a:r>
              <a:rPr lang="en-US" sz="2000" b="0" i="0" dirty="0" err="1">
                <a:latin typeface="Speedee" panose="020B0603030502020204" pitchFamily="34" charset="0"/>
              </a:rPr>
              <a:t>sed</a:t>
            </a:r>
            <a:r>
              <a:rPr lang="en-US" sz="2000" b="0" i="0" dirty="0">
                <a:latin typeface="Speedee" panose="020B0603030502020204" pitchFamily="34" charset="0"/>
              </a:rPr>
              <a:t> </a:t>
            </a:r>
            <a:r>
              <a:rPr lang="en-US" sz="2000" b="0" i="0" dirty="0" err="1">
                <a:latin typeface="Speedee" panose="020B0603030502020204" pitchFamily="34" charset="0"/>
              </a:rPr>
              <a:t>diam</a:t>
            </a:r>
            <a:r>
              <a:rPr lang="en-US" sz="2000" b="0" i="0" dirty="0">
                <a:latin typeface="Speedee" panose="020B0603030502020204" pitchFamily="34" charset="0"/>
              </a:rPr>
              <a:t> </a:t>
            </a:r>
            <a:r>
              <a:rPr lang="en-US" sz="2000" b="0" i="0" dirty="0" err="1">
                <a:latin typeface="Speedee" panose="020B0603030502020204" pitchFamily="34" charset="0"/>
              </a:rPr>
              <a:t>nonummy</a:t>
            </a:r>
            <a:r>
              <a:rPr lang="en-US" sz="2000" b="0" i="0" dirty="0">
                <a:latin typeface="Speedee" panose="020B0603030502020204" pitchFamily="34" charset="0"/>
              </a:rPr>
              <a:t> </a:t>
            </a:r>
            <a:r>
              <a:rPr lang="en-US" sz="2000" b="0" i="0" dirty="0" err="1">
                <a:latin typeface="Speedee" panose="020B0603030502020204" pitchFamily="34" charset="0"/>
              </a:rPr>
              <a:t>nibh</a:t>
            </a:r>
            <a:r>
              <a:rPr lang="en-US" sz="2000" b="0" i="0" dirty="0">
                <a:latin typeface="Speedee" panose="020B0603030502020204" pitchFamily="34" charset="0"/>
              </a:rPr>
              <a:t>.</a:t>
            </a:r>
          </a:p>
          <a:p>
            <a:pPr marL="342900" marR="0" lvl="0" indent="-342900" algn="l" defTabSz="548640" rtl="0" eaLnBrk="1" fontAlgn="auto" latinLnBrk="0" hangingPunct="1">
              <a:lnSpc>
                <a:spcPct val="90000"/>
              </a:lnSpc>
              <a:spcBef>
                <a:spcPts val="1800"/>
              </a:spcBef>
              <a:spcAft>
                <a:spcPts val="0"/>
              </a:spcAft>
              <a:buClrTx/>
              <a:buSzTx/>
              <a:buFont typeface="Arial" panose="020B0604020202020204" pitchFamily="34" charset="0"/>
              <a:buChar char="•"/>
              <a:tabLst/>
              <a:defRPr/>
            </a:pPr>
            <a:r>
              <a:rPr lang="en-US" sz="2000" b="0" i="0" dirty="0">
                <a:latin typeface="Speedee" panose="020B0603030502020204" pitchFamily="34" charset="0"/>
              </a:rPr>
              <a:t>Lorem ipsum dolor sit </a:t>
            </a:r>
            <a:r>
              <a:rPr lang="en-US" sz="2000" b="0" i="0" dirty="0" err="1">
                <a:latin typeface="Speedee" panose="020B0603030502020204" pitchFamily="34" charset="0"/>
              </a:rPr>
              <a:t>amet</a:t>
            </a:r>
            <a:r>
              <a:rPr lang="en-US" sz="2000" b="0" i="0" dirty="0">
                <a:latin typeface="Speedee" panose="020B0603030502020204" pitchFamily="34" charset="0"/>
              </a:rPr>
              <a:t>, </a:t>
            </a:r>
            <a:r>
              <a:rPr lang="en-US" sz="2000" b="0" i="0" dirty="0" err="1">
                <a:latin typeface="Speedee" panose="020B0603030502020204" pitchFamily="34" charset="0"/>
              </a:rPr>
              <a:t>consectetuer</a:t>
            </a:r>
            <a:r>
              <a:rPr lang="en-US" sz="2000" b="0" i="0" dirty="0">
                <a:latin typeface="Speedee" panose="020B0603030502020204" pitchFamily="34" charset="0"/>
              </a:rPr>
              <a:t> </a:t>
            </a:r>
            <a:r>
              <a:rPr lang="en-US" sz="2000" b="0" i="0" dirty="0" err="1">
                <a:latin typeface="Speedee" panose="020B0603030502020204" pitchFamily="34" charset="0"/>
              </a:rPr>
              <a:t>adipiscing</a:t>
            </a:r>
            <a:r>
              <a:rPr lang="en-US" sz="2000" b="0" i="0" dirty="0">
                <a:latin typeface="Speedee" panose="020B0603030502020204" pitchFamily="34" charset="0"/>
              </a:rPr>
              <a:t> </a:t>
            </a:r>
            <a:r>
              <a:rPr lang="en-US" sz="2000" b="0" i="0" dirty="0" err="1">
                <a:latin typeface="Speedee" panose="020B0603030502020204" pitchFamily="34" charset="0"/>
              </a:rPr>
              <a:t>elit</a:t>
            </a:r>
            <a:r>
              <a:rPr lang="en-US" sz="2000" b="0" i="0" dirty="0">
                <a:latin typeface="Speedee" panose="020B0603030502020204" pitchFamily="34" charset="0"/>
              </a:rPr>
              <a:t>, </a:t>
            </a:r>
            <a:r>
              <a:rPr lang="en-US" sz="2000" b="0" i="0" dirty="0" err="1">
                <a:latin typeface="Speedee" panose="020B0603030502020204" pitchFamily="34" charset="0"/>
              </a:rPr>
              <a:t>sed</a:t>
            </a:r>
            <a:r>
              <a:rPr lang="en-US" sz="2000" b="0" i="0" dirty="0">
                <a:latin typeface="Speedee" panose="020B0603030502020204" pitchFamily="34" charset="0"/>
              </a:rPr>
              <a:t> </a:t>
            </a:r>
            <a:r>
              <a:rPr lang="en-US" sz="2000" b="0" i="0" dirty="0" err="1">
                <a:latin typeface="Speedee" panose="020B0603030502020204" pitchFamily="34" charset="0"/>
              </a:rPr>
              <a:t>diam</a:t>
            </a:r>
            <a:r>
              <a:rPr lang="en-US" sz="2000" b="0" i="0" dirty="0">
                <a:latin typeface="Speedee" panose="020B0603030502020204" pitchFamily="34" charset="0"/>
              </a:rPr>
              <a:t> </a:t>
            </a:r>
            <a:r>
              <a:rPr lang="en-US" sz="2000" b="0" i="0" dirty="0" err="1">
                <a:latin typeface="Speedee" panose="020B0603030502020204" pitchFamily="34" charset="0"/>
              </a:rPr>
              <a:t>nonummy</a:t>
            </a:r>
            <a:r>
              <a:rPr lang="en-US" sz="2000" b="0" i="0" dirty="0">
                <a:latin typeface="Speedee" panose="020B0603030502020204" pitchFamily="34" charset="0"/>
              </a:rPr>
              <a:t> </a:t>
            </a:r>
            <a:r>
              <a:rPr lang="en-US" sz="2000" b="0" i="0" dirty="0" err="1">
                <a:latin typeface="Speedee" panose="020B0603030502020204" pitchFamily="34" charset="0"/>
              </a:rPr>
              <a:t>nibh</a:t>
            </a:r>
            <a:r>
              <a:rPr lang="en-US" sz="2000" b="0" i="0" dirty="0">
                <a:latin typeface="Speedee" panose="020B0603030502020204" pitchFamily="34" charset="0"/>
              </a:rPr>
              <a:t> </a:t>
            </a:r>
            <a:r>
              <a:rPr lang="en-US" sz="2000" b="0" i="0" dirty="0" err="1">
                <a:latin typeface="Speedee" panose="020B0603030502020204" pitchFamily="34" charset="0"/>
              </a:rPr>
              <a:t>euismod</a:t>
            </a:r>
            <a:r>
              <a:rPr lang="en-US" sz="2000" b="0" i="0" dirty="0">
                <a:latin typeface="Speedee" panose="020B0603030502020204" pitchFamily="34" charset="0"/>
              </a:rPr>
              <a:t> </a:t>
            </a:r>
            <a:r>
              <a:rPr lang="en-US" sz="2000" b="0" i="0" dirty="0" err="1">
                <a:latin typeface="Speedee" panose="020B0603030502020204" pitchFamily="34" charset="0"/>
              </a:rPr>
              <a:t>tincidunt</a:t>
            </a:r>
            <a:r>
              <a:rPr lang="en-US" sz="2000" b="0" i="0" dirty="0">
                <a:latin typeface="Speedee" panose="020B0603030502020204" pitchFamily="34" charset="0"/>
              </a:rPr>
              <a:t> </a:t>
            </a:r>
            <a:r>
              <a:rPr lang="en-US" sz="2000" b="0" i="0" dirty="0" err="1">
                <a:latin typeface="Speedee" panose="020B0603030502020204" pitchFamily="34" charset="0"/>
              </a:rPr>
              <a:t>ut</a:t>
            </a:r>
            <a:r>
              <a:rPr lang="en-US" sz="2000" b="0" i="0" dirty="0">
                <a:latin typeface="Speedee" panose="020B0603030502020204" pitchFamily="34" charset="0"/>
              </a:rPr>
              <a:t> </a:t>
            </a:r>
            <a:r>
              <a:rPr lang="en-US" sz="2000" b="0" i="0" dirty="0" err="1">
                <a:latin typeface="Speedee" panose="020B0603030502020204" pitchFamily="34" charset="0"/>
              </a:rPr>
              <a:t>laoreet</a:t>
            </a:r>
            <a:r>
              <a:rPr lang="en-US" sz="2000" b="0" i="0" dirty="0">
                <a:latin typeface="Speedee" panose="020B0603030502020204" pitchFamily="34" charset="0"/>
              </a:rPr>
              <a:t> dolore.</a:t>
            </a:r>
          </a:p>
        </p:txBody>
      </p:sp>
      <p:sp>
        <p:nvSpPr>
          <p:cNvPr id="5" name="Title 4">
            <a:extLst>
              <a:ext uri="{FF2B5EF4-FFF2-40B4-BE49-F238E27FC236}">
                <a16:creationId xmlns:a16="http://schemas.microsoft.com/office/drawing/2014/main" id="{48BE78C6-C573-FD4B-984B-0E74C4E818EC}"/>
              </a:ext>
            </a:extLst>
          </p:cNvPr>
          <p:cNvSpPr>
            <a:spLocks noGrp="1"/>
          </p:cNvSpPr>
          <p:nvPr>
            <p:ph type="title"/>
          </p:nvPr>
        </p:nvSpPr>
        <p:spPr/>
        <p:txBody>
          <a:bodyPr/>
          <a:lstStyle>
            <a:lvl1pPr>
              <a:defRPr sz="2000"/>
            </a:lvl1pPr>
          </a:lstStyle>
          <a:p>
            <a:r>
              <a:rPr lang="en-US"/>
              <a:t>Click to edit Master title style</a:t>
            </a:r>
          </a:p>
        </p:txBody>
      </p:sp>
    </p:spTree>
    <p:custDataLst>
      <p:tags r:id="rId1"/>
    </p:custDataLst>
    <p:extLst>
      <p:ext uri="{BB962C8B-B14F-4D97-AF65-F5344CB8AC3E}">
        <p14:creationId xmlns:p14="http://schemas.microsoft.com/office/powerpoint/2010/main" val="1195392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56B44266-E799-43A5-AEE2-FD690652E7EF}"/>
              </a:ext>
            </a:extLst>
          </p:cNvPr>
          <p:cNvSpPr>
            <a:spLocks noGrp="1"/>
          </p:cNvSpPr>
          <p:nvPr>
            <p:ph type="sldNum" sz="quarter" idx="4"/>
          </p:nvPr>
        </p:nvSpPr>
        <p:spPr>
          <a:xfrm>
            <a:off x="11693924" y="6487053"/>
            <a:ext cx="254237" cy="142347"/>
          </a:xfrm>
          <a:prstGeom prst="rect">
            <a:avLst/>
          </a:prstGeom>
        </p:spPr>
        <p:txBody>
          <a:bodyPr wrap="none" lIns="45720" tIns="0" rIns="45720" bIns="0" anchor="b" anchorCtr="0">
            <a:spAutoFit/>
          </a:bodyPr>
          <a:lstStyle>
            <a:lvl1pPr algn="ctr">
              <a:defRPr lang="en-US" sz="1000" smtClean="0"/>
            </a:lvl1pPr>
          </a:lstStyle>
          <a:p>
            <a:pPr defTabSz="914377">
              <a:lnSpc>
                <a:spcPct val="90000"/>
              </a:lnSpc>
              <a:spcBef>
                <a:spcPts val="1800"/>
              </a:spcBef>
              <a:buSzPct val="95000"/>
            </a:pPr>
            <a:fld id="{EA543DA1-053B-459F-9A3B-E2E644C3A7CD}" type="slidenum">
              <a:rPr lang="en-US" smtClean="0"/>
              <a:pPr defTabSz="914377">
                <a:lnSpc>
                  <a:spcPct val="90000"/>
                </a:lnSpc>
                <a:spcBef>
                  <a:spcPts val="1800"/>
                </a:spcBef>
                <a:buSzPct val="95000"/>
              </a:pPr>
              <a:t>‹#›</a:t>
            </a:fld>
            <a:endParaRPr lang="en-US" dirty="0"/>
          </a:p>
        </p:txBody>
      </p:sp>
    </p:spTree>
    <p:custDataLst>
      <p:tags r:id="rId1"/>
    </p:custDataLst>
    <p:extLst>
      <p:ext uri="{BB962C8B-B14F-4D97-AF65-F5344CB8AC3E}">
        <p14:creationId xmlns:p14="http://schemas.microsoft.com/office/powerpoint/2010/main" val="3206820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54">
          <p15:clr>
            <a:srgbClr val="FBAE40"/>
          </p15:clr>
        </p15:guide>
        <p15:guide id="2" pos="7526">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1_Heading - yellow">
    <p:bg>
      <p:bgPr>
        <a:solidFill>
          <a:srgbClr val="FDBB30"/>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artisticBlur radius="6"/>
                    </a14:imgEffect>
                  </a14:imgLayer>
                </a14:imgProps>
              </a:ex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Text Placeholder 3"/>
          <p:cNvSpPr>
            <a:spLocks noGrp="1"/>
          </p:cNvSpPr>
          <p:nvPr>
            <p:ph type="body" sz="quarter" idx="13" hasCustomPrompt="1"/>
          </p:nvPr>
        </p:nvSpPr>
        <p:spPr>
          <a:xfrm>
            <a:off x="787438" y="818147"/>
            <a:ext cx="9885454" cy="5261811"/>
          </a:xfrm>
        </p:spPr>
        <p:txBody>
          <a:bodyPr lIns="0" tIns="0" rIns="0" bIns="0" anchor="ctr">
            <a:noAutofit/>
          </a:bodyPr>
          <a:lstStyle>
            <a:lvl1pPr marL="0" indent="0">
              <a:lnSpc>
                <a:spcPct val="90000"/>
              </a:lnSpc>
              <a:buNone/>
              <a:defRPr sz="8000" b="1" spc="0" baseline="0">
                <a:solidFill>
                  <a:schemeClr val="tx1"/>
                </a:solidFill>
                <a:effectLst/>
                <a:latin typeface="Speedee Beta" charset="0"/>
                <a:ea typeface="Speedee Beta" charset="0"/>
                <a:cs typeface="Speedee Beta" charset="0"/>
              </a:defRPr>
            </a:lvl1pPr>
          </a:lstStyle>
          <a:p>
            <a:pPr lvl="0"/>
            <a:r>
              <a:rPr lang="en-US" dirty="0"/>
              <a:t>Primary breaker.</a:t>
            </a:r>
          </a:p>
        </p:txBody>
      </p:sp>
      <p:sp>
        <p:nvSpPr>
          <p:cNvPr id="2" name="Slide Number Placeholder 1"/>
          <p:cNvSpPr>
            <a:spLocks noGrp="1"/>
          </p:cNvSpPr>
          <p:nvPr>
            <p:ph type="sldNum" sz="quarter" idx="17"/>
          </p:nvPr>
        </p:nvSpPr>
        <p:spPr/>
        <p:txBody>
          <a:bodyPr/>
          <a:lstStyle>
            <a:lvl1pPr>
              <a:defRPr>
                <a:solidFill>
                  <a:schemeClr val="tx1"/>
                </a:solidFill>
                <a:latin typeface="Speedee Beta" charset="0"/>
                <a:ea typeface="Speedee Beta" charset="0"/>
                <a:cs typeface="Speedee Beta" charset="0"/>
              </a:defRPr>
            </a:lvl1pPr>
          </a:lstStyle>
          <a:p>
            <a:fld id="{33E0B36F-E7B4-E04F-97FB-7D370A00CFBA}" type="slidenum">
              <a:rPr lang="en-US" smtClean="0"/>
              <a:pPr/>
              <a:t>‹#›</a:t>
            </a:fld>
            <a:endParaRPr lang="en-US" dirty="0"/>
          </a:p>
        </p:txBody>
      </p:sp>
    </p:spTree>
    <p:extLst>
      <p:ext uri="{BB962C8B-B14F-4D97-AF65-F5344CB8AC3E}">
        <p14:creationId xmlns:p14="http://schemas.microsoft.com/office/powerpoint/2010/main" val="3944949559"/>
      </p:ext>
    </p:extLst>
  </p:cSld>
  <p:clrMapOvr>
    <a:masterClrMapping/>
  </p:clrMapOvr>
  <p:transition spd="med"/>
  <p:extLst>
    <p:ext uri="{DCECCB84-F9BA-43D5-87BE-67443E8EF086}">
      <p15:sldGuideLst xmlns:p15="http://schemas.microsoft.com/office/powerpoint/2012/main">
        <p15:guide id="1" orient="horz" pos="4104">
          <p15:clr>
            <a:srgbClr val="FBAE40"/>
          </p15:clr>
        </p15:guide>
        <p15:guide id="2" pos="528">
          <p15:clr>
            <a:srgbClr val="FBAE40"/>
          </p15:clr>
        </p15:guide>
        <p15:guide id="3" pos="7152">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Image Slide 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DAE0AC7-47DB-40A7-88E0-472F55C98350}"/>
              </a:ext>
            </a:extLst>
          </p:cNvPr>
          <p:cNvSpPr/>
          <p:nvPr/>
        </p:nvSpPr>
        <p:spPr>
          <a:xfrm>
            <a:off x="0" y="0"/>
            <a:ext cx="121920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2880" tIns="91440" rIns="182880" bIns="91440" rtlCol="0" anchor="ctr">
            <a:spAutoFit/>
          </a:bodyPr>
          <a:lstStyle/>
          <a:p>
            <a:pPr algn="ctr">
              <a:lnSpc>
                <a:spcPct val="90000"/>
              </a:lnSpc>
              <a:spcBef>
                <a:spcPts val="1200"/>
              </a:spcBef>
            </a:pPr>
            <a:endParaRPr lang="en-US" sz="1800" dirty="0"/>
          </a:p>
        </p:txBody>
      </p:sp>
      <p:sp>
        <p:nvSpPr>
          <p:cNvPr id="2" name="Title 1"/>
          <p:cNvSpPr>
            <a:spLocks noGrp="1"/>
          </p:cNvSpPr>
          <p:nvPr>
            <p:ph type="ctrTitle"/>
          </p:nvPr>
        </p:nvSpPr>
        <p:spPr>
          <a:xfrm>
            <a:off x="632967" y="2537561"/>
            <a:ext cx="5437633" cy="1223859"/>
          </a:xfrm>
          <a:prstGeom prst="rect">
            <a:avLst/>
          </a:prstGeom>
        </p:spPr>
        <p:txBody>
          <a:bodyPr anchor="b">
            <a:noAutofit/>
          </a:bodyPr>
          <a:lstStyle>
            <a:lvl1pPr algn="l">
              <a:lnSpc>
                <a:spcPct val="100000"/>
              </a:lnSpc>
              <a:defRPr sz="4000" b="1" i="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167402653"/>
      </p:ext>
    </p:extLst>
  </p:cSld>
  <p:clrMapOvr>
    <a:masterClrMapping/>
  </p:clrMapOvr>
  <p:extLst>
    <p:ext uri="{DCECCB84-F9BA-43D5-87BE-67443E8EF086}">
      <p15:sldGuideLst xmlns:p15="http://schemas.microsoft.com/office/powerpoint/2012/main">
        <p15:guide id="1" pos="362">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Simple Bullet Text">
    <p:spTree>
      <p:nvGrpSpPr>
        <p:cNvPr id="1" name=""/>
        <p:cNvGrpSpPr/>
        <p:nvPr/>
      </p:nvGrpSpPr>
      <p:grpSpPr>
        <a:xfrm>
          <a:off x="0" y="0"/>
          <a:ext cx="0" cy="0"/>
          <a:chOff x="0" y="0"/>
          <a:chExt cx="0" cy="0"/>
        </a:xfrm>
      </p:grpSpPr>
      <p:sp>
        <p:nvSpPr>
          <p:cNvPr id="16" name="Text Placeholder 12">
            <a:extLst>
              <a:ext uri="{FF2B5EF4-FFF2-40B4-BE49-F238E27FC236}">
                <a16:creationId xmlns:a16="http://schemas.microsoft.com/office/drawing/2014/main" id="{383EAB33-129B-4A46-A0BC-F2FD6A4C29AC}"/>
              </a:ext>
            </a:extLst>
          </p:cNvPr>
          <p:cNvSpPr>
            <a:spLocks noGrp="1"/>
          </p:cNvSpPr>
          <p:nvPr>
            <p:ph type="body" sz="quarter" idx="14" hasCustomPrompt="1"/>
          </p:nvPr>
        </p:nvSpPr>
        <p:spPr>
          <a:xfrm>
            <a:off x="287491" y="1463041"/>
            <a:ext cx="8242316" cy="427567"/>
          </a:xfrm>
          <a:prstGeom prst="rect">
            <a:avLst/>
          </a:prstGeom>
        </p:spPr>
        <p:txBody>
          <a:bodyPr/>
          <a:lstStyle>
            <a:lvl1pPr marL="0" indent="0">
              <a:lnSpc>
                <a:spcPct val="100000"/>
              </a:lnSpc>
              <a:spcBef>
                <a:spcPts val="0"/>
              </a:spcBef>
              <a:buNone/>
              <a:defRPr sz="1867"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subhead style</a:t>
            </a:r>
          </a:p>
        </p:txBody>
      </p:sp>
      <p:sp>
        <p:nvSpPr>
          <p:cNvPr id="5" name="Text Placeholder 4">
            <a:extLst>
              <a:ext uri="{FF2B5EF4-FFF2-40B4-BE49-F238E27FC236}">
                <a16:creationId xmlns:a16="http://schemas.microsoft.com/office/drawing/2014/main" id="{C3FC6824-11C1-DD43-8727-3CC327850FA9}"/>
              </a:ext>
            </a:extLst>
          </p:cNvPr>
          <p:cNvSpPr>
            <a:spLocks noGrp="1"/>
          </p:cNvSpPr>
          <p:nvPr>
            <p:ph type="body" sz="quarter" idx="17"/>
          </p:nvPr>
        </p:nvSpPr>
        <p:spPr>
          <a:xfrm>
            <a:off x="268223" y="2307461"/>
            <a:ext cx="8261584" cy="3606800"/>
          </a:xfrm>
          <a:prstGeom prst="rect">
            <a:avLst/>
          </a:prstGeom>
        </p:spPr>
        <p:txBody>
          <a:bodyPr/>
          <a:lstStyle>
            <a:lvl1pPr marL="194728" indent="-194728">
              <a:lnSpc>
                <a:spcPct val="100000"/>
              </a:lnSpc>
              <a:spcBef>
                <a:spcPts val="1200"/>
              </a:spcBef>
              <a:buClr>
                <a:schemeClr val="accent1"/>
              </a:buClr>
              <a:buSzPct val="120000"/>
              <a:buFont typeface="Arial" panose="020B0604020202020204" pitchFamily="34" charset="0"/>
              <a:buChar char="•"/>
              <a:tabLst/>
              <a:defRPr sz="1867"/>
            </a:lvl1pPr>
            <a:lvl2pPr marL="389457" indent="-184146">
              <a:lnSpc>
                <a:spcPct val="100000"/>
              </a:lnSpc>
              <a:spcBef>
                <a:spcPts val="400"/>
              </a:spcBef>
              <a:buClr>
                <a:schemeClr val="accent2"/>
              </a:buClr>
              <a:buSzPct val="120000"/>
              <a:tabLst/>
              <a:defRPr sz="1867"/>
            </a:lvl2pPr>
          </a:lstStyle>
          <a:p>
            <a:pPr lvl="0"/>
            <a:r>
              <a:rPr lang="en-US"/>
              <a:t>Edit Master text styles</a:t>
            </a:r>
          </a:p>
          <a:p>
            <a:pPr lvl="1"/>
            <a:r>
              <a:rPr lang="en-US"/>
              <a:t>Second level</a:t>
            </a:r>
          </a:p>
        </p:txBody>
      </p:sp>
      <p:sp>
        <p:nvSpPr>
          <p:cNvPr id="2" name="Title 1">
            <a:extLst>
              <a:ext uri="{FF2B5EF4-FFF2-40B4-BE49-F238E27FC236}">
                <a16:creationId xmlns:a16="http://schemas.microsoft.com/office/drawing/2014/main" id="{5985773A-EB34-4C78-A8EF-38FED8A06F1F}"/>
              </a:ext>
            </a:extLst>
          </p:cNvPr>
          <p:cNvSpPr>
            <a:spLocks noGrp="1"/>
          </p:cNvSpPr>
          <p:nvPr>
            <p:ph type="title"/>
          </p:nvPr>
        </p:nvSpPr>
        <p:spPr/>
        <p:txBody>
          <a:bodyPr/>
          <a:lstStyle/>
          <a:p>
            <a:r>
              <a:rPr lang="en-US"/>
              <a:t>Click to edit Master title style</a:t>
            </a:r>
            <a:endParaRPr lang="en-US" dirty="0"/>
          </a:p>
        </p:txBody>
      </p:sp>
      <p:sp>
        <p:nvSpPr>
          <p:cNvPr id="10" name="Rectangle 9">
            <a:extLst>
              <a:ext uri="{FF2B5EF4-FFF2-40B4-BE49-F238E27FC236}">
                <a16:creationId xmlns:a16="http://schemas.microsoft.com/office/drawing/2014/main" id="{E6FB0A80-9ACD-4496-89D8-4FF2C3CBB28E}"/>
              </a:ext>
            </a:extLst>
          </p:cNvPr>
          <p:cNvSpPr/>
          <p:nvPr/>
        </p:nvSpPr>
        <p:spPr>
          <a:xfrm>
            <a:off x="268224" y="6449568"/>
            <a:ext cx="4938777" cy="235898"/>
          </a:xfrm>
          <a:prstGeom prst="rect">
            <a:avLst/>
          </a:prstGeom>
        </p:spPr>
        <p:txBody>
          <a:bodyPr wrap="square">
            <a:spAutoFit/>
          </a:bodyPr>
          <a:lstStyle/>
          <a:p>
            <a:pPr lvl="0"/>
            <a:r>
              <a:rPr lang="en-US" sz="933" dirty="0">
                <a:solidFill>
                  <a:schemeClr val="tx1"/>
                </a:solidFill>
              </a:rPr>
              <a:t>© McDonald’s</a:t>
            </a:r>
          </a:p>
        </p:txBody>
      </p:sp>
      <p:sp>
        <p:nvSpPr>
          <p:cNvPr id="11" name="Slide Number Placeholder 9">
            <a:extLst>
              <a:ext uri="{FF2B5EF4-FFF2-40B4-BE49-F238E27FC236}">
                <a16:creationId xmlns:a16="http://schemas.microsoft.com/office/drawing/2014/main" id="{1EE36112-B6BD-4CD9-89F0-9EA843640441}"/>
              </a:ext>
            </a:extLst>
          </p:cNvPr>
          <p:cNvSpPr>
            <a:spLocks noGrp="1"/>
          </p:cNvSpPr>
          <p:nvPr>
            <p:ph type="sldNum" sz="quarter" idx="4"/>
          </p:nvPr>
        </p:nvSpPr>
        <p:spPr>
          <a:xfrm>
            <a:off x="11591779" y="6462203"/>
            <a:ext cx="346569" cy="246221"/>
          </a:xfrm>
          <a:prstGeom prst="rect">
            <a:avLst/>
          </a:prstGeom>
        </p:spPr>
        <p:txBody>
          <a:bodyPr vert="horz" lIns="91440" tIns="45720" rIns="91440" bIns="45720" rtlCol="0" anchor="ctr"/>
          <a:lstStyle>
            <a:lvl1pPr algn="r">
              <a:defRPr sz="1000">
                <a:solidFill>
                  <a:schemeClr val="tx1"/>
                </a:solidFill>
              </a:defRPr>
            </a:lvl1pPr>
          </a:lstStyle>
          <a:p>
            <a:fld id="{A818769F-49A9-F04E-A4FE-51B7C0E79E9E}" type="slidenum">
              <a:rPr lang="en-US" smtClean="0"/>
              <a:pPr/>
              <a:t>‹#›</a:t>
            </a:fld>
            <a:endParaRPr lang="en-US" dirty="0"/>
          </a:p>
        </p:txBody>
      </p:sp>
    </p:spTree>
    <p:extLst>
      <p:ext uri="{BB962C8B-B14F-4D97-AF65-F5344CB8AC3E}">
        <p14:creationId xmlns:p14="http://schemas.microsoft.com/office/powerpoint/2010/main" val="334023116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Content">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38F840B2-DCF3-4349-96E4-077263A0F284}"/>
              </a:ext>
            </a:extLst>
          </p:cNvPr>
          <p:cNvSpPr>
            <a:spLocks noGrp="1"/>
          </p:cNvSpPr>
          <p:nvPr>
            <p:ph sz="quarter" idx="10"/>
          </p:nvPr>
        </p:nvSpPr>
        <p:spPr>
          <a:xfrm>
            <a:off x="473076" y="1279319"/>
            <a:ext cx="8823324" cy="5120640"/>
          </a:xfrm>
        </p:spPr>
        <p:txBody>
          <a:bodyPr wrap="square" lIns="137160" anchor="ctr" anchorCtr="0"/>
          <a:lstStyle>
            <a:lvl1pPr algn="l">
              <a:spcBef>
                <a:spcPts val="600"/>
              </a:spcBef>
              <a:defRPr sz="2000"/>
            </a:lvl1pPr>
            <a:lvl2pPr algn="l">
              <a:spcBef>
                <a:spcPts val="600"/>
              </a:spcBef>
              <a:buClr>
                <a:schemeClr val="tx1"/>
              </a:buClr>
              <a:defRPr sz="1800"/>
            </a:lvl2pPr>
            <a:lvl3pPr algn="l">
              <a:spcBef>
                <a:spcPts val="600"/>
              </a:spcBef>
              <a:buClr>
                <a:schemeClr val="tx1"/>
              </a:buClr>
              <a:defRPr sz="1800"/>
            </a:lvl3pPr>
            <a:lvl4pPr algn="l">
              <a:spcBef>
                <a:spcPts val="600"/>
              </a:spcBef>
              <a:buClr>
                <a:schemeClr val="tx1"/>
              </a:buClr>
              <a:defRPr sz="1800"/>
            </a:lvl4pPr>
            <a:lvl5pPr algn="l">
              <a:spcBef>
                <a:spcPts val="600"/>
              </a:spcBef>
              <a:buClr>
                <a:schemeClr val="tx1"/>
              </a:buCl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C2665CD9-7A46-844A-913F-02E222B12F4C}"/>
              </a:ext>
            </a:extLst>
          </p:cNvPr>
          <p:cNvSpPr>
            <a:spLocks noGrp="1"/>
          </p:cNvSpPr>
          <p:nvPr>
            <p:ph type="title"/>
          </p:nvPr>
        </p:nvSpPr>
        <p:spPr>
          <a:xfrm>
            <a:off x="473075" y="465927"/>
            <a:ext cx="8823325" cy="640080"/>
          </a:xfrm>
        </p:spPr>
        <p:txBody>
          <a:bodyPr/>
          <a:lstStyle>
            <a:lvl1pPr>
              <a:defRPr sz="2000"/>
            </a:lvl1pPr>
          </a:lstStyle>
          <a:p>
            <a:r>
              <a:rPr lang="en-US"/>
              <a:t>Click to edit Master title style</a:t>
            </a:r>
            <a:endParaRPr lang="en-US" dirty="0"/>
          </a:p>
        </p:txBody>
      </p:sp>
      <p:sp>
        <p:nvSpPr>
          <p:cNvPr id="2" name="Slide Number Placeholder 1">
            <a:extLst>
              <a:ext uri="{FF2B5EF4-FFF2-40B4-BE49-F238E27FC236}">
                <a16:creationId xmlns:a16="http://schemas.microsoft.com/office/drawing/2014/main" id="{83083482-779E-4265-8D8F-2B7878C64EDD}"/>
              </a:ext>
            </a:extLst>
          </p:cNvPr>
          <p:cNvSpPr>
            <a:spLocks noGrp="1"/>
          </p:cNvSpPr>
          <p:nvPr>
            <p:ph type="sldNum" sz="quarter" idx="11"/>
          </p:nvPr>
        </p:nvSpPr>
        <p:spPr/>
        <p:txBody>
          <a:bodyPr/>
          <a:lstStyle/>
          <a:p>
            <a:fld id="{726BF157-BF1F-46B7-963C-2E8A7AD73339}" type="slidenum">
              <a:rPr lang="en-US" smtClean="0"/>
              <a:t>‹#›</a:t>
            </a:fld>
            <a:endParaRPr lang="en-US" dirty="0"/>
          </a:p>
        </p:txBody>
      </p:sp>
    </p:spTree>
    <p:custDataLst>
      <p:tags r:id="rId1"/>
    </p:custDataLst>
    <p:extLst>
      <p:ext uri="{BB962C8B-B14F-4D97-AF65-F5344CB8AC3E}">
        <p14:creationId xmlns:p14="http://schemas.microsoft.com/office/powerpoint/2010/main" val="428800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orient="horz" pos="239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Fancy Bullet Text">
    <p:spTree>
      <p:nvGrpSpPr>
        <p:cNvPr id="1" name=""/>
        <p:cNvGrpSpPr/>
        <p:nvPr/>
      </p:nvGrpSpPr>
      <p:grpSpPr>
        <a:xfrm>
          <a:off x="0" y="0"/>
          <a:ext cx="0" cy="0"/>
          <a:chOff x="0" y="0"/>
          <a:chExt cx="0" cy="0"/>
        </a:xfrm>
      </p:grpSpPr>
      <p:sp>
        <p:nvSpPr>
          <p:cNvPr id="14" name="Text Placeholder 12">
            <a:extLst>
              <a:ext uri="{FF2B5EF4-FFF2-40B4-BE49-F238E27FC236}">
                <a16:creationId xmlns:a16="http://schemas.microsoft.com/office/drawing/2014/main" id="{C6FFFB50-4B74-2D49-9C04-6C985B13FA70}"/>
              </a:ext>
            </a:extLst>
          </p:cNvPr>
          <p:cNvSpPr>
            <a:spLocks noGrp="1"/>
          </p:cNvSpPr>
          <p:nvPr>
            <p:ph type="body" sz="quarter" idx="13" hasCustomPrompt="1"/>
          </p:nvPr>
        </p:nvSpPr>
        <p:spPr>
          <a:xfrm>
            <a:off x="268223" y="273985"/>
            <a:ext cx="5555020" cy="427567"/>
          </a:xfrm>
          <a:prstGeom prst="rect">
            <a:avLst/>
          </a:prstGeom>
        </p:spPr>
        <p:txBody>
          <a:bodyPr/>
          <a:lstStyle>
            <a:lvl1pPr marL="0" indent="0">
              <a:lnSpc>
                <a:spcPct val="100000"/>
              </a:lnSpc>
              <a:spcBef>
                <a:spcPts val="0"/>
              </a:spcBef>
              <a:buNone/>
              <a:defRPr sz="2000" b="1"/>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headline style</a:t>
            </a:r>
          </a:p>
        </p:txBody>
      </p:sp>
      <p:sp>
        <p:nvSpPr>
          <p:cNvPr id="16" name="Text Placeholder 12">
            <a:extLst>
              <a:ext uri="{FF2B5EF4-FFF2-40B4-BE49-F238E27FC236}">
                <a16:creationId xmlns:a16="http://schemas.microsoft.com/office/drawing/2014/main" id="{383EAB33-129B-4A46-A0BC-F2FD6A4C29AC}"/>
              </a:ext>
            </a:extLst>
          </p:cNvPr>
          <p:cNvSpPr>
            <a:spLocks noGrp="1"/>
          </p:cNvSpPr>
          <p:nvPr>
            <p:ph type="body" sz="quarter" idx="14" hasCustomPrompt="1"/>
          </p:nvPr>
        </p:nvSpPr>
        <p:spPr>
          <a:xfrm>
            <a:off x="1911335" y="1463041"/>
            <a:ext cx="8242316" cy="427567"/>
          </a:xfrm>
          <a:prstGeom prst="rect">
            <a:avLst/>
          </a:prstGeom>
        </p:spPr>
        <p:txBody>
          <a:bodyPr/>
          <a:lstStyle>
            <a:lvl1pPr marL="0" indent="0">
              <a:lnSpc>
                <a:spcPct val="100000"/>
              </a:lnSpc>
              <a:spcBef>
                <a:spcPts val="0"/>
              </a:spcBef>
              <a:buNone/>
              <a:defRPr sz="28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subhead style</a:t>
            </a:r>
          </a:p>
        </p:txBody>
      </p:sp>
      <p:sp>
        <p:nvSpPr>
          <p:cNvPr id="3" name="Text Placeholder 2">
            <a:extLst>
              <a:ext uri="{FF2B5EF4-FFF2-40B4-BE49-F238E27FC236}">
                <a16:creationId xmlns:a16="http://schemas.microsoft.com/office/drawing/2014/main" id="{0C350108-A035-0A43-9396-740335D07ECA}"/>
              </a:ext>
            </a:extLst>
          </p:cNvPr>
          <p:cNvSpPr>
            <a:spLocks noGrp="1"/>
          </p:cNvSpPr>
          <p:nvPr>
            <p:ph type="body" sz="quarter" idx="16"/>
          </p:nvPr>
        </p:nvSpPr>
        <p:spPr>
          <a:xfrm>
            <a:off x="1917467" y="2311470"/>
            <a:ext cx="8261583" cy="3583516"/>
          </a:xfrm>
          <a:prstGeom prst="rect">
            <a:avLst/>
          </a:prstGeom>
        </p:spPr>
        <p:txBody>
          <a:bodyPr/>
          <a:lstStyle>
            <a:lvl1pPr marL="266693" indent="-266693">
              <a:lnSpc>
                <a:spcPct val="100000"/>
              </a:lnSpc>
              <a:spcBef>
                <a:spcPts val="1200"/>
              </a:spcBef>
              <a:buFontTx/>
              <a:buBlip>
                <a:blip r:embed="rId2"/>
              </a:buBlip>
              <a:tabLst/>
              <a:defRPr sz="1800"/>
            </a:lvl1pPr>
            <a:lvl2pPr marL="461422" indent="-173562">
              <a:lnSpc>
                <a:spcPct val="100000"/>
              </a:lnSpc>
              <a:spcBef>
                <a:spcPts val="400"/>
              </a:spcBef>
              <a:buClr>
                <a:schemeClr val="accent2"/>
              </a:buClr>
              <a:buSzPct val="120000"/>
              <a:tabLst/>
              <a:defRPr sz="1800"/>
            </a:lvl2pPr>
            <a:lvl3pPr marL="914377" indent="0">
              <a:buNone/>
              <a:defRPr sz="1800"/>
            </a:lvl3pPr>
            <a:lvl4pPr>
              <a:defRPr sz="1800"/>
            </a:lvl4pPr>
            <a:lvl5pPr>
              <a:defRPr sz="1800"/>
            </a:lvl5pPr>
          </a:lstStyle>
          <a:p>
            <a:pPr lvl="0"/>
            <a:r>
              <a:rPr lang="en-US"/>
              <a:t>Edit Master text styles</a:t>
            </a:r>
          </a:p>
          <a:p>
            <a:pPr lvl="1"/>
            <a:r>
              <a:rPr lang="en-US"/>
              <a:t>Second level</a:t>
            </a:r>
          </a:p>
        </p:txBody>
      </p:sp>
      <p:sp>
        <p:nvSpPr>
          <p:cNvPr id="7" name="Slide Number Placeholder 9">
            <a:extLst>
              <a:ext uri="{FF2B5EF4-FFF2-40B4-BE49-F238E27FC236}">
                <a16:creationId xmlns:a16="http://schemas.microsoft.com/office/drawing/2014/main" id="{48EBD132-2CB2-9E40-A700-11FA99FCC74D}"/>
              </a:ext>
            </a:extLst>
          </p:cNvPr>
          <p:cNvSpPr>
            <a:spLocks noGrp="1"/>
          </p:cNvSpPr>
          <p:nvPr>
            <p:ph type="sldNum" sz="quarter" idx="4"/>
          </p:nvPr>
        </p:nvSpPr>
        <p:spPr>
          <a:xfrm>
            <a:off x="11591779" y="6462203"/>
            <a:ext cx="346569" cy="246221"/>
          </a:xfrm>
          <a:prstGeom prst="rect">
            <a:avLst/>
          </a:prstGeom>
        </p:spPr>
        <p:txBody>
          <a:bodyPr vert="horz" lIns="91440" tIns="45720" rIns="91440" bIns="45720" rtlCol="0" anchor="ctr"/>
          <a:lstStyle>
            <a:lvl1pPr algn="r">
              <a:defRPr sz="1000">
                <a:solidFill>
                  <a:schemeClr val="tx1"/>
                </a:solidFill>
              </a:defRPr>
            </a:lvl1pPr>
          </a:lstStyle>
          <a:p>
            <a:fld id="{A818769F-49A9-F04E-A4FE-51B7C0E79E9E}" type="slidenum">
              <a:rPr lang="en-US" smtClean="0"/>
              <a:pPr/>
              <a:t>‹#›</a:t>
            </a:fld>
            <a:endParaRPr lang="en-US" dirty="0"/>
          </a:p>
        </p:txBody>
      </p:sp>
      <p:sp>
        <p:nvSpPr>
          <p:cNvPr id="15" name="Footer Placeholder 14">
            <a:extLst>
              <a:ext uri="{FF2B5EF4-FFF2-40B4-BE49-F238E27FC236}">
                <a16:creationId xmlns:a16="http://schemas.microsoft.com/office/drawing/2014/main" id="{D6844760-E4DC-2647-B7E7-D8821BE58D13}"/>
              </a:ext>
            </a:extLst>
          </p:cNvPr>
          <p:cNvSpPr>
            <a:spLocks noGrp="1"/>
          </p:cNvSpPr>
          <p:nvPr>
            <p:ph type="ftr" sz="quarter" idx="17"/>
          </p:nvPr>
        </p:nvSpPr>
        <p:spPr/>
        <p:txBody>
          <a:bodyPr/>
          <a:lstStyle/>
          <a:p>
            <a:r>
              <a:rPr lang="en-US" dirty="0">
                <a:latin typeface="Speedee" charset="0"/>
                <a:ea typeface="Speedee" charset="0"/>
                <a:cs typeface="Speedee" charset="0"/>
              </a:rPr>
              <a:t>© McDonald’s 2018 — Confidential</a:t>
            </a:r>
            <a:endParaRPr lang="en-US" dirty="0"/>
          </a:p>
        </p:txBody>
      </p:sp>
    </p:spTree>
    <p:extLst>
      <p:ext uri="{BB962C8B-B14F-4D97-AF65-F5344CB8AC3E}">
        <p14:creationId xmlns:p14="http://schemas.microsoft.com/office/powerpoint/2010/main" val="1105905197"/>
      </p:ext>
    </p:extLst>
  </p:cSld>
  <p:clrMapOvr>
    <a:masterClrMapping/>
  </p:clrMapOvr>
  <p:extLst>
    <p:ext uri="{DCECCB84-F9BA-43D5-87BE-67443E8EF086}">
      <p15:sldGuideLst xmlns:p15="http://schemas.microsoft.com/office/powerpoint/2012/main">
        <p15:guide id="1" pos="1036">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entered Text">
    <p:spTree>
      <p:nvGrpSpPr>
        <p:cNvPr id="1" name=""/>
        <p:cNvGrpSpPr/>
        <p:nvPr/>
      </p:nvGrpSpPr>
      <p:grpSpPr>
        <a:xfrm>
          <a:off x="0" y="0"/>
          <a:ext cx="0" cy="0"/>
          <a:chOff x="0" y="0"/>
          <a:chExt cx="0" cy="0"/>
        </a:xfrm>
      </p:grpSpPr>
      <p:sp>
        <p:nvSpPr>
          <p:cNvPr id="11" name="Subtitle 2">
            <a:extLst>
              <a:ext uri="{FF2B5EF4-FFF2-40B4-BE49-F238E27FC236}">
                <a16:creationId xmlns:a16="http://schemas.microsoft.com/office/drawing/2014/main" id="{74C71591-0F67-F741-9B51-A90A7BD42546}"/>
              </a:ext>
            </a:extLst>
          </p:cNvPr>
          <p:cNvSpPr>
            <a:spLocks noGrp="1"/>
          </p:cNvSpPr>
          <p:nvPr>
            <p:ph type="subTitle" idx="1" hasCustomPrompt="1"/>
          </p:nvPr>
        </p:nvSpPr>
        <p:spPr>
          <a:xfrm>
            <a:off x="1909234" y="2386909"/>
            <a:ext cx="8244417" cy="2446184"/>
          </a:xfrm>
          <a:prstGeom prst="rect">
            <a:avLst/>
          </a:prstGeom>
        </p:spPr>
        <p:txBody>
          <a:bodyPr>
            <a:noAutofit/>
          </a:bodyPr>
          <a:lstStyle>
            <a:lvl1pPr marL="0" indent="0" algn="l">
              <a:lnSpc>
                <a:spcPts val="3600"/>
              </a:lnSpc>
              <a:spcBef>
                <a:spcPts val="0"/>
              </a:spcBef>
              <a:buNone/>
              <a:defRPr sz="2400" b="1" i="0">
                <a:latin typeface="+mn-lt"/>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text style</a:t>
            </a:r>
          </a:p>
        </p:txBody>
      </p:sp>
      <p:sp>
        <p:nvSpPr>
          <p:cNvPr id="14" name="Text Placeholder 12">
            <a:extLst>
              <a:ext uri="{FF2B5EF4-FFF2-40B4-BE49-F238E27FC236}">
                <a16:creationId xmlns:a16="http://schemas.microsoft.com/office/drawing/2014/main" id="{C6FFFB50-4B74-2D49-9C04-6C985B13FA70}"/>
              </a:ext>
            </a:extLst>
          </p:cNvPr>
          <p:cNvSpPr>
            <a:spLocks noGrp="1"/>
          </p:cNvSpPr>
          <p:nvPr>
            <p:ph type="body" sz="quarter" idx="13" hasCustomPrompt="1"/>
          </p:nvPr>
        </p:nvSpPr>
        <p:spPr>
          <a:xfrm>
            <a:off x="268223" y="273985"/>
            <a:ext cx="5555020" cy="427567"/>
          </a:xfrm>
          <a:prstGeom prst="rect">
            <a:avLst/>
          </a:prstGeom>
        </p:spPr>
        <p:txBody>
          <a:bodyPr/>
          <a:lstStyle>
            <a:lvl1pPr marL="0" indent="0">
              <a:lnSpc>
                <a:spcPct val="100000"/>
              </a:lnSpc>
              <a:spcBef>
                <a:spcPts val="0"/>
              </a:spcBef>
              <a:buNone/>
              <a:defRPr sz="2000" b="1"/>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headline style</a:t>
            </a:r>
          </a:p>
        </p:txBody>
      </p:sp>
      <p:sp>
        <p:nvSpPr>
          <p:cNvPr id="16" name="Text Placeholder 12">
            <a:extLst>
              <a:ext uri="{FF2B5EF4-FFF2-40B4-BE49-F238E27FC236}">
                <a16:creationId xmlns:a16="http://schemas.microsoft.com/office/drawing/2014/main" id="{383EAB33-129B-4A46-A0BC-F2FD6A4C29AC}"/>
              </a:ext>
            </a:extLst>
          </p:cNvPr>
          <p:cNvSpPr>
            <a:spLocks noGrp="1"/>
          </p:cNvSpPr>
          <p:nvPr>
            <p:ph type="body" sz="quarter" idx="14" hasCustomPrompt="1"/>
          </p:nvPr>
        </p:nvSpPr>
        <p:spPr>
          <a:xfrm>
            <a:off x="1911335" y="1946161"/>
            <a:ext cx="5555020" cy="427567"/>
          </a:xfrm>
          <a:prstGeom prst="rect">
            <a:avLst/>
          </a:prstGeom>
        </p:spPr>
        <p:txBody>
          <a:bodyPr/>
          <a:lstStyle>
            <a:lvl1pPr marL="0" indent="0">
              <a:lnSpc>
                <a:spcPct val="100000"/>
              </a:lnSpc>
              <a:spcBef>
                <a:spcPts val="0"/>
              </a:spcBef>
              <a:buNone/>
              <a:defRPr sz="1800" b="1">
                <a:solidFill>
                  <a:schemeClr val="accent2"/>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subhead style</a:t>
            </a:r>
          </a:p>
        </p:txBody>
      </p:sp>
      <p:sp>
        <p:nvSpPr>
          <p:cNvPr id="22" name="Slide Number Placeholder 9">
            <a:extLst>
              <a:ext uri="{FF2B5EF4-FFF2-40B4-BE49-F238E27FC236}">
                <a16:creationId xmlns:a16="http://schemas.microsoft.com/office/drawing/2014/main" id="{8D4C97EE-87E3-2E47-87C6-939D7A9C57C1}"/>
              </a:ext>
            </a:extLst>
          </p:cNvPr>
          <p:cNvSpPr>
            <a:spLocks noGrp="1"/>
          </p:cNvSpPr>
          <p:nvPr>
            <p:ph type="sldNum" sz="quarter" idx="4"/>
          </p:nvPr>
        </p:nvSpPr>
        <p:spPr>
          <a:xfrm>
            <a:off x="11591779" y="6462203"/>
            <a:ext cx="346569" cy="246221"/>
          </a:xfrm>
          <a:prstGeom prst="rect">
            <a:avLst/>
          </a:prstGeom>
        </p:spPr>
        <p:txBody>
          <a:bodyPr vert="horz" lIns="91440" tIns="45720" rIns="91440" bIns="45720" rtlCol="0" anchor="ctr"/>
          <a:lstStyle>
            <a:lvl1pPr algn="r">
              <a:defRPr sz="1000">
                <a:solidFill>
                  <a:schemeClr val="tx1"/>
                </a:solidFill>
              </a:defRPr>
            </a:lvl1pPr>
          </a:lstStyle>
          <a:p>
            <a:fld id="{A818769F-49A9-F04E-A4FE-51B7C0E79E9E}" type="slidenum">
              <a:rPr lang="en-US" smtClean="0"/>
              <a:pPr/>
              <a:t>‹#›</a:t>
            </a:fld>
            <a:endParaRPr lang="en-US" dirty="0"/>
          </a:p>
        </p:txBody>
      </p:sp>
      <p:sp>
        <p:nvSpPr>
          <p:cNvPr id="2" name="Footer Placeholder 1">
            <a:extLst>
              <a:ext uri="{FF2B5EF4-FFF2-40B4-BE49-F238E27FC236}">
                <a16:creationId xmlns:a16="http://schemas.microsoft.com/office/drawing/2014/main" id="{F6ABBA19-6FE3-654D-88F5-E49052519802}"/>
              </a:ext>
            </a:extLst>
          </p:cNvPr>
          <p:cNvSpPr>
            <a:spLocks noGrp="1"/>
          </p:cNvSpPr>
          <p:nvPr>
            <p:ph type="ftr" sz="quarter" idx="15"/>
          </p:nvPr>
        </p:nvSpPr>
        <p:spPr/>
        <p:txBody>
          <a:bodyPr/>
          <a:lstStyle/>
          <a:p>
            <a:r>
              <a:rPr lang="en-US" dirty="0">
                <a:latin typeface="Speedee" charset="0"/>
                <a:ea typeface="Speedee" charset="0"/>
                <a:cs typeface="Speedee" charset="0"/>
              </a:rPr>
              <a:t>© McDonald’s 2018 — Confidential</a:t>
            </a:r>
            <a:endParaRPr lang="en-US" dirty="0"/>
          </a:p>
        </p:txBody>
      </p:sp>
    </p:spTree>
    <p:extLst>
      <p:ext uri="{BB962C8B-B14F-4D97-AF65-F5344CB8AC3E}">
        <p14:creationId xmlns:p14="http://schemas.microsoft.com/office/powerpoint/2010/main" val="2538410394"/>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ablet Mockup">
    <p:spTree>
      <p:nvGrpSpPr>
        <p:cNvPr id="1" name=""/>
        <p:cNvGrpSpPr/>
        <p:nvPr/>
      </p:nvGrpSpPr>
      <p:grpSpPr>
        <a:xfrm>
          <a:off x="0" y="0"/>
          <a:ext cx="0" cy="0"/>
          <a:chOff x="0" y="0"/>
          <a:chExt cx="0" cy="0"/>
        </a:xfrm>
      </p:grpSpPr>
      <p:sp>
        <p:nvSpPr>
          <p:cNvPr id="6" name="Picture Placeholder 2"/>
          <p:cNvSpPr>
            <a:spLocks noGrp="1"/>
          </p:cNvSpPr>
          <p:nvPr>
            <p:ph type="pic" sz="quarter" idx="13"/>
          </p:nvPr>
        </p:nvSpPr>
        <p:spPr>
          <a:xfrm>
            <a:off x="1389063" y="1389063"/>
            <a:ext cx="3251200" cy="4391025"/>
          </a:xfrm>
        </p:spPr>
        <p:txBody>
          <a:bodyPr rtlCol="0">
            <a:normAutofit/>
          </a:bodyPr>
          <a:lstStyle/>
          <a:p>
            <a:pPr lvl="0"/>
            <a:r>
              <a:rPr lang="en-US" noProof="0" dirty="0"/>
              <a:t>Click icon to add picture</a:t>
            </a:r>
            <a:endParaRPr lang="id-ID" noProof="0"/>
          </a:p>
        </p:txBody>
      </p:sp>
      <p:sp>
        <p:nvSpPr>
          <p:cNvPr id="3" name="Date Placeholder 3">
            <a:extLst>
              <a:ext uri="{FF2B5EF4-FFF2-40B4-BE49-F238E27FC236}">
                <a16:creationId xmlns:a16="http://schemas.microsoft.com/office/drawing/2014/main" id="{04D90DE5-5BA3-9D4E-859E-71A7412C1CD5}"/>
              </a:ext>
            </a:extLst>
          </p:cNvPr>
          <p:cNvSpPr>
            <a:spLocks noGrp="1"/>
          </p:cNvSpPr>
          <p:nvPr>
            <p:ph type="dt" sz="half" idx="14"/>
          </p:nvPr>
        </p:nvSpPr>
        <p:spPr/>
        <p:txBody>
          <a:bodyPr/>
          <a:lstStyle>
            <a:lvl1pPr>
              <a:defRPr/>
            </a:lvl1pPr>
          </a:lstStyle>
          <a:p>
            <a:pPr>
              <a:defRPr/>
            </a:pPr>
            <a:fld id="{4A18723E-29CC-894B-9C91-7CEB9D724F18}" type="datetime1">
              <a:rPr lang="en-US"/>
              <a:pPr>
                <a:defRPr/>
              </a:pPr>
              <a:t>10/14/20</a:t>
            </a:fld>
            <a:endParaRPr lang="en-US" dirty="0"/>
          </a:p>
        </p:txBody>
      </p:sp>
      <p:sp>
        <p:nvSpPr>
          <p:cNvPr id="4" name="Footer Placeholder 4">
            <a:extLst>
              <a:ext uri="{FF2B5EF4-FFF2-40B4-BE49-F238E27FC236}">
                <a16:creationId xmlns:a16="http://schemas.microsoft.com/office/drawing/2014/main" id="{D2024997-FCBC-7549-A0E0-3605424A8C38}"/>
              </a:ext>
            </a:extLst>
          </p:cNvPr>
          <p:cNvSpPr>
            <a:spLocks noGrp="1"/>
          </p:cNvSpPr>
          <p:nvPr>
            <p:ph type="ftr" sz="quarter" idx="15"/>
          </p:nvPr>
        </p:nvSpPr>
        <p:spPr/>
        <p:txBody>
          <a:bodyPr/>
          <a:lstStyle>
            <a:lvl1pPr>
              <a:defRPr/>
            </a:lvl1pPr>
          </a:lstStyle>
          <a:p>
            <a:pPr>
              <a:defRPr/>
            </a:pPr>
            <a:endParaRPr lang="en-US" dirty="0"/>
          </a:p>
        </p:txBody>
      </p:sp>
      <p:sp>
        <p:nvSpPr>
          <p:cNvPr id="5" name="Slide Number Placeholder 5">
            <a:extLst>
              <a:ext uri="{FF2B5EF4-FFF2-40B4-BE49-F238E27FC236}">
                <a16:creationId xmlns:a16="http://schemas.microsoft.com/office/drawing/2014/main" id="{46C09F1D-2F77-4043-B14C-1ADC1F89B893}"/>
              </a:ext>
            </a:extLst>
          </p:cNvPr>
          <p:cNvSpPr>
            <a:spLocks noGrp="1"/>
          </p:cNvSpPr>
          <p:nvPr>
            <p:ph type="sldNum" sz="quarter" idx="16"/>
          </p:nvPr>
        </p:nvSpPr>
        <p:spPr/>
        <p:txBody>
          <a:bodyPr/>
          <a:lstStyle>
            <a:lvl1pPr>
              <a:defRPr/>
            </a:lvl1pPr>
          </a:lstStyle>
          <a:p>
            <a:pPr>
              <a:defRPr/>
            </a:pPr>
            <a:fld id="{11FD7576-EB3D-D04A-ADF3-4C8C8043DE42}" type="slidenum">
              <a:rPr lang="en-US"/>
              <a:pPr>
                <a:defRPr/>
              </a:pPr>
              <a:t>‹#›</a:t>
            </a:fld>
            <a:endParaRPr lang="en-US" dirty="0"/>
          </a:p>
        </p:txBody>
      </p:sp>
    </p:spTree>
    <p:extLst>
      <p:ext uri="{BB962C8B-B14F-4D97-AF65-F5344CB8AC3E}">
        <p14:creationId xmlns:p14="http://schemas.microsoft.com/office/powerpoint/2010/main" val="218257456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54981" y="1884111"/>
            <a:ext cx="3907676" cy="1223859"/>
          </a:xfrm>
          <a:prstGeom prst="rect">
            <a:avLst/>
          </a:prstGeom>
        </p:spPr>
        <p:txBody>
          <a:bodyPr anchor="b">
            <a:normAutofit/>
          </a:bodyPr>
          <a:lstStyle>
            <a:lvl1pPr algn="l">
              <a:defRPr sz="3600" b="1" i="0">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642642" y="3149691"/>
            <a:ext cx="3875513" cy="983695"/>
          </a:xfrm>
          <a:prstGeom prst="rect">
            <a:avLst/>
          </a:prstGeom>
        </p:spPr>
        <p:txBody>
          <a:bodyPr>
            <a:noAutofit/>
          </a:bodyPr>
          <a:lstStyle>
            <a:lvl1pPr marL="0" indent="0" algn="l">
              <a:lnSpc>
                <a:spcPct val="100000"/>
              </a:lnSpc>
              <a:spcBef>
                <a:spcPts val="0"/>
              </a:spcBef>
              <a:buNone/>
              <a:defRPr sz="2000" b="0" i="0">
                <a:latin typeface="+mn-lt"/>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7" name="Freeform 6">
            <a:extLst>
              <a:ext uri="{FF2B5EF4-FFF2-40B4-BE49-F238E27FC236}">
                <a16:creationId xmlns:a16="http://schemas.microsoft.com/office/drawing/2014/main" id="{F343DFEE-836F-CF45-8EF2-A3CEFA2F2D25}"/>
              </a:ext>
            </a:extLst>
          </p:cNvPr>
          <p:cNvSpPr/>
          <p:nvPr/>
        </p:nvSpPr>
        <p:spPr>
          <a:xfrm>
            <a:off x="4765845" y="340785"/>
            <a:ext cx="7426156" cy="6517216"/>
          </a:xfrm>
          <a:custGeom>
            <a:avLst/>
            <a:gdLst/>
            <a:ahLst/>
            <a:cxnLst>
              <a:cxn ang="3cd4">
                <a:pos x="hc" y="t"/>
              </a:cxn>
              <a:cxn ang="cd2">
                <a:pos x="l" y="vc"/>
              </a:cxn>
              <a:cxn ang="cd4">
                <a:pos x="hc" y="b"/>
              </a:cxn>
              <a:cxn ang="0">
                <a:pos x="r" y="vc"/>
              </a:cxn>
            </a:cxnLst>
            <a:rect l="l" t="t" r="r" b="b"/>
            <a:pathLst>
              <a:path w="14936" h="13108">
                <a:moveTo>
                  <a:pt x="14936" y="1446"/>
                </a:moveTo>
                <a:cubicBezTo>
                  <a:pt x="14789" y="1335"/>
                  <a:pt x="14638" y="1279"/>
                  <a:pt x="14484" y="1279"/>
                </a:cubicBezTo>
                <a:cubicBezTo>
                  <a:pt x="12971" y="1279"/>
                  <a:pt x="11704" y="6328"/>
                  <a:pt x="11374" y="13108"/>
                </a:cubicBezTo>
                <a:lnTo>
                  <a:pt x="8652" y="13108"/>
                </a:lnTo>
                <a:cubicBezTo>
                  <a:pt x="8322" y="6328"/>
                  <a:pt x="7054" y="1279"/>
                  <a:pt x="5542" y="1279"/>
                </a:cubicBezTo>
                <a:cubicBezTo>
                  <a:pt x="4098" y="1279"/>
                  <a:pt x="2877" y="6265"/>
                  <a:pt x="2482" y="13108"/>
                </a:cubicBezTo>
                <a:lnTo>
                  <a:pt x="0" y="13108"/>
                </a:lnTo>
                <a:cubicBezTo>
                  <a:pt x="671" y="5550"/>
                  <a:pt x="2899" y="1"/>
                  <a:pt x="5542" y="0"/>
                </a:cubicBezTo>
                <a:cubicBezTo>
                  <a:pt x="7349" y="0"/>
                  <a:pt x="8959" y="2407"/>
                  <a:pt x="10012" y="6170"/>
                </a:cubicBezTo>
                <a:cubicBezTo>
                  <a:pt x="11066" y="2407"/>
                  <a:pt x="12677" y="0"/>
                  <a:pt x="14484" y="0"/>
                </a:cubicBezTo>
                <a:cubicBezTo>
                  <a:pt x="14636" y="0"/>
                  <a:pt x="14787" y="18"/>
                  <a:pt x="14936" y="57"/>
                </a:cubicBezTo>
                <a:close/>
              </a:path>
            </a:pathLst>
          </a:custGeom>
          <a:solidFill>
            <a:srgbClr val="FFB71B"/>
          </a:solidFill>
          <a:ln cap="flat">
            <a:noFill/>
            <a:prstDash val="solid"/>
          </a:ln>
        </p:spPr>
        <p:txBody>
          <a:bodyPr vert="horz" wrap="none" lIns="120000" tIns="60000" rIns="120000" bIns="60000" anchor="ctr" anchorCtr="1" compatLnSpc="0"/>
          <a:lstStyle/>
          <a:p>
            <a:pPr marL="0" marR="0" lvl="0" indent="0" rtl="0" hangingPunct="0">
              <a:lnSpc>
                <a:spcPct val="100000"/>
              </a:lnSpc>
              <a:spcBef>
                <a:spcPts val="0"/>
              </a:spcBef>
              <a:spcAft>
                <a:spcPts val="0"/>
              </a:spcAft>
              <a:buNone/>
              <a:tabLst/>
            </a:pPr>
            <a:endParaRPr lang="en-US" sz="2400" b="0" i="0" u="none" strike="noStrike" kern="1200" dirty="0">
              <a:ln>
                <a:noFill/>
              </a:ln>
              <a:latin typeface="Arial" pitchFamily="18"/>
              <a:ea typeface="SimSun" pitchFamily="2"/>
              <a:cs typeface="Lucida Sans" pitchFamily="2"/>
            </a:endParaRPr>
          </a:p>
        </p:txBody>
      </p:sp>
      <p:grpSp>
        <p:nvGrpSpPr>
          <p:cNvPr id="10" name="Group 9">
            <a:extLst>
              <a:ext uri="{FF2B5EF4-FFF2-40B4-BE49-F238E27FC236}">
                <a16:creationId xmlns:a16="http://schemas.microsoft.com/office/drawing/2014/main" id="{A743ACAC-28B4-7E4D-971E-31341C63759F}"/>
              </a:ext>
            </a:extLst>
          </p:cNvPr>
          <p:cNvGrpSpPr/>
          <p:nvPr userDrawn="1"/>
        </p:nvGrpSpPr>
        <p:grpSpPr>
          <a:xfrm>
            <a:off x="668042" y="6240847"/>
            <a:ext cx="865081" cy="268758"/>
            <a:chOff x="668042" y="6240847"/>
            <a:chExt cx="865081" cy="268758"/>
          </a:xfrm>
        </p:grpSpPr>
        <p:cxnSp>
          <p:nvCxnSpPr>
            <p:cNvPr id="6" name="Straight Connector 5">
              <a:extLst>
                <a:ext uri="{FF2B5EF4-FFF2-40B4-BE49-F238E27FC236}">
                  <a16:creationId xmlns:a16="http://schemas.microsoft.com/office/drawing/2014/main" id="{7B22718A-ECF0-9E4C-98CD-D7EA6BF057F7}"/>
                </a:ext>
              </a:extLst>
            </p:cNvPr>
            <p:cNvCxnSpPr>
              <a:cxnSpLocks/>
            </p:cNvCxnSpPr>
            <p:nvPr userDrawn="1"/>
          </p:nvCxnSpPr>
          <p:spPr>
            <a:xfrm>
              <a:off x="1192615" y="6280008"/>
              <a:ext cx="0" cy="181412"/>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FCC98889-9F58-E34D-8E54-9FD94E49959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295215" y="6256512"/>
              <a:ext cx="237908" cy="218378"/>
            </a:xfrm>
            <a:prstGeom prst="rect">
              <a:avLst/>
            </a:prstGeom>
          </p:spPr>
        </p:pic>
        <p:pic>
          <p:nvPicPr>
            <p:cNvPr id="4" name="Picture 3">
              <a:extLst>
                <a:ext uri="{FF2B5EF4-FFF2-40B4-BE49-F238E27FC236}">
                  <a16:creationId xmlns:a16="http://schemas.microsoft.com/office/drawing/2014/main" id="{6A215320-E883-BC4B-8488-A80E3ADB1D2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68042" y="6240847"/>
              <a:ext cx="461866" cy="268758"/>
            </a:xfrm>
            <a:prstGeom prst="rect">
              <a:avLst/>
            </a:prstGeom>
          </p:spPr>
        </p:pic>
      </p:grpSp>
    </p:spTree>
    <p:extLst>
      <p:ext uri="{BB962C8B-B14F-4D97-AF65-F5344CB8AC3E}">
        <p14:creationId xmlns:p14="http://schemas.microsoft.com/office/powerpoint/2010/main" val="145468781"/>
      </p:ext>
    </p:extLst>
  </p:cSld>
  <p:clrMapOvr>
    <a:masterClrMapping/>
  </p:clrMapOvr>
  <p:extLst>
    <p:ext uri="{DCECCB84-F9BA-43D5-87BE-67443E8EF086}">
      <p15:sldGuideLst xmlns:p15="http://schemas.microsoft.com/office/powerpoint/2012/main">
        <p15:guide id="1" pos="362">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Slide with Partner Logos">
    <p:spTree>
      <p:nvGrpSpPr>
        <p:cNvPr id="1" name=""/>
        <p:cNvGrpSpPr/>
        <p:nvPr/>
      </p:nvGrpSpPr>
      <p:grpSpPr>
        <a:xfrm>
          <a:off x="0" y="0"/>
          <a:ext cx="0" cy="0"/>
          <a:chOff x="0" y="0"/>
          <a:chExt cx="0" cy="0"/>
        </a:xfrm>
      </p:grpSpPr>
      <p:sp>
        <p:nvSpPr>
          <p:cNvPr id="2" name="Title 1"/>
          <p:cNvSpPr>
            <a:spLocks noGrp="1"/>
          </p:cNvSpPr>
          <p:nvPr>
            <p:ph type="ctrTitle"/>
          </p:nvPr>
        </p:nvSpPr>
        <p:spPr>
          <a:xfrm>
            <a:off x="654981" y="1884111"/>
            <a:ext cx="3907676" cy="1223859"/>
          </a:xfrm>
          <a:prstGeom prst="rect">
            <a:avLst/>
          </a:prstGeom>
        </p:spPr>
        <p:txBody>
          <a:bodyPr anchor="b">
            <a:normAutofit/>
          </a:bodyPr>
          <a:lstStyle>
            <a:lvl1pPr algn="l">
              <a:defRPr sz="3600" b="1" i="0">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642642" y="3149691"/>
            <a:ext cx="3875513" cy="983695"/>
          </a:xfrm>
          <a:prstGeom prst="rect">
            <a:avLst/>
          </a:prstGeom>
        </p:spPr>
        <p:txBody>
          <a:bodyPr>
            <a:noAutofit/>
          </a:bodyPr>
          <a:lstStyle>
            <a:lvl1pPr marL="0" indent="0" algn="l">
              <a:lnSpc>
                <a:spcPct val="100000"/>
              </a:lnSpc>
              <a:spcBef>
                <a:spcPts val="0"/>
              </a:spcBef>
              <a:buNone/>
              <a:defRPr sz="2000" b="0" i="0">
                <a:latin typeface="+mn-lt"/>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7" name="Freeform 6">
            <a:extLst>
              <a:ext uri="{FF2B5EF4-FFF2-40B4-BE49-F238E27FC236}">
                <a16:creationId xmlns:a16="http://schemas.microsoft.com/office/drawing/2014/main" id="{F343DFEE-836F-CF45-8EF2-A3CEFA2F2D25}"/>
              </a:ext>
            </a:extLst>
          </p:cNvPr>
          <p:cNvSpPr/>
          <p:nvPr/>
        </p:nvSpPr>
        <p:spPr>
          <a:xfrm>
            <a:off x="4765845" y="340785"/>
            <a:ext cx="7426156" cy="6517216"/>
          </a:xfrm>
          <a:custGeom>
            <a:avLst/>
            <a:gdLst/>
            <a:ahLst/>
            <a:cxnLst>
              <a:cxn ang="3cd4">
                <a:pos x="hc" y="t"/>
              </a:cxn>
              <a:cxn ang="cd2">
                <a:pos x="l" y="vc"/>
              </a:cxn>
              <a:cxn ang="cd4">
                <a:pos x="hc" y="b"/>
              </a:cxn>
              <a:cxn ang="0">
                <a:pos x="r" y="vc"/>
              </a:cxn>
            </a:cxnLst>
            <a:rect l="l" t="t" r="r" b="b"/>
            <a:pathLst>
              <a:path w="14936" h="13108">
                <a:moveTo>
                  <a:pt x="14936" y="1446"/>
                </a:moveTo>
                <a:cubicBezTo>
                  <a:pt x="14789" y="1335"/>
                  <a:pt x="14638" y="1279"/>
                  <a:pt x="14484" y="1279"/>
                </a:cubicBezTo>
                <a:cubicBezTo>
                  <a:pt x="12971" y="1279"/>
                  <a:pt x="11704" y="6328"/>
                  <a:pt x="11374" y="13108"/>
                </a:cubicBezTo>
                <a:lnTo>
                  <a:pt x="8652" y="13108"/>
                </a:lnTo>
                <a:cubicBezTo>
                  <a:pt x="8322" y="6328"/>
                  <a:pt x="7054" y="1279"/>
                  <a:pt x="5542" y="1279"/>
                </a:cubicBezTo>
                <a:cubicBezTo>
                  <a:pt x="4098" y="1279"/>
                  <a:pt x="2877" y="6265"/>
                  <a:pt x="2482" y="13108"/>
                </a:cubicBezTo>
                <a:lnTo>
                  <a:pt x="0" y="13108"/>
                </a:lnTo>
                <a:cubicBezTo>
                  <a:pt x="671" y="5550"/>
                  <a:pt x="2899" y="1"/>
                  <a:pt x="5542" y="0"/>
                </a:cubicBezTo>
                <a:cubicBezTo>
                  <a:pt x="7349" y="0"/>
                  <a:pt x="8959" y="2407"/>
                  <a:pt x="10012" y="6170"/>
                </a:cubicBezTo>
                <a:cubicBezTo>
                  <a:pt x="11066" y="2407"/>
                  <a:pt x="12677" y="0"/>
                  <a:pt x="14484" y="0"/>
                </a:cubicBezTo>
                <a:cubicBezTo>
                  <a:pt x="14636" y="0"/>
                  <a:pt x="14787" y="18"/>
                  <a:pt x="14936" y="57"/>
                </a:cubicBezTo>
                <a:close/>
              </a:path>
            </a:pathLst>
          </a:custGeom>
          <a:solidFill>
            <a:srgbClr val="FFB71B"/>
          </a:solidFill>
          <a:ln cap="flat">
            <a:noFill/>
            <a:prstDash val="solid"/>
          </a:ln>
        </p:spPr>
        <p:txBody>
          <a:bodyPr vert="horz" wrap="none" lIns="120000" tIns="60000" rIns="120000" bIns="60000" anchor="ctr" anchorCtr="1" compatLnSpc="0"/>
          <a:lstStyle/>
          <a:p>
            <a:pPr marL="0" marR="0" lvl="0" indent="0" rtl="0" hangingPunct="0">
              <a:lnSpc>
                <a:spcPct val="100000"/>
              </a:lnSpc>
              <a:spcBef>
                <a:spcPts val="0"/>
              </a:spcBef>
              <a:spcAft>
                <a:spcPts val="0"/>
              </a:spcAft>
              <a:buNone/>
              <a:tabLst/>
            </a:pPr>
            <a:endParaRPr lang="en-US" sz="2400" b="0" i="0" u="none" strike="noStrike" kern="1200" dirty="0">
              <a:ln>
                <a:noFill/>
              </a:ln>
              <a:latin typeface="Arial" pitchFamily="18"/>
              <a:ea typeface="SimSun" pitchFamily="2"/>
              <a:cs typeface="Lucida Sans" pitchFamily="2"/>
            </a:endParaRPr>
          </a:p>
        </p:txBody>
      </p:sp>
      <p:sp>
        <p:nvSpPr>
          <p:cNvPr id="5" name="Picture Placeholder 4">
            <a:extLst>
              <a:ext uri="{FF2B5EF4-FFF2-40B4-BE49-F238E27FC236}">
                <a16:creationId xmlns:a16="http://schemas.microsoft.com/office/drawing/2014/main" id="{D6568795-B229-A54A-AD7B-B3FA9F866C1B}"/>
              </a:ext>
            </a:extLst>
          </p:cNvPr>
          <p:cNvSpPr>
            <a:spLocks noGrp="1"/>
          </p:cNvSpPr>
          <p:nvPr>
            <p:ph type="pic" sz="quarter" idx="10" hasCustomPrompt="1"/>
          </p:nvPr>
        </p:nvSpPr>
        <p:spPr>
          <a:xfrm>
            <a:off x="766233" y="5441696"/>
            <a:ext cx="902208" cy="902208"/>
          </a:xfrm>
          <a:prstGeom prst="rect">
            <a:avLst/>
          </a:prstGeom>
        </p:spPr>
        <p:txBody>
          <a:bodyPr anchor="ctr" anchorCtr="0"/>
          <a:lstStyle>
            <a:lvl1pPr marL="0" indent="0" algn="ctr">
              <a:buNone/>
              <a:defRPr sz="1067"/>
            </a:lvl1pPr>
          </a:lstStyle>
          <a:p>
            <a:r>
              <a:rPr lang="en-US" dirty="0"/>
              <a:t>Additional Logo</a:t>
            </a:r>
          </a:p>
        </p:txBody>
      </p:sp>
      <p:sp>
        <p:nvSpPr>
          <p:cNvPr id="8" name="Picture Placeholder 4">
            <a:extLst>
              <a:ext uri="{FF2B5EF4-FFF2-40B4-BE49-F238E27FC236}">
                <a16:creationId xmlns:a16="http://schemas.microsoft.com/office/drawing/2014/main" id="{C4802E54-8537-4F42-ADBF-919FB93F330B}"/>
              </a:ext>
            </a:extLst>
          </p:cNvPr>
          <p:cNvSpPr>
            <a:spLocks noGrp="1"/>
          </p:cNvSpPr>
          <p:nvPr>
            <p:ph type="pic" sz="quarter" idx="11" hasCustomPrompt="1"/>
          </p:nvPr>
        </p:nvSpPr>
        <p:spPr>
          <a:xfrm>
            <a:off x="1863831" y="5441696"/>
            <a:ext cx="902208" cy="902208"/>
          </a:xfrm>
          <a:prstGeom prst="rect">
            <a:avLst/>
          </a:prstGeom>
        </p:spPr>
        <p:txBody>
          <a:bodyPr anchor="ctr" anchorCtr="0"/>
          <a:lstStyle>
            <a:lvl1pPr marL="0" indent="0" algn="ctr">
              <a:buNone/>
              <a:defRPr sz="1067"/>
            </a:lvl1pPr>
          </a:lstStyle>
          <a:p>
            <a:r>
              <a:rPr lang="en-US" dirty="0"/>
              <a:t>Additional Logo</a:t>
            </a:r>
          </a:p>
        </p:txBody>
      </p:sp>
      <p:sp>
        <p:nvSpPr>
          <p:cNvPr id="9" name="Picture Placeholder 4">
            <a:extLst>
              <a:ext uri="{FF2B5EF4-FFF2-40B4-BE49-F238E27FC236}">
                <a16:creationId xmlns:a16="http://schemas.microsoft.com/office/drawing/2014/main" id="{7A7C8C4C-FB27-C34B-92BE-3E364F7325E9}"/>
              </a:ext>
            </a:extLst>
          </p:cNvPr>
          <p:cNvSpPr>
            <a:spLocks noGrp="1"/>
          </p:cNvSpPr>
          <p:nvPr>
            <p:ph type="pic" sz="quarter" idx="12" hasCustomPrompt="1"/>
          </p:nvPr>
        </p:nvSpPr>
        <p:spPr>
          <a:xfrm>
            <a:off x="2961428" y="5441696"/>
            <a:ext cx="902208" cy="902208"/>
          </a:xfrm>
          <a:prstGeom prst="rect">
            <a:avLst/>
          </a:prstGeom>
        </p:spPr>
        <p:txBody>
          <a:bodyPr anchor="ctr" anchorCtr="0"/>
          <a:lstStyle>
            <a:lvl1pPr marL="0" indent="0" algn="ctr">
              <a:buNone/>
              <a:defRPr sz="1067"/>
            </a:lvl1pPr>
          </a:lstStyle>
          <a:p>
            <a:r>
              <a:rPr lang="en-US" dirty="0"/>
              <a:t>Additional Logo</a:t>
            </a:r>
          </a:p>
        </p:txBody>
      </p:sp>
    </p:spTree>
    <p:extLst>
      <p:ext uri="{BB962C8B-B14F-4D97-AF65-F5344CB8AC3E}">
        <p14:creationId xmlns:p14="http://schemas.microsoft.com/office/powerpoint/2010/main" val="443297561"/>
      </p:ext>
    </p:extLst>
  </p:cSld>
  <p:clrMapOvr>
    <a:masterClrMapping/>
  </p:clrMapOvr>
  <p:extLst>
    <p:ext uri="{DCECCB84-F9BA-43D5-87BE-67443E8EF086}">
      <p15:sldGuideLst xmlns:p15="http://schemas.microsoft.com/office/powerpoint/2012/main">
        <p15:guide id="1" pos="362">
          <p15:clr>
            <a:srgbClr val="FBAE40"/>
          </p15:clr>
        </p15:guide>
        <p15:guide id="2" orient="horz" pos="2568">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54981" y="1884111"/>
            <a:ext cx="3907676" cy="1223859"/>
          </a:xfrm>
          <a:prstGeom prst="rect">
            <a:avLst/>
          </a:prstGeom>
        </p:spPr>
        <p:txBody>
          <a:bodyPr anchor="b">
            <a:normAutofit/>
          </a:bodyPr>
          <a:lstStyle>
            <a:lvl1pPr algn="l">
              <a:defRPr sz="3600" b="1" i="0">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642642" y="3149691"/>
            <a:ext cx="3875513" cy="983695"/>
          </a:xfrm>
          <a:prstGeom prst="rect">
            <a:avLst/>
          </a:prstGeom>
        </p:spPr>
        <p:txBody>
          <a:bodyPr>
            <a:noAutofit/>
          </a:bodyPr>
          <a:lstStyle>
            <a:lvl1pPr marL="0" indent="0" algn="l">
              <a:lnSpc>
                <a:spcPct val="100000"/>
              </a:lnSpc>
              <a:spcBef>
                <a:spcPts val="0"/>
              </a:spcBef>
              <a:buNone/>
              <a:defRPr sz="2000" b="0" i="0">
                <a:latin typeface="+mn-lt"/>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pic>
        <p:nvPicPr>
          <p:cNvPr id="4" name="Picture 3">
            <a:extLst>
              <a:ext uri="{FF2B5EF4-FFF2-40B4-BE49-F238E27FC236}">
                <a16:creationId xmlns:a16="http://schemas.microsoft.com/office/drawing/2014/main" id="{E7EE494B-B30C-1B46-9EC7-CD340E8E0C4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327648" y="2377440"/>
            <a:ext cx="1853184" cy="1621971"/>
          </a:xfrm>
          <a:prstGeom prst="rect">
            <a:avLst/>
          </a:prstGeom>
          <a:noFill/>
        </p:spPr>
      </p:pic>
      <p:sp>
        <p:nvSpPr>
          <p:cNvPr id="6" name="Picture Placeholder 4">
            <a:extLst>
              <a:ext uri="{FF2B5EF4-FFF2-40B4-BE49-F238E27FC236}">
                <a16:creationId xmlns:a16="http://schemas.microsoft.com/office/drawing/2014/main" id="{58B40288-452E-8F4A-9F3F-AAE57E3643A7}"/>
              </a:ext>
            </a:extLst>
          </p:cNvPr>
          <p:cNvSpPr>
            <a:spLocks noGrp="1"/>
          </p:cNvSpPr>
          <p:nvPr>
            <p:ph type="pic" sz="quarter" idx="10" hasCustomPrompt="1"/>
          </p:nvPr>
        </p:nvSpPr>
        <p:spPr>
          <a:xfrm>
            <a:off x="9107424" y="2377440"/>
            <a:ext cx="1621536" cy="1621536"/>
          </a:xfrm>
          <a:prstGeom prst="rect">
            <a:avLst/>
          </a:prstGeom>
        </p:spPr>
        <p:txBody>
          <a:bodyPr anchor="ctr" anchorCtr="0"/>
          <a:lstStyle>
            <a:lvl1pPr marL="0" indent="0" algn="ctr">
              <a:buNone/>
              <a:defRPr sz="1600"/>
            </a:lvl1pPr>
          </a:lstStyle>
          <a:p>
            <a:r>
              <a:rPr lang="en-US" dirty="0"/>
              <a:t>Additional Logo</a:t>
            </a:r>
          </a:p>
        </p:txBody>
      </p:sp>
      <p:sp>
        <p:nvSpPr>
          <p:cNvPr id="5" name="TextBox 4">
            <a:extLst>
              <a:ext uri="{FF2B5EF4-FFF2-40B4-BE49-F238E27FC236}">
                <a16:creationId xmlns:a16="http://schemas.microsoft.com/office/drawing/2014/main" id="{839323E0-BA7B-AA47-BF5A-C90B975DDAC0}"/>
              </a:ext>
            </a:extLst>
          </p:cNvPr>
          <p:cNvSpPr txBox="1"/>
          <p:nvPr/>
        </p:nvSpPr>
        <p:spPr>
          <a:xfrm>
            <a:off x="8409992" y="2834265"/>
            <a:ext cx="422987" cy="707886"/>
          </a:xfrm>
          <a:prstGeom prst="rect">
            <a:avLst/>
          </a:prstGeom>
          <a:noFill/>
        </p:spPr>
        <p:txBody>
          <a:bodyPr wrap="square" rtlCol="0" anchor="ctr" anchorCtr="0">
            <a:spAutoFit/>
          </a:bodyPr>
          <a:lstStyle/>
          <a:p>
            <a:pPr algn="ctr"/>
            <a:r>
              <a:rPr lang="en-US" sz="4000" b="1" dirty="0"/>
              <a:t>+</a:t>
            </a:r>
          </a:p>
        </p:txBody>
      </p:sp>
    </p:spTree>
    <p:extLst>
      <p:ext uri="{BB962C8B-B14F-4D97-AF65-F5344CB8AC3E}">
        <p14:creationId xmlns:p14="http://schemas.microsoft.com/office/powerpoint/2010/main" val="2688564958"/>
      </p:ext>
    </p:extLst>
  </p:cSld>
  <p:clrMapOvr>
    <a:masterClrMapping/>
  </p:clrMapOvr>
  <p:extLst>
    <p:ext uri="{DCECCB84-F9BA-43D5-87BE-67443E8EF086}">
      <p15:sldGuideLst xmlns:p15="http://schemas.microsoft.com/office/powerpoint/2012/main">
        <p15:guide id="1" pos="362">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Divider Slide #2">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3A4A03-E726-CE4B-AB47-B75155E35EB2}"/>
              </a:ext>
            </a:extLst>
          </p:cNvPr>
          <p:cNvSpPr>
            <a:spLocks noGrp="1"/>
          </p:cNvSpPr>
          <p:nvPr>
            <p:ph type="ctrTitle" hasCustomPrompt="1"/>
          </p:nvPr>
        </p:nvSpPr>
        <p:spPr>
          <a:xfrm>
            <a:off x="391585" y="2938627"/>
            <a:ext cx="11410948" cy="714972"/>
          </a:xfrm>
          <a:prstGeom prst="rect">
            <a:avLst/>
          </a:prstGeom>
        </p:spPr>
        <p:txBody>
          <a:bodyPr anchor="b">
            <a:noAutofit/>
          </a:bodyPr>
          <a:lstStyle>
            <a:lvl1pPr algn="ctr">
              <a:lnSpc>
                <a:spcPct val="100000"/>
              </a:lnSpc>
              <a:defRPr sz="4000" b="1" i="0">
                <a:solidFill>
                  <a:schemeClr val="bg1"/>
                </a:solidFill>
                <a:latin typeface="+mj-lt"/>
              </a:defRPr>
            </a:lvl1pPr>
          </a:lstStyle>
          <a:p>
            <a:r>
              <a:rPr lang="en-US" dirty="0"/>
              <a:t>Click to edit Divider title style</a:t>
            </a:r>
          </a:p>
        </p:txBody>
      </p:sp>
      <p:pic>
        <p:nvPicPr>
          <p:cNvPr id="7" name="Picture 6">
            <a:extLst>
              <a:ext uri="{FF2B5EF4-FFF2-40B4-BE49-F238E27FC236}">
                <a16:creationId xmlns:a16="http://schemas.microsoft.com/office/drawing/2014/main" id="{A346310F-065D-0D4C-ACBA-2E28BF686F0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1"/>
            <a:ext cx="12192000" cy="6053503"/>
          </a:xfrm>
          <a:prstGeom prst="rect">
            <a:avLst/>
          </a:prstGeom>
        </p:spPr>
      </p:pic>
    </p:spTree>
    <p:extLst>
      <p:ext uri="{BB962C8B-B14F-4D97-AF65-F5344CB8AC3E}">
        <p14:creationId xmlns:p14="http://schemas.microsoft.com/office/powerpoint/2010/main" val="416350102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Divider Slide #1">
    <p:bg>
      <p:bgPr>
        <a:solidFill>
          <a:schemeClr val="accent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3A4A03-E726-CE4B-AB47-B75155E35EB2}"/>
              </a:ext>
            </a:extLst>
          </p:cNvPr>
          <p:cNvSpPr>
            <a:spLocks noGrp="1"/>
          </p:cNvSpPr>
          <p:nvPr>
            <p:ph type="ctrTitle" hasCustomPrompt="1"/>
          </p:nvPr>
        </p:nvSpPr>
        <p:spPr>
          <a:xfrm>
            <a:off x="391585" y="2938627"/>
            <a:ext cx="11410948" cy="714972"/>
          </a:xfrm>
          <a:prstGeom prst="rect">
            <a:avLst/>
          </a:prstGeom>
        </p:spPr>
        <p:txBody>
          <a:bodyPr anchor="b">
            <a:noAutofit/>
          </a:bodyPr>
          <a:lstStyle>
            <a:lvl1pPr algn="ctr">
              <a:lnSpc>
                <a:spcPct val="100000"/>
              </a:lnSpc>
              <a:defRPr sz="4000" b="1" i="0">
                <a:solidFill>
                  <a:schemeClr val="bg1"/>
                </a:solidFill>
                <a:latin typeface="+mj-lt"/>
              </a:defRPr>
            </a:lvl1pPr>
          </a:lstStyle>
          <a:p>
            <a:r>
              <a:rPr lang="en-US" dirty="0"/>
              <a:t>Click to edit Divider title style</a:t>
            </a:r>
          </a:p>
        </p:txBody>
      </p:sp>
    </p:spTree>
    <p:extLst>
      <p:ext uri="{BB962C8B-B14F-4D97-AF65-F5344CB8AC3E}">
        <p14:creationId xmlns:p14="http://schemas.microsoft.com/office/powerpoint/2010/main" val="374118991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Divider Slide #3">
    <p:bg>
      <p:bgRef idx="1001">
        <a:schemeClr val="bg1"/>
      </p:bgRef>
    </p:bg>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FC12E247-5BDB-6049-AA83-03843B13C87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3903853"/>
            <a:ext cx="12192000" cy="2597056"/>
          </a:xfrm>
          <a:prstGeom prst="rect">
            <a:avLst/>
          </a:prstGeom>
        </p:spPr>
      </p:pic>
      <p:sp>
        <p:nvSpPr>
          <p:cNvPr id="4" name="Title 1">
            <a:extLst>
              <a:ext uri="{FF2B5EF4-FFF2-40B4-BE49-F238E27FC236}">
                <a16:creationId xmlns:a16="http://schemas.microsoft.com/office/drawing/2014/main" id="{3F3A4A03-E726-CE4B-AB47-B75155E35EB2}"/>
              </a:ext>
            </a:extLst>
          </p:cNvPr>
          <p:cNvSpPr>
            <a:spLocks noGrp="1"/>
          </p:cNvSpPr>
          <p:nvPr>
            <p:ph type="ctrTitle" hasCustomPrompt="1"/>
          </p:nvPr>
        </p:nvSpPr>
        <p:spPr>
          <a:xfrm>
            <a:off x="391584" y="2942861"/>
            <a:ext cx="11410949" cy="714972"/>
          </a:xfrm>
          <a:prstGeom prst="rect">
            <a:avLst/>
          </a:prstGeom>
        </p:spPr>
        <p:txBody>
          <a:bodyPr anchor="b">
            <a:noAutofit/>
          </a:bodyPr>
          <a:lstStyle>
            <a:lvl1pPr algn="ctr">
              <a:lnSpc>
                <a:spcPct val="100000"/>
              </a:lnSpc>
              <a:defRPr sz="4000" b="1" i="0">
                <a:solidFill>
                  <a:schemeClr val="accent2"/>
                </a:solidFill>
                <a:latin typeface="+mj-lt"/>
              </a:defRPr>
            </a:lvl1pPr>
          </a:lstStyle>
          <a:p>
            <a:r>
              <a:rPr lang="en-US" dirty="0"/>
              <a:t>Click to edit Divider title style</a:t>
            </a:r>
          </a:p>
        </p:txBody>
      </p:sp>
    </p:spTree>
    <p:extLst>
      <p:ext uri="{BB962C8B-B14F-4D97-AF65-F5344CB8AC3E}">
        <p14:creationId xmlns:p14="http://schemas.microsoft.com/office/powerpoint/2010/main" val="309265005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908">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Divider Slide #4">
    <p:bg>
      <p:bgRef idx="1001">
        <a:schemeClr val="bg1"/>
      </p:bgRef>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3A4A03-E726-CE4B-AB47-B75155E35EB2}"/>
              </a:ext>
            </a:extLst>
          </p:cNvPr>
          <p:cNvSpPr>
            <a:spLocks noGrp="1"/>
          </p:cNvSpPr>
          <p:nvPr>
            <p:ph type="ctrTitle" hasCustomPrompt="1"/>
          </p:nvPr>
        </p:nvSpPr>
        <p:spPr>
          <a:xfrm>
            <a:off x="391584" y="2942861"/>
            <a:ext cx="11410949" cy="714972"/>
          </a:xfrm>
          <a:prstGeom prst="rect">
            <a:avLst/>
          </a:prstGeom>
        </p:spPr>
        <p:txBody>
          <a:bodyPr anchor="b">
            <a:noAutofit/>
          </a:bodyPr>
          <a:lstStyle>
            <a:lvl1pPr algn="ctr">
              <a:lnSpc>
                <a:spcPct val="100000"/>
              </a:lnSpc>
              <a:defRPr sz="4000" b="1" i="0">
                <a:solidFill>
                  <a:schemeClr val="accent2"/>
                </a:solidFill>
                <a:latin typeface="+mj-lt"/>
              </a:defRPr>
            </a:lvl1pPr>
          </a:lstStyle>
          <a:p>
            <a:r>
              <a:rPr lang="en-US" dirty="0"/>
              <a:t>Click to edit Divider title style</a:t>
            </a:r>
          </a:p>
        </p:txBody>
      </p:sp>
      <p:pic>
        <p:nvPicPr>
          <p:cNvPr id="9" name="Picture 8">
            <a:extLst>
              <a:ext uri="{FF2B5EF4-FFF2-40B4-BE49-F238E27FC236}">
                <a16:creationId xmlns:a16="http://schemas.microsoft.com/office/drawing/2014/main" id="{3E2CE4B5-CD14-EF4B-ACF1-67AF44D6ED5B}"/>
              </a:ext>
            </a:extLst>
          </p:cNvPr>
          <p:cNvPicPr preferRelativeResize="0">
            <a:picLocks/>
          </p:cNvPicPr>
          <p:nvPr/>
        </p:nvPicPr>
        <p:blipFill>
          <a:blip r:embed="rId2" cstate="screen">
            <a:extLst>
              <a:ext uri="{28A0092B-C50C-407E-A947-70E740481C1C}">
                <a14:useLocalDpi xmlns:a14="http://schemas.microsoft.com/office/drawing/2010/main"/>
              </a:ext>
            </a:extLst>
          </a:blip>
          <a:stretch>
            <a:fillRect/>
          </a:stretch>
        </p:blipFill>
        <p:spPr>
          <a:xfrm>
            <a:off x="-1" y="0"/>
            <a:ext cx="12192000" cy="6858000"/>
          </a:xfrm>
          <a:prstGeom prst="rect">
            <a:avLst/>
          </a:prstGeom>
        </p:spPr>
      </p:pic>
    </p:spTree>
    <p:extLst>
      <p:ext uri="{BB962C8B-B14F-4D97-AF65-F5344CB8AC3E}">
        <p14:creationId xmlns:p14="http://schemas.microsoft.com/office/powerpoint/2010/main" val="407048169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90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Text Content">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D988FE8-7BCE-4DCC-AD06-6E2476D85CA8}"/>
              </a:ext>
            </a:extLst>
          </p:cNvPr>
          <p:cNvSpPr>
            <a:spLocks noGrp="1"/>
          </p:cNvSpPr>
          <p:nvPr>
            <p:ph sz="quarter" idx="21"/>
          </p:nvPr>
        </p:nvSpPr>
        <p:spPr>
          <a:xfrm>
            <a:off x="473074" y="914813"/>
            <a:ext cx="11245851" cy="1417320"/>
          </a:xfrm>
          <a:prstGeom prst="rect">
            <a:avLst/>
          </a:prstGeom>
        </p:spPr>
        <p:txBody>
          <a:bodyPr tIns="0" bIns="0" anchor="t"/>
          <a:lstStyle>
            <a:lvl1pPr marL="0" indent="0" algn="l">
              <a:buFont typeface="Arial" panose="020B0604020202020204" pitchFamily="34" charset="0"/>
              <a:buNone/>
              <a:defRPr sz="2200"/>
            </a:lvl1pPr>
          </a:lstStyle>
          <a:p>
            <a:pPr lvl="0"/>
            <a:r>
              <a:rPr lang="en-US"/>
              <a:t>Edit Master text styles</a:t>
            </a:r>
          </a:p>
        </p:txBody>
      </p:sp>
      <p:sp>
        <p:nvSpPr>
          <p:cNvPr id="6" name="Slide Number Placeholder 4">
            <a:extLst>
              <a:ext uri="{FF2B5EF4-FFF2-40B4-BE49-F238E27FC236}">
                <a16:creationId xmlns:a16="http://schemas.microsoft.com/office/drawing/2014/main" id="{E9F538E8-723E-41BE-93B6-5B9E3CDA9310}"/>
              </a:ext>
            </a:extLst>
          </p:cNvPr>
          <p:cNvSpPr>
            <a:spLocks noGrp="1"/>
          </p:cNvSpPr>
          <p:nvPr>
            <p:ph type="sldNum" sz="quarter" idx="4"/>
          </p:nvPr>
        </p:nvSpPr>
        <p:spPr>
          <a:xfrm>
            <a:off x="11693924" y="6487053"/>
            <a:ext cx="254237" cy="142347"/>
          </a:xfrm>
          <a:prstGeom prst="rect">
            <a:avLst/>
          </a:prstGeom>
        </p:spPr>
        <p:txBody>
          <a:bodyPr wrap="none" lIns="45720" tIns="0" rIns="45720" bIns="0" anchor="b" anchorCtr="0">
            <a:spAutoFit/>
          </a:bodyPr>
          <a:lstStyle>
            <a:lvl1pPr algn="ctr">
              <a:defRPr lang="en-US" sz="1000" smtClean="0"/>
            </a:lvl1pPr>
          </a:lstStyle>
          <a:p>
            <a:fld id="{726BF157-BF1F-46B7-963C-2E8A7AD73339}" type="slidenum">
              <a:rPr lang="en-US" smtClean="0"/>
              <a:t>‹#›</a:t>
            </a:fld>
            <a:endParaRPr lang="en-US" dirty="0"/>
          </a:p>
        </p:txBody>
      </p:sp>
      <p:sp>
        <p:nvSpPr>
          <p:cNvPr id="3" name="Title 2">
            <a:extLst>
              <a:ext uri="{FF2B5EF4-FFF2-40B4-BE49-F238E27FC236}">
                <a16:creationId xmlns:a16="http://schemas.microsoft.com/office/drawing/2014/main" id="{715C1E8D-83E2-FC4D-B314-9FA32D43FD0A}"/>
              </a:ext>
            </a:extLst>
          </p:cNvPr>
          <p:cNvSpPr>
            <a:spLocks noGrp="1"/>
          </p:cNvSpPr>
          <p:nvPr>
            <p:ph type="title"/>
          </p:nvPr>
        </p:nvSpPr>
        <p:spPr/>
        <p:txBody>
          <a:bodyPr/>
          <a:lstStyle>
            <a:lvl1pPr>
              <a:defRPr sz="2000"/>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88089637"/>
      </p:ext>
    </p:extLst>
  </p:cSld>
  <p:clrMapOvr>
    <a:masterClrMapping/>
  </p:clrMapOvr>
  <p:extLst>
    <p:ext uri="{DCECCB84-F9BA-43D5-87BE-67443E8EF086}">
      <p15:sldGuideLst xmlns:p15="http://schemas.microsoft.com/office/powerpoint/2012/main"/>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Divider Slide #5">
    <p:bg>
      <p:bgRef idx="1001">
        <a:schemeClr val="bg1"/>
      </p:bgRef>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3A4A03-E726-CE4B-AB47-B75155E35EB2}"/>
              </a:ext>
            </a:extLst>
          </p:cNvPr>
          <p:cNvSpPr>
            <a:spLocks noGrp="1"/>
          </p:cNvSpPr>
          <p:nvPr>
            <p:ph type="ctrTitle" hasCustomPrompt="1"/>
          </p:nvPr>
        </p:nvSpPr>
        <p:spPr>
          <a:xfrm>
            <a:off x="391584" y="2942861"/>
            <a:ext cx="11410949" cy="714972"/>
          </a:xfrm>
          <a:prstGeom prst="rect">
            <a:avLst/>
          </a:prstGeom>
        </p:spPr>
        <p:txBody>
          <a:bodyPr anchor="b">
            <a:noAutofit/>
          </a:bodyPr>
          <a:lstStyle>
            <a:lvl1pPr algn="ctr">
              <a:lnSpc>
                <a:spcPct val="100000"/>
              </a:lnSpc>
              <a:defRPr sz="4000" b="1" i="0">
                <a:solidFill>
                  <a:schemeClr val="accent2"/>
                </a:solidFill>
                <a:latin typeface="+mj-lt"/>
              </a:defRPr>
            </a:lvl1pPr>
          </a:lstStyle>
          <a:p>
            <a:r>
              <a:rPr lang="en-US" dirty="0"/>
              <a:t>Click to edit Divider title style</a:t>
            </a:r>
          </a:p>
        </p:txBody>
      </p:sp>
      <p:pic>
        <p:nvPicPr>
          <p:cNvPr id="15" name="Picture 14" descr="A close up of a logo&#10;&#10;Description automatically generated">
            <a:extLst>
              <a:ext uri="{FF2B5EF4-FFF2-40B4-BE49-F238E27FC236}">
                <a16:creationId xmlns:a16="http://schemas.microsoft.com/office/drawing/2014/main" id="{721FFDC8-CE5F-904C-946A-6E46982BAE2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4857085"/>
            <a:ext cx="12192000" cy="1671560"/>
          </a:xfrm>
          <a:prstGeom prst="rect">
            <a:avLst/>
          </a:prstGeom>
        </p:spPr>
      </p:pic>
    </p:spTree>
    <p:extLst>
      <p:ext uri="{BB962C8B-B14F-4D97-AF65-F5344CB8AC3E}">
        <p14:creationId xmlns:p14="http://schemas.microsoft.com/office/powerpoint/2010/main" val="399889076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908">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Divider Slide #6">
    <p:bg>
      <p:bgRef idx="1001">
        <a:schemeClr val="bg1"/>
      </p:bgRef>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3A4A03-E726-CE4B-AB47-B75155E35EB2}"/>
              </a:ext>
            </a:extLst>
          </p:cNvPr>
          <p:cNvSpPr>
            <a:spLocks noGrp="1"/>
          </p:cNvSpPr>
          <p:nvPr>
            <p:ph type="ctrTitle" hasCustomPrompt="1"/>
          </p:nvPr>
        </p:nvSpPr>
        <p:spPr>
          <a:xfrm>
            <a:off x="2929246" y="2942861"/>
            <a:ext cx="8873287" cy="714972"/>
          </a:xfrm>
          <a:prstGeom prst="rect">
            <a:avLst/>
          </a:prstGeom>
        </p:spPr>
        <p:txBody>
          <a:bodyPr anchor="b">
            <a:noAutofit/>
          </a:bodyPr>
          <a:lstStyle>
            <a:lvl1pPr algn="l">
              <a:lnSpc>
                <a:spcPct val="100000"/>
              </a:lnSpc>
              <a:defRPr sz="4000" b="1" i="0">
                <a:solidFill>
                  <a:schemeClr val="accent2"/>
                </a:solidFill>
                <a:latin typeface="+mj-lt"/>
              </a:defRPr>
            </a:lvl1pPr>
          </a:lstStyle>
          <a:p>
            <a:r>
              <a:rPr lang="en-US" dirty="0"/>
              <a:t>Click to edit Divider title style</a:t>
            </a:r>
          </a:p>
        </p:txBody>
      </p:sp>
      <p:pic>
        <p:nvPicPr>
          <p:cNvPr id="15" name="Picture 14">
            <a:extLst>
              <a:ext uri="{FF2B5EF4-FFF2-40B4-BE49-F238E27FC236}">
                <a16:creationId xmlns:a16="http://schemas.microsoft.com/office/drawing/2014/main" id="{31740427-897E-584A-B4DE-4B9438AF9CC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06946" y="0"/>
            <a:ext cx="1972849" cy="6858000"/>
          </a:xfrm>
          <a:prstGeom prst="rect">
            <a:avLst/>
          </a:prstGeom>
        </p:spPr>
      </p:pic>
    </p:spTree>
    <p:extLst>
      <p:ext uri="{BB962C8B-B14F-4D97-AF65-F5344CB8AC3E}">
        <p14:creationId xmlns:p14="http://schemas.microsoft.com/office/powerpoint/2010/main" val="217315143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908">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Divider Slide #7">
    <p:bg>
      <p:bgRef idx="1001">
        <a:schemeClr val="bg1"/>
      </p:bgRef>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3A4A03-E726-CE4B-AB47-B75155E35EB2}"/>
              </a:ext>
            </a:extLst>
          </p:cNvPr>
          <p:cNvSpPr>
            <a:spLocks noGrp="1"/>
          </p:cNvSpPr>
          <p:nvPr>
            <p:ph type="ctrTitle" hasCustomPrompt="1"/>
          </p:nvPr>
        </p:nvSpPr>
        <p:spPr>
          <a:xfrm>
            <a:off x="391584" y="2942861"/>
            <a:ext cx="4815416" cy="714972"/>
          </a:xfrm>
          <a:prstGeom prst="rect">
            <a:avLst/>
          </a:prstGeom>
        </p:spPr>
        <p:txBody>
          <a:bodyPr anchor="b">
            <a:noAutofit/>
          </a:bodyPr>
          <a:lstStyle>
            <a:lvl1pPr algn="ctr">
              <a:lnSpc>
                <a:spcPct val="100000"/>
              </a:lnSpc>
              <a:defRPr sz="4000" b="1" i="0">
                <a:solidFill>
                  <a:schemeClr val="accent2"/>
                </a:solidFill>
                <a:latin typeface="+mj-lt"/>
              </a:defRPr>
            </a:lvl1pPr>
          </a:lstStyle>
          <a:p>
            <a:r>
              <a:rPr lang="en-US" dirty="0"/>
              <a:t>Click to edit Divider title style</a:t>
            </a:r>
          </a:p>
        </p:txBody>
      </p:sp>
      <p:grpSp>
        <p:nvGrpSpPr>
          <p:cNvPr id="19" name="Group 18">
            <a:extLst>
              <a:ext uri="{FF2B5EF4-FFF2-40B4-BE49-F238E27FC236}">
                <a16:creationId xmlns:a16="http://schemas.microsoft.com/office/drawing/2014/main" id="{4E344AB0-D2EF-9546-9FFA-C5754971864B}"/>
              </a:ext>
            </a:extLst>
          </p:cNvPr>
          <p:cNvGrpSpPr/>
          <p:nvPr/>
        </p:nvGrpSpPr>
        <p:grpSpPr>
          <a:xfrm>
            <a:off x="5333549" y="426935"/>
            <a:ext cx="6488905" cy="6006668"/>
            <a:chOff x="4000161" y="320201"/>
            <a:chExt cx="4866679" cy="4505001"/>
          </a:xfrm>
        </p:grpSpPr>
        <p:sp>
          <p:nvSpPr>
            <p:cNvPr id="15" name="Freeform 14">
              <a:extLst>
                <a:ext uri="{FF2B5EF4-FFF2-40B4-BE49-F238E27FC236}">
                  <a16:creationId xmlns:a16="http://schemas.microsoft.com/office/drawing/2014/main" id="{B9A93E7E-537B-454B-8275-202655EE2880}"/>
                </a:ext>
              </a:extLst>
            </p:cNvPr>
            <p:cNvSpPr/>
            <p:nvPr/>
          </p:nvSpPr>
          <p:spPr>
            <a:xfrm>
              <a:off x="4023219" y="4106521"/>
              <a:ext cx="4816742" cy="718681"/>
            </a:xfrm>
            <a:custGeom>
              <a:avLst/>
              <a:gdLst>
                <a:gd name="connsiteX0" fmla="*/ 3914 w 4816742"/>
                <a:gd name="connsiteY0" fmla="*/ 3910 h 718680"/>
                <a:gd name="connsiteX1" fmla="*/ 4819175 w 4816742"/>
                <a:gd name="connsiteY1" fmla="*/ 3910 h 718680"/>
                <a:gd name="connsiteX2" fmla="*/ 4819175 w 4816742"/>
                <a:gd name="connsiteY2" fmla="*/ 716672 h 718680"/>
                <a:gd name="connsiteX3" fmla="*/ 3914 w 4816742"/>
                <a:gd name="connsiteY3" fmla="*/ 716672 h 718680"/>
              </a:gdLst>
              <a:ahLst/>
              <a:cxnLst>
                <a:cxn ang="0">
                  <a:pos x="connsiteX0" y="connsiteY0"/>
                </a:cxn>
                <a:cxn ang="0">
                  <a:pos x="connsiteX1" y="connsiteY1"/>
                </a:cxn>
                <a:cxn ang="0">
                  <a:pos x="connsiteX2" y="connsiteY2"/>
                </a:cxn>
                <a:cxn ang="0">
                  <a:pos x="connsiteX3" y="connsiteY3"/>
                </a:cxn>
              </a:cxnLst>
              <a:rect l="l" t="t" r="r" b="b"/>
              <a:pathLst>
                <a:path w="4816742" h="718680">
                  <a:moveTo>
                    <a:pt x="3914" y="3910"/>
                  </a:moveTo>
                  <a:lnTo>
                    <a:pt x="4819175" y="3910"/>
                  </a:lnTo>
                  <a:lnTo>
                    <a:pt x="4819175" y="716672"/>
                  </a:lnTo>
                  <a:lnTo>
                    <a:pt x="3914" y="716672"/>
                  </a:lnTo>
                  <a:close/>
                </a:path>
              </a:pathLst>
            </a:custGeom>
            <a:solidFill>
              <a:schemeClr val="accent1"/>
            </a:solidFill>
            <a:ln w="7048" cap="flat">
              <a:noFill/>
              <a:prstDash val="solid"/>
              <a:miter/>
            </a:ln>
          </p:spPr>
          <p:txBody>
            <a:bodyPr rtlCol="0" anchor="ctr"/>
            <a:lstStyle/>
            <a:p>
              <a:endParaRPr lang="en-US" sz="2591" dirty="0"/>
            </a:p>
          </p:txBody>
        </p:sp>
        <p:sp>
          <p:nvSpPr>
            <p:cNvPr id="16" name="Freeform 15">
              <a:extLst>
                <a:ext uri="{FF2B5EF4-FFF2-40B4-BE49-F238E27FC236}">
                  <a16:creationId xmlns:a16="http://schemas.microsoft.com/office/drawing/2014/main" id="{59093D0F-6042-8A4B-BD2E-53B9720AA8C2}"/>
                </a:ext>
              </a:extLst>
            </p:cNvPr>
            <p:cNvSpPr/>
            <p:nvPr/>
          </p:nvSpPr>
          <p:spPr>
            <a:xfrm>
              <a:off x="4023219" y="320201"/>
              <a:ext cx="4816742" cy="718681"/>
            </a:xfrm>
            <a:custGeom>
              <a:avLst/>
              <a:gdLst>
                <a:gd name="connsiteX0" fmla="*/ 3914 w 4816742"/>
                <a:gd name="connsiteY0" fmla="*/ 3910 h 718680"/>
                <a:gd name="connsiteX1" fmla="*/ 4819175 w 4816742"/>
                <a:gd name="connsiteY1" fmla="*/ 3910 h 718680"/>
                <a:gd name="connsiteX2" fmla="*/ 4819175 w 4816742"/>
                <a:gd name="connsiteY2" fmla="*/ 716672 h 718680"/>
                <a:gd name="connsiteX3" fmla="*/ 3914 w 4816742"/>
                <a:gd name="connsiteY3" fmla="*/ 716672 h 718680"/>
              </a:gdLst>
              <a:ahLst/>
              <a:cxnLst>
                <a:cxn ang="0">
                  <a:pos x="connsiteX0" y="connsiteY0"/>
                </a:cxn>
                <a:cxn ang="0">
                  <a:pos x="connsiteX1" y="connsiteY1"/>
                </a:cxn>
                <a:cxn ang="0">
                  <a:pos x="connsiteX2" y="connsiteY2"/>
                </a:cxn>
                <a:cxn ang="0">
                  <a:pos x="connsiteX3" y="connsiteY3"/>
                </a:cxn>
              </a:cxnLst>
              <a:rect l="l" t="t" r="r" b="b"/>
              <a:pathLst>
                <a:path w="4816742" h="718680">
                  <a:moveTo>
                    <a:pt x="3914" y="3910"/>
                  </a:moveTo>
                  <a:lnTo>
                    <a:pt x="4819175" y="3910"/>
                  </a:lnTo>
                  <a:lnTo>
                    <a:pt x="4819175" y="716672"/>
                  </a:lnTo>
                  <a:lnTo>
                    <a:pt x="3914" y="716672"/>
                  </a:lnTo>
                  <a:close/>
                </a:path>
              </a:pathLst>
            </a:custGeom>
            <a:solidFill>
              <a:schemeClr val="accent1"/>
            </a:solidFill>
            <a:ln w="7048" cap="flat">
              <a:noFill/>
              <a:prstDash val="solid"/>
              <a:miter/>
            </a:ln>
          </p:spPr>
          <p:txBody>
            <a:bodyPr rtlCol="0" anchor="ctr"/>
            <a:lstStyle/>
            <a:p>
              <a:endParaRPr lang="en-US" sz="2591" dirty="0"/>
            </a:p>
          </p:txBody>
        </p:sp>
        <p:sp>
          <p:nvSpPr>
            <p:cNvPr id="17" name="Freeform 16">
              <a:extLst>
                <a:ext uri="{FF2B5EF4-FFF2-40B4-BE49-F238E27FC236}">
                  <a16:creationId xmlns:a16="http://schemas.microsoft.com/office/drawing/2014/main" id="{8A0C2160-F167-774D-9F1D-D85012755361}"/>
                </a:ext>
              </a:extLst>
            </p:cNvPr>
            <p:cNvSpPr/>
            <p:nvPr/>
          </p:nvSpPr>
          <p:spPr>
            <a:xfrm>
              <a:off x="4000731" y="2720411"/>
              <a:ext cx="4866109" cy="1148480"/>
            </a:xfrm>
            <a:custGeom>
              <a:avLst/>
              <a:gdLst>
                <a:gd name="connsiteX0" fmla="*/ 68786 w 4866108"/>
                <a:gd name="connsiteY0" fmla="*/ 4248 h 1148480"/>
                <a:gd name="connsiteX1" fmla="*/ 4864306 w 4866108"/>
                <a:gd name="connsiteY1" fmla="*/ 439433 h 1148480"/>
                <a:gd name="connsiteX2" fmla="*/ 4799772 w 4866108"/>
                <a:gd name="connsiteY2" fmla="*/ 1149273 h 1148480"/>
                <a:gd name="connsiteX3" fmla="*/ 4252 w 4866108"/>
                <a:gd name="connsiteY3" fmla="*/ 714088 h 1148480"/>
              </a:gdLst>
              <a:ahLst/>
              <a:cxnLst>
                <a:cxn ang="0">
                  <a:pos x="connsiteX0" y="connsiteY0"/>
                </a:cxn>
                <a:cxn ang="0">
                  <a:pos x="connsiteX1" y="connsiteY1"/>
                </a:cxn>
                <a:cxn ang="0">
                  <a:pos x="connsiteX2" y="connsiteY2"/>
                </a:cxn>
                <a:cxn ang="0">
                  <a:pos x="connsiteX3" y="connsiteY3"/>
                </a:cxn>
              </a:cxnLst>
              <a:rect l="l" t="t" r="r" b="b"/>
              <a:pathLst>
                <a:path w="4866108" h="1148480">
                  <a:moveTo>
                    <a:pt x="68786" y="4248"/>
                  </a:moveTo>
                  <a:lnTo>
                    <a:pt x="4864306" y="439433"/>
                  </a:lnTo>
                  <a:lnTo>
                    <a:pt x="4799772" y="1149273"/>
                  </a:lnTo>
                  <a:lnTo>
                    <a:pt x="4252" y="714088"/>
                  </a:lnTo>
                  <a:close/>
                </a:path>
              </a:pathLst>
            </a:custGeom>
            <a:solidFill>
              <a:schemeClr val="accent1"/>
            </a:solidFill>
            <a:ln w="7048" cap="flat">
              <a:noFill/>
              <a:prstDash val="solid"/>
              <a:miter/>
            </a:ln>
          </p:spPr>
          <p:txBody>
            <a:bodyPr rtlCol="0" anchor="ctr"/>
            <a:lstStyle/>
            <a:p>
              <a:endParaRPr lang="en-US" sz="2591" dirty="0"/>
            </a:p>
          </p:txBody>
        </p:sp>
        <p:sp>
          <p:nvSpPr>
            <p:cNvPr id="18" name="Freeform 17">
              <a:extLst>
                <a:ext uri="{FF2B5EF4-FFF2-40B4-BE49-F238E27FC236}">
                  <a16:creationId xmlns:a16="http://schemas.microsoft.com/office/drawing/2014/main" id="{84CB85E5-A047-9B47-A8C7-79602806E51F}"/>
                </a:ext>
              </a:extLst>
            </p:cNvPr>
            <p:cNvSpPr/>
            <p:nvPr/>
          </p:nvSpPr>
          <p:spPr>
            <a:xfrm>
              <a:off x="4000161" y="1272927"/>
              <a:ext cx="4866109" cy="1162572"/>
            </a:xfrm>
            <a:custGeom>
              <a:avLst/>
              <a:gdLst>
                <a:gd name="connsiteX0" fmla="*/ 4259 w 4866108"/>
                <a:gd name="connsiteY0" fmla="*/ 449474 h 1162571"/>
                <a:gd name="connsiteX1" fmla="*/ 4798856 w 4866108"/>
                <a:gd name="connsiteY1" fmla="*/ 4255 h 1162571"/>
                <a:gd name="connsiteX2" fmla="*/ 4864879 w 4866108"/>
                <a:gd name="connsiteY2" fmla="*/ 713959 h 1162571"/>
                <a:gd name="connsiteX3" fmla="*/ 70282 w 4866108"/>
                <a:gd name="connsiteY3" fmla="*/ 1159177 h 1162571"/>
              </a:gdLst>
              <a:ahLst/>
              <a:cxnLst>
                <a:cxn ang="0">
                  <a:pos x="connsiteX0" y="connsiteY0"/>
                </a:cxn>
                <a:cxn ang="0">
                  <a:pos x="connsiteX1" y="connsiteY1"/>
                </a:cxn>
                <a:cxn ang="0">
                  <a:pos x="connsiteX2" y="connsiteY2"/>
                </a:cxn>
                <a:cxn ang="0">
                  <a:pos x="connsiteX3" y="connsiteY3"/>
                </a:cxn>
              </a:cxnLst>
              <a:rect l="l" t="t" r="r" b="b"/>
              <a:pathLst>
                <a:path w="4866108" h="1162571">
                  <a:moveTo>
                    <a:pt x="4259" y="449474"/>
                  </a:moveTo>
                  <a:lnTo>
                    <a:pt x="4798856" y="4255"/>
                  </a:lnTo>
                  <a:lnTo>
                    <a:pt x="4864879" y="713959"/>
                  </a:lnTo>
                  <a:lnTo>
                    <a:pt x="70282" y="1159177"/>
                  </a:lnTo>
                  <a:close/>
                </a:path>
              </a:pathLst>
            </a:custGeom>
            <a:solidFill>
              <a:schemeClr val="accent1"/>
            </a:solidFill>
            <a:ln w="7048" cap="flat">
              <a:noFill/>
              <a:prstDash val="solid"/>
              <a:miter/>
            </a:ln>
          </p:spPr>
          <p:txBody>
            <a:bodyPr rtlCol="0" anchor="ctr"/>
            <a:lstStyle/>
            <a:p>
              <a:endParaRPr lang="en-US" sz="2591" dirty="0"/>
            </a:p>
          </p:txBody>
        </p:sp>
      </p:grpSp>
    </p:spTree>
    <p:extLst>
      <p:ext uri="{BB962C8B-B14F-4D97-AF65-F5344CB8AC3E}">
        <p14:creationId xmlns:p14="http://schemas.microsoft.com/office/powerpoint/2010/main" val="205709535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908">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Divider Slide #8">
    <p:bg>
      <p:bgRef idx="1001">
        <a:schemeClr val="bg1"/>
      </p:bgRef>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3A4A03-E726-CE4B-AB47-B75155E35EB2}"/>
              </a:ext>
            </a:extLst>
          </p:cNvPr>
          <p:cNvSpPr>
            <a:spLocks noGrp="1"/>
          </p:cNvSpPr>
          <p:nvPr>
            <p:ph type="ctrTitle" hasCustomPrompt="1"/>
          </p:nvPr>
        </p:nvSpPr>
        <p:spPr>
          <a:xfrm>
            <a:off x="391584" y="2942861"/>
            <a:ext cx="4815416" cy="714972"/>
          </a:xfrm>
          <a:prstGeom prst="rect">
            <a:avLst/>
          </a:prstGeom>
        </p:spPr>
        <p:txBody>
          <a:bodyPr anchor="b">
            <a:noAutofit/>
          </a:bodyPr>
          <a:lstStyle>
            <a:lvl1pPr algn="ctr">
              <a:lnSpc>
                <a:spcPct val="100000"/>
              </a:lnSpc>
              <a:defRPr sz="4000" b="1" i="0">
                <a:solidFill>
                  <a:schemeClr val="accent2"/>
                </a:solidFill>
                <a:latin typeface="+mj-lt"/>
              </a:defRPr>
            </a:lvl1pPr>
          </a:lstStyle>
          <a:p>
            <a:r>
              <a:rPr lang="en-US" dirty="0"/>
              <a:t>Click to edit Divider title style</a:t>
            </a:r>
          </a:p>
        </p:txBody>
      </p:sp>
      <p:sp>
        <p:nvSpPr>
          <p:cNvPr id="7" name="Picture Placeholder 4">
            <a:extLst>
              <a:ext uri="{FF2B5EF4-FFF2-40B4-BE49-F238E27FC236}">
                <a16:creationId xmlns:a16="http://schemas.microsoft.com/office/drawing/2014/main" id="{E3F41738-2898-1947-AB76-8D1891C371B0}"/>
              </a:ext>
            </a:extLst>
          </p:cNvPr>
          <p:cNvSpPr>
            <a:spLocks noGrp="1"/>
          </p:cNvSpPr>
          <p:nvPr>
            <p:ph type="pic" sz="quarter" idx="10"/>
          </p:nvPr>
        </p:nvSpPr>
        <p:spPr>
          <a:xfrm>
            <a:off x="5338234" y="0"/>
            <a:ext cx="6853765" cy="6858000"/>
          </a:xfrm>
          <a:prstGeom prst="rect">
            <a:avLst/>
          </a:prstGeom>
          <a:solidFill>
            <a:schemeClr val="accent5"/>
          </a:solidFill>
        </p:spPr>
        <p:txBody>
          <a:bodyPr/>
          <a:lstStyle>
            <a:lvl1pPr marL="0" indent="0">
              <a:buNone/>
              <a:defRPr sz="1333"/>
            </a:lvl1pPr>
          </a:lstStyle>
          <a:p>
            <a:r>
              <a:rPr lang="en-US" dirty="0"/>
              <a:t>Click icon to add picture</a:t>
            </a:r>
          </a:p>
        </p:txBody>
      </p:sp>
    </p:spTree>
    <p:extLst>
      <p:ext uri="{BB962C8B-B14F-4D97-AF65-F5344CB8AC3E}">
        <p14:creationId xmlns:p14="http://schemas.microsoft.com/office/powerpoint/2010/main" val="209870242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908">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entered Text">
    <p:spTree>
      <p:nvGrpSpPr>
        <p:cNvPr id="1" name=""/>
        <p:cNvGrpSpPr/>
        <p:nvPr/>
      </p:nvGrpSpPr>
      <p:grpSpPr>
        <a:xfrm>
          <a:off x="0" y="0"/>
          <a:ext cx="0" cy="0"/>
          <a:chOff x="0" y="0"/>
          <a:chExt cx="0" cy="0"/>
        </a:xfrm>
      </p:grpSpPr>
      <p:sp>
        <p:nvSpPr>
          <p:cNvPr id="11" name="Subtitle 2">
            <a:extLst>
              <a:ext uri="{FF2B5EF4-FFF2-40B4-BE49-F238E27FC236}">
                <a16:creationId xmlns:a16="http://schemas.microsoft.com/office/drawing/2014/main" id="{74C71591-0F67-F741-9B51-A90A7BD42546}"/>
              </a:ext>
            </a:extLst>
          </p:cNvPr>
          <p:cNvSpPr>
            <a:spLocks noGrp="1"/>
          </p:cNvSpPr>
          <p:nvPr>
            <p:ph type="subTitle" idx="1" hasCustomPrompt="1"/>
          </p:nvPr>
        </p:nvSpPr>
        <p:spPr>
          <a:xfrm>
            <a:off x="1909234" y="2386909"/>
            <a:ext cx="8244417" cy="2446184"/>
          </a:xfrm>
          <a:prstGeom prst="rect">
            <a:avLst/>
          </a:prstGeom>
        </p:spPr>
        <p:txBody>
          <a:bodyPr>
            <a:noAutofit/>
          </a:bodyPr>
          <a:lstStyle>
            <a:lvl1pPr marL="0" indent="0" algn="l">
              <a:lnSpc>
                <a:spcPts val="3600"/>
              </a:lnSpc>
              <a:spcBef>
                <a:spcPts val="0"/>
              </a:spcBef>
              <a:buNone/>
              <a:defRPr sz="2400" b="1" i="0">
                <a:latin typeface="+mn-lt"/>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text style</a:t>
            </a:r>
          </a:p>
        </p:txBody>
      </p:sp>
      <p:sp>
        <p:nvSpPr>
          <p:cNvPr id="14" name="Text Placeholder 12">
            <a:extLst>
              <a:ext uri="{FF2B5EF4-FFF2-40B4-BE49-F238E27FC236}">
                <a16:creationId xmlns:a16="http://schemas.microsoft.com/office/drawing/2014/main" id="{C6FFFB50-4B74-2D49-9C04-6C985B13FA70}"/>
              </a:ext>
            </a:extLst>
          </p:cNvPr>
          <p:cNvSpPr>
            <a:spLocks noGrp="1"/>
          </p:cNvSpPr>
          <p:nvPr>
            <p:ph type="body" sz="quarter" idx="13" hasCustomPrompt="1"/>
          </p:nvPr>
        </p:nvSpPr>
        <p:spPr>
          <a:xfrm>
            <a:off x="268223" y="273985"/>
            <a:ext cx="5555020" cy="427567"/>
          </a:xfrm>
          <a:prstGeom prst="rect">
            <a:avLst/>
          </a:prstGeom>
        </p:spPr>
        <p:txBody>
          <a:bodyPr/>
          <a:lstStyle>
            <a:lvl1pPr marL="0" indent="0">
              <a:lnSpc>
                <a:spcPct val="100000"/>
              </a:lnSpc>
              <a:spcBef>
                <a:spcPts val="0"/>
              </a:spcBef>
              <a:buNone/>
              <a:defRPr sz="2000" b="1"/>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headline style</a:t>
            </a:r>
          </a:p>
        </p:txBody>
      </p:sp>
      <p:sp>
        <p:nvSpPr>
          <p:cNvPr id="16" name="Text Placeholder 12">
            <a:extLst>
              <a:ext uri="{FF2B5EF4-FFF2-40B4-BE49-F238E27FC236}">
                <a16:creationId xmlns:a16="http://schemas.microsoft.com/office/drawing/2014/main" id="{383EAB33-129B-4A46-A0BC-F2FD6A4C29AC}"/>
              </a:ext>
            </a:extLst>
          </p:cNvPr>
          <p:cNvSpPr>
            <a:spLocks noGrp="1"/>
          </p:cNvSpPr>
          <p:nvPr>
            <p:ph type="body" sz="quarter" idx="14" hasCustomPrompt="1"/>
          </p:nvPr>
        </p:nvSpPr>
        <p:spPr>
          <a:xfrm>
            <a:off x="1911335" y="1946161"/>
            <a:ext cx="5555020" cy="427567"/>
          </a:xfrm>
          <a:prstGeom prst="rect">
            <a:avLst/>
          </a:prstGeom>
        </p:spPr>
        <p:txBody>
          <a:bodyPr/>
          <a:lstStyle>
            <a:lvl1pPr marL="0" indent="0">
              <a:lnSpc>
                <a:spcPct val="100000"/>
              </a:lnSpc>
              <a:spcBef>
                <a:spcPts val="0"/>
              </a:spcBef>
              <a:buNone/>
              <a:defRPr sz="1800" b="1">
                <a:solidFill>
                  <a:schemeClr val="accent2"/>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subhead style</a:t>
            </a:r>
          </a:p>
        </p:txBody>
      </p:sp>
      <p:sp>
        <p:nvSpPr>
          <p:cNvPr id="22" name="Slide Number Placeholder 9">
            <a:extLst>
              <a:ext uri="{FF2B5EF4-FFF2-40B4-BE49-F238E27FC236}">
                <a16:creationId xmlns:a16="http://schemas.microsoft.com/office/drawing/2014/main" id="{8D4C97EE-87E3-2E47-87C6-939D7A9C57C1}"/>
              </a:ext>
            </a:extLst>
          </p:cNvPr>
          <p:cNvSpPr>
            <a:spLocks noGrp="1"/>
          </p:cNvSpPr>
          <p:nvPr>
            <p:ph type="sldNum" sz="quarter" idx="4"/>
          </p:nvPr>
        </p:nvSpPr>
        <p:spPr>
          <a:xfrm>
            <a:off x="9195148" y="6402222"/>
            <a:ext cx="2743200" cy="366183"/>
          </a:xfrm>
          <a:prstGeom prst="rect">
            <a:avLst/>
          </a:prstGeom>
        </p:spPr>
        <p:txBody>
          <a:bodyPr vert="horz" lIns="91440" tIns="45720" rIns="91440" bIns="45720" rtlCol="0" anchor="ctr"/>
          <a:lstStyle>
            <a:lvl1pPr algn="r">
              <a:defRPr sz="1000">
                <a:solidFill>
                  <a:schemeClr val="tx1"/>
                </a:solidFill>
              </a:defRPr>
            </a:lvl1pPr>
          </a:lstStyle>
          <a:p>
            <a:fld id="{A818769F-49A9-F04E-A4FE-51B7C0E79E9E}" type="slidenum">
              <a:rPr lang="en-US" smtClean="0"/>
              <a:pPr/>
              <a:t>‹#›</a:t>
            </a:fld>
            <a:endParaRPr lang="en-US" dirty="0"/>
          </a:p>
        </p:txBody>
      </p:sp>
      <p:sp>
        <p:nvSpPr>
          <p:cNvPr id="2" name="Footer Placeholder 1">
            <a:extLst>
              <a:ext uri="{FF2B5EF4-FFF2-40B4-BE49-F238E27FC236}">
                <a16:creationId xmlns:a16="http://schemas.microsoft.com/office/drawing/2014/main" id="{F6ABBA19-6FE3-654D-88F5-E49052519802}"/>
              </a:ext>
            </a:extLst>
          </p:cNvPr>
          <p:cNvSpPr>
            <a:spLocks noGrp="1"/>
          </p:cNvSpPr>
          <p:nvPr>
            <p:ph type="ftr" sz="quarter" idx="15"/>
          </p:nvPr>
        </p:nvSpPr>
        <p:spPr/>
        <p:txBody>
          <a:bodyPr/>
          <a:lstStyle/>
          <a:p>
            <a:r>
              <a:rPr lang="en-US" dirty="0">
                <a:latin typeface="Speedee" charset="0"/>
                <a:ea typeface="Speedee" charset="0"/>
                <a:cs typeface="Speedee" charset="0"/>
              </a:rPr>
              <a:t>© McDonald’s 2018 — Confidential</a:t>
            </a:r>
            <a:endParaRPr lang="en-US" dirty="0"/>
          </a:p>
        </p:txBody>
      </p:sp>
    </p:spTree>
    <p:extLst>
      <p:ext uri="{BB962C8B-B14F-4D97-AF65-F5344CB8AC3E}">
        <p14:creationId xmlns:p14="http://schemas.microsoft.com/office/powerpoint/2010/main" val="1930591095"/>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ext with Yellow Border">
    <p:bg>
      <p:bgPr>
        <a:solidFill>
          <a:schemeClr val="bg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3930366F-6689-BC43-A3B9-E58B677414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
            <a:ext cx="12192000" cy="6866759"/>
          </a:xfrm>
          <a:prstGeom prst="rect">
            <a:avLst/>
          </a:prstGeom>
        </p:spPr>
      </p:pic>
      <p:sp>
        <p:nvSpPr>
          <p:cNvPr id="11" name="Subtitle 2">
            <a:extLst>
              <a:ext uri="{FF2B5EF4-FFF2-40B4-BE49-F238E27FC236}">
                <a16:creationId xmlns:a16="http://schemas.microsoft.com/office/drawing/2014/main" id="{74C71591-0F67-F741-9B51-A90A7BD42546}"/>
              </a:ext>
            </a:extLst>
          </p:cNvPr>
          <p:cNvSpPr>
            <a:spLocks noGrp="1"/>
          </p:cNvSpPr>
          <p:nvPr>
            <p:ph type="subTitle" idx="1" hasCustomPrompt="1"/>
          </p:nvPr>
        </p:nvSpPr>
        <p:spPr>
          <a:xfrm>
            <a:off x="4301302" y="2386909"/>
            <a:ext cx="5837481" cy="2446184"/>
          </a:xfrm>
          <a:prstGeom prst="rect">
            <a:avLst/>
          </a:prstGeom>
        </p:spPr>
        <p:txBody>
          <a:bodyPr>
            <a:noAutofit/>
          </a:bodyPr>
          <a:lstStyle>
            <a:lvl1pPr marL="0" indent="0" algn="l">
              <a:lnSpc>
                <a:spcPts val="3600"/>
              </a:lnSpc>
              <a:spcBef>
                <a:spcPts val="0"/>
              </a:spcBef>
              <a:buNone/>
              <a:defRPr sz="2400" b="1" i="0">
                <a:latin typeface="+mn-lt"/>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text</a:t>
            </a:r>
          </a:p>
        </p:txBody>
      </p:sp>
      <p:sp>
        <p:nvSpPr>
          <p:cNvPr id="10" name="Text Placeholder 12">
            <a:extLst>
              <a:ext uri="{FF2B5EF4-FFF2-40B4-BE49-F238E27FC236}">
                <a16:creationId xmlns:a16="http://schemas.microsoft.com/office/drawing/2014/main" id="{97213C4D-620A-FC46-92E0-A159BE3E7C89}"/>
              </a:ext>
            </a:extLst>
          </p:cNvPr>
          <p:cNvSpPr>
            <a:spLocks noGrp="1"/>
          </p:cNvSpPr>
          <p:nvPr>
            <p:ph type="body" sz="quarter" idx="14" hasCustomPrompt="1"/>
          </p:nvPr>
        </p:nvSpPr>
        <p:spPr>
          <a:xfrm>
            <a:off x="1021036" y="2454643"/>
            <a:ext cx="3130377" cy="2012096"/>
          </a:xfrm>
          <a:prstGeom prst="rect">
            <a:avLst/>
          </a:prstGeom>
        </p:spPr>
        <p:txBody>
          <a:bodyPr/>
          <a:lstStyle>
            <a:lvl1pPr marL="0" indent="0">
              <a:lnSpc>
                <a:spcPct val="100000"/>
              </a:lnSpc>
              <a:spcBef>
                <a:spcPts val="0"/>
              </a:spcBef>
              <a:buNone/>
              <a:defRPr sz="2400" b="1">
                <a:solidFill>
                  <a:schemeClr val="accent2"/>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subhead style</a:t>
            </a:r>
          </a:p>
        </p:txBody>
      </p:sp>
    </p:spTree>
    <p:extLst>
      <p:ext uri="{BB962C8B-B14F-4D97-AF65-F5344CB8AC3E}">
        <p14:creationId xmlns:p14="http://schemas.microsoft.com/office/powerpoint/2010/main" val="2221885408"/>
      </p:ext>
    </p:extLst>
  </p:cSld>
  <p:clrMapOvr>
    <a:masterClrMapping/>
  </p:clrMapOvr>
  <p:extLst>
    <p:ext uri="{DCECCB84-F9BA-43D5-87BE-67443E8EF086}">
      <p15:sldGuideLst xmlns:p15="http://schemas.microsoft.com/office/powerpoint/2012/main">
        <p15:guide id="1" orient="horz" pos="1212">
          <p15:clr>
            <a:srgbClr val="FBAE40"/>
          </p15:clr>
        </p15:guide>
        <p15:guide id="2" pos="2088">
          <p15:clr>
            <a:srgbClr val="FBAE40"/>
          </p15:clr>
        </p15:guide>
        <p15:guide id="3" pos="542">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ext with Fry Border">
    <p:bg>
      <p:bgPr>
        <a:solidFill>
          <a:schemeClr val="bg1"/>
        </a:solidFill>
        <a:effectLst/>
      </p:bgPr>
    </p:bg>
    <p:spTree>
      <p:nvGrpSpPr>
        <p:cNvPr id="1" name=""/>
        <p:cNvGrpSpPr/>
        <p:nvPr/>
      </p:nvGrpSpPr>
      <p:grpSpPr>
        <a:xfrm>
          <a:off x="0" y="0"/>
          <a:ext cx="0" cy="0"/>
          <a:chOff x="0" y="0"/>
          <a:chExt cx="0" cy="0"/>
        </a:xfrm>
      </p:grpSpPr>
      <p:sp>
        <p:nvSpPr>
          <p:cNvPr id="11" name="Subtitle 2">
            <a:extLst>
              <a:ext uri="{FF2B5EF4-FFF2-40B4-BE49-F238E27FC236}">
                <a16:creationId xmlns:a16="http://schemas.microsoft.com/office/drawing/2014/main" id="{74C71591-0F67-F741-9B51-A90A7BD42546}"/>
              </a:ext>
            </a:extLst>
          </p:cNvPr>
          <p:cNvSpPr>
            <a:spLocks noGrp="1"/>
          </p:cNvSpPr>
          <p:nvPr>
            <p:ph type="subTitle" idx="1" hasCustomPrompt="1"/>
          </p:nvPr>
        </p:nvSpPr>
        <p:spPr>
          <a:xfrm>
            <a:off x="4301302" y="2386909"/>
            <a:ext cx="5837481" cy="2446184"/>
          </a:xfrm>
          <a:prstGeom prst="rect">
            <a:avLst/>
          </a:prstGeom>
        </p:spPr>
        <p:txBody>
          <a:bodyPr>
            <a:noAutofit/>
          </a:bodyPr>
          <a:lstStyle>
            <a:lvl1pPr marL="0" indent="0" algn="l">
              <a:lnSpc>
                <a:spcPts val="3600"/>
              </a:lnSpc>
              <a:spcBef>
                <a:spcPts val="0"/>
              </a:spcBef>
              <a:buNone/>
              <a:defRPr sz="2400" b="1" i="0">
                <a:latin typeface="+mn-lt"/>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text</a:t>
            </a:r>
          </a:p>
        </p:txBody>
      </p:sp>
      <p:sp>
        <p:nvSpPr>
          <p:cNvPr id="10" name="Text Placeholder 12">
            <a:extLst>
              <a:ext uri="{FF2B5EF4-FFF2-40B4-BE49-F238E27FC236}">
                <a16:creationId xmlns:a16="http://schemas.microsoft.com/office/drawing/2014/main" id="{97213C4D-620A-FC46-92E0-A159BE3E7C89}"/>
              </a:ext>
            </a:extLst>
          </p:cNvPr>
          <p:cNvSpPr>
            <a:spLocks noGrp="1"/>
          </p:cNvSpPr>
          <p:nvPr>
            <p:ph type="body" sz="quarter" idx="14" hasCustomPrompt="1"/>
          </p:nvPr>
        </p:nvSpPr>
        <p:spPr>
          <a:xfrm>
            <a:off x="1021036" y="2454643"/>
            <a:ext cx="3130377" cy="2012096"/>
          </a:xfrm>
          <a:prstGeom prst="rect">
            <a:avLst/>
          </a:prstGeom>
        </p:spPr>
        <p:txBody>
          <a:bodyPr/>
          <a:lstStyle>
            <a:lvl1pPr marL="0" indent="0">
              <a:lnSpc>
                <a:spcPct val="100000"/>
              </a:lnSpc>
              <a:spcBef>
                <a:spcPts val="0"/>
              </a:spcBef>
              <a:buNone/>
              <a:defRPr sz="2400" b="1">
                <a:solidFill>
                  <a:schemeClr val="accent2"/>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subhead style</a:t>
            </a:r>
          </a:p>
        </p:txBody>
      </p:sp>
      <p:pic>
        <p:nvPicPr>
          <p:cNvPr id="6" name="Picture 5">
            <a:extLst>
              <a:ext uri="{FF2B5EF4-FFF2-40B4-BE49-F238E27FC236}">
                <a16:creationId xmlns:a16="http://schemas.microsoft.com/office/drawing/2014/main" id="{C18ABDAD-7C1F-FB4D-83AB-2F6DAECCF279}"/>
              </a:ext>
            </a:extLst>
          </p:cNvPr>
          <p:cNvPicPr preferRelativeResize="0">
            <a:picLocks/>
          </p:cNvPicPr>
          <p:nvPr/>
        </p:nvPicPr>
        <p:blipFill>
          <a:blip r:embed="rId2" cstate="screen">
            <a:extLst>
              <a:ext uri="{28A0092B-C50C-407E-A947-70E740481C1C}">
                <a14:useLocalDpi xmlns:a14="http://schemas.microsoft.com/office/drawing/2010/main"/>
              </a:ext>
            </a:extLst>
          </a:blip>
          <a:stretch>
            <a:fillRect/>
          </a:stretch>
        </p:blipFill>
        <p:spPr>
          <a:xfrm>
            <a:off x="-1" y="0"/>
            <a:ext cx="12192000" cy="6866467"/>
          </a:xfrm>
          <a:prstGeom prst="rect">
            <a:avLst/>
          </a:prstGeom>
        </p:spPr>
      </p:pic>
    </p:spTree>
    <p:extLst>
      <p:ext uri="{BB962C8B-B14F-4D97-AF65-F5344CB8AC3E}">
        <p14:creationId xmlns:p14="http://schemas.microsoft.com/office/powerpoint/2010/main" val="3213288395"/>
      </p:ext>
    </p:extLst>
  </p:cSld>
  <p:clrMapOvr>
    <a:masterClrMapping/>
  </p:clrMapOvr>
  <p:extLst>
    <p:ext uri="{DCECCB84-F9BA-43D5-87BE-67443E8EF086}">
      <p15:sldGuideLst xmlns:p15="http://schemas.microsoft.com/office/powerpoint/2012/main">
        <p15:guide id="1" orient="horz" pos="1212">
          <p15:clr>
            <a:srgbClr val="FBAE40"/>
          </p15:clr>
        </p15:guide>
        <p15:guide id="2" pos="2088">
          <p15:clr>
            <a:srgbClr val="FBAE40"/>
          </p15:clr>
        </p15:guide>
        <p15:guide id="3" pos="542">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Centered Text with Fry Border">
    <p:bg>
      <p:bgPr>
        <a:solidFill>
          <a:schemeClr val="bg1"/>
        </a:solidFill>
        <a:effectLst/>
      </p:bgPr>
    </p:bg>
    <p:spTree>
      <p:nvGrpSpPr>
        <p:cNvPr id="1" name=""/>
        <p:cNvGrpSpPr/>
        <p:nvPr/>
      </p:nvGrpSpPr>
      <p:grpSpPr>
        <a:xfrm>
          <a:off x="0" y="0"/>
          <a:ext cx="0" cy="0"/>
          <a:chOff x="0" y="0"/>
          <a:chExt cx="0" cy="0"/>
        </a:xfrm>
      </p:grpSpPr>
      <p:sp>
        <p:nvSpPr>
          <p:cNvPr id="11" name="Subtitle 2">
            <a:extLst>
              <a:ext uri="{FF2B5EF4-FFF2-40B4-BE49-F238E27FC236}">
                <a16:creationId xmlns:a16="http://schemas.microsoft.com/office/drawing/2014/main" id="{74C71591-0F67-F741-9B51-A90A7BD42546}"/>
              </a:ext>
            </a:extLst>
          </p:cNvPr>
          <p:cNvSpPr>
            <a:spLocks noGrp="1"/>
          </p:cNvSpPr>
          <p:nvPr>
            <p:ph type="subTitle" idx="1" hasCustomPrompt="1"/>
          </p:nvPr>
        </p:nvSpPr>
        <p:spPr>
          <a:xfrm>
            <a:off x="3383280" y="2060449"/>
            <a:ext cx="5425440" cy="942947"/>
          </a:xfrm>
          <a:prstGeom prst="rect">
            <a:avLst/>
          </a:prstGeom>
        </p:spPr>
        <p:txBody>
          <a:bodyPr>
            <a:noAutofit/>
          </a:bodyPr>
          <a:lstStyle>
            <a:lvl1pPr marL="0" indent="0" algn="ctr">
              <a:lnSpc>
                <a:spcPts val="3200"/>
              </a:lnSpc>
              <a:spcBef>
                <a:spcPts val="0"/>
              </a:spcBef>
              <a:buNone/>
              <a:defRPr sz="2800" b="1" i="0">
                <a:latin typeface="+mn-lt"/>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text</a:t>
            </a:r>
          </a:p>
        </p:txBody>
      </p:sp>
      <p:sp>
        <p:nvSpPr>
          <p:cNvPr id="8" name="Text Placeholder 4">
            <a:extLst>
              <a:ext uri="{FF2B5EF4-FFF2-40B4-BE49-F238E27FC236}">
                <a16:creationId xmlns:a16="http://schemas.microsoft.com/office/drawing/2014/main" id="{23AD503D-31CE-1846-A6A6-6F12C4506704}"/>
              </a:ext>
            </a:extLst>
          </p:cNvPr>
          <p:cNvSpPr>
            <a:spLocks noGrp="1"/>
          </p:cNvSpPr>
          <p:nvPr>
            <p:ph type="body" sz="quarter" idx="17"/>
          </p:nvPr>
        </p:nvSpPr>
        <p:spPr>
          <a:xfrm>
            <a:off x="3383280" y="3108960"/>
            <a:ext cx="5425440" cy="2716539"/>
          </a:xfrm>
          <a:prstGeom prst="rect">
            <a:avLst/>
          </a:prstGeom>
        </p:spPr>
        <p:txBody>
          <a:bodyPr/>
          <a:lstStyle>
            <a:lvl1pPr marL="0" indent="0" algn="ctr">
              <a:lnSpc>
                <a:spcPts val="2200"/>
              </a:lnSpc>
              <a:spcBef>
                <a:spcPts val="800"/>
              </a:spcBef>
              <a:buFontTx/>
              <a:buNone/>
              <a:tabLst/>
              <a:defRPr sz="1800"/>
            </a:lvl1pPr>
            <a:lvl2pPr marL="340774" indent="0">
              <a:lnSpc>
                <a:spcPct val="100000"/>
              </a:lnSpc>
              <a:spcBef>
                <a:spcPts val="400"/>
              </a:spcBef>
              <a:buClr>
                <a:schemeClr val="accent1"/>
              </a:buClr>
              <a:buSzPct val="120000"/>
              <a:buFontTx/>
              <a:buNone/>
              <a:tabLst/>
              <a:defRPr sz="1867"/>
            </a:lvl2pPr>
          </a:lstStyle>
          <a:p>
            <a:pPr lvl="0"/>
            <a:r>
              <a:rPr lang="en-US"/>
              <a:t>Edit Master text styles</a:t>
            </a:r>
          </a:p>
        </p:txBody>
      </p:sp>
      <p:pic>
        <p:nvPicPr>
          <p:cNvPr id="10" name="Picture 9">
            <a:extLst>
              <a:ext uri="{FF2B5EF4-FFF2-40B4-BE49-F238E27FC236}">
                <a16:creationId xmlns:a16="http://schemas.microsoft.com/office/drawing/2014/main" id="{00E52CEC-8ACF-5E4A-BB6D-B298008AF407}"/>
              </a:ext>
            </a:extLst>
          </p:cNvPr>
          <p:cNvPicPr preferRelativeResize="0">
            <a:picLocks/>
          </p:cNvPicPr>
          <p:nvPr/>
        </p:nvPicPr>
        <p:blipFill>
          <a:blip r:embed="rId2" cstate="screen">
            <a:extLst>
              <a:ext uri="{28A0092B-C50C-407E-A947-70E740481C1C}">
                <a14:useLocalDpi xmlns:a14="http://schemas.microsoft.com/office/drawing/2010/main"/>
              </a:ext>
            </a:extLst>
          </a:blip>
          <a:stretch>
            <a:fillRect/>
          </a:stretch>
        </p:blipFill>
        <p:spPr>
          <a:xfrm>
            <a:off x="-1" y="0"/>
            <a:ext cx="12192000" cy="6866467"/>
          </a:xfrm>
          <a:prstGeom prst="rect">
            <a:avLst/>
          </a:prstGeom>
        </p:spPr>
      </p:pic>
    </p:spTree>
    <p:extLst>
      <p:ext uri="{BB962C8B-B14F-4D97-AF65-F5344CB8AC3E}">
        <p14:creationId xmlns:p14="http://schemas.microsoft.com/office/powerpoint/2010/main" val="4283707145"/>
      </p:ext>
    </p:extLst>
  </p:cSld>
  <p:clrMapOvr>
    <a:masterClrMapping/>
  </p:clrMapOvr>
  <p:extLst>
    <p:ext uri="{DCECCB84-F9BA-43D5-87BE-67443E8EF086}">
      <p15:sldGuideLst xmlns:p15="http://schemas.microsoft.com/office/powerpoint/2012/main">
        <p15:guide id="1" orient="horz" pos="1212">
          <p15:clr>
            <a:srgbClr val="FBAE40"/>
          </p15:clr>
        </p15:guide>
        <p15:guide id="2" pos="2088">
          <p15:clr>
            <a:srgbClr val="FBAE40"/>
          </p15:clr>
        </p15:guide>
        <p15:guide id="3" pos="542">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1_Divider Slide #1">
    <p:bg>
      <p:bgPr>
        <a:solidFill>
          <a:schemeClr val="accent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C8438E4-ADAD-E540-849D-E23DB83E256C}"/>
              </a:ext>
            </a:extLst>
          </p:cNvPr>
          <p:cNvSpPr>
            <a:spLocks noGrp="1"/>
          </p:cNvSpPr>
          <p:nvPr>
            <p:ph type="subTitle" idx="1" hasCustomPrompt="1"/>
          </p:nvPr>
        </p:nvSpPr>
        <p:spPr>
          <a:xfrm>
            <a:off x="3383280" y="2292096"/>
            <a:ext cx="5425440" cy="2510363"/>
          </a:xfrm>
          <a:prstGeom prst="rect">
            <a:avLst/>
          </a:prstGeom>
        </p:spPr>
        <p:txBody>
          <a:bodyPr>
            <a:noAutofit/>
          </a:bodyPr>
          <a:lstStyle>
            <a:lvl1pPr marL="0" indent="0" algn="ctr">
              <a:lnSpc>
                <a:spcPts val="3200"/>
              </a:lnSpc>
              <a:spcBef>
                <a:spcPts val="0"/>
              </a:spcBef>
              <a:buNone/>
              <a:defRPr sz="2800" b="1" i="0">
                <a:solidFill>
                  <a:schemeClr val="bg1"/>
                </a:solidFill>
                <a:latin typeface="+mn-lt"/>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text</a:t>
            </a:r>
          </a:p>
        </p:txBody>
      </p:sp>
      <p:sp>
        <p:nvSpPr>
          <p:cNvPr id="8" name="Text Placeholder 7">
            <a:extLst>
              <a:ext uri="{FF2B5EF4-FFF2-40B4-BE49-F238E27FC236}">
                <a16:creationId xmlns:a16="http://schemas.microsoft.com/office/drawing/2014/main" id="{D4755D3F-8EDE-AE40-B182-138C0AE3373E}"/>
              </a:ext>
            </a:extLst>
          </p:cNvPr>
          <p:cNvSpPr>
            <a:spLocks noGrp="1"/>
          </p:cNvSpPr>
          <p:nvPr>
            <p:ph type="body" sz="quarter" idx="10" hasCustomPrompt="1"/>
          </p:nvPr>
        </p:nvSpPr>
        <p:spPr>
          <a:xfrm>
            <a:off x="5857313" y="4519033"/>
            <a:ext cx="2728383" cy="268559"/>
          </a:xfrm>
          <a:prstGeom prst="rect">
            <a:avLst/>
          </a:prstGeom>
        </p:spPr>
        <p:txBody>
          <a:bodyPr/>
          <a:lstStyle>
            <a:lvl1pPr marL="0" indent="0" algn="r">
              <a:buNone/>
              <a:defRPr sz="1200" b="1"/>
            </a:lvl1pPr>
            <a:lvl2pPr marL="457189" indent="0">
              <a:buNone/>
              <a:defRPr/>
            </a:lvl2pPr>
            <a:lvl3pPr marL="914377" indent="0">
              <a:buNone/>
              <a:defRPr/>
            </a:lvl3pPr>
            <a:lvl4pPr marL="1371566" indent="0">
              <a:buNone/>
              <a:defRPr/>
            </a:lvl4pPr>
            <a:lvl5pPr marL="1828754" indent="0">
              <a:buNone/>
              <a:defRPr/>
            </a:lvl5pPr>
          </a:lstStyle>
          <a:p>
            <a:pPr lvl="0"/>
            <a:r>
              <a:rPr lang="en-US" dirty="0"/>
              <a:t>— Name Goes Here</a:t>
            </a:r>
          </a:p>
        </p:txBody>
      </p:sp>
      <p:pic>
        <p:nvPicPr>
          <p:cNvPr id="9" name="Picture 8" descr="Open quote">
            <a:extLst>
              <a:ext uri="{FF2B5EF4-FFF2-40B4-BE49-F238E27FC236}">
                <a16:creationId xmlns:a16="http://schemas.microsoft.com/office/drawing/2014/main" id="{B67532DF-0B48-A245-A04D-F3AB30D8158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402491" y="2067730"/>
            <a:ext cx="1004391" cy="721101"/>
          </a:xfrm>
          <a:prstGeom prst="rect">
            <a:avLst/>
          </a:prstGeom>
        </p:spPr>
      </p:pic>
      <p:pic>
        <p:nvPicPr>
          <p:cNvPr id="12" name="Picture 11" descr="A picture containing vector graphics&#10;&#10;Description automatically generated">
            <a:extLst>
              <a:ext uri="{FF2B5EF4-FFF2-40B4-BE49-F238E27FC236}">
                <a16:creationId xmlns:a16="http://schemas.microsoft.com/office/drawing/2014/main" id="{2866E834-E505-BB48-96A0-5F332E277D0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785365" y="3988738"/>
            <a:ext cx="1008289" cy="723900"/>
          </a:xfrm>
          <a:prstGeom prst="rect">
            <a:avLst/>
          </a:prstGeom>
        </p:spPr>
      </p:pic>
    </p:spTree>
    <p:extLst>
      <p:ext uri="{BB962C8B-B14F-4D97-AF65-F5344CB8AC3E}">
        <p14:creationId xmlns:p14="http://schemas.microsoft.com/office/powerpoint/2010/main" val="73081288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Fancy Bullet Text">
    <p:spTree>
      <p:nvGrpSpPr>
        <p:cNvPr id="1" name=""/>
        <p:cNvGrpSpPr/>
        <p:nvPr/>
      </p:nvGrpSpPr>
      <p:grpSpPr>
        <a:xfrm>
          <a:off x="0" y="0"/>
          <a:ext cx="0" cy="0"/>
          <a:chOff x="0" y="0"/>
          <a:chExt cx="0" cy="0"/>
        </a:xfrm>
      </p:grpSpPr>
      <p:sp>
        <p:nvSpPr>
          <p:cNvPr id="14" name="Text Placeholder 12">
            <a:extLst>
              <a:ext uri="{FF2B5EF4-FFF2-40B4-BE49-F238E27FC236}">
                <a16:creationId xmlns:a16="http://schemas.microsoft.com/office/drawing/2014/main" id="{C6FFFB50-4B74-2D49-9C04-6C985B13FA70}"/>
              </a:ext>
            </a:extLst>
          </p:cNvPr>
          <p:cNvSpPr>
            <a:spLocks noGrp="1"/>
          </p:cNvSpPr>
          <p:nvPr>
            <p:ph type="body" sz="quarter" idx="13" hasCustomPrompt="1"/>
          </p:nvPr>
        </p:nvSpPr>
        <p:spPr>
          <a:xfrm>
            <a:off x="268223" y="273985"/>
            <a:ext cx="5555020" cy="427567"/>
          </a:xfrm>
          <a:prstGeom prst="rect">
            <a:avLst/>
          </a:prstGeom>
        </p:spPr>
        <p:txBody>
          <a:bodyPr/>
          <a:lstStyle>
            <a:lvl1pPr marL="0" indent="0">
              <a:lnSpc>
                <a:spcPct val="100000"/>
              </a:lnSpc>
              <a:spcBef>
                <a:spcPts val="0"/>
              </a:spcBef>
              <a:buNone/>
              <a:defRPr sz="2000" b="1"/>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headline style</a:t>
            </a:r>
          </a:p>
        </p:txBody>
      </p:sp>
      <p:sp>
        <p:nvSpPr>
          <p:cNvPr id="16" name="Text Placeholder 12">
            <a:extLst>
              <a:ext uri="{FF2B5EF4-FFF2-40B4-BE49-F238E27FC236}">
                <a16:creationId xmlns:a16="http://schemas.microsoft.com/office/drawing/2014/main" id="{383EAB33-129B-4A46-A0BC-F2FD6A4C29AC}"/>
              </a:ext>
            </a:extLst>
          </p:cNvPr>
          <p:cNvSpPr>
            <a:spLocks noGrp="1"/>
          </p:cNvSpPr>
          <p:nvPr>
            <p:ph type="body" sz="quarter" idx="14" hasCustomPrompt="1"/>
          </p:nvPr>
        </p:nvSpPr>
        <p:spPr>
          <a:xfrm>
            <a:off x="1911335" y="1463041"/>
            <a:ext cx="8242316" cy="427567"/>
          </a:xfrm>
          <a:prstGeom prst="rect">
            <a:avLst/>
          </a:prstGeom>
        </p:spPr>
        <p:txBody>
          <a:bodyPr/>
          <a:lstStyle>
            <a:lvl1pPr marL="0" indent="0">
              <a:lnSpc>
                <a:spcPct val="100000"/>
              </a:lnSpc>
              <a:spcBef>
                <a:spcPts val="0"/>
              </a:spcBef>
              <a:buNone/>
              <a:defRPr sz="28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subhead style</a:t>
            </a:r>
          </a:p>
        </p:txBody>
      </p:sp>
      <p:sp>
        <p:nvSpPr>
          <p:cNvPr id="3" name="Text Placeholder 2">
            <a:extLst>
              <a:ext uri="{FF2B5EF4-FFF2-40B4-BE49-F238E27FC236}">
                <a16:creationId xmlns:a16="http://schemas.microsoft.com/office/drawing/2014/main" id="{0C350108-A035-0A43-9396-740335D07ECA}"/>
              </a:ext>
            </a:extLst>
          </p:cNvPr>
          <p:cNvSpPr>
            <a:spLocks noGrp="1"/>
          </p:cNvSpPr>
          <p:nvPr>
            <p:ph type="body" sz="quarter" idx="16"/>
          </p:nvPr>
        </p:nvSpPr>
        <p:spPr>
          <a:xfrm>
            <a:off x="1917467" y="2311470"/>
            <a:ext cx="8261583" cy="3583516"/>
          </a:xfrm>
          <a:prstGeom prst="rect">
            <a:avLst/>
          </a:prstGeom>
        </p:spPr>
        <p:txBody>
          <a:bodyPr/>
          <a:lstStyle>
            <a:lvl1pPr marL="266693" indent="-266693">
              <a:lnSpc>
                <a:spcPct val="100000"/>
              </a:lnSpc>
              <a:spcBef>
                <a:spcPts val="1200"/>
              </a:spcBef>
              <a:buFontTx/>
              <a:buBlip>
                <a:blip r:embed="rId2"/>
              </a:buBlip>
              <a:tabLst/>
              <a:defRPr sz="1800"/>
            </a:lvl1pPr>
            <a:lvl2pPr marL="461422" indent="-173562">
              <a:lnSpc>
                <a:spcPct val="100000"/>
              </a:lnSpc>
              <a:spcBef>
                <a:spcPts val="400"/>
              </a:spcBef>
              <a:buClr>
                <a:schemeClr val="accent2"/>
              </a:buClr>
              <a:buSzPct val="120000"/>
              <a:tabLst/>
              <a:defRPr sz="1800"/>
            </a:lvl2pPr>
            <a:lvl3pPr marL="914377" indent="0">
              <a:buNone/>
              <a:defRPr sz="1800"/>
            </a:lvl3pPr>
            <a:lvl4pPr>
              <a:defRPr sz="1800"/>
            </a:lvl4pPr>
            <a:lvl5pPr>
              <a:defRPr sz="1800"/>
            </a:lvl5pPr>
          </a:lstStyle>
          <a:p>
            <a:pPr lvl="0"/>
            <a:r>
              <a:rPr lang="en-US"/>
              <a:t>Edit Master text styles</a:t>
            </a:r>
          </a:p>
          <a:p>
            <a:pPr lvl="1"/>
            <a:r>
              <a:rPr lang="en-US"/>
              <a:t>Second level</a:t>
            </a:r>
          </a:p>
        </p:txBody>
      </p:sp>
      <p:sp>
        <p:nvSpPr>
          <p:cNvPr id="7" name="Slide Number Placeholder 9">
            <a:extLst>
              <a:ext uri="{FF2B5EF4-FFF2-40B4-BE49-F238E27FC236}">
                <a16:creationId xmlns:a16="http://schemas.microsoft.com/office/drawing/2014/main" id="{48EBD132-2CB2-9E40-A700-11FA99FCC74D}"/>
              </a:ext>
            </a:extLst>
          </p:cNvPr>
          <p:cNvSpPr>
            <a:spLocks noGrp="1"/>
          </p:cNvSpPr>
          <p:nvPr>
            <p:ph type="sldNum" sz="quarter" idx="4"/>
          </p:nvPr>
        </p:nvSpPr>
        <p:spPr>
          <a:xfrm>
            <a:off x="9195148" y="6402222"/>
            <a:ext cx="2743200" cy="366183"/>
          </a:xfrm>
          <a:prstGeom prst="rect">
            <a:avLst/>
          </a:prstGeom>
        </p:spPr>
        <p:txBody>
          <a:bodyPr vert="horz" lIns="91440" tIns="45720" rIns="91440" bIns="45720" rtlCol="0" anchor="ctr"/>
          <a:lstStyle>
            <a:lvl1pPr algn="r">
              <a:defRPr sz="1000">
                <a:solidFill>
                  <a:schemeClr val="tx1"/>
                </a:solidFill>
              </a:defRPr>
            </a:lvl1pPr>
          </a:lstStyle>
          <a:p>
            <a:fld id="{A818769F-49A9-F04E-A4FE-51B7C0E79E9E}" type="slidenum">
              <a:rPr lang="en-US" smtClean="0"/>
              <a:pPr/>
              <a:t>‹#›</a:t>
            </a:fld>
            <a:endParaRPr lang="en-US" dirty="0"/>
          </a:p>
        </p:txBody>
      </p:sp>
      <p:sp>
        <p:nvSpPr>
          <p:cNvPr id="15" name="Footer Placeholder 14">
            <a:extLst>
              <a:ext uri="{FF2B5EF4-FFF2-40B4-BE49-F238E27FC236}">
                <a16:creationId xmlns:a16="http://schemas.microsoft.com/office/drawing/2014/main" id="{D6844760-E4DC-2647-B7E7-D8821BE58D13}"/>
              </a:ext>
            </a:extLst>
          </p:cNvPr>
          <p:cNvSpPr>
            <a:spLocks noGrp="1"/>
          </p:cNvSpPr>
          <p:nvPr>
            <p:ph type="ftr" sz="quarter" idx="17"/>
          </p:nvPr>
        </p:nvSpPr>
        <p:spPr/>
        <p:txBody>
          <a:bodyPr/>
          <a:lstStyle/>
          <a:p>
            <a:r>
              <a:rPr lang="en-US" dirty="0">
                <a:latin typeface="Speedee" charset="0"/>
                <a:ea typeface="Speedee" charset="0"/>
                <a:cs typeface="Speedee" charset="0"/>
              </a:rPr>
              <a:t>© McDonald’s 2018 — Confidential</a:t>
            </a:r>
            <a:endParaRPr lang="en-US" dirty="0"/>
          </a:p>
        </p:txBody>
      </p:sp>
    </p:spTree>
    <p:extLst>
      <p:ext uri="{BB962C8B-B14F-4D97-AF65-F5344CB8AC3E}">
        <p14:creationId xmlns:p14="http://schemas.microsoft.com/office/powerpoint/2010/main" val="3166989570"/>
      </p:ext>
    </p:extLst>
  </p:cSld>
  <p:clrMapOvr>
    <a:masterClrMapping/>
  </p:clrMapOvr>
  <p:extLst>
    <p:ext uri="{DCECCB84-F9BA-43D5-87BE-67443E8EF086}">
      <p15:sldGuideLst xmlns:p15="http://schemas.microsoft.com/office/powerpoint/2012/main">
        <p15:guide id="1" pos="103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Text Content 3 up">
    <p:bg>
      <p:bgPr>
        <a:solidFill>
          <a:schemeClr val="bg1"/>
        </a:solidFill>
        <a:effectLst/>
      </p:bgPr>
    </p:bg>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E9F538E8-723E-41BE-93B6-5B9E3CDA9310}"/>
              </a:ext>
            </a:extLst>
          </p:cNvPr>
          <p:cNvSpPr>
            <a:spLocks noGrp="1"/>
          </p:cNvSpPr>
          <p:nvPr>
            <p:ph type="sldNum" sz="quarter" idx="4"/>
          </p:nvPr>
        </p:nvSpPr>
        <p:spPr>
          <a:xfrm>
            <a:off x="11693924" y="6487053"/>
            <a:ext cx="254237" cy="142347"/>
          </a:xfrm>
          <a:prstGeom prst="rect">
            <a:avLst/>
          </a:prstGeom>
        </p:spPr>
        <p:txBody>
          <a:bodyPr wrap="none" lIns="45720" tIns="0" rIns="45720" bIns="0" anchor="b" anchorCtr="0">
            <a:spAutoFit/>
          </a:bodyPr>
          <a:lstStyle>
            <a:lvl1pPr algn="ctr">
              <a:defRPr lang="en-US" sz="1000" smtClean="0"/>
            </a:lvl1pPr>
          </a:lstStyle>
          <a:p>
            <a:fld id="{726BF157-BF1F-46B7-963C-2E8A7AD73339}" type="slidenum">
              <a:rPr lang="en-US" smtClean="0"/>
              <a:t>‹#›</a:t>
            </a:fld>
            <a:endParaRPr lang="en-US" dirty="0"/>
          </a:p>
        </p:txBody>
      </p:sp>
      <p:sp>
        <p:nvSpPr>
          <p:cNvPr id="2" name="Title 1">
            <a:extLst>
              <a:ext uri="{FF2B5EF4-FFF2-40B4-BE49-F238E27FC236}">
                <a16:creationId xmlns:a16="http://schemas.microsoft.com/office/drawing/2014/main" id="{E3628E9C-9F91-0C4D-9FC8-C8EA50B0E6EE}"/>
              </a:ext>
            </a:extLst>
          </p:cNvPr>
          <p:cNvSpPr>
            <a:spLocks noGrp="1"/>
          </p:cNvSpPr>
          <p:nvPr>
            <p:ph type="title"/>
          </p:nvPr>
        </p:nvSpPr>
        <p:spPr/>
        <p:txBody>
          <a:bodyPr/>
          <a:lstStyle>
            <a:lvl1pPr>
              <a:defRPr sz="2000"/>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50F5285D-A081-294C-8B7C-643CD3093B96}"/>
              </a:ext>
            </a:extLst>
          </p:cNvPr>
          <p:cNvSpPr>
            <a:spLocks noGrp="1"/>
          </p:cNvSpPr>
          <p:nvPr>
            <p:ph sz="quarter" idx="22"/>
          </p:nvPr>
        </p:nvSpPr>
        <p:spPr>
          <a:xfrm>
            <a:off x="494278" y="3310622"/>
            <a:ext cx="3361442" cy="3090178"/>
          </a:xfrm>
          <a:custGeom>
            <a:avLst/>
            <a:gdLst>
              <a:gd name="connsiteX0" fmla="*/ 0 w 3154363"/>
              <a:gd name="connsiteY0" fmla="*/ 325720 h 3181618"/>
              <a:gd name="connsiteX1" fmla="*/ 325720 w 3154363"/>
              <a:gd name="connsiteY1" fmla="*/ 0 h 3181618"/>
              <a:gd name="connsiteX2" fmla="*/ 2828643 w 3154363"/>
              <a:gd name="connsiteY2" fmla="*/ 0 h 3181618"/>
              <a:gd name="connsiteX3" fmla="*/ 3154363 w 3154363"/>
              <a:gd name="connsiteY3" fmla="*/ 325720 h 3181618"/>
              <a:gd name="connsiteX4" fmla="*/ 3154363 w 3154363"/>
              <a:gd name="connsiteY4" fmla="*/ 2855898 h 3181618"/>
              <a:gd name="connsiteX5" fmla="*/ 2828643 w 3154363"/>
              <a:gd name="connsiteY5" fmla="*/ 3181618 h 3181618"/>
              <a:gd name="connsiteX6" fmla="*/ 325720 w 3154363"/>
              <a:gd name="connsiteY6" fmla="*/ 3181618 h 3181618"/>
              <a:gd name="connsiteX7" fmla="*/ 0 w 3154363"/>
              <a:gd name="connsiteY7" fmla="*/ 2855898 h 3181618"/>
              <a:gd name="connsiteX8" fmla="*/ 0 w 3154363"/>
              <a:gd name="connsiteY8" fmla="*/ 325720 h 3181618"/>
              <a:gd name="connsiteX0" fmla="*/ 0 w 3175629"/>
              <a:gd name="connsiteY0" fmla="*/ 325720 h 3181618"/>
              <a:gd name="connsiteX1" fmla="*/ 325720 w 3175629"/>
              <a:gd name="connsiteY1" fmla="*/ 0 h 3181618"/>
              <a:gd name="connsiteX2" fmla="*/ 2828643 w 3175629"/>
              <a:gd name="connsiteY2" fmla="*/ 0 h 3181618"/>
              <a:gd name="connsiteX3" fmla="*/ 3154363 w 3175629"/>
              <a:gd name="connsiteY3" fmla="*/ 2855898 h 3181618"/>
              <a:gd name="connsiteX4" fmla="*/ 2828643 w 3175629"/>
              <a:gd name="connsiteY4" fmla="*/ 3181618 h 3181618"/>
              <a:gd name="connsiteX5" fmla="*/ 325720 w 3175629"/>
              <a:gd name="connsiteY5" fmla="*/ 3181618 h 3181618"/>
              <a:gd name="connsiteX6" fmla="*/ 0 w 3175629"/>
              <a:gd name="connsiteY6" fmla="*/ 2855898 h 3181618"/>
              <a:gd name="connsiteX7" fmla="*/ 0 w 3175629"/>
              <a:gd name="connsiteY7" fmla="*/ 325720 h 3181618"/>
              <a:gd name="connsiteX0" fmla="*/ 0 w 3296538"/>
              <a:gd name="connsiteY0" fmla="*/ 325720 h 3181618"/>
              <a:gd name="connsiteX1" fmla="*/ 325720 w 3296538"/>
              <a:gd name="connsiteY1" fmla="*/ 0 h 3181618"/>
              <a:gd name="connsiteX2" fmla="*/ 3059102 w 3296538"/>
              <a:gd name="connsiteY2" fmla="*/ 3717 h 3181618"/>
              <a:gd name="connsiteX3" fmla="*/ 3154363 w 3296538"/>
              <a:gd name="connsiteY3" fmla="*/ 2855898 h 3181618"/>
              <a:gd name="connsiteX4" fmla="*/ 2828643 w 3296538"/>
              <a:gd name="connsiteY4" fmla="*/ 3181618 h 3181618"/>
              <a:gd name="connsiteX5" fmla="*/ 325720 w 3296538"/>
              <a:gd name="connsiteY5" fmla="*/ 3181618 h 3181618"/>
              <a:gd name="connsiteX6" fmla="*/ 0 w 3296538"/>
              <a:gd name="connsiteY6" fmla="*/ 2855898 h 3181618"/>
              <a:gd name="connsiteX7" fmla="*/ 0 w 3296538"/>
              <a:gd name="connsiteY7" fmla="*/ 325720 h 3181618"/>
              <a:gd name="connsiteX0" fmla="*/ 0 w 3154363"/>
              <a:gd name="connsiteY0" fmla="*/ 325720 h 3181618"/>
              <a:gd name="connsiteX1" fmla="*/ 325720 w 3154363"/>
              <a:gd name="connsiteY1" fmla="*/ 0 h 3181618"/>
              <a:gd name="connsiteX2" fmla="*/ 3059102 w 3154363"/>
              <a:gd name="connsiteY2" fmla="*/ 3717 h 3181618"/>
              <a:gd name="connsiteX3" fmla="*/ 3154363 w 3154363"/>
              <a:gd name="connsiteY3" fmla="*/ 2855898 h 3181618"/>
              <a:gd name="connsiteX4" fmla="*/ 2828643 w 3154363"/>
              <a:gd name="connsiteY4" fmla="*/ 3181618 h 3181618"/>
              <a:gd name="connsiteX5" fmla="*/ 325720 w 3154363"/>
              <a:gd name="connsiteY5" fmla="*/ 3181618 h 3181618"/>
              <a:gd name="connsiteX6" fmla="*/ 0 w 3154363"/>
              <a:gd name="connsiteY6" fmla="*/ 2855898 h 3181618"/>
              <a:gd name="connsiteX7" fmla="*/ 0 w 3154363"/>
              <a:gd name="connsiteY7" fmla="*/ 325720 h 3181618"/>
              <a:gd name="connsiteX0" fmla="*/ 0 w 3163691"/>
              <a:gd name="connsiteY0" fmla="*/ 325720 h 3181618"/>
              <a:gd name="connsiteX1" fmla="*/ 325720 w 3163691"/>
              <a:gd name="connsiteY1" fmla="*/ 0 h 3181618"/>
              <a:gd name="connsiteX2" fmla="*/ 3163180 w 3163691"/>
              <a:gd name="connsiteY2" fmla="*/ 3717 h 3181618"/>
              <a:gd name="connsiteX3" fmla="*/ 3154363 w 3163691"/>
              <a:gd name="connsiteY3" fmla="*/ 2855898 h 3181618"/>
              <a:gd name="connsiteX4" fmla="*/ 2828643 w 3163691"/>
              <a:gd name="connsiteY4" fmla="*/ 3181618 h 3181618"/>
              <a:gd name="connsiteX5" fmla="*/ 325720 w 3163691"/>
              <a:gd name="connsiteY5" fmla="*/ 3181618 h 3181618"/>
              <a:gd name="connsiteX6" fmla="*/ 0 w 3163691"/>
              <a:gd name="connsiteY6" fmla="*/ 2855898 h 3181618"/>
              <a:gd name="connsiteX7" fmla="*/ 0 w 3163691"/>
              <a:gd name="connsiteY7" fmla="*/ 325720 h 3181618"/>
              <a:gd name="connsiteX0" fmla="*/ 0 w 3156832"/>
              <a:gd name="connsiteY0" fmla="*/ 325720 h 3181618"/>
              <a:gd name="connsiteX1" fmla="*/ 325720 w 3156832"/>
              <a:gd name="connsiteY1" fmla="*/ 0 h 3181618"/>
              <a:gd name="connsiteX2" fmla="*/ 3155745 w 3156832"/>
              <a:gd name="connsiteY2" fmla="*/ 3717 h 3181618"/>
              <a:gd name="connsiteX3" fmla="*/ 3154363 w 3156832"/>
              <a:gd name="connsiteY3" fmla="*/ 2855898 h 3181618"/>
              <a:gd name="connsiteX4" fmla="*/ 2828643 w 3156832"/>
              <a:gd name="connsiteY4" fmla="*/ 3181618 h 3181618"/>
              <a:gd name="connsiteX5" fmla="*/ 325720 w 3156832"/>
              <a:gd name="connsiteY5" fmla="*/ 3181618 h 3181618"/>
              <a:gd name="connsiteX6" fmla="*/ 0 w 3156832"/>
              <a:gd name="connsiteY6" fmla="*/ 2855898 h 3181618"/>
              <a:gd name="connsiteX7" fmla="*/ 0 w 3156832"/>
              <a:gd name="connsiteY7" fmla="*/ 325720 h 3181618"/>
              <a:gd name="connsiteX0" fmla="*/ 0 w 3162649"/>
              <a:gd name="connsiteY0" fmla="*/ 325720 h 3181618"/>
              <a:gd name="connsiteX1" fmla="*/ 325720 w 3162649"/>
              <a:gd name="connsiteY1" fmla="*/ 0 h 3181618"/>
              <a:gd name="connsiteX2" fmla="*/ 3162095 w 3162649"/>
              <a:gd name="connsiteY2" fmla="*/ 542 h 3181618"/>
              <a:gd name="connsiteX3" fmla="*/ 3154363 w 3162649"/>
              <a:gd name="connsiteY3" fmla="*/ 2855898 h 3181618"/>
              <a:gd name="connsiteX4" fmla="*/ 2828643 w 3162649"/>
              <a:gd name="connsiteY4" fmla="*/ 3181618 h 3181618"/>
              <a:gd name="connsiteX5" fmla="*/ 325720 w 3162649"/>
              <a:gd name="connsiteY5" fmla="*/ 3181618 h 3181618"/>
              <a:gd name="connsiteX6" fmla="*/ 0 w 3162649"/>
              <a:gd name="connsiteY6" fmla="*/ 2855898 h 3181618"/>
              <a:gd name="connsiteX7" fmla="*/ 0 w 3162649"/>
              <a:gd name="connsiteY7" fmla="*/ 325720 h 3181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2649" h="3181618">
                <a:moveTo>
                  <a:pt x="0" y="325720"/>
                </a:moveTo>
                <a:cubicBezTo>
                  <a:pt x="0" y="145830"/>
                  <a:pt x="145830" y="0"/>
                  <a:pt x="325720" y="0"/>
                </a:cubicBezTo>
                <a:lnTo>
                  <a:pt x="3162095" y="542"/>
                </a:lnTo>
                <a:cubicBezTo>
                  <a:pt x="3165184" y="8174"/>
                  <a:pt x="3154363" y="2325628"/>
                  <a:pt x="3154363" y="2855898"/>
                </a:cubicBezTo>
                <a:cubicBezTo>
                  <a:pt x="3154363" y="3035788"/>
                  <a:pt x="3008533" y="3181618"/>
                  <a:pt x="2828643" y="3181618"/>
                </a:cubicBezTo>
                <a:lnTo>
                  <a:pt x="325720" y="3181618"/>
                </a:lnTo>
                <a:cubicBezTo>
                  <a:pt x="145830" y="3181618"/>
                  <a:pt x="0" y="3035788"/>
                  <a:pt x="0" y="2855898"/>
                </a:cubicBezTo>
                <a:lnTo>
                  <a:pt x="0" y="325720"/>
                </a:lnTo>
                <a:close/>
              </a:path>
            </a:pathLst>
          </a:custGeom>
          <a:solidFill>
            <a:schemeClr val="accent1"/>
          </a:solidFill>
        </p:spPr>
        <p:txBody>
          <a:bodyPr lIns="274320" tIns="274320" rIns="274320" bIns="0" anchor="t" anchorCtr="0"/>
          <a:lstStyle>
            <a:lvl1pPr marL="0" indent="0">
              <a:buNone/>
              <a:defRPr sz="1800"/>
            </a:lvl1pPr>
          </a:lstStyle>
          <a:p>
            <a:pPr lvl="0"/>
            <a:r>
              <a:rPr lang="en-US"/>
              <a:t>Edit Master text styles</a:t>
            </a:r>
          </a:p>
        </p:txBody>
      </p:sp>
      <p:sp>
        <p:nvSpPr>
          <p:cNvPr id="12" name="Content Placeholder 4">
            <a:extLst>
              <a:ext uri="{FF2B5EF4-FFF2-40B4-BE49-F238E27FC236}">
                <a16:creationId xmlns:a16="http://schemas.microsoft.com/office/drawing/2014/main" id="{7CC393D8-78DF-5044-87CC-19BEA3050471}"/>
              </a:ext>
            </a:extLst>
          </p:cNvPr>
          <p:cNvSpPr>
            <a:spLocks noGrp="1"/>
          </p:cNvSpPr>
          <p:nvPr>
            <p:ph sz="quarter" idx="23"/>
          </p:nvPr>
        </p:nvSpPr>
        <p:spPr>
          <a:xfrm>
            <a:off x="4415279" y="3310622"/>
            <a:ext cx="3361442" cy="3090178"/>
          </a:xfrm>
          <a:custGeom>
            <a:avLst/>
            <a:gdLst>
              <a:gd name="connsiteX0" fmla="*/ 0 w 3154363"/>
              <a:gd name="connsiteY0" fmla="*/ 325720 h 3181618"/>
              <a:gd name="connsiteX1" fmla="*/ 325720 w 3154363"/>
              <a:gd name="connsiteY1" fmla="*/ 0 h 3181618"/>
              <a:gd name="connsiteX2" fmla="*/ 2828643 w 3154363"/>
              <a:gd name="connsiteY2" fmla="*/ 0 h 3181618"/>
              <a:gd name="connsiteX3" fmla="*/ 3154363 w 3154363"/>
              <a:gd name="connsiteY3" fmla="*/ 325720 h 3181618"/>
              <a:gd name="connsiteX4" fmla="*/ 3154363 w 3154363"/>
              <a:gd name="connsiteY4" fmla="*/ 2855898 h 3181618"/>
              <a:gd name="connsiteX5" fmla="*/ 2828643 w 3154363"/>
              <a:gd name="connsiteY5" fmla="*/ 3181618 h 3181618"/>
              <a:gd name="connsiteX6" fmla="*/ 325720 w 3154363"/>
              <a:gd name="connsiteY6" fmla="*/ 3181618 h 3181618"/>
              <a:gd name="connsiteX7" fmla="*/ 0 w 3154363"/>
              <a:gd name="connsiteY7" fmla="*/ 2855898 h 3181618"/>
              <a:gd name="connsiteX8" fmla="*/ 0 w 3154363"/>
              <a:gd name="connsiteY8" fmla="*/ 325720 h 3181618"/>
              <a:gd name="connsiteX0" fmla="*/ 0 w 3175629"/>
              <a:gd name="connsiteY0" fmla="*/ 325720 h 3181618"/>
              <a:gd name="connsiteX1" fmla="*/ 325720 w 3175629"/>
              <a:gd name="connsiteY1" fmla="*/ 0 h 3181618"/>
              <a:gd name="connsiteX2" fmla="*/ 2828643 w 3175629"/>
              <a:gd name="connsiteY2" fmla="*/ 0 h 3181618"/>
              <a:gd name="connsiteX3" fmla="*/ 3154363 w 3175629"/>
              <a:gd name="connsiteY3" fmla="*/ 2855898 h 3181618"/>
              <a:gd name="connsiteX4" fmla="*/ 2828643 w 3175629"/>
              <a:gd name="connsiteY4" fmla="*/ 3181618 h 3181618"/>
              <a:gd name="connsiteX5" fmla="*/ 325720 w 3175629"/>
              <a:gd name="connsiteY5" fmla="*/ 3181618 h 3181618"/>
              <a:gd name="connsiteX6" fmla="*/ 0 w 3175629"/>
              <a:gd name="connsiteY6" fmla="*/ 2855898 h 3181618"/>
              <a:gd name="connsiteX7" fmla="*/ 0 w 3175629"/>
              <a:gd name="connsiteY7" fmla="*/ 325720 h 3181618"/>
              <a:gd name="connsiteX0" fmla="*/ 0 w 3296538"/>
              <a:gd name="connsiteY0" fmla="*/ 325720 h 3181618"/>
              <a:gd name="connsiteX1" fmla="*/ 325720 w 3296538"/>
              <a:gd name="connsiteY1" fmla="*/ 0 h 3181618"/>
              <a:gd name="connsiteX2" fmla="*/ 3059102 w 3296538"/>
              <a:gd name="connsiteY2" fmla="*/ 3717 h 3181618"/>
              <a:gd name="connsiteX3" fmla="*/ 3154363 w 3296538"/>
              <a:gd name="connsiteY3" fmla="*/ 2855898 h 3181618"/>
              <a:gd name="connsiteX4" fmla="*/ 2828643 w 3296538"/>
              <a:gd name="connsiteY4" fmla="*/ 3181618 h 3181618"/>
              <a:gd name="connsiteX5" fmla="*/ 325720 w 3296538"/>
              <a:gd name="connsiteY5" fmla="*/ 3181618 h 3181618"/>
              <a:gd name="connsiteX6" fmla="*/ 0 w 3296538"/>
              <a:gd name="connsiteY6" fmla="*/ 2855898 h 3181618"/>
              <a:gd name="connsiteX7" fmla="*/ 0 w 3296538"/>
              <a:gd name="connsiteY7" fmla="*/ 325720 h 3181618"/>
              <a:gd name="connsiteX0" fmla="*/ 0 w 3154363"/>
              <a:gd name="connsiteY0" fmla="*/ 325720 h 3181618"/>
              <a:gd name="connsiteX1" fmla="*/ 325720 w 3154363"/>
              <a:gd name="connsiteY1" fmla="*/ 0 h 3181618"/>
              <a:gd name="connsiteX2" fmla="*/ 3059102 w 3154363"/>
              <a:gd name="connsiteY2" fmla="*/ 3717 h 3181618"/>
              <a:gd name="connsiteX3" fmla="*/ 3154363 w 3154363"/>
              <a:gd name="connsiteY3" fmla="*/ 2855898 h 3181618"/>
              <a:gd name="connsiteX4" fmla="*/ 2828643 w 3154363"/>
              <a:gd name="connsiteY4" fmla="*/ 3181618 h 3181618"/>
              <a:gd name="connsiteX5" fmla="*/ 325720 w 3154363"/>
              <a:gd name="connsiteY5" fmla="*/ 3181618 h 3181618"/>
              <a:gd name="connsiteX6" fmla="*/ 0 w 3154363"/>
              <a:gd name="connsiteY6" fmla="*/ 2855898 h 3181618"/>
              <a:gd name="connsiteX7" fmla="*/ 0 w 3154363"/>
              <a:gd name="connsiteY7" fmla="*/ 325720 h 3181618"/>
              <a:gd name="connsiteX0" fmla="*/ 0 w 3163691"/>
              <a:gd name="connsiteY0" fmla="*/ 325720 h 3181618"/>
              <a:gd name="connsiteX1" fmla="*/ 325720 w 3163691"/>
              <a:gd name="connsiteY1" fmla="*/ 0 h 3181618"/>
              <a:gd name="connsiteX2" fmla="*/ 3163180 w 3163691"/>
              <a:gd name="connsiteY2" fmla="*/ 3717 h 3181618"/>
              <a:gd name="connsiteX3" fmla="*/ 3154363 w 3163691"/>
              <a:gd name="connsiteY3" fmla="*/ 2855898 h 3181618"/>
              <a:gd name="connsiteX4" fmla="*/ 2828643 w 3163691"/>
              <a:gd name="connsiteY4" fmla="*/ 3181618 h 3181618"/>
              <a:gd name="connsiteX5" fmla="*/ 325720 w 3163691"/>
              <a:gd name="connsiteY5" fmla="*/ 3181618 h 3181618"/>
              <a:gd name="connsiteX6" fmla="*/ 0 w 3163691"/>
              <a:gd name="connsiteY6" fmla="*/ 2855898 h 3181618"/>
              <a:gd name="connsiteX7" fmla="*/ 0 w 3163691"/>
              <a:gd name="connsiteY7" fmla="*/ 325720 h 3181618"/>
              <a:gd name="connsiteX0" fmla="*/ 0 w 3156832"/>
              <a:gd name="connsiteY0" fmla="*/ 325720 h 3181618"/>
              <a:gd name="connsiteX1" fmla="*/ 325720 w 3156832"/>
              <a:gd name="connsiteY1" fmla="*/ 0 h 3181618"/>
              <a:gd name="connsiteX2" fmla="*/ 3155745 w 3156832"/>
              <a:gd name="connsiteY2" fmla="*/ 3717 h 3181618"/>
              <a:gd name="connsiteX3" fmla="*/ 3154363 w 3156832"/>
              <a:gd name="connsiteY3" fmla="*/ 2855898 h 3181618"/>
              <a:gd name="connsiteX4" fmla="*/ 2828643 w 3156832"/>
              <a:gd name="connsiteY4" fmla="*/ 3181618 h 3181618"/>
              <a:gd name="connsiteX5" fmla="*/ 325720 w 3156832"/>
              <a:gd name="connsiteY5" fmla="*/ 3181618 h 3181618"/>
              <a:gd name="connsiteX6" fmla="*/ 0 w 3156832"/>
              <a:gd name="connsiteY6" fmla="*/ 2855898 h 3181618"/>
              <a:gd name="connsiteX7" fmla="*/ 0 w 3156832"/>
              <a:gd name="connsiteY7" fmla="*/ 325720 h 3181618"/>
              <a:gd name="connsiteX0" fmla="*/ 0 w 3162649"/>
              <a:gd name="connsiteY0" fmla="*/ 325720 h 3181618"/>
              <a:gd name="connsiteX1" fmla="*/ 325720 w 3162649"/>
              <a:gd name="connsiteY1" fmla="*/ 0 h 3181618"/>
              <a:gd name="connsiteX2" fmla="*/ 3162095 w 3162649"/>
              <a:gd name="connsiteY2" fmla="*/ 542 h 3181618"/>
              <a:gd name="connsiteX3" fmla="*/ 3154363 w 3162649"/>
              <a:gd name="connsiteY3" fmla="*/ 2855898 h 3181618"/>
              <a:gd name="connsiteX4" fmla="*/ 2828643 w 3162649"/>
              <a:gd name="connsiteY4" fmla="*/ 3181618 h 3181618"/>
              <a:gd name="connsiteX5" fmla="*/ 325720 w 3162649"/>
              <a:gd name="connsiteY5" fmla="*/ 3181618 h 3181618"/>
              <a:gd name="connsiteX6" fmla="*/ 0 w 3162649"/>
              <a:gd name="connsiteY6" fmla="*/ 2855898 h 3181618"/>
              <a:gd name="connsiteX7" fmla="*/ 0 w 3162649"/>
              <a:gd name="connsiteY7" fmla="*/ 325720 h 3181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2649" h="3181618">
                <a:moveTo>
                  <a:pt x="0" y="325720"/>
                </a:moveTo>
                <a:cubicBezTo>
                  <a:pt x="0" y="145830"/>
                  <a:pt x="145830" y="0"/>
                  <a:pt x="325720" y="0"/>
                </a:cubicBezTo>
                <a:lnTo>
                  <a:pt x="3162095" y="542"/>
                </a:lnTo>
                <a:cubicBezTo>
                  <a:pt x="3165184" y="8174"/>
                  <a:pt x="3154363" y="2325628"/>
                  <a:pt x="3154363" y="2855898"/>
                </a:cubicBezTo>
                <a:cubicBezTo>
                  <a:pt x="3154363" y="3035788"/>
                  <a:pt x="3008533" y="3181618"/>
                  <a:pt x="2828643" y="3181618"/>
                </a:cubicBezTo>
                <a:lnTo>
                  <a:pt x="325720" y="3181618"/>
                </a:lnTo>
                <a:cubicBezTo>
                  <a:pt x="145830" y="3181618"/>
                  <a:pt x="0" y="3035788"/>
                  <a:pt x="0" y="2855898"/>
                </a:cubicBezTo>
                <a:lnTo>
                  <a:pt x="0" y="325720"/>
                </a:lnTo>
                <a:close/>
              </a:path>
            </a:pathLst>
          </a:custGeom>
          <a:solidFill>
            <a:schemeClr val="accent5">
              <a:lumMod val="60000"/>
              <a:lumOff val="40000"/>
            </a:schemeClr>
          </a:solidFill>
        </p:spPr>
        <p:txBody>
          <a:bodyPr lIns="274320" tIns="274320" rIns="274320" bIns="0" anchor="t" anchorCtr="0"/>
          <a:lstStyle>
            <a:lvl1pPr marL="0" indent="0">
              <a:buNone/>
              <a:defRPr sz="1800"/>
            </a:lvl1pPr>
          </a:lstStyle>
          <a:p>
            <a:pPr lvl="0"/>
            <a:r>
              <a:rPr lang="en-US"/>
              <a:t>Edit Master text styles</a:t>
            </a:r>
          </a:p>
        </p:txBody>
      </p:sp>
      <p:sp>
        <p:nvSpPr>
          <p:cNvPr id="13" name="Content Placeholder 4">
            <a:extLst>
              <a:ext uri="{FF2B5EF4-FFF2-40B4-BE49-F238E27FC236}">
                <a16:creationId xmlns:a16="http://schemas.microsoft.com/office/drawing/2014/main" id="{E645C898-6153-3F41-8C11-0E3A3CE637BC}"/>
              </a:ext>
            </a:extLst>
          </p:cNvPr>
          <p:cNvSpPr>
            <a:spLocks noGrp="1"/>
          </p:cNvSpPr>
          <p:nvPr>
            <p:ph sz="quarter" idx="24"/>
          </p:nvPr>
        </p:nvSpPr>
        <p:spPr>
          <a:xfrm>
            <a:off x="8361114" y="3310622"/>
            <a:ext cx="3361442" cy="3090178"/>
          </a:xfrm>
          <a:custGeom>
            <a:avLst/>
            <a:gdLst>
              <a:gd name="connsiteX0" fmla="*/ 0 w 3154363"/>
              <a:gd name="connsiteY0" fmla="*/ 325720 h 3181618"/>
              <a:gd name="connsiteX1" fmla="*/ 325720 w 3154363"/>
              <a:gd name="connsiteY1" fmla="*/ 0 h 3181618"/>
              <a:gd name="connsiteX2" fmla="*/ 2828643 w 3154363"/>
              <a:gd name="connsiteY2" fmla="*/ 0 h 3181618"/>
              <a:gd name="connsiteX3" fmla="*/ 3154363 w 3154363"/>
              <a:gd name="connsiteY3" fmla="*/ 325720 h 3181618"/>
              <a:gd name="connsiteX4" fmla="*/ 3154363 w 3154363"/>
              <a:gd name="connsiteY4" fmla="*/ 2855898 h 3181618"/>
              <a:gd name="connsiteX5" fmla="*/ 2828643 w 3154363"/>
              <a:gd name="connsiteY5" fmla="*/ 3181618 h 3181618"/>
              <a:gd name="connsiteX6" fmla="*/ 325720 w 3154363"/>
              <a:gd name="connsiteY6" fmla="*/ 3181618 h 3181618"/>
              <a:gd name="connsiteX7" fmla="*/ 0 w 3154363"/>
              <a:gd name="connsiteY7" fmla="*/ 2855898 h 3181618"/>
              <a:gd name="connsiteX8" fmla="*/ 0 w 3154363"/>
              <a:gd name="connsiteY8" fmla="*/ 325720 h 3181618"/>
              <a:gd name="connsiteX0" fmla="*/ 0 w 3175629"/>
              <a:gd name="connsiteY0" fmla="*/ 325720 h 3181618"/>
              <a:gd name="connsiteX1" fmla="*/ 325720 w 3175629"/>
              <a:gd name="connsiteY1" fmla="*/ 0 h 3181618"/>
              <a:gd name="connsiteX2" fmla="*/ 2828643 w 3175629"/>
              <a:gd name="connsiteY2" fmla="*/ 0 h 3181618"/>
              <a:gd name="connsiteX3" fmla="*/ 3154363 w 3175629"/>
              <a:gd name="connsiteY3" fmla="*/ 2855898 h 3181618"/>
              <a:gd name="connsiteX4" fmla="*/ 2828643 w 3175629"/>
              <a:gd name="connsiteY4" fmla="*/ 3181618 h 3181618"/>
              <a:gd name="connsiteX5" fmla="*/ 325720 w 3175629"/>
              <a:gd name="connsiteY5" fmla="*/ 3181618 h 3181618"/>
              <a:gd name="connsiteX6" fmla="*/ 0 w 3175629"/>
              <a:gd name="connsiteY6" fmla="*/ 2855898 h 3181618"/>
              <a:gd name="connsiteX7" fmla="*/ 0 w 3175629"/>
              <a:gd name="connsiteY7" fmla="*/ 325720 h 3181618"/>
              <a:gd name="connsiteX0" fmla="*/ 0 w 3296538"/>
              <a:gd name="connsiteY0" fmla="*/ 325720 h 3181618"/>
              <a:gd name="connsiteX1" fmla="*/ 325720 w 3296538"/>
              <a:gd name="connsiteY1" fmla="*/ 0 h 3181618"/>
              <a:gd name="connsiteX2" fmla="*/ 3059102 w 3296538"/>
              <a:gd name="connsiteY2" fmla="*/ 3717 h 3181618"/>
              <a:gd name="connsiteX3" fmla="*/ 3154363 w 3296538"/>
              <a:gd name="connsiteY3" fmla="*/ 2855898 h 3181618"/>
              <a:gd name="connsiteX4" fmla="*/ 2828643 w 3296538"/>
              <a:gd name="connsiteY4" fmla="*/ 3181618 h 3181618"/>
              <a:gd name="connsiteX5" fmla="*/ 325720 w 3296538"/>
              <a:gd name="connsiteY5" fmla="*/ 3181618 h 3181618"/>
              <a:gd name="connsiteX6" fmla="*/ 0 w 3296538"/>
              <a:gd name="connsiteY6" fmla="*/ 2855898 h 3181618"/>
              <a:gd name="connsiteX7" fmla="*/ 0 w 3296538"/>
              <a:gd name="connsiteY7" fmla="*/ 325720 h 3181618"/>
              <a:gd name="connsiteX0" fmla="*/ 0 w 3154363"/>
              <a:gd name="connsiteY0" fmla="*/ 325720 h 3181618"/>
              <a:gd name="connsiteX1" fmla="*/ 325720 w 3154363"/>
              <a:gd name="connsiteY1" fmla="*/ 0 h 3181618"/>
              <a:gd name="connsiteX2" fmla="*/ 3059102 w 3154363"/>
              <a:gd name="connsiteY2" fmla="*/ 3717 h 3181618"/>
              <a:gd name="connsiteX3" fmla="*/ 3154363 w 3154363"/>
              <a:gd name="connsiteY3" fmla="*/ 2855898 h 3181618"/>
              <a:gd name="connsiteX4" fmla="*/ 2828643 w 3154363"/>
              <a:gd name="connsiteY4" fmla="*/ 3181618 h 3181618"/>
              <a:gd name="connsiteX5" fmla="*/ 325720 w 3154363"/>
              <a:gd name="connsiteY5" fmla="*/ 3181618 h 3181618"/>
              <a:gd name="connsiteX6" fmla="*/ 0 w 3154363"/>
              <a:gd name="connsiteY6" fmla="*/ 2855898 h 3181618"/>
              <a:gd name="connsiteX7" fmla="*/ 0 w 3154363"/>
              <a:gd name="connsiteY7" fmla="*/ 325720 h 3181618"/>
              <a:gd name="connsiteX0" fmla="*/ 0 w 3163691"/>
              <a:gd name="connsiteY0" fmla="*/ 325720 h 3181618"/>
              <a:gd name="connsiteX1" fmla="*/ 325720 w 3163691"/>
              <a:gd name="connsiteY1" fmla="*/ 0 h 3181618"/>
              <a:gd name="connsiteX2" fmla="*/ 3163180 w 3163691"/>
              <a:gd name="connsiteY2" fmla="*/ 3717 h 3181618"/>
              <a:gd name="connsiteX3" fmla="*/ 3154363 w 3163691"/>
              <a:gd name="connsiteY3" fmla="*/ 2855898 h 3181618"/>
              <a:gd name="connsiteX4" fmla="*/ 2828643 w 3163691"/>
              <a:gd name="connsiteY4" fmla="*/ 3181618 h 3181618"/>
              <a:gd name="connsiteX5" fmla="*/ 325720 w 3163691"/>
              <a:gd name="connsiteY5" fmla="*/ 3181618 h 3181618"/>
              <a:gd name="connsiteX6" fmla="*/ 0 w 3163691"/>
              <a:gd name="connsiteY6" fmla="*/ 2855898 h 3181618"/>
              <a:gd name="connsiteX7" fmla="*/ 0 w 3163691"/>
              <a:gd name="connsiteY7" fmla="*/ 325720 h 3181618"/>
              <a:gd name="connsiteX0" fmla="*/ 0 w 3156832"/>
              <a:gd name="connsiteY0" fmla="*/ 325720 h 3181618"/>
              <a:gd name="connsiteX1" fmla="*/ 325720 w 3156832"/>
              <a:gd name="connsiteY1" fmla="*/ 0 h 3181618"/>
              <a:gd name="connsiteX2" fmla="*/ 3155745 w 3156832"/>
              <a:gd name="connsiteY2" fmla="*/ 3717 h 3181618"/>
              <a:gd name="connsiteX3" fmla="*/ 3154363 w 3156832"/>
              <a:gd name="connsiteY3" fmla="*/ 2855898 h 3181618"/>
              <a:gd name="connsiteX4" fmla="*/ 2828643 w 3156832"/>
              <a:gd name="connsiteY4" fmla="*/ 3181618 h 3181618"/>
              <a:gd name="connsiteX5" fmla="*/ 325720 w 3156832"/>
              <a:gd name="connsiteY5" fmla="*/ 3181618 h 3181618"/>
              <a:gd name="connsiteX6" fmla="*/ 0 w 3156832"/>
              <a:gd name="connsiteY6" fmla="*/ 2855898 h 3181618"/>
              <a:gd name="connsiteX7" fmla="*/ 0 w 3156832"/>
              <a:gd name="connsiteY7" fmla="*/ 325720 h 3181618"/>
              <a:gd name="connsiteX0" fmla="*/ 0 w 3162649"/>
              <a:gd name="connsiteY0" fmla="*/ 325720 h 3181618"/>
              <a:gd name="connsiteX1" fmla="*/ 325720 w 3162649"/>
              <a:gd name="connsiteY1" fmla="*/ 0 h 3181618"/>
              <a:gd name="connsiteX2" fmla="*/ 3162095 w 3162649"/>
              <a:gd name="connsiteY2" fmla="*/ 542 h 3181618"/>
              <a:gd name="connsiteX3" fmla="*/ 3154363 w 3162649"/>
              <a:gd name="connsiteY3" fmla="*/ 2855898 h 3181618"/>
              <a:gd name="connsiteX4" fmla="*/ 2828643 w 3162649"/>
              <a:gd name="connsiteY4" fmla="*/ 3181618 h 3181618"/>
              <a:gd name="connsiteX5" fmla="*/ 325720 w 3162649"/>
              <a:gd name="connsiteY5" fmla="*/ 3181618 h 3181618"/>
              <a:gd name="connsiteX6" fmla="*/ 0 w 3162649"/>
              <a:gd name="connsiteY6" fmla="*/ 2855898 h 3181618"/>
              <a:gd name="connsiteX7" fmla="*/ 0 w 3162649"/>
              <a:gd name="connsiteY7" fmla="*/ 325720 h 3181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2649" h="3181618">
                <a:moveTo>
                  <a:pt x="0" y="325720"/>
                </a:moveTo>
                <a:cubicBezTo>
                  <a:pt x="0" y="145830"/>
                  <a:pt x="145830" y="0"/>
                  <a:pt x="325720" y="0"/>
                </a:cubicBezTo>
                <a:lnTo>
                  <a:pt x="3162095" y="542"/>
                </a:lnTo>
                <a:cubicBezTo>
                  <a:pt x="3165184" y="8174"/>
                  <a:pt x="3154363" y="2325628"/>
                  <a:pt x="3154363" y="2855898"/>
                </a:cubicBezTo>
                <a:cubicBezTo>
                  <a:pt x="3154363" y="3035788"/>
                  <a:pt x="3008533" y="3181618"/>
                  <a:pt x="2828643" y="3181618"/>
                </a:cubicBezTo>
                <a:lnTo>
                  <a:pt x="325720" y="3181618"/>
                </a:lnTo>
                <a:cubicBezTo>
                  <a:pt x="145830" y="3181618"/>
                  <a:pt x="0" y="3035788"/>
                  <a:pt x="0" y="2855898"/>
                </a:cubicBezTo>
                <a:lnTo>
                  <a:pt x="0" y="325720"/>
                </a:lnTo>
                <a:close/>
              </a:path>
            </a:pathLst>
          </a:custGeom>
          <a:solidFill>
            <a:schemeClr val="accent1"/>
          </a:solidFill>
        </p:spPr>
        <p:txBody>
          <a:bodyPr lIns="274320" tIns="274320" rIns="274320" bIns="0" anchor="t" anchorCtr="0"/>
          <a:lstStyle>
            <a:lvl1pPr marL="0" indent="0">
              <a:buNone/>
              <a:defRPr sz="1800"/>
            </a:lvl1pPr>
          </a:lstStyle>
          <a:p>
            <a:pPr lvl="0"/>
            <a:r>
              <a:rPr lang="en-US"/>
              <a:t>Edit Master text styles</a:t>
            </a:r>
          </a:p>
        </p:txBody>
      </p:sp>
      <p:sp>
        <p:nvSpPr>
          <p:cNvPr id="16" name="Text Placeholder 14">
            <a:extLst>
              <a:ext uri="{FF2B5EF4-FFF2-40B4-BE49-F238E27FC236}">
                <a16:creationId xmlns:a16="http://schemas.microsoft.com/office/drawing/2014/main" id="{F3A12ABD-352C-1741-AEBB-E5208C6B1D0B}"/>
              </a:ext>
            </a:extLst>
          </p:cNvPr>
          <p:cNvSpPr>
            <a:spLocks noGrp="1"/>
          </p:cNvSpPr>
          <p:nvPr>
            <p:ph type="body" sz="quarter" idx="25"/>
          </p:nvPr>
        </p:nvSpPr>
        <p:spPr>
          <a:xfrm>
            <a:off x="475488" y="1280160"/>
            <a:ext cx="11243437" cy="1600517"/>
          </a:xfrm>
        </p:spPr>
        <p:txBody>
          <a:bodyPr/>
          <a:lstStyle>
            <a:lvl1pPr marL="0" indent="0" algn="ctr">
              <a:buNone/>
              <a:defRPr/>
            </a:lvl1pPr>
          </a:lstStyle>
          <a:p>
            <a:pPr lvl="0"/>
            <a:r>
              <a:rPr lang="en-US"/>
              <a:t>Edit Master text styles</a:t>
            </a:r>
          </a:p>
        </p:txBody>
      </p:sp>
    </p:spTree>
    <p:custDataLst>
      <p:tags r:id="rId1"/>
    </p:custDataLst>
    <p:extLst>
      <p:ext uri="{BB962C8B-B14F-4D97-AF65-F5344CB8AC3E}">
        <p14:creationId xmlns:p14="http://schemas.microsoft.com/office/powerpoint/2010/main" val="2150562760"/>
      </p:ext>
    </p:extLst>
  </p:cSld>
  <p:clrMapOvr>
    <a:masterClrMapping/>
  </p:clrMapOvr>
  <p:extLst>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Fry Bullet Text">
    <p:spTree>
      <p:nvGrpSpPr>
        <p:cNvPr id="1" name=""/>
        <p:cNvGrpSpPr/>
        <p:nvPr/>
      </p:nvGrpSpPr>
      <p:grpSpPr>
        <a:xfrm>
          <a:off x="0" y="0"/>
          <a:ext cx="0" cy="0"/>
          <a:chOff x="0" y="0"/>
          <a:chExt cx="0" cy="0"/>
        </a:xfrm>
      </p:grpSpPr>
      <p:sp>
        <p:nvSpPr>
          <p:cNvPr id="14" name="Text Placeholder 12">
            <a:extLst>
              <a:ext uri="{FF2B5EF4-FFF2-40B4-BE49-F238E27FC236}">
                <a16:creationId xmlns:a16="http://schemas.microsoft.com/office/drawing/2014/main" id="{C6FFFB50-4B74-2D49-9C04-6C985B13FA70}"/>
              </a:ext>
            </a:extLst>
          </p:cNvPr>
          <p:cNvSpPr>
            <a:spLocks noGrp="1"/>
          </p:cNvSpPr>
          <p:nvPr>
            <p:ph type="body" sz="quarter" idx="13" hasCustomPrompt="1"/>
          </p:nvPr>
        </p:nvSpPr>
        <p:spPr>
          <a:xfrm>
            <a:off x="268223" y="273985"/>
            <a:ext cx="5555020" cy="427567"/>
          </a:xfrm>
          <a:prstGeom prst="rect">
            <a:avLst/>
          </a:prstGeom>
        </p:spPr>
        <p:txBody>
          <a:bodyPr/>
          <a:lstStyle>
            <a:lvl1pPr marL="0" indent="0">
              <a:lnSpc>
                <a:spcPct val="100000"/>
              </a:lnSpc>
              <a:spcBef>
                <a:spcPts val="0"/>
              </a:spcBef>
              <a:buNone/>
              <a:defRPr sz="2000" b="1"/>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headline style</a:t>
            </a:r>
          </a:p>
        </p:txBody>
      </p:sp>
      <p:sp>
        <p:nvSpPr>
          <p:cNvPr id="16" name="Text Placeholder 12">
            <a:extLst>
              <a:ext uri="{FF2B5EF4-FFF2-40B4-BE49-F238E27FC236}">
                <a16:creationId xmlns:a16="http://schemas.microsoft.com/office/drawing/2014/main" id="{383EAB33-129B-4A46-A0BC-F2FD6A4C29AC}"/>
              </a:ext>
            </a:extLst>
          </p:cNvPr>
          <p:cNvSpPr>
            <a:spLocks noGrp="1"/>
          </p:cNvSpPr>
          <p:nvPr>
            <p:ph type="body" sz="quarter" idx="14" hasCustomPrompt="1"/>
          </p:nvPr>
        </p:nvSpPr>
        <p:spPr>
          <a:xfrm>
            <a:off x="1911335" y="1463041"/>
            <a:ext cx="8242316" cy="427567"/>
          </a:xfrm>
          <a:prstGeom prst="rect">
            <a:avLst/>
          </a:prstGeom>
        </p:spPr>
        <p:txBody>
          <a:bodyPr/>
          <a:lstStyle>
            <a:lvl1pPr marL="0" indent="0">
              <a:lnSpc>
                <a:spcPct val="100000"/>
              </a:lnSpc>
              <a:spcBef>
                <a:spcPts val="0"/>
              </a:spcBef>
              <a:buNone/>
              <a:defRPr sz="28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subhead style</a:t>
            </a:r>
          </a:p>
        </p:txBody>
      </p:sp>
      <p:sp>
        <p:nvSpPr>
          <p:cNvPr id="3" name="Text Placeholder 2">
            <a:extLst>
              <a:ext uri="{FF2B5EF4-FFF2-40B4-BE49-F238E27FC236}">
                <a16:creationId xmlns:a16="http://schemas.microsoft.com/office/drawing/2014/main" id="{0C350108-A035-0A43-9396-740335D07ECA}"/>
              </a:ext>
            </a:extLst>
          </p:cNvPr>
          <p:cNvSpPr>
            <a:spLocks noGrp="1"/>
          </p:cNvSpPr>
          <p:nvPr>
            <p:ph type="body" sz="quarter" idx="16"/>
          </p:nvPr>
        </p:nvSpPr>
        <p:spPr>
          <a:xfrm>
            <a:off x="1917467" y="2311470"/>
            <a:ext cx="8261583" cy="3583516"/>
          </a:xfrm>
          <a:prstGeom prst="rect">
            <a:avLst/>
          </a:prstGeom>
        </p:spPr>
        <p:txBody>
          <a:bodyPr/>
          <a:lstStyle>
            <a:lvl1pPr marL="366175" indent="-366175">
              <a:lnSpc>
                <a:spcPct val="100000"/>
              </a:lnSpc>
              <a:spcBef>
                <a:spcPts val="1200"/>
              </a:spcBef>
              <a:buFontTx/>
              <a:buBlip>
                <a:blip r:embed="rId2">
                  <a:extLst>
                    <a:ext uri="{96DAC541-7B7A-43D3-8B79-37D633B846F1}">
                      <asvg:svgBlip xmlns:asvg="http://schemas.microsoft.com/office/drawing/2016/SVG/main" r:embed="rId3"/>
                    </a:ext>
                  </a:extLst>
                </a:blip>
              </a:buBlip>
              <a:tabLst/>
              <a:defRPr sz="1800"/>
            </a:lvl1pPr>
            <a:lvl2pPr marL="535504" indent="-184146">
              <a:lnSpc>
                <a:spcPct val="100000"/>
              </a:lnSpc>
              <a:spcBef>
                <a:spcPts val="400"/>
              </a:spcBef>
              <a:buClr>
                <a:schemeClr val="accent1"/>
              </a:buClr>
              <a:buSzPct val="120000"/>
              <a:tabLst/>
              <a:defRPr sz="1800"/>
            </a:lvl2pPr>
            <a:lvl3pPr marL="914377" indent="0">
              <a:buNone/>
              <a:defRPr sz="1800"/>
            </a:lvl3pPr>
            <a:lvl4pPr>
              <a:defRPr sz="1800"/>
            </a:lvl4pPr>
            <a:lvl5pPr>
              <a:defRPr sz="1800"/>
            </a:lvl5pPr>
          </a:lstStyle>
          <a:p>
            <a:pPr lvl="0"/>
            <a:r>
              <a:rPr lang="en-US"/>
              <a:t>Edit Master text styles</a:t>
            </a:r>
          </a:p>
          <a:p>
            <a:pPr lvl="1"/>
            <a:r>
              <a:rPr lang="en-US"/>
              <a:t>Second level</a:t>
            </a:r>
          </a:p>
        </p:txBody>
      </p:sp>
      <p:sp>
        <p:nvSpPr>
          <p:cNvPr id="7" name="Slide Number Placeholder 9">
            <a:extLst>
              <a:ext uri="{FF2B5EF4-FFF2-40B4-BE49-F238E27FC236}">
                <a16:creationId xmlns:a16="http://schemas.microsoft.com/office/drawing/2014/main" id="{48EBD132-2CB2-9E40-A700-11FA99FCC74D}"/>
              </a:ext>
            </a:extLst>
          </p:cNvPr>
          <p:cNvSpPr>
            <a:spLocks noGrp="1"/>
          </p:cNvSpPr>
          <p:nvPr>
            <p:ph type="sldNum" sz="quarter" idx="4"/>
          </p:nvPr>
        </p:nvSpPr>
        <p:spPr>
          <a:xfrm>
            <a:off x="9195148" y="6402222"/>
            <a:ext cx="2743200" cy="366183"/>
          </a:xfrm>
          <a:prstGeom prst="rect">
            <a:avLst/>
          </a:prstGeom>
        </p:spPr>
        <p:txBody>
          <a:bodyPr vert="horz" lIns="91440" tIns="45720" rIns="91440" bIns="45720" rtlCol="0" anchor="ctr"/>
          <a:lstStyle>
            <a:lvl1pPr algn="r">
              <a:defRPr sz="1000">
                <a:solidFill>
                  <a:schemeClr val="tx1"/>
                </a:solidFill>
              </a:defRPr>
            </a:lvl1pPr>
          </a:lstStyle>
          <a:p>
            <a:fld id="{A818769F-49A9-F04E-A4FE-51B7C0E79E9E}" type="slidenum">
              <a:rPr lang="en-US" smtClean="0"/>
              <a:pPr/>
              <a:t>‹#›</a:t>
            </a:fld>
            <a:endParaRPr lang="en-US" dirty="0"/>
          </a:p>
        </p:txBody>
      </p:sp>
      <p:sp>
        <p:nvSpPr>
          <p:cNvPr id="15" name="Footer Placeholder 14">
            <a:extLst>
              <a:ext uri="{FF2B5EF4-FFF2-40B4-BE49-F238E27FC236}">
                <a16:creationId xmlns:a16="http://schemas.microsoft.com/office/drawing/2014/main" id="{D6844760-E4DC-2647-B7E7-D8821BE58D13}"/>
              </a:ext>
            </a:extLst>
          </p:cNvPr>
          <p:cNvSpPr>
            <a:spLocks noGrp="1"/>
          </p:cNvSpPr>
          <p:nvPr>
            <p:ph type="ftr" sz="quarter" idx="17"/>
          </p:nvPr>
        </p:nvSpPr>
        <p:spPr/>
        <p:txBody>
          <a:bodyPr/>
          <a:lstStyle/>
          <a:p>
            <a:r>
              <a:rPr lang="en-US" dirty="0">
                <a:latin typeface="Speedee" charset="0"/>
                <a:ea typeface="Speedee" charset="0"/>
                <a:cs typeface="Speedee" charset="0"/>
              </a:rPr>
              <a:t>© McDonald’s 2018 — Confidential</a:t>
            </a:r>
            <a:endParaRPr lang="en-US" dirty="0"/>
          </a:p>
        </p:txBody>
      </p:sp>
    </p:spTree>
    <p:extLst>
      <p:ext uri="{BB962C8B-B14F-4D97-AF65-F5344CB8AC3E}">
        <p14:creationId xmlns:p14="http://schemas.microsoft.com/office/powerpoint/2010/main" val="1349445938"/>
      </p:ext>
    </p:extLst>
  </p:cSld>
  <p:clrMapOvr>
    <a:masterClrMapping/>
  </p:clrMapOvr>
  <p:extLst>
    <p:ext uri="{DCECCB84-F9BA-43D5-87BE-67443E8EF086}">
      <p15:sldGuideLst xmlns:p15="http://schemas.microsoft.com/office/powerpoint/2012/main">
        <p15:guide id="1" pos="1036">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Simple Bullet Text">
    <p:spTree>
      <p:nvGrpSpPr>
        <p:cNvPr id="1" name=""/>
        <p:cNvGrpSpPr/>
        <p:nvPr/>
      </p:nvGrpSpPr>
      <p:grpSpPr>
        <a:xfrm>
          <a:off x="0" y="0"/>
          <a:ext cx="0" cy="0"/>
          <a:chOff x="0" y="0"/>
          <a:chExt cx="0" cy="0"/>
        </a:xfrm>
      </p:grpSpPr>
      <p:sp>
        <p:nvSpPr>
          <p:cNvPr id="14" name="Text Placeholder 12">
            <a:extLst>
              <a:ext uri="{FF2B5EF4-FFF2-40B4-BE49-F238E27FC236}">
                <a16:creationId xmlns:a16="http://schemas.microsoft.com/office/drawing/2014/main" id="{C6FFFB50-4B74-2D49-9C04-6C985B13FA70}"/>
              </a:ext>
            </a:extLst>
          </p:cNvPr>
          <p:cNvSpPr>
            <a:spLocks noGrp="1"/>
          </p:cNvSpPr>
          <p:nvPr>
            <p:ph type="body" sz="quarter" idx="13" hasCustomPrompt="1"/>
          </p:nvPr>
        </p:nvSpPr>
        <p:spPr>
          <a:xfrm>
            <a:off x="268223" y="273985"/>
            <a:ext cx="5555020" cy="427567"/>
          </a:xfrm>
          <a:prstGeom prst="rect">
            <a:avLst/>
          </a:prstGeom>
        </p:spPr>
        <p:txBody>
          <a:bodyPr/>
          <a:lstStyle>
            <a:lvl1pPr marL="0" indent="0">
              <a:lnSpc>
                <a:spcPct val="100000"/>
              </a:lnSpc>
              <a:spcBef>
                <a:spcPts val="0"/>
              </a:spcBef>
              <a:buNone/>
              <a:defRPr sz="2000" b="1"/>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headline style</a:t>
            </a:r>
          </a:p>
        </p:txBody>
      </p:sp>
      <p:sp>
        <p:nvSpPr>
          <p:cNvPr id="16" name="Text Placeholder 12">
            <a:extLst>
              <a:ext uri="{FF2B5EF4-FFF2-40B4-BE49-F238E27FC236}">
                <a16:creationId xmlns:a16="http://schemas.microsoft.com/office/drawing/2014/main" id="{383EAB33-129B-4A46-A0BC-F2FD6A4C29AC}"/>
              </a:ext>
            </a:extLst>
          </p:cNvPr>
          <p:cNvSpPr>
            <a:spLocks noGrp="1"/>
          </p:cNvSpPr>
          <p:nvPr>
            <p:ph type="body" sz="quarter" idx="14" hasCustomPrompt="1"/>
          </p:nvPr>
        </p:nvSpPr>
        <p:spPr>
          <a:xfrm>
            <a:off x="1911335" y="1463041"/>
            <a:ext cx="8242316" cy="427567"/>
          </a:xfrm>
          <a:prstGeom prst="rect">
            <a:avLst/>
          </a:prstGeom>
        </p:spPr>
        <p:txBody>
          <a:bodyPr/>
          <a:lstStyle>
            <a:lvl1pPr marL="0" indent="0">
              <a:lnSpc>
                <a:spcPct val="100000"/>
              </a:lnSpc>
              <a:spcBef>
                <a:spcPts val="0"/>
              </a:spcBef>
              <a:buNone/>
              <a:defRPr sz="28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subhead style</a:t>
            </a:r>
          </a:p>
        </p:txBody>
      </p:sp>
      <p:sp>
        <p:nvSpPr>
          <p:cNvPr id="5" name="Text Placeholder 4">
            <a:extLst>
              <a:ext uri="{FF2B5EF4-FFF2-40B4-BE49-F238E27FC236}">
                <a16:creationId xmlns:a16="http://schemas.microsoft.com/office/drawing/2014/main" id="{C3FC6824-11C1-DD43-8727-3CC327850FA9}"/>
              </a:ext>
            </a:extLst>
          </p:cNvPr>
          <p:cNvSpPr>
            <a:spLocks noGrp="1"/>
          </p:cNvSpPr>
          <p:nvPr>
            <p:ph type="body" sz="quarter" idx="17"/>
          </p:nvPr>
        </p:nvSpPr>
        <p:spPr>
          <a:xfrm>
            <a:off x="1892067" y="2307461"/>
            <a:ext cx="8261584" cy="3606800"/>
          </a:xfrm>
          <a:prstGeom prst="rect">
            <a:avLst/>
          </a:prstGeom>
        </p:spPr>
        <p:txBody>
          <a:bodyPr/>
          <a:lstStyle>
            <a:lvl1pPr marL="194728" indent="-194728">
              <a:lnSpc>
                <a:spcPct val="100000"/>
              </a:lnSpc>
              <a:spcBef>
                <a:spcPts val="1200"/>
              </a:spcBef>
              <a:buClr>
                <a:schemeClr val="accent1"/>
              </a:buClr>
              <a:buSzPct val="120000"/>
              <a:buFont typeface="Arial" panose="020B0604020202020204" pitchFamily="34" charset="0"/>
              <a:buChar char="•"/>
              <a:tabLst/>
              <a:defRPr sz="1800"/>
            </a:lvl1pPr>
            <a:lvl2pPr marL="389457" indent="-184146">
              <a:lnSpc>
                <a:spcPct val="100000"/>
              </a:lnSpc>
              <a:spcBef>
                <a:spcPts val="400"/>
              </a:spcBef>
              <a:buClr>
                <a:schemeClr val="accent2"/>
              </a:buClr>
              <a:buSzPct val="120000"/>
              <a:tabLst/>
              <a:defRPr sz="1800"/>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Slide Number Placeholder 9">
            <a:extLst>
              <a:ext uri="{FF2B5EF4-FFF2-40B4-BE49-F238E27FC236}">
                <a16:creationId xmlns:a16="http://schemas.microsoft.com/office/drawing/2014/main" id="{6084D490-B483-B74D-9117-64E309A5A8FB}"/>
              </a:ext>
            </a:extLst>
          </p:cNvPr>
          <p:cNvSpPr>
            <a:spLocks noGrp="1"/>
          </p:cNvSpPr>
          <p:nvPr>
            <p:ph type="sldNum" sz="quarter" idx="4"/>
          </p:nvPr>
        </p:nvSpPr>
        <p:spPr>
          <a:xfrm>
            <a:off x="9195148" y="6402222"/>
            <a:ext cx="2743200" cy="366183"/>
          </a:xfrm>
          <a:prstGeom prst="rect">
            <a:avLst/>
          </a:prstGeom>
        </p:spPr>
        <p:txBody>
          <a:bodyPr vert="horz" lIns="91440" tIns="45720" rIns="91440" bIns="45720" rtlCol="0" anchor="ctr"/>
          <a:lstStyle>
            <a:lvl1pPr algn="r">
              <a:defRPr sz="1000">
                <a:solidFill>
                  <a:schemeClr val="tx1"/>
                </a:solidFill>
              </a:defRPr>
            </a:lvl1pPr>
          </a:lstStyle>
          <a:p>
            <a:fld id="{A818769F-49A9-F04E-A4FE-51B7C0E79E9E}" type="slidenum">
              <a:rPr lang="en-US" smtClean="0"/>
              <a:pPr/>
              <a:t>‹#›</a:t>
            </a:fld>
            <a:endParaRPr lang="en-US" dirty="0"/>
          </a:p>
        </p:txBody>
      </p:sp>
      <p:sp>
        <p:nvSpPr>
          <p:cNvPr id="2" name="Footer Placeholder 1">
            <a:extLst>
              <a:ext uri="{FF2B5EF4-FFF2-40B4-BE49-F238E27FC236}">
                <a16:creationId xmlns:a16="http://schemas.microsoft.com/office/drawing/2014/main" id="{1E5681BC-BB77-0A47-ABFA-AA65FE764A1E}"/>
              </a:ext>
            </a:extLst>
          </p:cNvPr>
          <p:cNvSpPr>
            <a:spLocks noGrp="1"/>
          </p:cNvSpPr>
          <p:nvPr>
            <p:ph type="ftr" sz="quarter" idx="18"/>
          </p:nvPr>
        </p:nvSpPr>
        <p:spPr/>
        <p:txBody>
          <a:bodyPr/>
          <a:lstStyle/>
          <a:p>
            <a:r>
              <a:rPr lang="en-US" dirty="0">
                <a:latin typeface="Speedee" charset="0"/>
                <a:ea typeface="Speedee" charset="0"/>
                <a:cs typeface="Speedee" charset="0"/>
              </a:rPr>
              <a:t>© McDonald’s 2018 — Confidential</a:t>
            </a:r>
            <a:endParaRPr lang="en-US" dirty="0"/>
          </a:p>
        </p:txBody>
      </p:sp>
    </p:spTree>
    <p:extLst>
      <p:ext uri="{BB962C8B-B14F-4D97-AF65-F5344CB8AC3E}">
        <p14:creationId xmlns:p14="http://schemas.microsoft.com/office/powerpoint/2010/main" val="20203811"/>
      </p:ext>
    </p:extLst>
  </p:cSld>
  <p:clrMapOvr>
    <a:masterClrMapping/>
  </p:clrMapOvr>
  <p:extLst>
    <p:ext uri="{DCECCB84-F9BA-43D5-87BE-67443E8EF086}">
      <p15:sldGuideLst xmlns:p15="http://schemas.microsoft.com/office/powerpoint/2012/main"/>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wo Columns with Fry">
    <p:spTree>
      <p:nvGrpSpPr>
        <p:cNvPr id="1" name=""/>
        <p:cNvGrpSpPr/>
        <p:nvPr/>
      </p:nvGrpSpPr>
      <p:grpSpPr>
        <a:xfrm>
          <a:off x="0" y="0"/>
          <a:ext cx="0" cy="0"/>
          <a:chOff x="0" y="0"/>
          <a:chExt cx="0" cy="0"/>
        </a:xfrm>
      </p:grpSpPr>
      <p:sp>
        <p:nvSpPr>
          <p:cNvPr id="14" name="Text Placeholder 12">
            <a:extLst>
              <a:ext uri="{FF2B5EF4-FFF2-40B4-BE49-F238E27FC236}">
                <a16:creationId xmlns:a16="http://schemas.microsoft.com/office/drawing/2014/main" id="{C6FFFB50-4B74-2D49-9C04-6C985B13FA70}"/>
              </a:ext>
            </a:extLst>
          </p:cNvPr>
          <p:cNvSpPr>
            <a:spLocks noGrp="1"/>
          </p:cNvSpPr>
          <p:nvPr>
            <p:ph type="body" sz="quarter" idx="13" hasCustomPrompt="1"/>
          </p:nvPr>
        </p:nvSpPr>
        <p:spPr>
          <a:xfrm>
            <a:off x="268223" y="273985"/>
            <a:ext cx="5555020" cy="427567"/>
          </a:xfrm>
          <a:prstGeom prst="rect">
            <a:avLst/>
          </a:prstGeom>
        </p:spPr>
        <p:txBody>
          <a:bodyPr/>
          <a:lstStyle>
            <a:lvl1pPr marL="0" indent="0">
              <a:lnSpc>
                <a:spcPct val="100000"/>
              </a:lnSpc>
              <a:spcBef>
                <a:spcPts val="0"/>
              </a:spcBef>
              <a:buNone/>
              <a:defRPr sz="2000" b="1"/>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headline style</a:t>
            </a:r>
          </a:p>
        </p:txBody>
      </p:sp>
      <p:sp>
        <p:nvSpPr>
          <p:cNvPr id="16" name="Text Placeholder 12">
            <a:extLst>
              <a:ext uri="{FF2B5EF4-FFF2-40B4-BE49-F238E27FC236}">
                <a16:creationId xmlns:a16="http://schemas.microsoft.com/office/drawing/2014/main" id="{383EAB33-129B-4A46-A0BC-F2FD6A4C29AC}"/>
              </a:ext>
            </a:extLst>
          </p:cNvPr>
          <p:cNvSpPr>
            <a:spLocks noGrp="1"/>
          </p:cNvSpPr>
          <p:nvPr>
            <p:ph type="body" sz="quarter" idx="14" hasCustomPrompt="1"/>
          </p:nvPr>
        </p:nvSpPr>
        <p:spPr>
          <a:xfrm>
            <a:off x="1911335" y="1802296"/>
            <a:ext cx="3909973" cy="505165"/>
          </a:xfrm>
          <a:prstGeom prst="rect">
            <a:avLst/>
          </a:prstGeom>
        </p:spPr>
        <p:txBody>
          <a:bodyPr/>
          <a:lstStyle>
            <a:lvl1pPr marL="0" indent="0">
              <a:lnSpc>
                <a:spcPct val="100000"/>
              </a:lnSpc>
              <a:spcBef>
                <a:spcPts val="0"/>
              </a:spcBef>
              <a:buNone/>
              <a:defRPr sz="2800" b="1">
                <a:solidFill>
                  <a:schemeClr val="accent2"/>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5" name="Text Placeholder 4">
            <a:extLst>
              <a:ext uri="{FF2B5EF4-FFF2-40B4-BE49-F238E27FC236}">
                <a16:creationId xmlns:a16="http://schemas.microsoft.com/office/drawing/2014/main" id="{C3FC6824-11C1-DD43-8727-3CC327850FA9}"/>
              </a:ext>
            </a:extLst>
          </p:cNvPr>
          <p:cNvSpPr>
            <a:spLocks noGrp="1"/>
          </p:cNvSpPr>
          <p:nvPr>
            <p:ph type="body" sz="quarter" idx="17"/>
          </p:nvPr>
        </p:nvSpPr>
        <p:spPr>
          <a:xfrm>
            <a:off x="1913270" y="2480810"/>
            <a:ext cx="3909973" cy="2776991"/>
          </a:xfrm>
          <a:prstGeom prst="rect">
            <a:avLst/>
          </a:prstGeom>
        </p:spPr>
        <p:txBody>
          <a:bodyPr/>
          <a:lstStyle>
            <a:lvl1pPr marL="0" indent="0">
              <a:lnSpc>
                <a:spcPts val="2200"/>
              </a:lnSpc>
              <a:spcBef>
                <a:spcPts val="1200"/>
              </a:spcBef>
              <a:buClr>
                <a:schemeClr val="accent2"/>
              </a:buClr>
              <a:buSzPct val="120000"/>
              <a:buFont typeface="Arial" panose="020B0604020202020204" pitchFamily="34" charset="0"/>
              <a:buNone/>
              <a:tabLst/>
              <a:defRPr sz="1800"/>
            </a:lvl1pPr>
            <a:lvl2pPr marL="205311" indent="0">
              <a:lnSpc>
                <a:spcPct val="100000"/>
              </a:lnSpc>
              <a:spcBef>
                <a:spcPts val="400"/>
              </a:spcBef>
              <a:buClr>
                <a:schemeClr val="accent1"/>
              </a:buClr>
              <a:buSzPct val="120000"/>
              <a:buNone/>
              <a:tabLst/>
              <a:defRPr sz="1800"/>
            </a:lvl2pPr>
          </a:lstStyle>
          <a:p>
            <a:pPr lvl="0"/>
            <a:r>
              <a:rPr lang="en-US"/>
              <a:t>Edit Master text styles</a:t>
            </a:r>
          </a:p>
        </p:txBody>
      </p:sp>
      <p:sp>
        <p:nvSpPr>
          <p:cNvPr id="13" name="Slide Number Placeholder 9">
            <a:extLst>
              <a:ext uri="{FF2B5EF4-FFF2-40B4-BE49-F238E27FC236}">
                <a16:creationId xmlns:a16="http://schemas.microsoft.com/office/drawing/2014/main" id="{6084D490-B483-B74D-9117-64E309A5A8FB}"/>
              </a:ext>
            </a:extLst>
          </p:cNvPr>
          <p:cNvSpPr>
            <a:spLocks noGrp="1"/>
          </p:cNvSpPr>
          <p:nvPr>
            <p:ph type="sldNum" sz="quarter" idx="4"/>
          </p:nvPr>
        </p:nvSpPr>
        <p:spPr>
          <a:xfrm>
            <a:off x="9195148" y="6402222"/>
            <a:ext cx="2743200" cy="366183"/>
          </a:xfrm>
          <a:prstGeom prst="rect">
            <a:avLst/>
          </a:prstGeom>
        </p:spPr>
        <p:txBody>
          <a:bodyPr vert="horz" lIns="91440" tIns="45720" rIns="91440" bIns="45720" rtlCol="0" anchor="ctr"/>
          <a:lstStyle>
            <a:lvl1pPr algn="r">
              <a:defRPr sz="1000">
                <a:solidFill>
                  <a:schemeClr val="tx1"/>
                </a:solidFill>
              </a:defRPr>
            </a:lvl1pPr>
          </a:lstStyle>
          <a:p>
            <a:fld id="{A818769F-49A9-F04E-A4FE-51B7C0E79E9E}" type="slidenum">
              <a:rPr lang="en-US" smtClean="0"/>
              <a:pPr/>
              <a:t>‹#›</a:t>
            </a:fld>
            <a:endParaRPr lang="en-US" dirty="0"/>
          </a:p>
        </p:txBody>
      </p:sp>
      <p:sp>
        <p:nvSpPr>
          <p:cNvPr id="2" name="Footer Placeholder 1">
            <a:extLst>
              <a:ext uri="{FF2B5EF4-FFF2-40B4-BE49-F238E27FC236}">
                <a16:creationId xmlns:a16="http://schemas.microsoft.com/office/drawing/2014/main" id="{1E5681BC-BB77-0A47-ABFA-AA65FE764A1E}"/>
              </a:ext>
            </a:extLst>
          </p:cNvPr>
          <p:cNvSpPr>
            <a:spLocks noGrp="1"/>
          </p:cNvSpPr>
          <p:nvPr>
            <p:ph type="ftr" sz="quarter" idx="18"/>
          </p:nvPr>
        </p:nvSpPr>
        <p:spPr/>
        <p:txBody>
          <a:bodyPr/>
          <a:lstStyle/>
          <a:p>
            <a:r>
              <a:rPr lang="en-US" dirty="0">
                <a:latin typeface="Speedee" charset="0"/>
                <a:ea typeface="Speedee" charset="0"/>
                <a:cs typeface="Speedee" charset="0"/>
              </a:rPr>
              <a:t>© McDonald’s 2018 — Confidential</a:t>
            </a:r>
            <a:endParaRPr lang="en-US" dirty="0"/>
          </a:p>
        </p:txBody>
      </p:sp>
      <p:sp>
        <p:nvSpPr>
          <p:cNvPr id="8" name="Text Placeholder 12">
            <a:extLst>
              <a:ext uri="{FF2B5EF4-FFF2-40B4-BE49-F238E27FC236}">
                <a16:creationId xmlns:a16="http://schemas.microsoft.com/office/drawing/2014/main" id="{781DFC06-C450-3E46-A852-6838743508C8}"/>
              </a:ext>
            </a:extLst>
          </p:cNvPr>
          <p:cNvSpPr>
            <a:spLocks noGrp="1"/>
          </p:cNvSpPr>
          <p:nvPr>
            <p:ph type="body" sz="quarter" idx="19" hasCustomPrompt="1"/>
          </p:nvPr>
        </p:nvSpPr>
        <p:spPr>
          <a:xfrm>
            <a:off x="6656832" y="1802296"/>
            <a:ext cx="4376928" cy="505165"/>
          </a:xfrm>
          <a:prstGeom prst="rect">
            <a:avLst/>
          </a:prstGeom>
        </p:spPr>
        <p:txBody>
          <a:bodyPr/>
          <a:lstStyle>
            <a:lvl1pPr marL="0" indent="0">
              <a:lnSpc>
                <a:spcPct val="100000"/>
              </a:lnSpc>
              <a:spcBef>
                <a:spcPts val="0"/>
              </a:spcBef>
              <a:buNone/>
              <a:defRPr sz="2800" b="1">
                <a:solidFill>
                  <a:schemeClr val="accent2"/>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9" name="Text Placeholder 4">
            <a:extLst>
              <a:ext uri="{FF2B5EF4-FFF2-40B4-BE49-F238E27FC236}">
                <a16:creationId xmlns:a16="http://schemas.microsoft.com/office/drawing/2014/main" id="{43BD3BB7-7B56-C647-931A-0C232DECFBD4}"/>
              </a:ext>
            </a:extLst>
          </p:cNvPr>
          <p:cNvSpPr>
            <a:spLocks noGrp="1"/>
          </p:cNvSpPr>
          <p:nvPr>
            <p:ph type="body" sz="quarter" idx="20"/>
          </p:nvPr>
        </p:nvSpPr>
        <p:spPr>
          <a:xfrm>
            <a:off x="6656832" y="2480810"/>
            <a:ext cx="4376928" cy="2776991"/>
          </a:xfrm>
          <a:prstGeom prst="rect">
            <a:avLst/>
          </a:prstGeom>
        </p:spPr>
        <p:txBody>
          <a:bodyPr/>
          <a:lstStyle>
            <a:lvl1pPr marL="194728" indent="-194728">
              <a:lnSpc>
                <a:spcPts val="2200"/>
              </a:lnSpc>
              <a:spcBef>
                <a:spcPts val="1200"/>
              </a:spcBef>
              <a:buClr>
                <a:schemeClr val="accent2"/>
              </a:buClr>
              <a:buSzPct val="120000"/>
              <a:buFont typeface="Arial" panose="020B0604020202020204" pitchFamily="34" charset="0"/>
              <a:buChar char="•"/>
              <a:tabLst/>
              <a:defRPr sz="1800"/>
            </a:lvl1pPr>
            <a:lvl2pPr marL="389457" indent="-184146">
              <a:lnSpc>
                <a:spcPts val="2200"/>
              </a:lnSpc>
              <a:spcBef>
                <a:spcPts val="400"/>
              </a:spcBef>
              <a:buClr>
                <a:schemeClr val="accent1"/>
              </a:buClr>
              <a:buSzPct val="120000"/>
              <a:tabLst/>
              <a:defRPr sz="1800"/>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2" name="Picture 11">
            <a:extLst>
              <a:ext uri="{FF2B5EF4-FFF2-40B4-BE49-F238E27FC236}">
                <a16:creationId xmlns:a16="http://schemas.microsoft.com/office/drawing/2014/main" id="{8CF93770-A965-DD42-A166-2D3A7A3A8E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026637" y="1807634"/>
            <a:ext cx="147603" cy="3450167"/>
          </a:xfrm>
          <a:prstGeom prst="rect">
            <a:avLst/>
          </a:prstGeom>
        </p:spPr>
      </p:pic>
    </p:spTree>
    <p:extLst>
      <p:ext uri="{BB962C8B-B14F-4D97-AF65-F5344CB8AC3E}">
        <p14:creationId xmlns:p14="http://schemas.microsoft.com/office/powerpoint/2010/main" val="502816234"/>
      </p:ext>
    </p:extLst>
  </p:cSld>
  <p:clrMapOvr>
    <a:masterClrMapping/>
  </p:clrMapOvr>
  <p:extLst>
    <p:ext uri="{DCECCB84-F9BA-43D5-87BE-67443E8EF086}">
      <p15:sldGuideLst xmlns:p15="http://schemas.microsoft.com/office/powerpoint/2012/main"/>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hree Columns with Fry Underline">
    <p:spTree>
      <p:nvGrpSpPr>
        <p:cNvPr id="1" name=""/>
        <p:cNvGrpSpPr/>
        <p:nvPr/>
      </p:nvGrpSpPr>
      <p:grpSpPr>
        <a:xfrm>
          <a:off x="0" y="0"/>
          <a:ext cx="0" cy="0"/>
          <a:chOff x="0" y="0"/>
          <a:chExt cx="0" cy="0"/>
        </a:xfrm>
      </p:grpSpPr>
      <p:sp>
        <p:nvSpPr>
          <p:cNvPr id="14" name="Text Placeholder 12">
            <a:extLst>
              <a:ext uri="{FF2B5EF4-FFF2-40B4-BE49-F238E27FC236}">
                <a16:creationId xmlns:a16="http://schemas.microsoft.com/office/drawing/2014/main" id="{C6FFFB50-4B74-2D49-9C04-6C985B13FA70}"/>
              </a:ext>
            </a:extLst>
          </p:cNvPr>
          <p:cNvSpPr>
            <a:spLocks noGrp="1"/>
          </p:cNvSpPr>
          <p:nvPr>
            <p:ph type="body" sz="quarter" idx="13" hasCustomPrompt="1"/>
          </p:nvPr>
        </p:nvSpPr>
        <p:spPr>
          <a:xfrm>
            <a:off x="268223" y="273985"/>
            <a:ext cx="5555020" cy="427567"/>
          </a:xfrm>
          <a:prstGeom prst="rect">
            <a:avLst/>
          </a:prstGeom>
        </p:spPr>
        <p:txBody>
          <a:bodyPr/>
          <a:lstStyle>
            <a:lvl1pPr marL="0" indent="0">
              <a:lnSpc>
                <a:spcPct val="100000"/>
              </a:lnSpc>
              <a:spcBef>
                <a:spcPts val="0"/>
              </a:spcBef>
              <a:buNone/>
              <a:defRPr sz="2000" b="1"/>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headline style</a:t>
            </a:r>
          </a:p>
        </p:txBody>
      </p:sp>
      <p:sp>
        <p:nvSpPr>
          <p:cNvPr id="16" name="Text Placeholder 12">
            <a:extLst>
              <a:ext uri="{FF2B5EF4-FFF2-40B4-BE49-F238E27FC236}">
                <a16:creationId xmlns:a16="http://schemas.microsoft.com/office/drawing/2014/main" id="{383EAB33-129B-4A46-A0BC-F2FD6A4C29AC}"/>
              </a:ext>
            </a:extLst>
          </p:cNvPr>
          <p:cNvSpPr>
            <a:spLocks noGrp="1"/>
          </p:cNvSpPr>
          <p:nvPr>
            <p:ph type="body" sz="quarter" idx="14" hasCustomPrompt="1"/>
          </p:nvPr>
        </p:nvSpPr>
        <p:spPr>
          <a:xfrm>
            <a:off x="272189" y="1802296"/>
            <a:ext cx="3283812" cy="505165"/>
          </a:xfrm>
          <a:prstGeom prst="rect">
            <a:avLst/>
          </a:prstGeom>
        </p:spPr>
        <p:txBody>
          <a:bodyPr/>
          <a:lstStyle>
            <a:lvl1pPr marL="0" indent="0">
              <a:lnSpc>
                <a:spcPct val="100000"/>
              </a:lnSpc>
              <a:spcBef>
                <a:spcPts val="0"/>
              </a:spcBef>
              <a:buNone/>
              <a:defRPr sz="24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5" name="Text Placeholder 4">
            <a:extLst>
              <a:ext uri="{FF2B5EF4-FFF2-40B4-BE49-F238E27FC236}">
                <a16:creationId xmlns:a16="http://schemas.microsoft.com/office/drawing/2014/main" id="{C3FC6824-11C1-DD43-8727-3CC327850FA9}"/>
              </a:ext>
            </a:extLst>
          </p:cNvPr>
          <p:cNvSpPr>
            <a:spLocks noGrp="1"/>
          </p:cNvSpPr>
          <p:nvPr>
            <p:ph type="body" sz="quarter" idx="17"/>
          </p:nvPr>
        </p:nvSpPr>
        <p:spPr>
          <a:xfrm>
            <a:off x="274123" y="2711297"/>
            <a:ext cx="3281877" cy="2776991"/>
          </a:xfrm>
          <a:prstGeom prst="rect">
            <a:avLst/>
          </a:prstGeom>
        </p:spPr>
        <p:txBody>
          <a:bodyPr/>
          <a:lstStyle>
            <a:lvl1pPr marL="0" indent="0">
              <a:lnSpc>
                <a:spcPts val="2200"/>
              </a:lnSpc>
              <a:spcBef>
                <a:spcPts val="1200"/>
              </a:spcBef>
              <a:buClr>
                <a:schemeClr val="accent2"/>
              </a:buClr>
              <a:buSzPct val="120000"/>
              <a:buFont typeface="Arial" panose="020B0604020202020204" pitchFamily="34" charset="0"/>
              <a:buNone/>
              <a:tabLst/>
              <a:defRPr sz="1600"/>
            </a:lvl1pPr>
            <a:lvl2pPr marL="205311" indent="0">
              <a:lnSpc>
                <a:spcPct val="100000"/>
              </a:lnSpc>
              <a:spcBef>
                <a:spcPts val="400"/>
              </a:spcBef>
              <a:buClr>
                <a:schemeClr val="accent1"/>
              </a:buClr>
              <a:buSzPct val="120000"/>
              <a:buNone/>
              <a:tabLst/>
              <a:defRPr sz="1800"/>
            </a:lvl2pPr>
          </a:lstStyle>
          <a:p>
            <a:pPr lvl="0"/>
            <a:r>
              <a:rPr lang="en-US"/>
              <a:t>Edit Master text styles</a:t>
            </a:r>
          </a:p>
        </p:txBody>
      </p:sp>
      <p:sp>
        <p:nvSpPr>
          <p:cNvPr id="13" name="Slide Number Placeholder 9">
            <a:extLst>
              <a:ext uri="{FF2B5EF4-FFF2-40B4-BE49-F238E27FC236}">
                <a16:creationId xmlns:a16="http://schemas.microsoft.com/office/drawing/2014/main" id="{6084D490-B483-B74D-9117-64E309A5A8FB}"/>
              </a:ext>
            </a:extLst>
          </p:cNvPr>
          <p:cNvSpPr>
            <a:spLocks noGrp="1"/>
          </p:cNvSpPr>
          <p:nvPr>
            <p:ph type="sldNum" sz="quarter" idx="4"/>
          </p:nvPr>
        </p:nvSpPr>
        <p:spPr>
          <a:xfrm>
            <a:off x="9195148" y="6402222"/>
            <a:ext cx="2743200" cy="366183"/>
          </a:xfrm>
          <a:prstGeom prst="rect">
            <a:avLst/>
          </a:prstGeom>
        </p:spPr>
        <p:txBody>
          <a:bodyPr vert="horz" lIns="91440" tIns="45720" rIns="91440" bIns="45720" rtlCol="0" anchor="ctr"/>
          <a:lstStyle>
            <a:lvl1pPr algn="r">
              <a:defRPr sz="1000">
                <a:solidFill>
                  <a:schemeClr val="tx1"/>
                </a:solidFill>
              </a:defRPr>
            </a:lvl1pPr>
          </a:lstStyle>
          <a:p>
            <a:fld id="{A818769F-49A9-F04E-A4FE-51B7C0E79E9E}" type="slidenum">
              <a:rPr lang="en-US" smtClean="0"/>
              <a:pPr/>
              <a:t>‹#›</a:t>
            </a:fld>
            <a:endParaRPr lang="en-US" dirty="0"/>
          </a:p>
        </p:txBody>
      </p:sp>
      <p:sp>
        <p:nvSpPr>
          <p:cNvPr id="2" name="Footer Placeholder 1">
            <a:extLst>
              <a:ext uri="{FF2B5EF4-FFF2-40B4-BE49-F238E27FC236}">
                <a16:creationId xmlns:a16="http://schemas.microsoft.com/office/drawing/2014/main" id="{1E5681BC-BB77-0A47-ABFA-AA65FE764A1E}"/>
              </a:ext>
            </a:extLst>
          </p:cNvPr>
          <p:cNvSpPr>
            <a:spLocks noGrp="1"/>
          </p:cNvSpPr>
          <p:nvPr>
            <p:ph type="ftr" sz="quarter" idx="18"/>
          </p:nvPr>
        </p:nvSpPr>
        <p:spPr/>
        <p:txBody>
          <a:bodyPr/>
          <a:lstStyle/>
          <a:p>
            <a:r>
              <a:rPr lang="en-US" dirty="0">
                <a:latin typeface="Speedee" charset="0"/>
                <a:ea typeface="Speedee" charset="0"/>
                <a:cs typeface="Speedee" charset="0"/>
              </a:rPr>
              <a:t>© McDonald’s 2018 — Confidential</a:t>
            </a:r>
            <a:endParaRPr lang="en-US" dirty="0"/>
          </a:p>
        </p:txBody>
      </p:sp>
      <p:sp>
        <p:nvSpPr>
          <p:cNvPr id="9" name="Text Placeholder 4">
            <a:extLst>
              <a:ext uri="{FF2B5EF4-FFF2-40B4-BE49-F238E27FC236}">
                <a16:creationId xmlns:a16="http://schemas.microsoft.com/office/drawing/2014/main" id="{43BD3BB7-7B56-C647-931A-0C232DECFBD4}"/>
              </a:ext>
            </a:extLst>
          </p:cNvPr>
          <p:cNvSpPr>
            <a:spLocks noGrp="1"/>
          </p:cNvSpPr>
          <p:nvPr>
            <p:ph type="body" sz="quarter" idx="20"/>
          </p:nvPr>
        </p:nvSpPr>
        <p:spPr>
          <a:xfrm>
            <a:off x="4458109" y="2711297"/>
            <a:ext cx="3283812" cy="2776991"/>
          </a:xfrm>
          <a:prstGeom prst="rect">
            <a:avLst/>
          </a:prstGeom>
        </p:spPr>
        <p:txBody>
          <a:bodyPr/>
          <a:lstStyle>
            <a:lvl1pPr marL="194728" indent="-194728">
              <a:lnSpc>
                <a:spcPts val="2200"/>
              </a:lnSpc>
              <a:spcBef>
                <a:spcPts val="1200"/>
              </a:spcBef>
              <a:buClr>
                <a:schemeClr val="accent2"/>
              </a:buClr>
              <a:buSzPct val="120000"/>
              <a:buFont typeface="Arial" panose="020B0604020202020204" pitchFamily="34" charset="0"/>
              <a:buChar char="•"/>
              <a:tabLst/>
              <a:defRPr sz="1600"/>
            </a:lvl1pPr>
            <a:lvl2pPr marL="389457" indent="-184146">
              <a:lnSpc>
                <a:spcPts val="2200"/>
              </a:lnSpc>
              <a:spcBef>
                <a:spcPts val="400"/>
              </a:spcBef>
              <a:buClr>
                <a:schemeClr val="accent1"/>
              </a:buClr>
              <a:buSzPct val="120000"/>
              <a:tabLst/>
              <a:defRPr sz="1600"/>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2">
            <a:extLst>
              <a:ext uri="{FF2B5EF4-FFF2-40B4-BE49-F238E27FC236}">
                <a16:creationId xmlns:a16="http://schemas.microsoft.com/office/drawing/2014/main" id="{27DC5C25-CCD9-884F-A48B-14F8B4484AAE}"/>
              </a:ext>
            </a:extLst>
          </p:cNvPr>
          <p:cNvSpPr>
            <a:spLocks noGrp="1"/>
          </p:cNvSpPr>
          <p:nvPr>
            <p:ph type="body" sz="quarter" idx="21" hasCustomPrompt="1"/>
          </p:nvPr>
        </p:nvSpPr>
        <p:spPr>
          <a:xfrm>
            <a:off x="4458109" y="1802296"/>
            <a:ext cx="3283812" cy="505165"/>
          </a:xfrm>
          <a:prstGeom prst="rect">
            <a:avLst/>
          </a:prstGeom>
        </p:spPr>
        <p:txBody>
          <a:bodyPr/>
          <a:lstStyle>
            <a:lvl1pPr marL="0" indent="0">
              <a:lnSpc>
                <a:spcPct val="100000"/>
              </a:lnSpc>
              <a:spcBef>
                <a:spcPts val="0"/>
              </a:spcBef>
              <a:buNone/>
              <a:defRPr sz="24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17" name="Text Placeholder 12">
            <a:extLst>
              <a:ext uri="{FF2B5EF4-FFF2-40B4-BE49-F238E27FC236}">
                <a16:creationId xmlns:a16="http://schemas.microsoft.com/office/drawing/2014/main" id="{8DFB9D8D-0CEA-A54C-8A17-EB9C1EF7BDF2}"/>
              </a:ext>
            </a:extLst>
          </p:cNvPr>
          <p:cNvSpPr>
            <a:spLocks noGrp="1"/>
          </p:cNvSpPr>
          <p:nvPr>
            <p:ph type="body" sz="quarter" idx="22" hasCustomPrompt="1"/>
          </p:nvPr>
        </p:nvSpPr>
        <p:spPr>
          <a:xfrm>
            <a:off x="8500717" y="1802296"/>
            <a:ext cx="3283812" cy="505165"/>
          </a:xfrm>
          <a:prstGeom prst="rect">
            <a:avLst/>
          </a:prstGeom>
        </p:spPr>
        <p:txBody>
          <a:bodyPr/>
          <a:lstStyle>
            <a:lvl1pPr marL="0" indent="0">
              <a:lnSpc>
                <a:spcPct val="100000"/>
              </a:lnSpc>
              <a:spcBef>
                <a:spcPts val="0"/>
              </a:spcBef>
              <a:buNone/>
              <a:defRPr sz="24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18" name="Text Placeholder 4">
            <a:extLst>
              <a:ext uri="{FF2B5EF4-FFF2-40B4-BE49-F238E27FC236}">
                <a16:creationId xmlns:a16="http://schemas.microsoft.com/office/drawing/2014/main" id="{DAC64A13-4DDB-F846-B46C-7CC424E0D1E7}"/>
              </a:ext>
            </a:extLst>
          </p:cNvPr>
          <p:cNvSpPr>
            <a:spLocks noGrp="1"/>
          </p:cNvSpPr>
          <p:nvPr>
            <p:ph type="body" sz="quarter" idx="23"/>
          </p:nvPr>
        </p:nvSpPr>
        <p:spPr>
          <a:xfrm>
            <a:off x="8502651" y="2711297"/>
            <a:ext cx="3281877" cy="2776991"/>
          </a:xfrm>
          <a:prstGeom prst="rect">
            <a:avLst/>
          </a:prstGeom>
        </p:spPr>
        <p:txBody>
          <a:bodyPr/>
          <a:lstStyle>
            <a:lvl1pPr marL="0" indent="0">
              <a:lnSpc>
                <a:spcPts val="2200"/>
              </a:lnSpc>
              <a:spcBef>
                <a:spcPts val="1200"/>
              </a:spcBef>
              <a:buClr>
                <a:schemeClr val="accent2"/>
              </a:buClr>
              <a:buSzPct val="120000"/>
              <a:buFont typeface="Arial" panose="020B0604020202020204" pitchFamily="34" charset="0"/>
              <a:buNone/>
              <a:tabLst/>
              <a:defRPr sz="1600"/>
            </a:lvl1pPr>
            <a:lvl2pPr marL="205311" indent="0">
              <a:lnSpc>
                <a:spcPct val="100000"/>
              </a:lnSpc>
              <a:spcBef>
                <a:spcPts val="400"/>
              </a:spcBef>
              <a:buClr>
                <a:schemeClr val="accent1"/>
              </a:buClr>
              <a:buSzPct val="120000"/>
              <a:buNone/>
              <a:tabLst/>
              <a:defRPr sz="1800"/>
            </a:lvl2pPr>
          </a:lstStyle>
          <a:p>
            <a:pPr lvl="0"/>
            <a:r>
              <a:rPr lang="en-US"/>
              <a:t>Edit Master text styles</a:t>
            </a:r>
          </a:p>
        </p:txBody>
      </p:sp>
      <p:pic>
        <p:nvPicPr>
          <p:cNvPr id="24" name="Picture 23">
            <a:extLst>
              <a:ext uri="{FF2B5EF4-FFF2-40B4-BE49-F238E27FC236}">
                <a16:creationId xmlns:a16="http://schemas.microsoft.com/office/drawing/2014/main" id="{A96F8492-E91F-4C41-A241-5AC630BFCB8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901316" y="869822"/>
            <a:ext cx="135771" cy="3173596"/>
          </a:xfrm>
          <a:prstGeom prst="rect">
            <a:avLst/>
          </a:prstGeom>
        </p:spPr>
      </p:pic>
      <p:pic>
        <p:nvPicPr>
          <p:cNvPr id="25" name="Picture 24">
            <a:extLst>
              <a:ext uri="{FF2B5EF4-FFF2-40B4-BE49-F238E27FC236}">
                <a16:creationId xmlns:a16="http://schemas.microsoft.com/office/drawing/2014/main" id="{51DE148A-54A6-5745-BD13-CAD42F6F966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6087238" y="869822"/>
            <a:ext cx="135771" cy="3173596"/>
          </a:xfrm>
          <a:prstGeom prst="rect">
            <a:avLst/>
          </a:prstGeom>
        </p:spPr>
      </p:pic>
      <p:pic>
        <p:nvPicPr>
          <p:cNvPr id="26" name="Picture 25">
            <a:extLst>
              <a:ext uri="{FF2B5EF4-FFF2-40B4-BE49-F238E27FC236}">
                <a16:creationId xmlns:a16="http://schemas.microsoft.com/office/drawing/2014/main" id="{F01A6D35-B3BC-8D47-B75C-B1982D48886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0129847" y="869822"/>
            <a:ext cx="135771" cy="3173596"/>
          </a:xfrm>
          <a:prstGeom prst="rect">
            <a:avLst/>
          </a:prstGeom>
        </p:spPr>
      </p:pic>
    </p:spTree>
    <p:extLst>
      <p:ext uri="{BB962C8B-B14F-4D97-AF65-F5344CB8AC3E}">
        <p14:creationId xmlns:p14="http://schemas.microsoft.com/office/powerpoint/2010/main" val="1068169600"/>
      </p:ext>
    </p:extLst>
  </p:cSld>
  <p:clrMapOvr>
    <a:masterClrMapping/>
  </p:clrMapOvr>
  <p:extLst>
    <p:ext uri="{DCECCB84-F9BA-43D5-87BE-67443E8EF086}">
      <p15:sldGuideLst xmlns:p15="http://schemas.microsoft.com/office/powerpoint/2012/main"/>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hree Columns with Blocks 1">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683D6EC-9891-E542-8B91-329597792DFD}"/>
              </a:ext>
            </a:extLst>
          </p:cNvPr>
          <p:cNvSpPr/>
          <p:nvPr/>
        </p:nvSpPr>
        <p:spPr>
          <a:xfrm>
            <a:off x="8083973" y="1811559"/>
            <a:ext cx="3718560" cy="327964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21" name="Rectangle 20">
            <a:extLst>
              <a:ext uri="{FF2B5EF4-FFF2-40B4-BE49-F238E27FC236}">
                <a16:creationId xmlns:a16="http://schemas.microsoft.com/office/drawing/2014/main" id="{FF87EC8B-3501-7F49-A812-65E4273FFB75}"/>
              </a:ext>
            </a:extLst>
          </p:cNvPr>
          <p:cNvSpPr/>
          <p:nvPr/>
        </p:nvSpPr>
        <p:spPr>
          <a:xfrm>
            <a:off x="4242608" y="1811559"/>
            <a:ext cx="3718560" cy="327964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20" name="Rectangle 19">
            <a:extLst>
              <a:ext uri="{FF2B5EF4-FFF2-40B4-BE49-F238E27FC236}">
                <a16:creationId xmlns:a16="http://schemas.microsoft.com/office/drawing/2014/main" id="{CF125A1E-833C-294F-ABDC-995776D2A9A2}"/>
              </a:ext>
            </a:extLst>
          </p:cNvPr>
          <p:cNvSpPr/>
          <p:nvPr/>
        </p:nvSpPr>
        <p:spPr>
          <a:xfrm>
            <a:off x="401241" y="1431883"/>
            <a:ext cx="3718560" cy="403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14" name="Text Placeholder 12">
            <a:extLst>
              <a:ext uri="{FF2B5EF4-FFF2-40B4-BE49-F238E27FC236}">
                <a16:creationId xmlns:a16="http://schemas.microsoft.com/office/drawing/2014/main" id="{C6FFFB50-4B74-2D49-9C04-6C985B13FA70}"/>
              </a:ext>
            </a:extLst>
          </p:cNvPr>
          <p:cNvSpPr>
            <a:spLocks noGrp="1"/>
          </p:cNvSpPr>
          <p:nvPr>
            <p:ph type="body" sz="quarter" idx="13" hasCustomPrompt="1"/>
          </p:nvPr>
        </p:nvSpPr>
        <p:spPr>
          <a:xfrm>
            <a:off x="268223" y="273985"/>
            <a:ext cx="5555020" cy="427567"/>
          </a:xfrm>
          <a:prstGeom prst="rect">
            <a:avLst/>
          </a:prstGeom>
        </p:spPr>
        <p:txBody>
          <a:bodyPr/>
          <a:lstStyle>
            <a:lvl1pPr marL="0" indent="0">
              <a:lnSpc>
                <a:spcPct val="100000"/>
              </a:lnSpc>
              <a:spcBef>
                <a:spcPts val="0"/>
              </a:spcBef>
              <a:buNone/>
              <a:defRPr sz="2000" b="1"/>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headline style</a:t>
            </a:r>
          </a:p>
        </p:txBody>
      </p:sp>
      <p:sp>
        <p:nvSpPr>
          <p:cNvPr id="16" name="Text Placeholder 12">
            <a:extLst>
              <a:ext uri="{FF2B5EF4-FFF2-40B4-BE49-F238E27FC236}">
                <a16:creationId xmlns:a16="http://schemas.microsoft.com/office/drawing/2014/main" id="{383EAB33-129B-4A46-A0BC-F2FD6A4C29AC}"/>
              </a:ext>
            </a:extLst>
          </p:cNvPr>
          <p:cNvSpPr>
            <a:spLocks noGrp="1"/>
          </p:cNvSpPr>
          <p:nvPr>
            <p:ph type="body" sz="quarter" idx="14" hasCustomPrompt="1"/>
          </p:nvPr>
        </p:nvSpPr>
        <p:spPr>
          <a:xfrm>
            <a:off x="647527" y="2289976"/>
            <a:ext cx="3283812" cy="505165"/>
          </a:xfrm>
          <a:prstGeom prst="rect">
            <a:avLst/>
          </a:prstGeom>
        </p:spPr>
        <p:txBody>
          <a:bodyPr/>
          <a:lstStyle>
            <a:lvl1pPr marL="0" indent="0">
              <a:lnSpc>
                <a:spcPct val="100000"/>
              </a:lnSpc>
              <a:spcBef>
                <a:spcPts val="0"/>
              </a:spcBef>
              <a:buNone/>
              <a:defRPr sz="24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5" name="Text Placeholder 4">
            <a:extLst>
              <a:ext uri="{FF2B5EF4-FFF2-40B4-BE49-F238E27FC236}">
                <a16:creationId xmlns:a16="http://schemas.microsoft.com/office/drawing/2014/main" id="{C3FC6824-11C1-DD43-8727-3CC327850FA9}"/>
              </a:ext>
            </a:extLst>
          </p:cNvPr>
          <p:cNvSpPr>
            <a:spLocks noGrp="1"/>
          </p:cNvSpPr>
          <p:nvPr>
            <p:ph type="body" sz="quarter" idx="17"/>
          </p:nvPr>
        </p:nvSpPr>
        <p:spPr>
          <a:xfrm>
            <a:off x="648494" y="2796034"/>
            <a:ext cx="3281877" cy="2541353"/>
          </a:xfrm>
          <a:prstGeom prst="rect">
            <a:avLst/>
          </a:prstGeom>
        </p:spPr>
        <p:txBody>
          <a:bodyPr/>
          <a:lstStyle>
            <a:lvl1pPr marL="0" indent="0">
              <a:lnSpc>
                <a:spcPct val="100000"/>
              </a:lnSpc>
              <a:spcBef>
                <a:spcPts val="1200"/>
              </a:spcBef>
              <a:buClr>
                <a:schemeClr val="accent2"/>
              </a:buClr>
              <a:buSzPct val="120000"/>
              <a:buFont typeface="Arial" panose="020B0604020202020204" pitchFamily="34" charset="0"/>
              <a:buNone/>
              <a:tabLst/>
              <a:defRPr sz="1600"/>
            </a:lvl1pPr>
            <a:lvl2pPr marL="205311" indent="0">
              <a:lnSpc>
                <a:spcPct val="100000"/>
              </a:lnSpc>
              <a:spcBef>
                <a:spcPts val="400"/>
              </a:spcBef>
              <a:buClr>
                <a:schemeClr val="accent1"/>
              </a:buClr>
              <a:buSzPct val="120000"/>
              <a:buNone/>
              <a:tabLst/>
              <a:defRPr sz="1800"/>
            </a:lvl2pPr>
          </a:lstStyle>
          <a:p>
            <a:pPr lvl="0"/>
            <a:r>
              <a:rPr lang="en-US"/>
              <a:t>Edit Master text styles</a:t>
            </a:r>
          </a:p>
        </p:txBody>
      </p:sp>
      <p:sp>
        <p:nvSpPr>
          <p:cNvPr id="13" name="Slide Number Placeholder 9">
            <a:extLst>
              <a:ext uri="{FF2B5EF4-FFF2-40B4-BE49-F238E27FC236}">
                <a16:creationId xmlns:a16="http://schemas.microsoft.com/office/drawing/2014/main" id="{6084D490-B483-B74D-9117-64E309A5A8FB}"/>
              </a:ext>
            </a:extLst>
          </p:cNvPr>
          <p:cNvSpPr>
            <a:spLocks noGrp="1"/>
          </p:cNvSpPr>
          <p:nvPr>
            <p:ph type="sldNum" sz="quarter" idx="4"/>
          </p:nvPr>
        </p:nvSpPr>
        <p:spPr>
          <a:xfrm>
            <a:off x="9195148" y="6402222"/>
            <a:ext cx="2743200" cy="366183"/>
          </a:xfrm>
          <a:prstGeom prst="rect">
            <a:avLst/>
          </a:prstGeom>
        </p:spPr>
        <p:txBody>
          <a:bodyPr vert="horz" lIns="91440" tIns="45720" rIns="91440" bIns="45720" rtlCol="0" anchor="ctr"/>
          <a:lstStyle>
            <a:lvl1pPr algn="r">
              <a:defRPr sz="1000">
                <a:solidFill>
                  <a:schemeClr val="tx1"/>
                </a:solidFill>
              </a:defRPr>
            </a:lvl1pPr>
          </a:lstStyle>
          <a:p>
            <a:fld id="{A818769F-49A9-F04E-A4FE-51B7C0E79E9E}" type="slidenum">
              <a:rPr lang="en-US" smtClean="0"/>
              <a:pPr/>
              <a:t>‹#›</a:t>
            </a:fld>
            <a:endParaRPr lang="en-US" dirty="0"/>
          </a:p>
        </p:txBody>
      </p:sp>
      <p:sp>
        <p:nvSpPr>
          <p:cNvPr id="2" name="Footer Placeholder 1">
            <a:extLst>
              <a:ext uri="{FF2B5EF4-FFF2-40B4-BE49-F238E27FC236}">
                <a16:creationId xmlns:a16="http://schemas.microsoft.com/office/drawing/2014/main" id="{1E5681BC-BB77-0A47-ABFA-AA65FE764A1E}"/>
              </a:ext>
            </a:extLst>
          </p:cNvPr>
          <p:cNvSpPr>
            <a:spLocks noGrp="1"/>
          </p:cNvSpPr>
          <p:nvPr>
            <p:ph type="ftr" sz="quarter" idx="18"/>
          </p:nvPr>
        </p:nvSpPr>
        <p:spPr/>
        <p:txBody>
          <a:bodyPr/>
          <a:lstStyle/>
          <a:p>
            <a:r>
              <a:rPr lang="en-US" dirty="0">
                <a:latin typeface="Speedee" charset="0"/>
                <a:ea typeface="Speedee" charset="0"/>
                <a:cs typeface="Speedee" charset="0"/>
              </a:rPr>
              <a:t>© McDonald’s 2018 — Confidential</a:t>
            </a:r>
            <a:endParaRPr lang="en-US" dirty="0"/>
          </a:p>
        </p:txBody>
      </p:sp>
      <p:sp>
        <p:nvSpPr>
          <p:cNvPr id="9" name="Text Placeholder 4">
            <a:extLst>
              <a:ext uri="{FF2B5EF4-FFF2-40B4-BE49-F238E27FC236}">
                <a16:creationId xmlns:a16="http://schemas.microsoft.com/office/drawing/2014/main" id="{43BD3BB7-7B56-C647-931A-0C232DECFBD4}"/>
              </a:ext>
            </a:extLst>
          </p:cNvPr>
          <p:cNvSpPr>
            <a:spLocks noGrp="1"/>
          </p:cNvSpPr>
          <p:nvPr>
            <p:ph type="body" sz="quarter" idx="20"/>
          </p:nvPr>
        </p:nvSpPr>
        <p:spPr>
          <a:xfrm>
            <a:off x="4458109" y="2796033"/>
            <a:ext cx="3283812" cy="2213011"/>
          </a:xfrm>
          <a:prstGeom prst="rect">
            <a:avLst/>
          </a:prstGeom>
        </p:spPr>
        <p:txBody>
          <a:bodyPr/>
          <a:lstStyle>
            <a:lvl1pPr marL="194728" indent="-194728">
              <a:lnSpc>
                <a:spcPct val="100000"/>
              </a:lnSpc>
              <a:spcBef>
                <a:spcPts val="1200"/>
              </a:spcBef>
              <a:buClr>
                <a:schemeClr val="accent2"/>
              </a:buClr>
              <a:buSzPct val="120000"/>
              <a:buFont typeface="Arial" panose="020B0604020202020204" pitchFamily="34" charset="0"/>
              <a:buChar char="•"/>
              <a:tabLst/>
              <a:defRPr sz="1600"/>
            </a:lvl1pPr>
            <a:lvl2pPr marL="389457" indent="-184146">
              <a:lnSpc>
                <a:spcPct val="100000"/>
              </a:lnSpc>
              <a:spcBef>
                <a:spcPts val="400"/>
              </a:spcBef>
              <a:buClr>
                <a:schemeClr val="accent1"/>
              </a:buClr>
              <a:buSzPct val="120000"/>
              <a:tabLst/>
              <a:defRPr sz="1600"/>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2">
            <a:extLst>
              <a:ext uri="{FF2B5EF4-FFF2-40B4-BE49-F238E27FC236}">
                <a16:creationId xmlns:a16="http://schemas.microsoft.com/office/drawing/2014/main" id="{27DC5C25-CCD9-884F-A48B-14F8B4484AAE}"/>
              </a:ext>
            </a:extLst>
          </p:cNvPr>
          <p:cNvSpPr>
            <a:spLocks noGrp="1"/>
          </p:cNvSpPr>
          <p:nvPr>
            <p:ph type="body" sz="quarter" idx="21" hasCustomPrompt="1"/>
          </p:nvPr>
        </p:nvSpPr>
        <p:spPr>
          <a:xfrm>
            <a:off x="4458109" y="2289976"/>
            <a:ext cx="3283812" cy="505165"/>
          </a:xfrm>
          <a:prstGeom prst="rect">
            <a:avLst/>
          </a:prstGeom>
        </p:spPr>
        <p:txBody>
          <a:bodyPr/>
          <a:lstStyle>
            <a:lvl1pPr marL="0" indent="0">
              <a:lnSpc>
                <a:spcPct val="100000"/>
              </a:lnSpc>
              <a:spcBef>
                <a:spcPts val="0"/>
              </a:spcBef>
              <a:buNone/>
              <a:defRPr sz="24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17" name="Text Placeholder 12">
            <a:extLst>
              <a:ext uri="{FF2B5EF4-FFF2-40B4-BE49-F238E27FC236}">
                <a16:creationId xmlns:a16="http://schemas.microsoft.com/office/drawing/2014/main" id="{8DFB9D8D-0CEA-A54C-8A17-EB9C1EF7BDF2}"/>
              </a:ext>
            </a:extLst>
          </p:cNvPr>
          <p:cNvSpPr>
            <a:spLocks noGrp="1"/>
          </p:cNvSpPr>
          <p:nvPr>
            <p:ph type="body" sz="quarter" idx="22" hasCustomPrompt="1"/>
          </p:nvPr>
        </p:nvSpPr>
        <p:spPr>
          <a:xfrm>
            <a:off x="8301349" y="2289976"/>
            <a:ext cx="3283812" cy="505165"/>
          </a:xfrm>
          <a:prstGeom prst="rect">
            <a:avLst/>
          </a:prstGeom>
        </p:spPr>
        <p:txBody>
          <a:bodyPr/>
          <a:lstStyle>
            <a:lvl1pPr marL="0" indent="0">
              <a:lnSpc>
                <a:spcPct val="100000"/>
              </a:lnSpc>
              <a:spcBef>
                <a:spcPts val="0"/>
              </a:spcBef>
              <a:buNone/>
              <a:defRPr sz="24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18" name="Text Placeholder 4">
            <a:extLst>
              <a:ext uri="{FF2B5EF4-FFF2-40B4-BE49-F238E27FC236}">
                <a16:creationId xmlns:a16="http://schemas.microsoft.com/office/drawing/2014/main" id="{DAC64A13-4DDB-F846-B46C-7CC424E0D1E7}"/>
              </a:ext>
            </a:extLst>
          </p:cNvPr>
          <p:cNvSpPr>
            <a:spLocks noGrp="1"/>
          </p:cNvSpPr>
          <p:nvPr>
            <p:ph type="body" sz="quarter" idx="23"/>
          </p:nvPr>
        </p:nvSpPr>
        <p:spPr>
          <a:xfrm>
            <a:off x="8302315" y="2796033"/>
            <a:ext cx="3281877" cy="2213012"/>
          </a:xfrm>
          <a:prstGeom prst="rect">
            <a:avLst/>
          </a:prstGeom>
        </p:spPr>
        <p:txBody>
          <a:bodyPr/>
          <a:lstStyle>
            <a:lvl1pPr marL="0" indent="0">
              <a:lnSpc>
                <a:spcPct val="100000"/>
              </a:lnSpc>
              <a:spcBef>
                <a:spcPts val="1200"/>
              </a:spcBef>
              <a:buClr>
                <a:schemeClr val="accent2"/>
              </a:buClr>
              <a:buSzPct val="120000"/>
              <a:buFont typeface="Arial" panose="020B0604020202020204" pitchFamily="34" charset="0"/>
              <a:buNone/>
              <a:tabLst/>
              <a:defRPr sz="1600"/>
            </a:lvl1pPr>
            <a:lvl2pPr marL="205311" indent="0">
              <a:lnSpc>
                <a:spcPct val="100000"/>
              </a:lnSpc>
              <a:spcBef>
                <a:spcPts val="400"/>
              </a:spcBef>
              <a:buClr>
                <a:schemeClr val="accent1"/>
              </a:buClr>
              <a:buSzPct val="120000"/>
              <a:buNone/>
              <a:tabLst/>
              <a:defRPr sz="1800"/>
            </a:lvl2pPr>
          </a:lstStyle>
          <a:p>
            <a:pPr lvl="0"/>
            <a:r>
              <a:rPr lang="en-US"/>
              <a:t>Edit Master text styles</a:t>
            </a:r>
          </a:p>
        </p:txBody>
      </p:sp>
    </p:spTree>
    <p:extLst>
      <p:ext uri="{BB962C8B-B14F-4D97-AF65-F5344CB8AC3E}">
        <p14:creationId xmlns:p14="http://schemas.microsoft.com/office/powerpoint/2010/main" val="667083601"/>
      </p:ext>
    </p:extLst>
  </p:cSld>
  <p:clrMapOvr>
    <a:masterClrMapping/>
  </p:clrMapOvr>
  <p:extLst>
    <p:ext uri="{DCECCB84-F9BA-43D5-87BE-67443E8EF086}">
      <p15:sldGuideLst xmlns:p15="http://schemas.microsoft.com/office/powerpoint/2012/main"/>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hree Columns with Blocks 2">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683D6EC-9891-E542-8B91-329597792DFD}"/>
              </a:ext>
            </a:extLst>
          </p:cNvPr>
          <p:cNvSpPr/>
          <p:nvPr/>
        </p:nvSpPr>
        <p:spPr>
          <a:xfrm>
            <a:off x="8083973" y="1811559"/>
            <a:ext cx="3718560" cy="327964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21" name="Rectangle 20">
            <a:extLst>
              <a:ext uri="{FF2B5EF4-FFF2-40B4-BE49-F238E27FC236}">
                <a16:creationId xmlns:a16="http://schemas.microsoft.com/office/drawing/2014/main" id="{FF87EC8B-3501-7F49-A812-65E4273FFB75}"/>
              </a:ext>
            </a:extLst>
          </p:cNvPr>
          <p:cNvSpPr/>
          <p:nvPr/>
        </p:nvSpPr>
        <p:spPr>
          <a:xfrm>
            <a:off x="401241" y="1811559"/>
            <a:ext cx="3718560" cy="327964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20" name="Rectangle 19">
            <a:extLst>
              <a:ext uri="{FF2B5EF4-FFF2-40B4-BE49-F238E27FC236}">
                <a16:creationId xmlns:a16="http://schemas.microsoft.com/office/drawing/2014/main" id="{CF125A1E-833C-294F-ABDC-995776D2A9A2}"/>
              </a:ext>
            </a:extLst>
          </p:cNvPr>
          <p:cNvSpPr/>
          <p:nvPr/>
        </p:nvSpPr>
        <p:spPr>
          <a:xfrm>
            <a:off x="4242608" y="1431883"/>
            <a:ext cx="3718560" cy="403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14" name="Text Placeholder 12">
            <a:extLst>
              <a:ext uri="{FF2B5EF4-FFF2-40B4-BE49-F238E27FC236}">
                <a16:creationId xmlns:a16="http://schemas.microsoft.com/office/drawing/2014/main" id="{C6FFFB50-4B74-2D49-9C04-6C985B13FA70}"/>
              </a:ext>
            </a:extLst>
          </p:cNvPr>
          <p:cNvSpPr>
            <a:spLocks noGrp="1"/>
          </p:cNvSpPr>
          <p:nvPr>
            <p:ph type="body" sz="quarter" idx="13" hasCustomPrompt="1"/>
          </p:nvPr>
        </p:nvSpPr>
        <p:spPr>
          <a:xfrm>
            <a:off x="268223" y="273985"/>
            <a:ext cx="5555020" cy="427567"/>
          </a:xfrm>
          <a:prstGeom prst="rect">
            <a:avLst/>
          </a:prstGeom>
        </p:spPr>
        <p:txBody>
          <a:bodyPr/>
          <a:lstStyle>
            <a:lvl1pPr marL="0" indent="0">
              <a:lnSpc>
                <a:spcPct val="100000"/>
              </a:lnSpc>
              <a:spcBef>
                <a:spcPts val="0"/>
              </a:spcBef>
              <a:buNone/>
              <a:defRPr sz="2000" b="1"/>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headline style</a:t>
            </a:r>
          </a:p>
        </p:txBody>
      </p:sp>
      <p:sp>
        <p:nvSpPr>
          <p:cNvPr id="16" name="Text Placeholder 12">
            <a:extLst>
              <a:ext uri="{FF2B5EF4-FFF2-40B4-BE49-F238E27FC236}">
                <a16:creationId xmlns:a16="http://schemas.microsoft.com/office/drawing/2014/main" id="{383EAB33-129B-4A46-A0BC-F2FD6A4C29AC}"/>
              </a:ext>
            </a:extLst>
          </p:cNvPr>
          <p:cNvSpPr>
            <a:spLocks noGrp="1"/>
          </p:cNvSpPr>
          <p:nvPr>
            <p:ph type="body" sz="quarter" idx="14" hasCustomPrompt="1"/>
          </p:nvPr>
        </p:nvSpPr>
        <p:spPr>
          <a:xfrm>
            <a:off x="647527" y="2289976"/>
            <a:ext cx="3283812" cy="505165"/>
          </a:xfrm>
          <a:prstGeom prst="rect">
            <a:avLst/>
          </a:prstGeom>
        </p:spPr>
        <p:txBody>
          <a:bodyPr/>
          <a:lstStyle>
            <a:lvl1pPr marL="0" indent="0">
              <a:lnSpc>
                <a:spcPct val="100000"/>
              </a:lnSpc>
              <a:spcBef>
                <a:spcPts val="0"/>
              </a:spcBef>
              <a:buNone/>
              <a:defRPr sz="24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5" name="Text Placeholder 4">
            <a:extLst>
              <a:ext uri="{FF2B5EF4-FFF2-40B4-BE49-F238E27FC236}">
                <a16:creationId xmlns:a16="http://schemas.microsoft.com/office/drawing/2014/main" id="{C3FC6824-11C1-DD43-8727-3CC327850FA9}"/>
              </a:ext>
            </a:extLst>
          </p:cNvPr>
          <p:cNvSpPr>
            <a:spLocks noGrp="1"/>
          </p:cNvSpPr>
          <p:nvPr>
            <p:ph type="body" sz="quarter" idx="17"/>
          </p:nvPr>
        </p:nvSpPr>
        <p:spPr>
          <a:xfrm>
            <a:off x="648494" y="2796034"/>
            <a:ext cx="3281877" cy="2541353"/>
          </a:xfrm>
          <a:prstGeom prst="rect">
            <a:avLst/>
          </a:prstGeom>
        </p:spPr>
        <p:txBody>
          <a:bodyPr/>
          <a:lstStyle>
            <a:lvl1pPr marL="0" indent="0">
              <a:lnSpc>
                <a:spcPct val="100000"/>
              </a:lnSpc>
              <a:spcBef>
                <a:spcPts val="1200"/>
              </a:spcBef>
              <a:buClr>
                <a:schemeClr val="accent2"/>
              </a:buClr>
              <a:buSzPct val="120000"/>
              <a:buFont typeface="Arial" panose="020B0604020202020204" pitchFamily="34" charset="0"/>
              <a:buNone/>
              <a:tabLst/>
              <a:defRPr sz="1600"/>
            </a:lvl1pPr>
            <a:lvl2pPr marL="205311" indent="0">
              <a:lnSpc>
                <a:spcPct val="100000"/>
              </a:lnSpc>
              <a:spcBef>
                <a:spcPts val="400"/>
              </a:spcBef>
              <a:buClr>
                <a:schemeClr val="accent1"/>
              </a:buClr>
              <a:buSzPct val="120000"/>
              <a:buNone/>
              <a:tabLst/>
              <a:defRPr sz="1800"/>
            </a:lvl2pPr>
          </a:lstStyle>
          <a:p>
            <a:pPr lvl="0"/>
            <a:r>
              <a:rPr lang="en-US"/>
              <a:t>Edit Master text styles</a:t>
            </a:r>
          </a:p>
        </p:txBody>
      </p:sp>
      <p:sp>
        <p:nvSpPr>
          <p:cNvPr id="13" name="Slide Number Placeholder 9">
            <a:extLst>
              <a:ext uri="{FF2B5EF4-FFF2-40B4-BE49-F238E27FC236}">
                <a16:creationId xmlns:a16="http://schemas.microsoft.com/office/drawing/2014/main" id="{6084D490-B483-B74D-9117-64E309A5A8FB}"/>
              </a:ext>
            </a:extLst>
          </p:cNvPr>
          <p:cNvSpPr>
            <a:spLocks noGrp="1"/>
          </p:cNvSpPr>
          <p:nvPr>
            <p:ph type="sldNum" sz="quarter" idx="4"/>
          </p:nvPr>
        </p:nvSpPr>
        <p:spPr>
          <a:xfrm>
            <a:off x="9195148" y="6402222"/>
            <a:ext cx="2743200" cy="366183"/>
          </a:xfrm>
          <a:prstGeom prst="rect">
            <a:avLst/>
          </a:prstGeom>
        </p:spPr>
        <p:txBody>
          <a:bodyPr vert="horz" lIns="91440" tIns="45720" rIns="91440" bIns="45720" rtlCol="0" anchor="ctr"/>
          <a:lstStyle>
            <a:lvl1pPr algn="r">
              <a:defRPr sz="1000">
                <a:solidFill>
                  <a:schemeClr val="tx1"/>
                </a:solidFill>
              </a:defRPr>
            </a:lvl1pPr>
          </a:lstStyle>
          <a:p>
            <a:fld id="{A818769F-49A9-F04E-A4FE-51B7C0E79E9E}" type="slidenum">
              <a:rPr lang="en-US" smtClean="0"/>
              <a:pPr/>
              <a:t>‹#›</a:t>
            </a:fld>
            <a:endParaRPr lang="en-US" dirty="0"/>
          </a:p>
        </p:txBody>
      </p:sp>
      <p:sp>
        <p:nvSpPr>
          <p:cNvPr id="2" name="Footer Placeholder 1">
            <a:extLst>
              <a:ext uri="{FF2B5EF4-FFF2-40B4-BE49-F238E27FC236}">
                <a16:creationId xmlns:a16="http://schemas.microsoft.com/office/drawing/2014/main" id="{1E5681BC-BB77-0A47-ABFA-AA65FE764A1E}"/>
              </a:ext>
            </a:extLst>
          </p:cNvPr>
          <p:cNvSpPr>
            <a:spLocks noGrp="1"/>
          </p:cNvSpPr>
          <p:nvPr>
            <p:ph type="ftr" sz="quarter" idx="18"/>
          </p:nvPr>
        </p:nvSpPr>
        <p:spPr/>
        <p:txBody>
          <a:bodyPr/>
          <a:lstStyle/>
          <a:p>
            <a:r>
              <a:rPr lang="en-US" dirty="0">
                <a:latin typeface="Speedee" charset="0"/>
                <a:ea typeface="Speedee" charset="0"/>
                <a:cs typeface="Speedee" charset="0"/>
              </a:rPr>
              <a:t>© McDonald’s 2018 — Confidential</a:t>
            </a:r>
            <a:endParaRPr lang="en-US" dirty="0"/>
          </a:p>
        </p:txBody>
      </p:sp>
      <p:sp>
        <p:nvSpPr>
          <p:cNvPr id="9" name="Text Placeholder 4">
            <a:extLst>
              <a:ext uri="{FF2B5EF4-FFF2-40B4-BE49-F238E27FC236}">
                <a16:creationId xmlns:a16="http://schemas.microsoft.com/office/drawing/2014/main" id="{43BD3BB7-7B56-C647-931A-0C232DECFBD4}"/>
              </a:ext>
            </a:extLst>
          </p:cNvPr>
          <p:cNvSpPr>
            <a:spLocks noGrp="1"/>
          </p:cNvSpPr>
          <p:nvPr>
            <p:ph type="body" sz="quarter" idx="20"/>
          </p:nvPr>
        </p:nvSpPr>
        <p:spPr>
          <a:xfrm>
            <a:off x="4458109" y="2796033"/>
            <a:ext cx="3283812" cy="2213011"/>
          </a:xfrm>
          <a:prstGeom prst="rect">
            <a:avLst/>
          </a:prstGeom>
        </p:spPr>
        <p:txBody>
          <a:bodyPr/>
          <a:lstStyle>
            <a:lvl1pPr marL="194728" indent="-194728">
              <a:lnSpc>
                <a:spcPct val="100000"/>
              </a:lnSpc>
              <a:spcBef>
                <a:spcPts val="1200"/>
              </a:spcBef>
              <a:buClr>
                <a:schemeClr val="accent2"/>
              </a:buClr>
              <a:buSzPct val="120000"/>
              <a:buFont typeface="Arial" panose="020B0604020202020204" pitchFamily="34" charset="0"/>
              <a:buChar char="•"/>
              <a:tabLst/>
              <a:defRPr sz="1600"/>
            </a:lvl1pPr>
            <a:lvl2pPr marL="389457" indent="-184146">
              <a:lnSpc>
                <a:spcPct val="100000"/>
              </a:lnSpc>
              <a:spcBef>
                <a:spcPts val="400"/>
              </a:spcBef>
              <a:buClr>
                <a:schemeClr val="accent1"/>
              </a:buClr>
              <a:buSzPct val="120000"/>
              <a:tabLst/>
              <a:defRPr sz="1600"/>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2">
            <a:extLst>
              <a:ext uri="{FF2B5EF4-FFF2-40B4-BE49-F238E27FC236}">
                <a16:creationId xmlns:a16="http://schemas.microsoft.com/office/drawing/2014/main" id="{27DC5C25-CCD9-884F-A48B-14F8B4484AAE}"/>
              </a:ext>
            </a:extLst>
          </p:cNvPr>
          <p:cNvSpPr>
            <a:spLocks noGrp="1"/>
          </p:cNvSpPr>
          <p:nvPr>
            <p:ph type="body" sz="quarter" idx="21" hasCustomPrompt="1"/>
          </p:nvPr>
        </p:nvSpPr>
        <p:spPr>
          <a:xfrm>
            <a:off x="4458109" y="2289976"/>
            <a:ext cx="3283812" cy="505165"/>
          </a:xfrm>
          <a:prstGeom prst="rect">
            <a:avLst/>
          </a:prstGeom>
        </p:spPr>
        <p:txBody>
          <a:bodyPr/>
          <a:lstStyle>
            <a:lvl1pPr marL="0" indent="0">
              <a:lnSpc>
                <a:spcPct val="100000"/>
              </a:lnSpc>
              <a:spcBef>
                <a:spcPts val="0"/>
              </a:spcBef>
              <a:buNone/>
              <a:defRPr sz="24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17" name="Text Placeholder 12">
            <a:extLst>
              <a:ext uri="{FF2B5EF4-FFF2-40B4-BE49-F238E27FC236}">
                <a16:creationId xmlns:a16="http://schemas.microsoft.com/office/drawing/2014/main" id="{8DFB9D8D-0CEA-A54C-8A17-EB9C1EF7BDF2}"/>
              </a:ext>
            </a:extLst>
          </p:cNvPr>
          <p:cNvSpPr>
            <a:spLocks noGrp="1"/>
          </p:cNvSpPr>
          <p:nvPr>
            <p:ph type="body" sz="quarter" idx="22" hasCustomPrompt="1"/>
          </p:nvPr>
        </p:nvSpPr>
        <p:spPr>
          <a:xfrm>
            <a:off x="8301349" y="2289976"/>
            <a:ext cx="3283812" cy="505165"/>
          </a:xfrm>
          <a:prstGeom prst="rect">
            <a:avLst/>
          </a:prstGeom>
        </p:spPr>
        <p:txBody>
          <a:bodyPr/>
          <a:lstStyle>
            <a:lvl1pPr marL="0" indent="0">
              <a:lnSpc>
                <a:spcPct val="100000"/>
              </a:lnSpc>
              <a:spcBef>
                <a:spcPts val="0"/>
              </a:spcBef>
              <a:buNone/>
              <a:defRPr sz="24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18" name="Text Placeholder 4">
            <a:extLst>
              <a:ext uri="{FF2B5EF4-FFF2-40B4-BE49-F238E27FC236}">
                <a16:creationId xmlns:a16="http://schemas.microsoft.com/office/drawing/2014/main" id="{DAC64A13-4DDB-F846-B46C-7CC424E0D1E7}"/>
              </a:ext>
            </a:extLst>
          </p:cNvPr>
          <p:cNvSpPr>
            <a:spLocks noGrp="1"/>
          </p:cNvSpPr>
          <p:nvPr>
            <p:ph type="body" sz="quarter" idx="23"/>
          </p:nvPr>
        </p:nvSpPr>
        <p:spPr>
          <a:xfrm>
            <a:off x="8302315" y="2796033"/>
            <a:ext cx="3281877" cy="2213012"/>
          </a:xfrm>
          <a:prstGeom prst="rect">
            <a:avLst/>
          </a:prstGeom>
        </p:spPr>
        <p:txBody>
          <a:bodyPr/>
          <a:lstStyle>
            <a:lvl1pPr marL="0" indent="0">
              <a:lnSpc>
                <a:spcPct val="100000"/>
              </a:lnSpc>
              <a:spcBef>
                <a:spcPts val="1200"/>
              </a:spcBef>
              <a:buClr>
                <a:schemeClr val="accent2"/>
              </a:buClr>
              <a:buSzPct val="120000"/>
              <a:buFont typeface="Arial" panose="020B0604020202020204" pitchFamily="34" charset="0"/>
              <a:buNone/>
              <a:tabLst/>
              <a:defRPr sz="1600"/>
            </a:lvl1pPr>
            <a:lvl2pPr marL="205311" indent="0">
              <a:lnSpc>
                <a:spcPct val="100000"/>
              </a:lnSpc>
              <a:spcBef>
                <a:spcPts val="400"/>
              </a:spcBef>
              <a:buClr>
                <a:schemeClr val="accent1"/>
              </a:buClr>
              <a:buSzPct val="120000"/>
              <a:buNone/>
              <a:tabLst/>
              <a:defRPr sz="1800"/>
            </a:lvl2pPr>
          </a:lstStyle>
          <a:p>
            <a:pPr lvl="0"/>
            <a:r>
              <a:rPr lang="en-US"/>
              <a:t>Edit Master text styles</a:t>
            </a:r>
          </a:p>
        </p:txBody>
      </p:sp>
    </p:spTree>
    <p:extLst>
      <p:ext uri="{BB962C8B-B14F-4D97-AF65-F5344CB8AC3E}">
        <p14:creationId xmlns:p14="http://schemas.microsoft.com/office/powerpoint/2010/main" val="3643554476"/>
      </p:ext>
    </p:extLst>
  </p:cSld>
  <p:clrMapOvr>
    <a:masterClrMapping/>
  </p:clrMapOvr>
  <p:extLst>
    <p:ext uri="{DCECCB84-F9BA-43D5-87BE-67443E8EF086}">
      <p15:sldGuideLst xmlns:p15="http://schemas.microsoft.com/office/powerpoint/2012/main"/>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hree Columns with Blocks 3">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F125A1E-833C-294F-ABDC-995776D2A9A2}"/>
              </a:ext>
            </a:extLst>
          </p:cNvPr>
          <p:cNvSpPr/>
          <p:nvPr/>
        </p:nvSpPr>
        <p:spPr>
          <a:xfrm>
            <a:off x="8083973" y="1431883"/>
            <a:ext cx="3718560" cy="403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22" name="Rectangle 21">
            <a:extLst>
              <a:ext uri="{FF2B5EF4-FFF2-40B4-BE49-F238E27FC236}">
                <a16:creationId xmlns:a16="http://schemas.microsoft.com/office/drawing/2014/main" id="{6683D6EC-9891-E542-8B91-329597792DFD}"/>
              </a:ext>
            </a:extLst>
          </p:cNvPr>
          <p:cNvSpPr/>
          <p:nvPr/>
        </p:nvSpPr>
        <p:spPr>
          <a:xfrm>
            <a:off x="4242607" y="1811559"/>
            <a:ext cx="3718560" cy="327964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21" name="Rectangle 20">
            <a:extLst>
              <a:ext uri="{FF2B5EF4-FFF2-40B4-BE49-F238E27FC236}">
                <a16:creationId xmlns:a16="http://schemas.microsoft.com/office/drawing/2014/main" id="{FF87EC8B-3501-7F49-A812-65E4273FFB75}"/>
              </a:ext>
            </a:extLst>
          </p:cNvPr>
          <p:cNvSpPr/>
          <p:nvPr/>
        </p:nvSpPr>
        <p:spPr>
          <a:xfrm>
            <a:off x="401241" y="1811559"/>
            <a:ext cx="3718560" cy="327964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14" name="Text Placeholder 12">
            <a:extLst>
              <a:ext uri="{FF2B5EF4-FFF2-40B4-BE49-F238E27FC236}">
                <a16:creationId xmlns:a16="http://schemas.microsoft.com/office/drawing/2014/main" id="{C6FFFB50-4B74-2D49-9C04-6C985B13FA70}"/>
              </a:ext>
            </a:extLst>
          </p:cNvPr>
          <p:cNvSpPr>
            <a:spLocks noGrp="1"/>
          </p:cNvSpPr>
          <p:nvPr>
            <p:ph type="body" sz="quarter" idx="13" hasCustomPrompt="1"/>
          </p:nvPr>
        </p:nvSpPr>
        <p:spPr>
          <a:xfrm>
            <a:off x="268223" y="273985"/>
            <a:ext cx="5555020" cy="427567"/>
          </a:xfrm>
          <a:prstGeom prst="rect">
            <a:avLst/>
          </a:prstGeom>
        </p:spPr>
        <p:txBody>
          <a:bodyPr/>
          <a:lstStyle>
            <a:lvl1pPr marL="0" indent="0">
              <a:lnSpc>
                <a:spcPct val="100000"/>
              </a:lnSpc>
              <a:spcBef>
                <a:spcPts val="0"/>
              </a:spcBef>
              <a:buNone/>
              <a:defRPr sz="2000" b="1"/>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headline style</a:t>
            </a:r>
          </a:p>
        </p:txBody>
      </p:sp>
      <p:sp>
        <p:nvSpPr>
          <p:cNvPr id="16" name="Text Placeholder 12">
            <a:extLst>
              <a:ext uri="{FF2B5EF4-FFF2-40B4-BE49-F238E27FC236}">
                <a16:creationId xmlns:a16="http://schemas.microsoft.com/office/drawing/2014/main" id="{383EAB33-129B-4A46-A0BC-F2FD6A4C29AC}"/>
              </a:ext>
            </a:extLst>
          </p:cNvPr>
          <p:cNvSpPr>
            <a:spLocks noGrp="1"/>
          </p:cNvSpPr>
          <p:nvPr>
            <p:ph type="body" sz="quarter" idx="14" hasCustomPrompt="1"/>
          </p:nvPr>
        </p:nvSpPr>
        <p:spPr>
          <a:xfrm>
            <a:off x="647527" y="2289976"/>
            <a:ext cx="3283812" cy="505165"/>
          </a:xfrm>
          <a:prstGeom prst="rect">
            <a:avLst/>
          </a:prstGeom>
        </p:spPr>
        <p:txBody>
          <a:bodyPr/>
          <a:lstStyle>
            <a:lvl1pPr marL="0" indent="0">
              <a:lnSpc>
                <a:spcPct val="100000"/>
              </a:lnSpc>
              <a:spcBef>
                <a:spcPts val="0"/>
              </a:spcBef>
              <a:buNone/>
              <a:defRPr sz="24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5" name="Text Placeholder 4">
            <a:extLst>
              <a:ext uri="{FF2B5EF4-FFF2-40B4-BE49-F238E27FC236}">
                <a16:creationId xmlns:a16="http://schemas.microsoft.com/office/drawing/2014/main" id="{C3FC6824-11C1-DD43-8727-3CC327850FA9}"/>
              </a:ext>
            </a:extLst>
          </p:cNvPr>
          <p:cNvSpPr>
            <a:spLocks noGrp="1"/>
          </p:cNvSpPr>
          <p:nvPr>
            <p:ph type="body" sz="quarter" idx="17"/>
          </p:nvPr>
        </p:nvSpPr>
        <p:spPr>
          <a:xfrm>
            <a:off x="648494" y="2796034"/>
            <a:ext cx="3281877" cy="2541353"/>
          </a:xfrm>
          <a:prstGeom prst="rect">
            <a:avLst/>
          </a:prstGeom>
        </p:spPr>
        <p:txBody>
          <a:bodyPr/>
          <a:lstStyle>
            <a:lvl1pPr marL="0" indent="0">
              <a:lnSpc>
                <a:spcPct val="100000"/>
              </a:lnSpc>
              <a:spcBef>
                <a:spcPts val="1200"/>
              </a:spcBef>
              <a:buClr>
                <a:schemeClr val="accent2"/>
              </a:buClr>
              <a:buSzPct val="120000"/>
              <a:buFont typeface="Arial" panose="020B0604020202020204" pitchFamily="34" charset="0"/>
              <a:buNone/>
              <a:tabLst/>
              <a:defRPr sz="1600"/>
            </a:lvl1pPr>
            <a:lvl2pPr marL="205311" indent="0">
              <a:lnSpc>
                <a:spcPct val="100000"/>
              </a:lnSpc>
              <a:spcBef>
                <a:spcPts val="400"/>
              </a:spcBef>
              <a:buClr>
                <a:schemeClr val="accent1"/>
              </a:buClr>
              <a:buSzPct val="120000"/>
              <a:buNone/>
              <a:tabLst/>
              <a:defRPr sz="1800"/>
            </a:lvl2pPr>
          </a:lstStyle>
          <a:p>
            <a:pPr lvl="0"/>
            <a:r>
              <a:rPr lang="en-US"/>
              <a:t>Edit Master text styles</a:t>
            </a:r>
          </a:p>
        </p:txBody>
      </p:sp>
      <p:sp>
        <p:nvSpPr>
          <p:cNvPr id="13" name="Slide Number Placeholder 9">
            <a:extLst>
              <a:ext uri="{FF2B5EF4-FFF2-40B4-BE49-F238E27FC236}">
                <a16:creationId xmlns:a16="http://schemas.microsoft.com/office/drawing/2014/main" id="{6084D490-B483-B74D-9117-64E309A5A8FB}"/>
              </a:ext>
            </a:extLst>
          </p:cNvPr>
          <p:cNvSpPr>
            <a:spLocks noGrp="1"/>
          </p:cNvSpPr>
          <p:nvPr>
            <p:ph type="sldNum" sz="quarter" idx="4"/>
          </p:nvPr>
        </p:nvSpPr>
        <p:spPr>
          <a:xfrm>
            <a:off x="9195148" y="6402222"/>
            <a:ext cx="2743200" cy="366183"/>
          </a:xfrm>
          <a:prstGeom prst="rect">
            <a:avLst/>
          </a:prstGeom>
        </p:spPr>
        <p:txBody>
          <a:bodyPr vert="horz" lIns="91440" tIns="45720" rIns="91440" bIns="45720" rtlCol="0" anchor="ctr"/>
          <a:lstStyle>
            <a:lvl1pPr algn="r">
              <a:defRPr sz="1000">
                <a:solidFill>
                  <a:schemeClr val="tx1"/>
                </a:solidFill>
              </a:defRPr>
            </a:lvl1pPr>
          </a:lstStyle>
          <a:p>
            <a:fld id="{A818769F-49A9-F04E-A4FE-51B7C0E79E9E}" type="slidenum">
              <a:rPr lang="en-US" smtClean="0"/>
              <a:pPr/>
              <a:t>‹#›</a:t>
            </a:fld>
            <a:endParaRPr lang="en-US" dirty="0"/>
          </a:p>
        </p:txBody>
      </p:sp>
      <p:sp>
        <p:nvSpPr>
          <p:cNvPr id="2" name="Footer Placeholder 1">
            <a:extLst>
              <a:ext uri="{FF2B5EF4-FFF2-40B4-BE49-F238E27FC236}">
                <a16:creationId xmlns:a16="http://schemas.microsoft.com/office/drawing/2014/main" id="{1E5681BC-BB77-0A47-ABFA-AA65FE764A1E}"/>
              </a:ext>
            </a:extLst>
          </p:cNvPr>
          <p:cNvSpPr>
            <a:spLocks noGrp="1"/>
          </p:cNvSpPr>
          <p:nvPr>
            <p:ph type="ftr" sz="quarter" idx="18"/>
          </p:nvPr>
        </p:nvSpPr>
        <p:spPr/>
        <p:txBody>
          <a:bodyPr/>
          <a:lstStyle/>
          <a:p>
            <a:r>
              <a:rPr lang="en-US" dirty="0">
                <a:latin typeface="Speedee" charset="0"/>
                <a:ea typeface="Speedee" charset="0"/>
                <a:cs typeface="Speedee" charset="0"/>
              </a:rPr>
              <a:t>© McDonald’s 2018 — Confidential</a:t>
            </a:r>
            <a:endParaRPr lang="en-US" dirty="0"/>
          </a:p>
        </p:txBody>
      </p:sp>
      <p:sp>
        <p:nvSpPr>
          <p:cNvPr id="9" name="Text Placeholder 4">
            <a:extLst>
              <a:ext uri="{FF2B5EF4-FFF2-40B4-BE49-F238E27FC236}">
                <a16:creationId xmlns:a16="http://schemas.microsoft.com/office/drawing/2014/main" id="{43BD3BB7-7B56-C647-931A-0C232DECFBD4}"/>
              </a:ext>
            </a:extLst>
          </p:cNvPr>
          <p:cNvSpPr>
            <a:spLocks noGrp="1"/>
          </p:cNvSpPr>
          <p:nvPr>
            <p:ph type="body" sz="quarter" idx="20"/>
          </p:nvPr>
        </p:nvSpPr>
        <p:spPr>
          <a:xfrm>
            <a:off x="4458109" y="2796033"/>
            <a:ext cx="3283812" cy="2213011"/>
          </a:xfrm>
          <a:prstGeom prst="rect">
            <a:avLst/>
          </a:prstGeom>
        </p:spPr>
        <p:txBody>
          <a:bodyPr/>
          <a:lstStyle>
            <a:lvl1pPr marL="194728" indent="-194728">
              <a:lnSpc>
                <a:spcPct val="100000"/>
              </a:lnSpc>
              <a:spcBef>
                <a:spcPts val="1200"/>
              </a:spcBef>
              <a:buClr>
                <a:schemeClr val="accent2"/>
              </a:buClr>
              <a:buSzPct val="120000"/>
              <a:buFont typeface="Arial" panose="020B0604020202020204" pitchFamily="34" charset="0"/>
              <a:buChar char="•"/>
              <a:tabLst/>
              <a:defRPr sz="1600"/>
            </a:lvl1pPr>
            <a:lvl2pPr marL="389457" indent="-184146">
              <a:lnSpc>
                <a:spcPct val="100000"/>
              </a:lnSpc>
              <a:spcBef>
                <a:spcPts val="400"/>
              </a:spcBef>
              <a:buClr>
                <a:schemeClr val="accent1"/>
              </a:buClr>
              <a:buSzPct val="120000"/>
              <a:tabLst/>
              <a:defRPr sz="1600"/>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2">
            <a:extLst>
              <a:ext uri="{FF2B5EF4-FFF2-40B4-BE49-F238E27FC236}">
                <a16:creationId xmlns:a16="http://schemas.microsoft.com/office/drawing/2014/main" id="{27DC5C25-CCD9-884F-A48B-14F8B4484AAE}"/>
              </a:ext>
            </a:extLst>
          </p:cNvPr>
          <p:cNvSpPr>
            <a:spLocks noGrp="1"/>
          </p:cNvSpPr>
          <p:nvPr>
            <p:ph type="body" sz="quarter" idx="21" hasCustomPrompt="1"/>
          </p:nvPr>
        </p:nvSpPr>
        <p:spPr>
          <a:xfrm>
            <a:off x="4458109" y="2289976"/>
            <a:ext cx="3283812" cy="505165"/>
          </a:xfrm>
          <a:prstGeom prst="rect">
            <a:avLst/>
          </a:prstGeom>
        </p:spPr>
        <p:txBody>
          <a:bodyPr/>
          <a:lstStyle>
            <a:lvl1pPr marL="0" indent="0">
              <a:lnSpc>
                <a:spcPct val="100000"/>
              </a:lnSpc>
              <a:spcBef>
                <a:spcPts val="0"/>
              </a:spcBef>
              <a:buNone/>
              <a:defRPr sz="24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17" name="Text Placeholder 12">
            <a:extLst>
              <a:ext uri="{FF2B5EF4-FFF2-40B4-BE49-F238E27FC236}">
                <a16:creationId xmlns:a16="http://schemas.microsoft.com/office/drawing/2014/main" id="{8DFB9D8D-0CEA-A54C-8A17-EB9C1EF7BDF2}"/>
              </a:ext>
            </a:extLst>
          </p:cNvPr>
          <p:cNvSpPr>
            <a:spLocks noGrp="1"/>
          </p:cNvSpPr>
          <p:nvPr>
            <p:ph type="body" sz="quarter" idx="22" hasCustomPrompt="1"/>
          </p:nvPr>
        </p:nvSpPr>
        <p:spPr>
          <a:xfrm>
            <a:off x="8301349" y="2289976"/>
            <a:ext cx="3283812" cy="505165"/>
          </a:xfrm>
          <a:prstGeom prst="rect">
            <a:avLst/>
          </a:prstGeom>
        </p:spPr>
        <p:txBody>
          <a:bodyPr/>
          <a:lstStyle>
            <a:lvl1pPr marL="0" indent="0">
              <a:lnSpc>
                <a:spcPct val="100000"/>
              </a:lnSpc>
              <a:spcBef>
                <a:spcPts val="0"/>
              </a:spcBef>
              <a:buNone/>
              <a:defRPr sz="24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18" name="Text Placeholder 4">
            <a:extLst>
              <a:ext uri="{FF2B5EF4-FFF2-40B4-BE49-F238E27FC236}">
                <a16:creationId xmlns:a16="http://schemas.microsoft.com/office/drawing/2014/main" id="{DAC64A13-4DDB-F846-B46C-7CC424E0D1E7}"/>
              </a:ext>
            </a:extLst>
          </p:cNvPr>
          <p:cNvSpPr>
            <a:spLocks noGrp="1"/>
          </p:cNvSpPr>
          <p:nvPr>
            <p:ph type="body" sz="quarter" idx="23"/>
          </p:nvPr>
        </p:nvSpPr>
        <p:spPr>
          <a:xfrm>
            <a:off x="8302315" y="2796033"/>
            <a:ext cx="3281877" cy="2213012"/>
          </a:xfrm>
          <a:prstGeom prst="rect">
            <a:avLst/>
          </a:prstGeom>
        </p:spPr>
        <p:txBody>
          <a:bodyPr/>
          <a:lstStyle>
            <a:lvl1pPr marL="0" indent="0">
              <a:lnSpc>
                <a:spcPct val="100000"/>
              </a:lnSpc>
              <a:spcBef>
                <a:spcPts val="1200"/>
              </a:spcBef>
              <a:buClr>
                <a:schemeClr val="accent2"/>
              </a:buClr>
              <a:buSzPct val="120000"/>
              <a:buFont typeface="Arial" panose="020B0604020202020204" pitchFamily="34" charset="0"/>
              <a:buNone/>
              <a:tabLst/>
              <a:defRPr sz="1600"/>
            </a:lvl1pPr>
            <a:lvl2pPr marL="205311" indent="0">
              <a:lnSpc>
                <a:spcPct val="100000"/>
              </a:lnSpc>
              <a:spcBef>
                <a:spcPts val="400"/>
              </a:spcBef>
              <a:buClr>
                <a:schemeClr val="accent1"/>
              </a:buClr>
              <a:buSzPct val="120000"/>
              <a:buNone/>
              <a:tabLst/>
              <a:defRPr sz="1800"/>
            </a:lvl2pPr>
          </a:lstStyle>
          <a:p>
            <a:pPr lvl="0"/>
            <a:r>
              <a:rPr lang="en-US"/>
              <a:t>Edit Master text styles</a:t>
            </a:r>
          </a:p>
        </p:txBody>
      </p:sp>
    </p:spTree>
    <p:extLst>
      <p:ext uri="{BB962C8B-B14F-4D97-AF65-F5344CB8AC3E}">
        <p14:creationId xmlns:p14="http://schemas.microsoft.com/office/powerpoint/2010/main" val="3656635462"/>
      </p:ext>
    </p:extLst>
  </p:cSld>
  <p:clrMapOvr>
    <a:masterClrMapping/>
  </p:clrMapOvr>
  <p:extLst>
    <p:ext uri="{DCECCB84-F9BA-43D5-87BE-67443E8EF086}">
      <p15:sldGuideLst xmlns:p15="http://schemas.microsoft.com/office/powerpoint/2012/main"/>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_Three Columns with Blocks 3">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ABAF759-AB1D-2742-AE70-B7B9F57A78D6}"/>
              </a:ext>
            </a:extLst>
          </p:cNvPr>
          <p:cNvSpPr/>
          <p:nvPr/>
        </p:nvSpPr>
        <p:spPr>
          <a:xfrm>
            <a:off x="4578988" y="1431883"/>
            <a:ext cx="3038847" cy="403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14" name="Text Placeholder 12">
            <a:extLst>
              <a:ext uri="{FF2B5EF4-FFF2-40B4-BE49-F238E27FC236}">
                <a16:creationId xmlns:a16="http://schemas.microsoft.com/office/drawing/2014/main" id="{C6FFFB50-4B74-2D49-9C04-6C985B13FA70}"/>
              </a:ext>
            </a:extLst>
          </p:cNvPr>
          <p:cNvSpPr>
            <a:spLocks noGrp="1"/>
          </p:cNvSpPr>
          <p:nvPr>
            <p:ph type="body" sz="quarter" idx="13" hasCustomPrompt="1"/>
          </p:nvPr>
        </p:nvSpPr>
        <p:spPr>
          <a:xfrm>
            <a:off x="268223" y="273985"/>
            <a:ext cx="5555020" cy="427567"/>
          </a:xfrm>
          <a:prstGeom prst="rect">
            <a:avLst/>
          </a:prstGeom>
        </p:spPr>
        <p:txBody>
          <a:bodyPr/>
          <a:lstStyle>
            <a:lvl1pPr marL="0" indent="0">
              <a:lnSpc>
                <a:spcPct val="100000"/>
              </a:lnSpc>
              <a:spcBef>
                <a:spcPts val="0"/>
              </a:spcBef>
              <a:buNone/>
              <a:defRPr sz="2000" b="1"/>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headline style</a:t>
            </a:r>
          </a:p>
        </p:txBody>
      </p:sp>
      <p:sp>
        <p:nvSpPr>
          <p:cNvPr id="13" name="Slide Number Placeholder 9">
            <a:extLst>
              <a:ext uri="{FF2B5EF4-FFF2-40B4-BE49-F238E27FC236}">
                <a16:creationId xmlns:a16="http://schemas.microsoft.com/office/drawing/2014/main" id="{6084D490-B483-B74D-9117-64E309A5A8FB}"/>
              </a:ext>
            </a:extLst>
          </p:cNvPr>
          <p:cNvSpPr>
            <a:spLocks noGrp="1"/>
          </p:cNvSpPr>
          <p:nvPr>
            <p:ph type="sldNum" sz="quarter" idx="4"/>
          </p:nvPr>
        </p:nvSpPr>
        <p:spPr>
          <a:xfrm>
            <a:off x="9195148" y="6402222"/>
            <a:ext cx="2743200" cy="366183"/>
          </a:xfrm>
          <a:prstGeom prst="rect">
            <a:avLst/>
          </a:prstGeom>
        </p:spPr>
        <p:txBody>
          <a:bodyPr vert="horz" lIns="91440" tIns="45720" rIns="91440" bIns="45720" rtlCol="0" anchor="ctr"/>
          <a:lstStyle>
            <a:lvl1pPr algn="r">
              <a:defRPr sz="1000">
                <a:solidFill>
                  <a:schemeClr val="tx1"/>
                </a:solidFill>
              </a:defRPr>
            </a:lvl1pPr>
          </a:lstStyle>
          <a:p>
            <a:fld id="{A818769F-49A9-F04E-A4FE-51B7C0E79E9E}" type="slidenum">
              <a:rPr lang="en-US" smtClean="0"/>
              <a:pPr/>
              <a:t>‹#›</a:t>
            </a:fld>
            <a:endParaRPr lang="en-US" dirty="0"/>
          </a:p>
        </p:txBody>
      </p:sp>
      <p:sp>
        <p:nvSpPr>
          <p:cNvPr id="2" name="Footer Placeholder 1">
            <a:extLst>
              <a:ext uri="{FF2B5EF4-FFF2-40B4-BE49-F238E27FC236}">
                <a16:creationId xmlns:a16="http://schemas.microsoft.com/office/drawing/2014/main" id="{1E5681BC-BB77-0A47-ABFA-AA65FE764A1E}"/>
              </a:ext>
            </a:extLst>
          </p:cNvPr>
          <p:cNvSpPr>
            <a:spLocks noGrp="1"/>
          </p:cNvSpPr>
          <p:nvPr>
            <p:ph type="ftr" sz="quarter" idx="18"/>
          </p:nvPr>
        </p:nvSpPr>
        <p:spPr/>
        <p:txBody>
          <a:bodyPr/>
          <a:lstStyle/>
          <a:p>
            <a:r>
              <a:rPr lang="en-US" dirty="0">
                <a:latin typeface="Speedee" charset="0"/>
                <a:ea typeface="Speedee" charset="0"/>
                <a:cs typeface="Speedee" charset="0"/>
              </a:rPr>
              <a:t>© McDonald’s 2018 — Confidential</a:t>
            </a:r>
            <a:endParaRPr lang="en-US" dirty="0"/>
          </a:p>
        </p:txBody>
      </p:sp>
      <p:sp>
        <p:nvSpPr>
          <p:cNvPr id="9" name="Text Placeholder 4">
            <a:extLst>
              <a:ext uri="{FF2B5EF4-FFF2-40B4-BE49-F238E27FC236}">
                <a16:creationId xmlns:a16="http://schemas.microsoft.com/office/drawing/2014/main" id="{43BD3BB7-7B56-C647-931A-0C232DECFBD4}"/>
              </a:ext>
            </a:extLst>
          </p:cNvPr>
          <p:cNvSpPr>
            <a:spLocks noGrp="1"/>
          </p:cNvSpPr>
          <p:nvPr>
            <p:ph type="body" sz="quarter" idx="20"/>
          </p:nvPr>
        </p:nvSpPr>
        <p:spPr>
          <a:xfrm>
            <a:off x="4795521" y="2836673"/>
            <a:ext cx="2608987" cy="2213011"/>
          </a:xfrm>
          <a:prstGeom prst="rect">
            <a:avLst/>
          </a:prstGeom>
        </p:spPr>
        <p:txBody>
          <a:bodyPr/>
          <a:lstStyle>
            <a:lvl1pPr marL="0" indent="0" algn="ctr">
              <a:lnSpc>
                <a:spcPct val="100000"/>
              </a:lnSpc>
              <a:spcBef>
                <a:spcPts val="1200"/>
              </a:spcBef>
              <a:buClr>
                <a:schemeClr val="accent2"/>
              </a:buClr>
              <a:buSzPct val="120000"/>
              <a:buFont typeface="Arial" panose="020B0604020202020204" pitchFamily="34" charset="0"/>
              <a:buNone/>
              <a:tabLst/>
              <a:defRPr sz="1600"/>
            </a:lvl1pPr>
            <a:lvl2pPr marL="205311" indent="0">
              <a:lnSpc>
                <a:spcPct val="100000"/>
              </a:lnSpc>
              <a:spcBef>
                <a:spcPts val="400"/>
              </a:spcBef>
              <a:buClr>
                <a:schemeClr val="accent1"/>
              </a:buClr>
              <a:buSzPct val="120000"/>
              <a:buFont typeface="Arial" panose="020B0604020202020204" pitchFamily="34" charset="0"/>
              <a:buNone/>
              <a:tabLst/>
              <a:defRPr sz="1600"/>
            </a:lvl2pPr>
          </a:lstStyle>
          <a:p>
            <a:pPr lvl="0"/>
            <a:r>
              <a:rPr lang="en-US"/>
              <a:t>Edit Master text styles</a:t>
            </a:r>
          </a:p>
        </p:txBody>
      </p:sp>
      <p:sp>
        <p:nvSpPr>
          <p:cNvPr id="11" name="Text Placeholder 12">
            <a:extLst>
              <a:ext uri="{FF2B5EF4-FFF2-40B4-BE49-F238E27FC236}">
                <a16:creationId xmlns:a16="http://schemas.microsoft.com/office/drawing/2014/main" id="{27DC5C25-CCD9-884F-A48B-14F8B4484AAE}"/>
              </a:ext>
            </a:extLst>
          </p:cNvPr>
          <p:cNvSpPr>
            <a:spLocks noGrp="1"/>
          </p:cNvSpPr>
          <p:nvPr>
            <p:ph type="body" sz="quarter" idx="21" hasCustomPrompt="1"/>
          </p:nvPr>
        </p:nvSpPr>
        <p:spPr>
          <a:xfrm>
            <a:off x="4795521" y="2019043"/>
            <a:ext cx="2608987" cy="505165"/>
          </a:xfrm>
          <a:prstGeom prst="rect">
            <a:avLst/>
          </a:prstGeom>
        </p:spPr>
        <p:txBody>
          <a:bodyPr/>
          <a:lstStyle>
            <a:lvl1pPr marL="0" indent="0" algn="ctr">
              <a:lnSpc>
                <a:spcPct val="100000"/>
              </a:lnSpc>
              <a:spcBef>
                <a:spcPts val="0"/>
              </a:spcBef>
              <a:buNone/>
              <a:defRPr sz="24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24" name="Rectangle 23">
            <a:extLst>
              <a:ext uri="{FF2B5EF4-FFF2-40B4-BE49-F238E27FC236}">
                <a16:creationId xmlns:a16="http://schemas.microsoft.com/office/drawing/2014/main" id="{9805E58C-D37A-914D-B026-22E3248516E7}"/>
              </a:ext>
            </a:extLst>
          </p:cNvPr>
          <p:cNvSpPr/>
          <p:nvPr/>
        </p:nvSpPr>
        <p:spPr>
          <a:xfrm>
            <a:off x="8025085" y="1423016"/>
            <a:ext cx="3038847" cy="4039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25" name="Rectangle 24">
            <a:extLst>
              <a:ext uri="{FF2B5EF4-FFF2-40B4-BE49-F238E27FC236}">
                <a16:creationId xmlns:a16="http://schemas.microsoft.com/office/drawing/2014/main" id="{BF71F952-17FF-ED4E-A6D5-61A243CB8A8A}"/>
              </a:ext>
            </a:extLst>
          </p:cNvPr>
          <p:cNvSpPr/>
          <p:nvPr/>
        </p:nvSpPr>
        <p:spPr>
          <a:xfrm>
            <a:off x="1132894" y="1431883"/>
            <a:ext cx="3038847" cy="4039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16" name="Text Placeholder 12">
            <a:extLst>
              <a:ext uri="{FF2B5EF4-FFF2-40B4-BE49-F238E27FC236}">
                <a16:creationId xmlns:a16="http://schemas.microsoft.com/office/drawing/2014/main" id="{383EAB33-129B-4A46-A0BC-F2FD6A4C29AC}"/>
              </a:ext>
            </a:extLst>
          </p:cNvPr>
          <p:cNvSpPr>
            <a:spLocks noGrp="1"/>
          </p:cNvSpPr>
          <p:nvPr>
            <p:ph type="body" sz="quarter" idx="14" hasCustomPrompt="1"/>
          </p:nvPr>
        </p:nvSpPr>
        <p:spPr>
          <a:xfrm>
            <a:off x="1351026" y="2019043"/>
            <a:ext cx="2602581" cy="505165"/>
          </a:xfrm>
          <a:prstGeom prst="rect">
            <a:avLst/>
          </a:prstGeom>
        </p:spPr>
        <p:txBody>
          <a:bodyPr/>
          <a:lstStyle>
            <a:lvl1pPr marL="0" indent="0" algn="ctr">
              <a:lnSpc>
                <a:spcPct val="100000"/>
              </a:lnSpc>
              <a:spcBef>
                <a:spcPts val="0"/>
              </a:spcBef>
              <a:buNone/>
              <a:defRPr sz="24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5" name="Text Placeholder 4">
            <a:extLst>
              <a:ext uri="{FF2B5EF4-FFF2-40B4-BE49-F238E27FC236}">
                <a16:creationId xmlns:a16="http://schemas.microsoft.com/office/drawing/2014/main" id="{C3FC6824-11C1-DD43-8727-3CC327850FA9}"/>
              </a:ext>
            </a:extLst>
          </p:cNvPr>
          <p:cNvSpPr>
            <a:spLocks noGrp="1"/>
          </p:cNvSpPr>
          <p:nvPr>
            <p:ph type="body" sz="quarter" idx="17"/>
          </p:nvPr>
        </p:nvSpPr>
        <p:spPr>
          <a:xfrm>
            <a:off x="1351791" y="2836674"/>
            <a:ext cx="2601051" cy="2541353"/>
          </a:xfrm>
          <a:prstGeom prst="rect">
            <a:avLst/>
          </a:prstGeom>
        </p:spPr>
        <p:txBody>
          <a:bodyPr/>
          <a:lstStyle>
            <a:lvl1pPr marL="0" indent="0" algn="ctr">
              <a:lnSpc>
                <a:spcPct val="100000"/>
              </a:lnSpc>
              <a:spcBef>
                <a:spcPts val="1200"/>
              </a:spcBef>
              <a:buClr>
                <a:schemeClr val="accent2"/>
              </a:buClr>
              <a:buSzPct val="120000"/>
              <a:buFont typeface="Arial" panose="020B0604020202020204" pitchFamily="34" charset="0"/>
              <a:buNone/>
              <a:tabLst/>
              <a:defRPr sz="1600"/>
            </a:lvl1pPr>
            <a:lvl2pPr marL="205311" indent="0">
              <a:lnSpc>
                <a:spcPct val="100000"/>
              </a:lnSpc>
              <a:spcBef>
                <a:spcPts val="400"/>
              </a:spcBef>
              <a:buClr>
                <a:schemeClr val="accent1"/>
              </a:buClr>
              <a:buSzPct val="120000"/>
              <a:buNone/>
              <a:tabLst/>
              <a:defRPr sz="1800"/>
            </a:lvl2pPr>
          </a:lstStyle>
          <a:p>
            <a:pPr lvl="0"/>
            <a:r>
              <a:rPr lang="en-US"/>
              <a:t>Edit Master text styles</a:t>
            </a:r>
          </a:p>
        </p:txBody>
      </p:sp>
      <p:sp>
        <p:nvSpPr>
          <p:cNvPr id="26" name="Text Placeholder 4">
            <a:extLst>
              <a:ext uri="{FF2B5EF4-FFF2-40B4-BE49-F238E27FC236}">
                <a16:creationId xmlns:a16="http://schemas.microsoft.com/office/drawing/2014/main" id="{73476037-83D0-7E40-9D38-C3B2FBDA9EC5}"/>
              </a:ext>
            </a:extLst>
          </p:cNvPr>
          <p:cNvSpPr>
            <a:spLocks noGrp="1"/>
          </p:cNvSpPr>
          <p:nvPr>
            <p:ph type="body" sz="quarter" idx="24"/>
          </p:nvPr>
        </p:nvSpPr>
        <p:spPr>
          <a:xfrm>
            <a:off x="8240013" y="2836673"/>
            <a:ext cx="2608987" cy="2213011"/>
          </a:xfrm>
          <a:prstGeom prst="rect">
            <a:avLst/>
          </a:prstGeom>
        </p:spPr>
        <p:txBody>
          <a:bodyPr/>
          <a:lstStyle>
            <a:lvl1pPr marL="0" indent="0" algn="ctr">
              <a:lnSpc>
                <a:spcPct val="100000"/>
              </a:lnSpc>
              <a:spcBef>
                <a:spcPts val="1200"/>
              </a:spcBef>
              <a:buClr>
                <a:schemeClr val="accent2"/>
              </a:buClr>
              <a:buSzPct val="120000"/>
              <a:buFont typeface="Arial" panose="020B0604020202020204" pitchFamily="34" charset="0"/>
              <a:buNone/>
              <a:tabLst/>
              <a:defRPr sz="1600"/>
            </a:lvl1pPr>
            <a:lvl2pPr marL="205311" indent="0">
              <a:lnSpc>
                <a:spcPct val="100000"/>
              </a:lnSpc>
              <a:spcBef>
                <a:spcPts val="400"/>
              </a:spcBef>
              <a:buClr>
                <a:schemeClr val="accent1"/>
              </a:buClr>
              <a:buSzPct val="120000"/>
              <a:buFont typeface="Arial" panose="020B0604020202020204" pitchFamily="34" charset="0"/>
              <a:buNone/>
              <a:tabLst/>
              <a:defRPr sz="1600"/>
            </a:lvl2pPr>
          </a:lstStyle>
          <a:p>
            <a:pPr lvl="0"/>
            <a:r>
              <a:rPr lang="en-US"/>
              <a:t>Edit Master text styles</a:t>
            </a:r>
          </a:p>
        </p:txBody>
      </p:sp>
      <p:sp>
        <p:nvSpPr>
          <p:cNvPr id="27" name="Text Placeholder 12">
            <a:extLst>
              <a:ext uri="{FF2B5EF4-FFF2-40B4-BE49-F238E27FC236}">
                <a16:creationId xmlns:a16="http://schemas.microsoft.com/office/drawing/2014/main" id="{6BB8FC74-1AD7-CD46-9AB6-40CBF7A11AFB}"/>
              </a:ext>
            </a:extLst>
          </p:cNvPr>
          <p:cNvSpPr>
            <a:spLocks noGrp="1"/>
          </p:cNvSpPr>
          <p:nvPr>
            <p:ph type="body" sz="quarter" idx="25" hasCustomPrompt="1"/>
          </p:nvPr>
        </p:nvSpPr>
        <p:spPr>
          <a:xfrm>
            <a:off x="8240013" y="2019043"/>
            <a:ext cx="2608987" cy="505165"/>
          </a:xfrm>
          <a:prstGeom prst="rect">
            <a:avLst/>
          </a:prstGeom>
        </p:spPr>
        <p:txBody>
          <a:bodyPr/>
          <a:lstStyle>
            <a:lvl1pPr marL="0" indent="0" algn="ctr">
              <a:lnSpc>
                <a:spcPct val="100000"/>
              </a:lnSpc>
              <a:spcBef>
                <a:spcPts val="0"/>
              </a:spcBef>
              <a:buNone/>
              <a:defRPr sz="24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Tree>
    <p:extLst>
      <p:ext uri="{BB962C8B-B14F-4D97-AF65-F5344CB8AC3E}">
        <p14:creationId xmlns:p14="http://schemas.microsoft.com/office/powerpoint/2010/main" val="4170489628"/>
      </p:ext>
    </p:extLst>
  </p:cSld>
  <p:clrMapOvr>
    <a:masterClrMapping/>
  </p:clrMapOvr>
  <p:extLst>
    <p:ext uri="{DCECCB84-F9BA-43D5-87BE-67443E8EF086}">
      <p15:sldGuideLst xmlns:p15="http://schemas.microsoft.com/office/powerpoint/2012/main"/>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2_Three Columns with Blocks 3">
    <p:spTree>
      <p:nvGrpSpPr>
        <p:cNvPr id="1" name=""/>
        <p:cNvGrpSpPr/>
        <p:nvPr/>
      </p:nvGrpSpPr>
      <p:grpSpPr>
        <a:xfrm>
          <a:off x="0" y="0"/>
          <a:ext cx="0" cy="0"/>
          <a:chOff x="0" y="0"/>
          <a:chExt cx="0" cy="0"/>
        </a:xfrm>
      </p:grpSpPr>
      <p:sp>
        <p:nvSpPr>
          <p:cNvPr id="14" name="Text Placeholder 12">
            <a:extLst>
              <a:ext uri="{FF2B5EF4-FFF2-40B4-BE49-F238E27FC236}">
                <a16:creationId xmlns:a16="http://schemas.microsoft.com/office/drawing/2014/main" id="{C6FFFB50-4B74-2D49-9C04-6C985B13FA70}"/>
              </a:ext>
            </a:extLst>
          </p:cNvPr>
          <p:cNvSpPr>
            <a:spLocks noGrp="1"/>
          </p:cNvSpPr>
          <p:nvPr>
            <p:ph type="body" sz="quarter" idx="13" hasCustomPrompt="1"/>
          </p:nvPr>
        </p:nvSpPr>
        <p:spPr>
          <a:xfrm>
            <a:off x="268223" y="273985"/>
            <a:ext cx="5555020" cy="427567"/>
          </a:xfrm>
          <a:prstGeom prst="rect">
            <a:avLst/>
          </a:prstGeom>
        </p:spPr>
        <p:txBody>
          <a:bodyPr/>
          <a:lstStyle>
            <a:lvl1pPr marL="0" indent="0">
              <a:lnSpc>
                <a:spcPct val="100000"/>
              </a:lnSpc>
              <a:spcBef>
                <a:spcPts val="0"/>
              </a:spcBef>
              <a:buNone/>
              <a:defRPr sz="2000" b="1"/>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headline style</a:t>
            </a:r>
          </a:p>
        </p:txBody>
      </p:sp>
      <p:sp>
        <p:nvSpPr>
          <p:cNvPr id="13" name="Slide Number Placeholder 9">
            <a:extLst>
              <a:ext uri="{FF2B5EF4-FFF2-40B4-BE49-F238E27FC236}">
                <a16:creationId xmlns:a16="http://schemas.microsoft.com/office/drawing/2014/main" id="{6084D490-B483-B74D-9117-64E309A5A8FB}"/>
              </a:ext>
            </a:extLst>
          </p:cNvPr>
          <p:cNvSpPr>
            <a:spLocks noGrp="1"/>
          </p:cNvSpPr>
          <p:nvPr>
            <p:ph type="sldNum" sz="quarter" idx="4"/>
          </p:nvPr>
        </p:nvSpPr>
        <p:spPr>
          <a:xfrm>
            <a:off x="9195148" y="6402222"/>
            <a:ext cx="2743200" cy="366183"/>
          </a:xfrm>
          <a:prstGeom prst="rect">
            <a:avLst/>
          </a:prstGeom>
        </p:spPr>
        <p:txBody>
          <a:bodyPr vert="horz" lIns="91440" tIns="45720" rIns="91440" bIns="45720" rtlCol="0" anchor="ctr"/>
          <a:lstStyle>
            <a:lvl1pPr algn="r">
              <a:defRPr sz="1000">
                <a:solidFill>
                  <a:schemeClr val="tx1"/>
                </a:solidFill>
              </a:defRPr>
            </a:lvl1pPr>
          </a:lstStyle>
          <a:p>
            <a:fld id="{A818769F-49A9-F04E-A4FE-51B7C0E79E9E}" type="slidenum">
              <a:rPr lang="en-US" smtClean="0"/>
              <a:pPr/>
              <a:t>‹#›</a:t>
            </a:fld>
            <a:endParaRPr lang="en-US" dirty="0"/>
          </a:p>
        </p:txBody>
      </p:sp>
      <p:sp>
        <p:nvSpPr>
          <p:cNvPr id="2" name="Footer Placeholder 1">
            <a:extLst>
              <a:ext uri="{FF2B5EF4-FFF2-40B4-BE49-F238E27FC236}">
                <a16:creationId xmlns:a16="http://schemas.microsoft.com/office/drawing/2014/main" id="{1E5681BC-BB77-0A47-ABFA-AA65FE764A1E}"/>
              </a:ext>
            </a:extLst>
          </p:cNvPr>
          <p:cNvSpPr>
            <a:spLocks noGrp="1"/>
          </p:cNvSpPr>
          <p:nvPr>
            <p:ph type="ftr" sz="quarter" idx="18"/>
          </p:nvPr>
        </p:nvSpPr>
        <p:spPr/>
        <p:txBody>
          <a:bodyPr/>
          <a:lstStyle/>
          <a:p>
            <a:r>
              <a:rPr lang="en-US" dirty="0">
                <a:latin typeface="Speedee" charset="0"/>
                <a:ea typeface="Speedee" charset="0"/>
                <a:cs typeface="Speedee" charset="0"/>
              </a:rPr>
              <a:t>© McDonald’s 2018 — Confidential</a:t>
            </a:r>
            <a:endParaRPr lang="en-US" dirty="0"/>
          </a:p>
        </p:txBody>
      </p:sp>
      <p:sp>
        <p:nvSpPr>
          <p:cNvPr id="9" name="Text Placeholder 4">
            <a:extLst>
              <a:ext uri="{FF2B5EF4-FFF2-40B4-BE49-F238E27FC236}">
                <a16:creationId xmlns:a16="http://schemas.microsoft.com/office/drawing/2014/main" id="{43BD3BB7-7B56-C647-931A-0C232DECFBD4}"/>
              </a:ext>
            </a:extLst>
          </p:cNvPr>
          <p:cNvSpPr>
            <a:spLocks noGrp="1"/>
          </p:cNvSpPr>
          <p:nvPr>
            <p:ph type="body" sz="quarter" idx="20"/>
          </p:nvPr>
        </p:nvSpPr>
        <p:spPr>
          <a:xfrm>
            <a:off x="4622203" y="4027888"/>
            <a:ext cx="2955624" cy="1433112"/>
          </a:xfrm>
          <a:prstGeom prst="rect">
            <a:avLst/>
          </a:prstGeom>
        </p:spPr>
        <p:txBody>
          <a:bodyPr/>
          <a:lstStyle>
            <a:lvl1pPr marL="0" indent="0" algn="ctr">
              <a:lnSpc>
                <a:spcPts val="2200"/>
              </a:lnSpc>
              <a:spcBef>
                <a:spcPts val="1200"/>
              </a:spcBef>
              <a:buClr>
                <a:schemeClr val="accent2"/>
              </a:buClr>
              <a:buSzPct val="120000"/>
              <a:buFont typeface="Arial" panose="020B0604020202020204" pitchFamily="34" charset="0"/>
              <a:buNone/>
              <a:tabLst/>
              <a:defRPr sz="1600"/>
            </a:lvl1pPr>
            <a:lvl2pPr marL="205311" indent="0">
              <a:lnSpc>
                <a:spcPct val="100000"/>
              </a:lnSpc>
              <a:spcBef>
                <a:spcPts val="400"/>
              </a:spcBef>
              <a:buClr>
                <a:schemeClr val="accent1"/>
              </a:buClr>
              <a:buSzPct val="120000"/>
              <a:buFont typeface="Arial" panose="020B0604020202020204" pitchFamily="34" charset="0"/>
              <a:buNone/>
              <a:tabLst/>
              <a:defRPr sz="1600"/>
            </a:lvl2pPr>
          </a:lstStyle>
          <a:p>
            <a:pPr lvl="0"/>
            <a:r>
              <a:rPr lang="en-US"/>
              <a:t>Edit Master text styles</a:t>
            </a:r>
          </a:p>
        </p:txBody>
      </p:sp>
      <p:sp>
        <p:nvSpPr>
          <p:cNvPr id="11" name="Text Placeholder 12">
            <a:extLst>
              <a:ext uri="{FF2B5EF4-FFF2-40B4-BE49-F238E27FC236}">
                <a16:creationId xmlns:a16="http://schemas.microsoft.com/office/drawing/2014/main" id="{27DC5C25-CCD9-884F-A48B-14F8B4484AAE}"/>
              </a:ext>
            </a:extLst>
          </p:cNvPr>
          <p:cNvSpPr>
            <a:spLocks noGrp="1"/>
          </p:cNvSpPr>
          <p:nvPr>
            <p:ph type="body" sz="quarter" idx="21" hasCustomPrompt="1"/>
          </p:nvPr>
        </p:nvSpPr>
        <p:spPr>
          <a:xfrm>
            <a:off x="4622203" y="3441443"/>
            <a:ext cx="2955624" cy="505165"/>
          </a:xfrm>
          <a:prstGeom prst="rect">
            <a:avLst/>
          </a:prstGeom>
        </p:spPr>
        <p:txBody>
          <a:bodyPr/>
          <a:lstStyle>
            <a:lvl1pPr marL="0" indent="0" algn="ctr">
              <a:lnSpc>
                <a:spcPct val="100000"/>
              </a:lnSpc>
              <a:spcBef>
                <a:spcPts val="0"/>
              </a:spcBef>
              <a:buNone/>
              <a:defRPr sz="16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16" name="Text Placeholder 12">
            <a:extLst>
              <a:ext uri="{FF2B5EF4-FFF2-40B4-BE49-F238E27FC236}">
                <a16:creationId xmlns:a16="http://schemas.microsoft.com/office/drawing/2014/main" id="{383EAB33-129B-4A46-A0BC-F2FD6A4C29AC}"/>
              </a:ext>
            </a:extLst>
          </p:cNvPr>
          <p:cNvSpPr>
            <a:spLocks noGrp="1"/>
          </p:cNvSpPr>
          <p:nvPr>
            <p:ph type="body" sz="quarter" idx="14" hasCustomPrompt="1"/>
          </p:nvPr>
        </p:nvSpPr>
        <p:spPr>
          <a:xfrm>
            <a:off x="1175236" y="3441443"/>
            <a:ext cx="2954160" cy="505165"/>
          </a:xfrm>
          <a:prstGeom prst="rect">
            <a:avLst/>
          </a:prstGeom>
        </p:spPr>
        <p:txBody>
          <a:bodyPr/>
          <a:lstStyle>
            <a:lvl1pPr marL="0" indent="0" algn="ctr">
              <a:lnSpc>
                <a:spcPct val="100000"/>
              </a:lnSpc>
              <a:spcBef>
                <a:spcPts val="0"/>
              </a:spcBef>
              <a:buNone/>
              <a:defRPr sz="16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5" name="Text Placeholder 4">
            <a:extLst>
              <a:ext uri="{FF2B5EF4-FFF2-40B4-BE49-F238E27FC236}">
                <a16:creationId xmlns:a16="http://schemas.microsoft.com/office/drawing/2014/main" id="{C3FC6824-11C1-DD43-8727-3CC327850FA9}"/>
              </a:ext>
            </a:extLst>
          </p:cNvPr>
          <p:cNvSpPr>
            <a:spLocks noGrp="1"/>
          </p:cNvSpPr>
          <p:nvPr>
            <p:ph type="body" sz="quarter" idx="17"/>
          </p:nvPr>
        </p:nvSpPr>
        <p:spPr>
          <a:xfrm>
            <a:off x="1176106" y="4027888"/>
            <a:ext cx="2952421" cy="1393051"/>
          </a:xfrm>
          <a:prstGeom prst="rect">
            <a:avLst/>
          </a:prstGeom>
        </p:spPr>
        <p:txBody>
          <a:bodyPr/>
          <a:lstStyle>
            <a:lvl1pPr marL="0" indent="0" algn="ctr">
              <a:lnSpc>
                <a:spcPts val="2200"/>
              </a:lnSpc>
              <a:spcBef>
                <a:spcPts val="1200"/>
              </a:spcBef>
              <a:buClr>
                <a:schemeClr val="accent2"/>
              </a:buClr>
              <a:buSzPct val="120000"/>
              <a:buFont typeface="Arial" panose="020B0604020202020204" pitchFamily="34" charset="0"/>
              <a:buNone/>
              <a:tabLst/>
              <a:defRPr sz="1600"/>
            </a:lvl1pPr>
            <a:lvl2pPr marL="205311" indent="0">
              <a:lnSpc>
                <a:spcPct val="100000"/>
              </a:lnSpc>
              <a:spcBef>
                <a:spcPts val="400"/>
              </a:spcBef>
              <a:buClr>
                <a:schemeClr val="accent1"/>
              </a:buClr>
              <a:buSzPct val="120000"/>
              <a:buNone/>
              <a:tabLst/>
              <a:defRPr sz="1800"/>
            </a:lvl2pPr>
          </a:lstStyle>
          <a:p>
            <a:pPr lvl="0"/>
            <a:r>
              <a:rPr lang="en-US"/>
              <a:t>Edit Master text styles</a:t>
            </a:r>
          </a:p>
        </p:txBody>
      </p:sp>
      <p:sp>
        <p:nvSpPr>
          <p:cNvPr id="26" name="Text Placeholder 4">
            <a:extLst>
              <a:ext uri="{FF2B5EF4-FFF2-40B4-BE49-F238E27FC236}">
                <a16:creationId xmlns:a16="http://schemas.microsoft.com/office/drawing/2014/main" id="{73476037-83D0-7E40-9D38-C3B2FBDA9EC5}"/>
              </a:ext>
            </a:extLst>
          </p:cNvPr>
          <p:cNvSpPr>
            <a:spLocks noGrp="1"/>
          </p:cNvSpPr>
          <p:nvPr>
            <p:ph type="body" sz="quarter" idx="24"/>
          </p:nvPr>
        </p:nvSpPr>
        <p:spPr>
          <a:xfrm>
            <a:off x="8069647" y="4027888"/>
            <a:ext cx="2949720" cy="1433112"/>
          </a:xfrm>
          <a:prstGeom prst="rect">
            <a:avLst/>
          </a:prstGeom>
        </p:spPr>
        <p:txBody>
          <a:bodyPr/>
          <a:lstStyle>
            <a:lvl1pPr marL="0" indent="0" algn="ctr">
              <a:lnSpc>
                <a:spcPts val="2200"/>
              </a:lnSpc>
              <a:spcBef>
                <a:spcPts val="1200"/>
              </a:spcBef>
              <a:buClr>
                <a:schemeClr val="accent2"/>
              </a:buClr>
              <a:buSzPct val="120000"/>
              <a:buFont typeface="Arial" panose="020B0604020202020204" pitchFamily="34" charset="0"/>
              <a:buNone/>
              <a:tabLst/>
              <a:defRPr sz="1600"/>
            </a:lvl1pPr>
            <a:lvl2pPr marL="205311" indent="0">
              <a:lnSpc>
                <a:spcPct val="100000"/>
              </a:lnSpc>
              <a:spcBef>
                <a:spcPts val="400"/>
              </a:spcBef>
              <a:buClr>
                <a:schemeClr val="accent1"/>
              </a:buClr>
              <a:buSzPct val="120000"/>
              <a:buFont typeface="Arial" panose="020B0604020202020204" pitchFamily="34" charset="0"/>
              <a:buNone/>
              <a:tabLst/>
              <a:defRPr sz="1600"/>
            </a:lvl2pPr>
          </a:lstStyle>
          <a:p>
            <a:pPr lvl="0"/>
            <a:r>
              <a:rPr lang="en-US"/>
              <a:t>Edit Master text styles</a:t>
            </a:r>
          </a:p>
        </p:txBody>
      </p:sp>
      <p:sp>
        <p:nvSpPr>
          <p:cNvPr id="27" name="Text Placeholder 12">
            <a:extLst>
              <a:ext uri="{FF2B5EF4-FFF2-40B4-BE49-F238E27FC236}">
                <a16:creationId xmlns:a16="http://schemas.microsoft.com/office/drawing/2014/main" id="{6BB8FC74-1AD7-CD46-9AB6-40CBF7A11AFB}"/>
              </a:ext>
            </a:extLst>
          </p:cNvPr>
          <p:cNvSpPr>
            <a:spLocks noGrp="1"/>
          </p:cNvSpPr>
          <p:nvPr>
            <p:ph type="body" sz="quarter" idx="25" hasCustomPrompt="1"/>
          </p:nvPr>
        </p:nvSpPr>
        <p:spPr>
          <a:xfrm>
            <a:off x="8069647" y="3441443"/>
            <a:ext cx="2949720" cy="505165"/>
          </a:xfrm>
          <a:prstGeom prst="rect">
            <a:avLst/>
          </a:prstGeom>
        </p:spPr>
        <p:txBody>
          <a:bodyPr/>
          <a:lstStyle>
            <a:lvl1pPr marL="0" indent="0" algn="ctr">
              <a:lnSpc>
                <a:spcPct val="100000"/>
              </a:lnSpc>
              <a:spcBef>
                <a:spcPts val="0"/>
              </a:spcBef>
              <a:buNone/>
              <a:defRPr sz="16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cxnSp>
        <p:nvCxnSpPr>
          <p:cNvPr id="17" name="Straight Connector 16">
            <a:extLst>
              <a:ext uri="{FF2B5EF4-FFF2-40B4-BE49-F238E27FC236}">
                <a16:creationId xmlns:a16="http://schemas.microsoft.com/office/drawing/2014/main" id="{5CD78105-C08A-0149-B999-FA31867C9E7A}"/>
              </a:ext>
            </a:extLst>
          </p:cNvPr>
          <p:cNvCxnSpPr/>
          <p:nvPr/>
        </p:nvCxnSpPr>
        <p:spPr>
          <a:xfrm>
            <a:off x="4375364" y="1601834"/>
            <a:ext cx="0" cy="385916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02C9EA-F2AF-4F49-840F-B2F406702E8F}"/>
              </a:ext>
            </a:extLst>
          </p:cNvPr>
          <p:cNvCxnSpPr/>
          <p:nvPr/>
        </p:nvCxnSpPr>
        <p:spPr>
          <a:xfrm>
            <a:off x="7821459" y="1601834"/>
            <a:ext cx="0" cy="385916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0" name="Picture Placeholder 3">
            <a:extLst>
              <a:ext uri="{FF2B5EF4-FFF2-40B4-BE49-F238E27FC236}">
                <a16:creationId xmlns:a16="http://schemas.microsoft.com/office/drawing/2014/main" id="{3F8ABFC1-9F49-1640-94AE-297C3D51E47F}"/>
              </a:ext>
            </a:extLst>
          </p:cNvPr>
          <p:cNvSpPr>
            <a:spLocks noGrp="1"/>
          </p:cNvSpPr>
          <p:nvPr>
            <p:ph type="pic" sz="quarter" idx="26"/>
          </p:nvPr>
        </p:nvSpPr>
        <p:spPr>
          <a:xfrm>
            <a:off x="1829356" y="1602317"/>
            <a:ext cx="1645920" cy="1645920"/>
          </a:xfrm>
          <a:prstGeom prst="ellipse">
            <a:avLst/>
          </a:prstGeom>
          <a:ln w="63500">
            <a:solidFill>
              <a:schemeClr val="accent1"/>
            </a:solidFill>
          </a:ln>
        </p:spPr>
        <p:txBody>
          <a:bodyPr lIns="0" tIns="0" rIns="0" bIns="0" anchor="ctr" anchorCtr="0"/>
          <a:lstStyle>
            <a:lvl1pPr marL="0" indent="0" algn="ctr">
              <a:buNone/>
              <a:defRPr sz="1333"/>
            </a:lvl1pPr>
          </a:lstStyle>
          <a:p>
            <a:r>
              <a:rPr lang="en-US" dirty="0"/>
              <a:t>Click icon to add picture</a:t>
            </a:r>
          </a:p>
        </p:txBody>
      </p:sp>
      <p:sp>
        <p:nvSpPr>
          <p:cNvPr id="21" name="Picture Placeholder 3">
            <a:extLst>
              <a:ext uri="{FF2B5EF4-FFF2-40B4-BE49-F238E27FC236}">
                <a16:creationId xmlns:a16="http://schemas.microsoft.com/office/drawing/2014/main" id="{40088DA3-2F15-FE4A-B40B-2448A9265E04}"/>
              </a:ext>
            </a:extLst>
          </p:cNvPr>
          <p:cNvSpPr>
            <a:spLocks noGrp="1"/>
          </p:cNvSpPr>
          <p:nvPr>
            <p:ph type="pic" sz="quarter" idx="27"/>
          </p:nvPr>
        </p:nvSpPr>
        <p:spPr>
          <a:xfrm>
            <a:off x="5277055" y="1601833"/>
            <a:ext cx="1645920" cy="1645920"/>
          </a:xfrm>
          <a:prstGeom prst="ellipse">
            <a:avLst/>
          </a:prstGeom>
          <a:ln w="63500">
            <a:solidFill>
              <a:schemeClr val="accent1"/>
            </a:solidFill>
          </a:ln>
        </p:spPr>
        <p:txBody>
          <a:bodyPr lIns="0" tIns="0" rIns="0" bIns="0" anchor="ctr" anchorCtr="0"/>
          <a:lstStyle>
            <a:lvl1pPr marL="0" indent="0" algn="ctr">
              <a:buNone/>
              <a:defRPr sz="1333"/>
            </a:lvl1pPr>
          </a:lstStyle>
          <a:p>
            <a:r>
              <a:rPr lang="en-US" dirty="0"/>
              <a:t>Click icon to add picture</a:t>
            </a:r>
          </a:p>
        </p:txBody>
      </p:sp>
      <p:sp>
        <p:nvSpPr>
          <p:cNvPr id="23" name="Picture Placeholder 3">
            <a:extLst>
              <a:ext uri="{FF2B5EF4-FFF2-40B4-BE49-F238E27FC236}">
                <a16:creationId xmlns:a16="http://schemas.microsoft.com/office/drawing/2014/main" id="{D17243BB-1F71-C344-BA67-5A0336423A16}"/>
              </a:ext>
            </a:extLst>
          </p:cNvPr>
          <p:cNvSpPr>
            <a:spLocks noGrp="1"/>
          </p:cNvSpPr>
          <p:nvPr>
            <p:ph type="pic" sz="quarter" idx="28"/>
          </p:nvPr>
        </p:nvSpPr>
        <p:spPr>
          <a:xfrm>
            <a:off x="8721547" y="1601833"/>
            <a:ext cx="1645920" cy="1645920"/>
          </a:xfrm>
          <a:prstGeom prst="ellipse">
            <a:avLst/>
          </a:prstGeom>
          <a:ln w="63500">
            <a:solidFill>
              <a:schemeClr val="accent1"/>
            </a:solidFill>
          </a:ln>
        </p:spPr>
        <p:txBody>
          <a:bodyPr lIns="0" tIns="0" rIns="0" bIns="0" anchor="ctr" anchorCtr="0"/>
          <a:lstStyle>
            <a:lvl1pPr marL="0" indent="0" algn="ctr">
              <a:buNone/>
              <a:defRPr sz="1333"/>
            </a:lvl1pPr>
          </a:lstStyle>
          <a:p>
            <a:r>
              <a:rPr lang="en-US" dirty="0"/>
              <a:t>Click icon to add picture</a:t>
            </a:r>
          </a:p>
        </p:txBody>
      </p:sp>
    </p:spTree>
    <p:extLst>
      <p:ext uri="{BB962C8B-B14F-4D97-AF65-F5344CB8AC3E}">
        <p14:creationId xmlns:p14="http://schemas.microsoft.com/office/powerpoint/2010/main" val="3169632857"/>
      </p:ext>
    </p:extLst>
  </p:cSld>
  <p:clrMapOvr>
    <a:masterClrMapping/>
  </p:clrMapOvr>
  <p:extLst>
    <p:ext uri="{DCECCB84-F9BA-43D5-87BE-67443E8EF086}">
      <p15:sldGuideLst xmlns:p15="http://schemas.microsoft.com/office/powerpoint/2012/main"/>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14" name="Text Placeholder 12">
            <a:extLst>
              <a:ext uri="{FF2B5EF4-FFF2-40B4-BE49-F238E27FC236}">
                <a16:creationId xmlns:a16="http://schemas.microsoft.com/office/drawing/2014/main" id="{C6FFFB50-4B74-2D49-9C04-6C985B13FA70}"/>
              </a:ext>
            </a:extLst>
          </p:cNvPr>
          <p:cNvSpPr>
            <a:spLocks noGrp="1"/>
          </p:cNvSpPr>
          <p:nvPr>
            <p:ph type="body" sz="quarter" idx="13" hasCustomPrompt="1"/>
          </p:nvPr>
        </p:nvSpPr>
        <p:spPr>
          <a:xfrm>
            <a:off x="268223" y="273985"/>
            <a:ext cx="5555020" cy="427567"/>
          </a:xfrm>
          <a:prstGeom prst="rect">
            <a:avLst/>
          </a:prstGeom>
        </p:spPr>
        <p:txBody>
          <a:bodyPr/>
          <a:lstStyle>
            <a:lvl1pPr marL="0" indent="0">
              <a:lnSpc>
                <a:spcPct val="100000"/>
              </a:lnSpc>
              <a:spcBef>
                <a:spcPts val="0"/>
              </a:spcBef>
              <a:buNone/>
              <a:defRPr sz="2000" b="1"/>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headline style</a:t>
            </a:r>
          </a:p>
        </p:txBody>
      </p:sp>
      <p:sp>
        <p:nvSpPr>
          <p:cNvPr id="13" name="Slide Number Placeholder 9">
            <a:extLst>
              <a:ext uri="{FF2B5EF4-FFF2-40B4-BE49-F238E27FC236}">
                <a16:creationId xmlns:a16="http://schemas.microsoft.com/office/drawing/2014/main" id="{6084D490-B483-B74D-9117-64E309A5A8FB}"/>
              </a:ext>
            </a:extLst>
          </p:cNvPr>
          <p:cNvSpPr>
            <a:spLocks noGrp="1"/>
          </p:cNvSpPr>
          <p:nvPr>
            <p:ph type="sldNum" sz="quarter" idx="4"/>
          </p:nvPr>
        </p:nvSpPr>
        <p:spPr>
          <a:xfrm>
            <a:off x="9195148" y="6402222"/>
            <a:ext cx="2743200" cy="366183"/>
          </a:xfrm>
          <a:prstGeom prst="rect">
            <a:avLst/>
          </a:prstGeom>
        </p:spPr>
        <p:txBody>
          <a:bodyPr vert="horz" lIns="91440" tIns="45720" rIns="91440" bIns="45720" rtlCol="0" anchor="ctr"/>
          <a:lstStyle>
            <a:lvl1pPr algn="r">
              <a:defRPr sz="1000">
                <a:solidFill>
                  <a:schemeClr val="tx1"/>
                </a:solidFill>
              </a:defRPr>
            </a:lvl1pPr>
          </a:lstStyle>
          <a:p>
            <a:fld id="{A818769F-49A9-F04E-A4FE-51B7C0E79E9E}" type="slidenum">
              <a:rPr lang="en-US" smtClean="0"/>
              <a:pPr/>
              <a:t>‹#›</a:t>
            </a:fld>
            <a:endParaRPr lang="en-US" dirty="0"/>
          </a:p>
        </p:txBody>
      </p:sp>
      <p:sp>
        <p:nvSpPr>
          <p:cNvPr id="2" name="Footer Placeholder 1">
            <a:extLst>
              <a:ext uri="{FF2B5EF4-FFF2-40B4-BE49-F238E27FC236}">
                <a16:creationId xmlns:a16="http://schemas.microsoft.com/office/drawing/2014/main" id="{1E5681BC-BB77-0A47-ABFA-AA65FE764A1E}"/>
              </a:ext>
            </a:extLst>
          </p:cNvPr>
          <p:cNvSpPr>
            <a:spLocks noGrp="1"/>
          </p:cNvSpPr>
          <p:nvPr>
            <p:ph type="ftr" sz="quarter" idx="18"/>
          </p:nvPr>
        </p:nvSpPr>
        <p:spPr/>
        <p:txBody>
          <a:bodyPr/>
          <a:lstStyle/>
          <a:p>
            <a:r>
              <a:rPr lang="en-US" dirty="0">
                <a:latin typeface="Speedee" charset="0"/>
                <a:ea typeface="Speedee" charset="0"/>
                <a:cs typeface="Speedee" charset="0"/>
              </a:rPr>
              <a:t>© McDonald’s 2018 — Confidential</a:t>
            </a:r>
            <a:endParaRPr lang="en-US" dirty="0"/>
          </a:p>
        </p:txBody>
      </p:sp>
      <p:sp>
        <p:nvSpPr>
          <p:cNvPr id="9" name="Text Placeholder 4">
            <a:extLst>
              <a:ext uri="{FF2B5EF4-FFF2-40B4-BE49-F238E27FC236}">
                <a16:creationId xmlns:a16="http://schemas.microsoft.com/office/drawing/2014/main" id="{43BD3BB7-7B56-C647-931A-0C232DECFBD4}"/>
              </a:ext>
            </a:extLst>
          </p:cNvPr>
          <p:cNvSpPr>
            <a:spLocks noGrp="1"/>
          </p:cNvSpPr>
          <p:nvPr>
            <p:ph type="body" sz="quarter" idx="20"/>
          </p:nvPr>
        </p:nvSpPr>
        <p:spPr>
          <a:xfrm>
            <a:off x="4795521" y="2836673"/>
            <a:ext cx="2608987" cy="2541353"/>
          </a:xfrm>
          <a:prstGeom prst="rect">
            <a:avLst/>
          </a:prstGeom>
        </p:spPr>
        <p:txBody>
          <a:bodyPr/>
          <a:lstStyle>
            <a:lvl1pPr marL="0" indent="0" algn="ctr">
              <a:lnSpc>
                <a:spcPts val="2200"/>
              </a:lnSpc>
              <a:spcBef>
                <a:spcPts val="1200"/>
              </a:spcBef>
              <a:buClr>
                <a:schemeClr val="accent2"/>
              </a:buClr>
              <a:buSzPct val="120000"/>
              <a:buFont typeface="Arial" panose="020B0604020202020204" pitchFamily="34" charset="0"/>
              <a:buNone/>
              <a:tabLst/>
              <a:defRPr sz="1600"/>
            </a:lvl1pPr>
            <a:lvl2pPr marL="205311" indent="0">
              <a:lnSpc>
                <a:spcPct val="100000"/>
              </a:lnSpc>
              <a:spcBef>
                <a:spcPts val="400"/>
              </a:spcBef>
              <a:buClr>
                <a:schemeClr val="accent1"/>
              </a:buClr>
              <a:buSzPct val="120000"/>
              <a:buFont typeface="Arial" panose="020B0604020202020204" pitchFamily="34" charset="0"/>
              <a:buNone/>
              <a:tabLst/>
              <a:defRPr sz="1600"/>
            </a:lvl2pPr>
          </a:lstStyle>
          <a:p>
            <a:pPr lvl="0"/>
            <a:r>
              <a:rPr lang="en-US"/>
              <a:t>Edit Master text styles</a:t>
            </a:r>
          </a:p>
        </p:txBody>
      </p:sp>
      <p:sp>
        <p:nvSpPr>
          <p:cNvPr id="11" name="Text Placeholder 12">
            <a:extLst>
              <a:ext uri="{FF2B5EF4-FFF2-40B4-BE49-F238E27FC236}">
                <a16:creationId xmlns:a16="http://schemas.microsoft.com/office/drawing/2014/main" id="{27DC5C25-CCD9-884F-A48B-14F8B4484AAE}"/>
              </a:ext>
            </a:extLst>
          </p:cNvPr>
          <p:cNvSpPr>
            <a:spLocks noGrp="1"/>
          </p:cNvSpPr>
          <p:nvPr>
            <p:ph type="body" sz="quarter" idx="21" hasCustomPrompt="1"/>
          </p:nvPr>
        </p:nvSpPr>
        <p:spPr>
          <a:xfrm>
            <a:off x="4795521" y="2019043"/>
            <a:ext cx="2608987" cy="817629"/>
          </a:xfrm>
          <a:prstGeom prst="rect">
            <a:avLst/>
          </a:prstGeom>
        </p:spPr>
        <p:txBody>
          <a:bodyPr/>
          <a:lstStyle>
            <a:lvl1pPr marL="0" indent="0" algn="ctr">
              <a:lnSpc>
                <a:spcPct val="100000"/>
              </a:lnSpc>
              <a:spcBef>
                <a:spcPts val="0"/>
              </a:spcBef>
              <a:buNone/>
              <a:defRPr sz="24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16" name="Text Placeholder 12">
            <a:extLst>
              <a:ext uri="{FF2B5EF4-FFF2-40B4-BE49-F238E27FC236}">
                <a16:creationId xmlns:a16="http://schemas.microsoft.com/office/drawing/2014/main" id="{383EAB33-129B-4A46-A0BC-F2FD6A4C29AC}"/>
              </a:ext>
            </a:extLst>
          </p:cNvPr>
          <p:cNvSpPr>
            <a:spLocks noGrp="1"/>
          </p:cNvSpPr>
          <p:nvPr>
            <p:ph type="body" sz="quarter" idx="14" hasCustomPrompt="1"/>
          </p:nvPr>
        </p:nvSpPr>
        <p:spPr>
          <a:xfrm>
            <a:off x="1351026" y="2019043"/>
            <a:ext cx="2602581" cy="817629"/>
          </a:xfrm>
          <a:prstGeom prst="rect">
            <a:avLst/>
          </a:prstGeom>
        </p:spPr>
        <p:txBody>
          <a:bodyPr/>
          <a:lstStyle>
            <a:lvl1pPr marL="0" indent="0" algn="ctr">
              <a:lnSpc>
                <a:spcPct val="100000"/>
              </a:lnSpc>
              <a:spcBef>
                <a:spcPts val="0"/>
              </a:spcBef>
              <a:buNone/>
              <a:defRPr sz="24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5" name="Text Placeholder 4">
            <a:extLst>
              <a:ext uri="{FF2B5EF4-FFF2-40B4-BE49-F238E27FC236}">
                <a16:creationId xmlns:a16="http://schemas.microsoft.com/office/drawing/2014/main" id="{C3FC6824-11C1-DD43-8727-3CC327850FA9}"/>
              </a:ext>
            </a:extLst>
          </p:cNvPr>
          <p:cNvSpPr>
            <a:spLocks noGrp="1"/>
          </p:cNvSpPr>
          <p:nvPr>
            <p:ph type="body" sz="quarter" idx="17"/>
          </p:nvPr>
        </p:nvSpPr>
        <p:spPr>
          <a:xfrm>
            <a:off x="1351791" y="2836674"/>
            <a:ext cx="2601051" cy="2541353"/>
          </a:xfrm>
          <a:prstGeom prst="rect">
            <a:avLst/>
          </a:prstGeom>
        </p:spPr>
        <p:txBody>
          <a:bodyPr/>
          <a:lstStyle>
            <a:lvl1pPr marL="0" indent="0" algn="ctr">
              <a:lnSpc>
                <a:spcPts val="2200"/>
              </a:lnSpc>
              <a:spcBef>
                <a:spcPts val="1200"/>
              </a:spcBef>
              <a:buClr>
                <a:schemeClr val="accent2"/>
              </a:buClr>
              <a:buSzPct val="120000"/>
              <a:buFont typeface="Arial" panose="020B0604020202020204" pitchFamily="34" charset="0"/>
              <a:buNone/>
              <a:tabLst/>
              <a:defRPr sz="1600"/>
            </a:lvl1pPr>
            <a:lvl2pPr marL="205311" indent="0">
              <a:lnSpc>
                <a:spcPct val="100000"/>
              </a:lnSpc>
              <a:spcBef>
                <a:spcPts val="400"/>
              </a:spcBef>
              <a:buClr>
                <a:schemeClr val="accent1"/>
              </a:buClr>
              <a:buSzPct val="120000"/>
              <a:buNone/>
              <a:tabLst/>
              <a:defRPr sz="1800"/>
            </a:lvl2pPr>
          </a:lstStyle>
          <a:p>
            <a:pPr lvl="0"/>
            <a:r>
              <a:rPr lang="en-US"/>
              <a:t>Edit Master text styles</a:t>
            </a:r>
          </a:p>
        </p:txBody>
      </p:sp>
      <p:sp>
        <p:nvSpPr>
          <p:cNvPr id="26" name="Text Placeholder 4">
            <a:extLst>
              <a:ext uri="{FF2B5EF4-FFF2-40B4-BE49-F238E27FC236}">
                <a16:creationId xmlns:a16="http://schemas.microsoft.com/office/drawing/2014/main" id="{73476037-83D0-7E40-9D38-C3B2FBDA9EC5}"/>
              </a:ext>
            </a:extLst>
          </p:cNvPr>
          <p:cNvSpPr>
            <a:spLocks noGrp="1"/>
          </p:cNvSpPr>
          <p:nvPr>
            <p:ph type="body" sz="quarter" idx="24"/>
          </p:nvPr>
        </p:nvSpPr>
        <p:spPr>
          <a:xfrm>
            <a:off x="8240013" y="2836673"/>
            <a:ext cx="2608987" cy="2541352"/>
          </a:xfrm>
          <a:prstGeom prst="rect">
            <a:avLst/>
          </a:prstGeom>
        </p:spPr>
        <p:txBody>
          <a:bodyPr/>
          <a:lstStyle>
            <a:lvl1pPr marL="0" indent="0" algn="ctr">
              <a:lnSpc>
                <a:spcPts val="2200"/>
              </a:lnSpc>
              <a:spcBef>
                <a:spcPts val="1200"/>
              </a:spcBef>
              <a:buClr>
                <a:schemeClr val="accent2"/>
              </a:buClr>
              <a:buSzPct val="120000"/>
              <a:buFont typeface="Arial" panose="020B0604020202020204" pitchFamily="34" charset="0"/>
              <a:buNone/>
              <a:tabLst/>
              <a:defRPr sz="1600"/>
            </a:lvl1pPr>
            <a:lvl2pPr marL="205311" indent="0">
              <a:lnSpc>
                <a:spcPct val="100000"/>
              </a:lnSpc>
              <a:spcBef>
                <a:spcPts val="400"/>
              </a:spcBef>
              <a:buClr>
                <a:schemeClr val="accent1"/>
              </a:buClr>
              <a:buSzPct val="120000"/>
              <a:buFont typeface="Arial" panose="020B0604020202020204" pitchFamily="34" charset="0"/>
              <a:buNone/>
              <a:tabLst/>
              <a:defRPr sz="1600"/>
            </a:lvl2pPr>
          </a:lstStyle>
          <a:p>
            <a:pPr lvl="0"/>
            <a:r>
              <a:rPr lang="en-US"/>
              <a:t>Edit Master text styles</a:t>
            </a:r>
          </a:p>
        </p:txBody>
      </p:sp>
      <p:sp>
        <p:nvSpPr>
          <p:cNvPr id="27" name="Text Placeholder 12">
            <a:extLst>
              <a:ext uri="{FF2B5EF4-FFF2-40B4-BE49-F238E27FC236}">
                <a16:creationId xmlns:a16="http://schemas.microsoft.com/office/drawing/2014/main" id="{6BB8FC74-1AD7-CD46-9AB6-40CBF7A11AFB}"/>
              </a:ext>
            </a:extLst>
          </p:cNvPr>
          <p:cNvSpPr>
            <a:spLocks noGrp="1"/>
          </p:cNvSpPr>
          <p:nvPr>
            <p:ph type="body" sz="quarter" idx="25" hasCustomPrompt="1"/>
          </p:nvPr>
        </p:nvSpPr>
        <p:spPr>
          <a:xfrm>
            <a:off x="8240013" y="2019043"/>
            <a:ext cx="2608987" cy="817629"/>
          </a:xfrm>
          <a:prstGeom prst="rect">
            <a:avLst/>
          </a:prstGeom>
        </p:spPr>
        <p:txBody>
          <a:bodyPr/>
          <a:lstStyle>
            <a:lvl1pPr marL="0" indent="0" algn="ctr">
              <a:lnSpc>
                <a:spcPct val="100000"/>
              </a:lnSpc>
              <a:spcBef>
                <a:spcPts val="0"/>
              </a:spcBef>
              <a:buNone/>
              <a:defRPr sz="24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cxnSp>
        <p:nvCxnSpPr>
          <p:cNvPr id="17" name="Straight Connector 16">
            <a:extLst>
              <a:ext uri="{FF2B5EF4-FFF2-40B4-BE49-F238E27FC236}">
                <a16:creationId xmlns:a16="http://schemas.microsoft.com/office/drawing/2014/main" id="{E647905F-AC9D-9745-9C49-85FDB8D8E314}"/>
              </a:ext>
            </a:extLst>
          </p:cNvPr>
          <p:cNvCxnSpPr/>
          <p:nvPr/>
        </p:nvCxnSpPr>
        <p:spPr>
          <a:xfrm>
            <a:off x="4375364" y="1601834"/>
            <a:ext cx="0" cy="385916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CB8B651-FA18-254D-8114-314337CDBC44}"/>
              </a:ext>
            </a:extLst>
          </p:cNvPr>
          <p:cNvCxnSpPr/>
          <p:nvPr/>
        </p:nvCxnSpPr>
        <p:spPr>
          <a:xfrm>
            <a:off x="7821459" y="1601834"/>
            <a:ext cx="0" cy="385916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73188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row Only">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C002342-B149-7340-8269-90AC2877B334}"/>
              </a:ext>
            </a:extLst>
          </p:cNvPr>
          <p:cNvSpPr>
            <a:spLocks noGrp="1"/>
          </p:cNvSpPr>
          <p:nvPr>
            <p:ph type="title"/>
          </p:nvPr>
        </p:nvSpPr>
        <p:spPr>
          <a:xfrm>
            <a:off x="473075" y="465927"/>
            <a:ext cx="5165725" cy="640080"/>
          </a:xfrm>
        </p:spPr>
        <p:txBody>
          <a:bodyPr/>
          <a:lstStyle>
            <a:lvl1pPr>
              <a:defRPr sz="2000"/>
            </a:lvl1pPr>
          </a:lstStyle>
          <a:p>
            <a:r>
              <a:rPr lang="en-US"/>
              <a:t>Click to edit Master title style</a:t>
            </a:r>
            <a:endParaRPr lang="en-US" dirty="0"/>
          </a:p>
        </p:txBody>
      </p:sp>
      <p:sp>
        <p:nvSpPr>
          <p:cNvPr id="17" name="Slide Number Placeholder 16">
            <a:extLst>
              <a:ext uri="{FF2B5EF4-FFF2-40B4-BE49-F238E27FC236}">
                <a16:creationId xmlns:a16="http://schemas.microsoft.com/office/drawing/2014/main" id="{35D10027-2962-9643-875E-88568B11FDB3}"/>
              </a:ext>
            </a:extLst>
          </p:cNvPr>
          <p:cNvSpPr>
            <a:spLocks noGrp="1"/>
          </p:cNvSpPr>
          <p:nvPr>
            <p:ph type="sldNum" sz="quarter" idx="10"/>
          </p:nvPr>
        </p:nvSpPr>
        <p:spPr>
          <a:xfrm>
            <a:off x="11693924" y="6487053"/>
            <a:ext cx="254237" cy="142347"/>
          </a:xfrm>
        </p:spPr>
        <p:txBody>
          <a:bodyPr/>
          <a:lstStyle>
            <a:lvl1pPr algn="ctr">
              <a:defRPr/>
            </a:lvl1pPr>
          </a:lstStyle>
          <a:p>
            <a:fld id="{726BF157-BF1F-46B7-963C-2E8A7AD73339}" type="slidenum">
              <a:rPr lang="en-US" smtClean="0"/>
              <a:t>‹#›</a:t>
            </a:fld>
            <a:endParaRPr lang="en-US" dirty="0"/>
          </a:p>
        </p:txBody>
      </p:sp>
    </p:spTree>
    <p:custDataLst>
      <p:tags r:id="rId1"/>
    </p:custDataLst>
    <p:extLst>
      <p:ext uri="{BB962C8B-B14F-4D97-AF65-F5344CB8AC3E}">
        <p14:creationId xmlns:p14="http://schemas.microsoft.com/office/powerpoint/2010/main" val="1153715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Four Pics with Bold Caption">
    <p:spTree>
      <p:nvGrpSpPr>
        <p:cNvPr id="1" name=""/>
        <p:cNvGrpSpPr/>
        <p:nvPr/>
      </p:nvGrpSpPr>
      <p:grpSpPr>
        <a:xfrm>
          <a:off x="0" y="0"/>
          <a:ext cx="0" cy="0"/>
          <a:chOff x="0" y="0"/>
          <a:chExt cx="0" cy="0"/>
        </a:xfrm>
      </p:grpSpPr>
      <p:sp>
        <p:nvSpPr>
          <p:cNvPr id="14" name="Text Placeholder 12">
            <a:extLst>
              <a:ext uri="{FF2B5EF4-FFF2-40B4-BE49-F238E27FC236}">
                <a16:creationId xmlns:a16="http://schemas.microsoft.com/office/drawing/2014/main" id="{C6FFFB50-4B74-2D49-9C04-6C985B13FA70}"/>
              </a:ext>
            </a:extLst>
          </p:cNvPr>
          <p:cNvSpPr>
            <a:spLocks noGrp="1"/>
          </p:cNvSpPr>
          <p:nvPr>
            <p:ph type="body" sz="quarter" idx="13" hasCustomPrompt="1"/>
          </p:nvPr>
        </p:nvSpPr>
        <p:spPr>
          <a:xfrm>
            <a:off x="268223" y="273985"/>
            <a:ext cx="5555020" cy="427567"/>
          </a:xfrm>
          <a:prstGeom prst="rect">
            <a:avLst/>
          </a:prstGeom>
        </p:spPr>
        <p:txBody>
          <a:bodyPr/>
          <a:lstStyle>
            <a:lvl1pPr marL="0" indent="0">
              <a:lnSpc>
                <a:spcPct val="100000"/>
              </a:lnSpc>
              <a:spcBef>
                <a:spcPts val="0"/>
              </a:spcBef>
              <a:buNone/>
              <a:defRPr sz="2000" b="1"/>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headline style</a:t>
            </a:r>
          </a:p>
        </p:txBody>
      </p:sp>
      <p:sp>
        <p:nvSpPr>
          <p:cNvPr id="13" name="Slide Number Placeholder 9">
            <a:extLst>
              <a:ext uri="{FF2B5EF4-FFF2-40B4-BE49-F238E27FC236}">
                <a16:creationId xmlns:a16="http://schemas.microsoft.com/office/drawing/2014/main" id="{6084D490-B483-B74D-9117-64E309A5A8FB}"/>
              </a:ext>
            </a:extLst>
          </p:cNvPr>
          <p:cNvSpPr>
            <a:spLocks noGrp="1"/>
          </p:cNvSpPr>
          <p:nvPr>
            <p:ph type="sldNum" sz="quarter" idx="4"/>
          </p:nvPr>
        </p:nvSpPr>
        <p:spPr>
          <a:xfrm>
            <a:off x="9195148" y="6402222"/>
            <a:ext cx="2743200" cy="366183"/>
          </a:xfrm>
          <a:prstGeom prst="rect">
            <a:avLst/>
          </a:prstGeom>
        </p:spPr>
        <p:txBody>
          <a:bodyPr vert="horz" lIns="91440" tIns="45720" rIns="91440" bIns="45720" rtlCol="0" anchor="ctr"/>
          <a:lstStyle>
            <a:lvl1pPr algn="r">
              <a:defRPr sz="1000">
                <a:solidFill>
                  <a:schemeClr val="tx1"/>
                </a:solidFill>
              </a:defRPr>
            </a:lvl1pPr>
          </a:lstStyle>
          <a:p>
            <a:fld id="{A818769F-49A9-F04E-A4FE-51B7C0E79E9E}" type="slidenum">
              <a:rPr lang="en-US" smtClean="0"/>
              <a:pPr/>
              <a:t>‹#›</a:t>
            </a:fld>
            <a:endParaRPr lang="en-US" dirty="0"/>
          </a:p>
        </p:txBody>
      </p:sp>
      <p:sp>
        <p:nvSpPr>
          <p:cNvPr id="2" name="Footer Placeholder 1">
            <a:extLst>
              <a:ext uri="{FF2B5EF4-FFF2-40B4-BE49-F238E27FC236}">
                <a16:creationId xmlns:a16="http://schemas.microsoft.com/office/drawing/2014/main" id="{1E5681BC-BB77-0A47-ABFA-AA65FE764A1E}"/>
              </a:ext>
            </a:extLst>
          </p:cNvPr>
          <p:cNvSpPr>
            <a:spLocks noGrp="1"/>
          </p:cNvSpPr>
          <p:nvPr>
            <p:ph type="ftr" sz="quarter" idx="18"/>
          </p:nvPr>
        </p:nvSpPr>
        <p:spPr/>
        <p:txBody>
          <a:bodyPr/>
          <a:lstStyle/>
          <a:p>
            <a:r>
              <a:rPr lang="en-US" dirty="0">
                <a:latin typeface="Speedee" charset="0"/>
                <a:ea typeface="Speedee" charset="0"/>
                <a:cs typeface="Speedee" charset="0"/>
              </a:rPr>
              <a:t>© McDonald’s 2018 — Confidential</a:t>
            </a:r>
            <a:endParaRPr lang="en-US" dirty="0"/>
          </a:p>
        </p:txBody>
      </p:sp>
      <p:sp>
        <p:nvSpPr>
          <p:cNvPr id="11" name="Text Placeholder 12">
            <a:extLst>
              <a:ext uri="{FF2B5EF4-FFF2-40B4-BE49-F238E27FC236}">
                <a16:creationId xmlns:a16="http://schemas.microsoft.com/office/drawing/2014/main" id="{27DC5C25-CCD9-884F-A48B-14F8B4484AAE}"/>
              </a:ext>
            </a:extLst>
          </p:cNvPr>
          <p:cNvSpPr>
            <a:spLocks noGrp="1"/>
          </p:cNvSpPr>
          <p:nvPr>
            <p:ph type="body" sz="quarter" idx="21" hasCustomPrompt="1"/>
          </p:nvPr>
        </p:nvSpPr>
        <p:spPr>
          <a:xfrm>
            <a:off x="3427431" y="3991836"/>
            <a:ext cx="2499359" cy="505165"/>
          </a:xfrm>
          <a:prstGeom prst="rect">
            <a:avLst/>
          </a:prstGeom>
        </p:spPr>
        <p:txBody>
          <a:bodyPr/>
          <a:lstStyle>
            <a:lvl1pPr marL="0" indent="0" algn="ctr">
              <a:lnSpc>
                <a:spcPct val="100000"/>
              </a:lnSpc>
              <a:spcBef>
                <a:spcPts val="0"/>
              </a:spcBef>
              <a:buNone/>
              <a:defRPr sz="16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16" name="Text Placeholder 12">
            <a:extLst>
              <a:ext uri="{FF2B5EF4-FFF2-40B4-BE49-F238E27FC236}">
                <a16:creationId xmlns:a16="http://schemas.microsoft.com/office/drawing/2014/main" id="{383EAB33-129B-4A46-A0BC-F2FD6A4C29AC}"/>
              </a:ext>
            </a:extLst>
          </p:cNvPr>
          <p:cNvSpPr>
            <a:spLocks noGrp="1"/>
          </p:cNvSpPr>
          <p:nvPr>
            <p:ph type="body" sz="quarter" idx="14" hasCustomPrompt="1"/>
          </p:nvPr>
        </p:nvSpPr>
        <p:spPr>
          <a:xfrm>
            <a:off x="567693" y="3991836"/>
            <a:ext cx="2499359" cy="505165"/>
          </a:xfrm>
          <a:prstGeom prst="rect">
            <a:avLst/>
          </a:prstGeom>
        </p:spPr>
        <p:txBody>
          <a:bodyPr/>
          <a:lstStyle>
            <a:lvl1pPr marL="0" indent="0" algn="ctr">
              <a:lnSpc>
                <a:spcPct val="100000"/>
              </a:lnSpc>
              <a:spcBef>
                <a:spcPts val="0"/>
              </a:spcBef>
              <a:buNone/>
              <a:defRPr sz="16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27" name="Text Placeholder 12">
            <a:extLst>
              <a:ext uri="{FF2B5EF4-FFF2-40B4-BE49-F238E27FC236}">
                <a16:creationId xmlns:a16="http://schemas.microsoft.com/office/drawing/2014/main" id="{6BB8FC74-1AD7-CD46-9AB6-40CBF7A11AFB}"/>
              </a:ext>
            </a:extLst>
          </p:cNvPr>
          <p:cNvSpPr>
            <a:spLocks noGrp="1"/>
          </p:cNvSpPr>
          <p:nvPr>
            <p:ph type="body" sz="quarter" idx="25" hasCustomPrompt="1"/>
          </p:nvPr>
        </p:nvSpPr>
        <p:spPr>
          <a:xfrm>
            <a:off x="6287170" y="3991836"/>
            <a:ext cx="2499359" cy="505165"/>
          </a:xfrm>
          <a:prstGeom prst="rect">
            <a:avLst/>
          </a:prstGeom>
        </p:spPr>
        <p:txBody>
          <a:bodyPr/>
          <a:lstStyle>
            <a:lvl1pPr marL="0" indent="0" algn="ctr">
              <a:lnSpc>
                <a:spcPct val="100000"/>
              </a:lnSpc>
              <a:spcBef>
                <a:spcPts val="0"/>
              </a:spcBef>
              <a:buNone/>
              <a:defRPr sz="16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20" name="Picture Placeholder 3">
            <a:extLst>
              <a:ext uri="{FF2B5EF4-FFF2-40B4-BE49-F238E27FC236}">
                <a16:creationId xmlns:a16="http://schemas.microsoft.com/office/drawing/2014/main" id="{3F8ABFC1-9F49-1640-94AE-297C3D51E47F}"/>
              </a:ext>
            </a:extLst>
          </p:cNvPr>
          <p:cNvSpPr>
            <a:spLocks noGrp="1"/>
          </p:cNvSpPr>
          <p:nvPr>
            <p:ph type="pic" sz="quarter" idx="26"/>
          </p:nvPr>
        </p:nvSpPr>
        <p:spPr>
          <a:xfrm>
            <a:off x="994411" y="2152711"/>
            <a:ext cx="1645920" cy="1645920"/>
          </a:xfrm>
          <a:prstGeom prst="ellipse">
            <a:avLst/>
          </a:prstGeom>
          <a:ln w="63500">
            <a:solidFill>
              <a:schemeClr val="accent1"/>
            </a:solidFill>
          </a:ln>
        </p:spPr>
        <p:txBody>
          <a:bodyPr lIns="0" tIns="0" rIns="0" bIns="0" anchor="ctr" anchorCtr="0"/>
          <a:lstStyle>
            <a:lvl1pPr marL="0" indent="0" algn="ctr">
              <a:buNone/>
              <a:defRPr sz="1333"/>
            </a:lvl1pPr>
          </a:lstStyle>
          <a:p>
            <a:r>
              <a:rPr lang="en-US" dirty="0"/>
              <a:t>Click icon to add picture</a:t>
            </a:r>
          </a:p>
        </p:txBody>
      </p:sp>
      <p:sp>
        <p:nvSpPr>
          <p:cNvPr id="21" name="Picture Placeholder 3">
            <a:extLst>
              <a:ext uri="{FF2B5EF4-FFF2-40B4-BE49-F238E27FC236}">
                <a16:creationId xmlns:a16="http://schemas.microsoft.com/office/drawing/2014/main" id="{40088DA3-2F15-FE4A-B40B-2448A9265E04}"/>
              </a:ext>
            </a:extLst>
          </p:cNvPr>
          <p:cNvSpPr>
            <a:spLocks noGrp="1"/>
          </p:cNvSpPr>
          <p:nvPr>
            <p:ph type="pic" sz="quarter" idx="27"/>
          </p:nvPr>
        </p:nvSpPr>
        <p:spPr>
          <a:xfrm>
            <a:off x="3854149" y="2152711"/>
            <a:ext cx="1645920" cy="1645920"/>
          </a:xfrm>
          <a:prstGeom prst="ellipse">
            <a:avLst/>
          </a:prstGeom>
          <a:ln w="63500">
            <a:solidFill>
              <a:schemeClr val="accent1"/>
            </a:solidFill>
          </a:ln>
        </p:spPr>
        <p:txBody>
          <a:bodyPr lIns="0" tIns="0" rIns="0" bIns="0" anchor="ctr" anchorCtr="0"/>
          <a:lstStyle>
            <a:lvl1pPr marL="0" indent="0" algn="ctr">
              <a:buNone/>
              <a:defRPr sz="1333"/>
            </a:lvl1pPr>
          </a:lstStyle>
          <a:p>
            <a:r>
              <a:rPr lang="en-US" dirty="0"/>
              <a:t>Click icon to add picture</a:t>
            </a:r>
          </a:p>
        </p:txBody>
      </p:sp>
      <p:sp>
        <p:nvSpPr>
          <p:cNvPr id="23" name="Picture Placeholder 3">
            <a:extLst>
              <a:ext uri="{FF2B5EF4-FFF2-40B4-BE49-F238E27FC236}">
                <a16:creationId xmlns:a16="http://schemas.microsoft.com/office/drawing/2014/main" id="{D17243BB-1F71-C344-BA67-5A0336423A16}"/>
              </a:ext>
            </a:extLst>
          </p:cNvPr>
          <p:cNvSpPr>
            <a:spLocks noGrp="1"/>
          </p:cNvSpPr>
          <p:nvPr>
            <p:ph type="pic" sz="quarter" idx="28"/>
          </p:nvPr>
        </p:nvSpPr>
        <p:spPr>
          <a:xfrm>
            <a:off x="6713888" y="2152711"/>
            <a:ext cx="1645920" cy="1645920"/>
          </a:xfrm>
          <a:prstGeom prst="ellipse">
            <a:avLst/>
          </a:prstGeom>
          <a:ln w="63500">
            <a:solidFill>
              <a:schemeClr val="accent1"/>
            </a:solidFill>
          </a:ln>
        </p:spPr>
        <p:txBody>
          <a:bodyPr lIns="0" tIns="0" rIns="0" bIns="0" anchor="ctr" anchorCtr="0"/>
          <a:lstStyle>
            <a:lvl1pPr marL="0" indent="0" algn="ctr">
              <a:buNone/>
              <a:defRPr sz="1333"/>
            </a:lvl1pPr>
          </a:lstStyle>
          <a:p>
            <a:r>
              <a:rPr lang="en-US" dirty="0"/>
              <a:t>Click icon to add picture</a:t>
            </a:r>
          </a:p>
        </p:txBody>
      </p:sp>
      <p:cxnSp>
        <p:nvCxnSpPr>
          <p:cNvPr id="19" name="Straight Connector 18">
            <a:extLst>
              <a:ext uri="{FF2B5EF4-FFF2-40B4-BE49-F238E27FC236}">
                <a16:creationId xmlns:a16="http://schemas.microsoft.com/office/drawing/2014/main" id="{0100649A-57D3-524A-8C17-3208CFFBDE7C}"/>
              </a:ext>
            </a:extLst>
          </p:cNvPr>
          <p:cNvCxnSpPr/>
          <p:nvPr/>
        </p:nvCxnSpPr>
        <p:spPr>
          <a:xfrm>
            <a:off x="3252940" y="2125133"/>
            <a:ext cx="0" cy="2590800"/>
          </a:xfrm>
          <a:prstGeom prst="line">
            <a:avLst/>
          </a:prstGeom>
          <a:ln w="28575">
            <a:solidFill>
              <a:srgbClr val="E73A3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C22C67-4570-E543-8092-0AF5F66EB9FC}"/>
              </a:ext>
            </a:extLst>
          </p:cNvPr>
          <p:cNvCxnSpPr/>
          <p:nvPr/>
        </p:nvCxnSpPr>
        <p:spPr>
          <a:xfrm>
            <a:off x="6102804" y="2125133"/>
            <a:ext cx="0" cy="2590800"/>
          </a:xfrm>
          <a:prstGeom prst="line">
            <a:avLst/>
          </a:prstGeom>
          <a:ln w="28575">
            <a:solidFill>
              <a:srgbClr val="E73A3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4763D0B-C8FA-B54D-A64A-B79B2C95E7AC}"/>
              </a:ext>
            </a:extLst>
          </p:cNvPr>
          <p:cNvCxnSpPr/>
          <p:nvPr/>
        </p:nvCxnSpPr>
        <p:spPr>
          <a:xfrm>
            <a:off x="8952668" y="2125133"/>
            <a:ext cx="0" cy="2590800"/>
          </a:xfrm>
          <a:prstGeom prst="line">
            <a:avLst/>
          </a:prstGeom>
          <a:ln w="28575">
            <a:solidFill>
              <a:srgbClr val="E73A3F"/>
            </a:solidFill>
          </a:ln>
        </p:spPr>
        <p:style>
          <a:lnRef idx="1">
            <a:schemeClr val="accent1"/>
          </a:lnRef>
          <a:fillRef idx="0">
            <a:schemeClr val="accent1"/>
          </a:fillRef>
          <a:effectRef idx="0">
            <a:schemeClr val="accent1"/>
          </a:effectRef>
          <a:fontRef idx="minor">
            <a:schemeClr val="tx1"/>
          </a:fontRef>
        </p:style>
      </p:cxnSp>
      <p:sp>
        <p:nvSpPr>
          <p:cNvPr id="29" name="Text Placeholder 12">
            <a:extLst>
              <a:ext uri="{FF2B5EF4-FFF2-40B4-BE49-F238E27FC236}">
                <a16:creationId xmlns:a16="http://schemas.microsoft.com/office/drawing/2014/main" id="{60E6D1E8-0BAF-7642-887F-B2AFDAE457EF}"/>
              </a:ext>
            </a:extLst>
          </p:cNvPr>
          <p:cNvSpPr>
            <a:spLocks noGrp="1"/>
          </p:cNvSpPr>
          <p:nvPr>
            <p:ph type="body" sz="quarter" idx="29" hasCustomPrompt="1"/>
          </p:nvPr>
        </p:nvSpPr>
        <p:spPr>
          <a:xfrm>
            <a:off x="9146910" y="3991836"/>
            <a:ext cx="2499359" cy="505165"/>
          </a:xfrm>
          <a:prstGeom prst="rect">
            <a:avLst/>
          </a:prstGeom>
        </p:spPr>
        <p:txBody>
          <a:bodyPr/>
          <a:lstStyle>
            <a:lvl1pPr marL="0" indent="0" algn="ctr">
              <a:lnSpc>
                <a:spcPct val="100000"/>
              </a:lnSpc>
              <a:spcBef>
                <a:spcPts val="0"/>
              </a:spcBef>
              <a:buNone/>
              <a:defRPr sz="16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30" name="Picture Placeholder 3">
            <a:extLst>
              <a:ext uri="{FF2B5EF4-FFF2-40B4-BE49-F238E27FC236}">
                <a16:creationId xmlns:a16="http://schemas.microsoft.com/office/drawing/2014/main" id="{ED2C93A7-DED5-814D-A749-EA2396A36DFA}"/>
              </a:ext>
            </a:extLst>
          </p:cNvPr>
          <p:cNvSpPr>
            <a:spLocks noGrp="1"/>
          </p:cNvSpPr>
          <p:nvPr>
            <p:ph type="pic" sz="quarter" idx="30"/>
          </p:nvPr>
        </p:nvSpPr>
        <p:spPr>
          <a:xfrm>
            <a:off x="9573628" y="2152711"/>
            <a:ext cx="1645920" cy="1645920"/>
          </a:xfrm>
          <a:prstGeom prst="ellipse">
            <a:avLst/>
          </a:prstGeom>
          <a:ln w="63500">
            <a:solidFill>
              <a:schemeClr val="accent1"/>
            </a:solidFill>
          </a:ln>
        </p:spPr>
        <p:txBody>
          <a:bodyPr lIns="0" tIns="0" rIns="0" bIns="0" anchor="ctr" anchorCtr="0"/>
          <a:lstStyle>
            <a:lvl1pPr marL="0" indent="0" algn="ctr">
              <a:buNone/>
              <a:defRPr sz="1333"/>
            </a:lvl1pPr>
          </a:lstStyle>
          <a:p>
            <a:r>
              <a:rPr lang="en-US" dirty="0"/>
              <a:t>Click icon to add picture</a:t>
            </a:r>
          </a:p>
        </p:txBody>
      </p:sp>
    </p:spTree>
    <p:extLst>
      <p:ext uri="{BB962C8B-B14F-4D97-AF65-F5344CB8AC3E}">
        <p14:creationId xmlns:p14="http://schemas.microsoft.com/office/powerpoint/2010/main" val="3926838487"/>
      </p:ext>
    </p:extLst>
  </p:cSld>
  <p:clrMapOvr>
    <a:masterClrMapping/>
  </p:clrMapOvr>
  <p:extLst>
    <p:ext uri="{DCECCB84-F9BA-43D5-87BE-67443E8EF086}">
      <p15:sldGuideLst xmlns:p15="http://schemas.microsoft.com/office/powerpoint/2012/main"/>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Four Pics Connecte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24DD50B9-EB42-1F42-80C9-25B8001DE182}"/>
              </a:ext>
            </a:extLst>
          </p:cNvPr>
          <p:cNvCxnSpPr>
            <a:cxnSpLocks/>
          </p:cNvCxnSpPr>
          <p:nvPr/>
        </p:nvCxnSpPr>
        <p:spPr>
          <a:xfrm flipH="1">
            <a:off x="3448154" y="2975671"/>
            <a:ext cx="701348" cy="0"/>
          </a:xfrm>
          <a:prstGeom prst="line">
            <a:avLst/>
          </a:prstGeom>
          <a:ln w="28575">
            <a:solidFill>
              <a:srgbClr val="E73A3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156DD0C-1CC2-D34C-91C8-34C80D3EEF3E}"/>
              </a:ext>
            </a:extLst>
          </p:cNvPr>
          <p:cNvCxnSpPr>
            <a:cxnSpLocks/>
          </p:cNvCxnSpPr>
          <p:nvPr/>
        </p:nvCxnSpPr>
        <p:spPr>
          <a:xfrm flipH="1">
            <a:off x="5784906" y="2975671"/>
            <a:ext cx="701348" cy="0"/>
          </a:xfrm>
          <a:prstGeom prst="line">
            <a:avLst/>
          </a:prstGeom>
          <a:ln w="28575">
            <a:solidFill>
              <a:srgbClr val="E73A3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3C8C77-2EE7-FB45-89EC-DF636D4E24F0}"/>
              </a:ext>
            </a:extLst>
          </p:cNvPr>
          <p:cNvCxnSpPr>
            <a:cxnSpLocks/>
          </p:cNvCxnSpPr>
          <p:nvPr/>
        </p:nvCxnSpPr>
        <p:spPr>
          <a:xfrm flipH="1">
            <a:off x="8121657" y="2975671"/>
            <a:ext cx="701348" cy="0"/>
          </a:xfrm>
          <a:prstGeom prst="line">
            <a:avLst/>
          </a:prstGeom>
          <a:ln w="28575">
            <a:solidFill>
              <a:srgbClr val="E73A3F"/>
            </a:solidFill>
          </a:ln>
        </p:spPr>
        <p:style>
          <a:lnRef idx="1">
            <a:schemeClr val="accent1"/>
          </a:lnRef>
          <a:fillRef idx="0">
            <a:schemeClr val="accent1"/>
          </a:fillRef>
          <a:effectRef idx="0">
            <a:schemeClr val="accent1"/>
          </a:effectRef>
          <a:fontRef idx="minor">
            <a:schemeClr val="tx1"/>
          </a:fontRef>
        </p:style>
      </p:cxnSp>
      <p:sp>
        <p:nvSpPr>
          <p:cNvPr id="14" name="Text Placeholder 12">
            <a:extLst>
              <a:ext uri="{FF2B5EF4-FFF2-40B4-BE49-F238E27FC236}">
                <a16:creationId xmlns:a16="http://schemas.microsoft.com/office/drawing/2014/main" id="{C6FFFB50-4B74-2D49-9C04-6C985B13FA70}"/>
              </a:ext>
            </a:extLst>
          </p:cNvPr>
          <p:cNvSpPr>
            <a:spLocks noGrp="1"/>
          </p:cNvSpPr>
          <p:nvPr>
            <p:ph type="body" sz="quarter" idx="13" hasCustomPrompt="1"/>
          </p:nvPr>
        </p:nvSpPr>
        <p:spPr>
          <a:xfrm>
            <a:off x="268223" y="273985"/>
            <a:ext cx="5555020" cy="427567"/>
          </a:xfrm>
          <a:prstGeom prst="rect">
            <a:avLst/>
          </a:prstGeom>
        </p:spPr>
        <p:txBody>
          <a:bodyPr/>
          <a:lstStyle>
            <a:lvl1pPr marL="0" indent="0">
              <a:lnSpc>
                <a:spcPct val="100000"/>
              </a:lnSpc>
              <a:spcBef>
                <a:spcPts val="0"/>
              </a:spcBef>
              <a:buNone/>
              <a:defRPr sz="2000" b="1"/>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headline style</a:t>
            </a:r>
          </a:p>
        </p:txBody>
      </p:sp>
      <p:sp>
        <p:nvSpPr>
          <p:cNvPr id="13" name="Slide Number Placeholder 9">
            <a:extLst>
              <a:ext uri="{FF2B5EF4-FFF2-40B4-BE49-F238E27FC236}">
                <a16:creationId xmlns:a16="http://schemas.microsoft.com/office/drawing/2014/main" id="{6084D490-B483-B74D-9117-64E309A5A8FB}"/>
              </a:ext>
            </a:extLst>
          </p:cNvPr>
          <p:cNvSpPr>
            <a:spLocks noGrp="1"/>
          </p:cNvSpPr>
          <p:nvPr>
            <p:ph type="sldNum" sz="quarter" idx="4"/>
          </p:nvPr>
        </p:nvSpPr>
        <p:spPr>
          <a:xfrm>
            <a:off x="9195148" y="6402222"/>
            <a:ext cx="2743200" cy="366183"/>
          </a:xfrm>
          <a:prstGeom prst="rect">
            <a:avLst/>
          </a:prstGeom>
        </p:spPr>
        <p:txBody>
          <a:bodyPr vert="horz" lIns="91440" tIns="45720" rIns="91440" bIns="45720" rtlCol="0" anchor="ctr"/>
          <a:lstStyle>
            <a:lvl1pPr algn="r">
              <a:defRPr sz="1000">
                <a:solidFill>
                  <a:schemeClr val="tx1"/>
                </a:solidFill>
              </a:defRPr>
            </a:lvl1pPr>
          </a:lstStyle>
          <a:p>
            <a:fld id="{A818769F-49A9-F04E-A4FE-51B7C0E79E9E}" type="slidenum">
              <a:rPr lang="en-US" smtClean="0"/>
              <a:pPr/>
              <a:t>‹#›</a:t>
            </a:fld>
            <a:endParaRPr lang="en-US" dirty="0"/>
          </a:p>
        </p:txBody>
      </p:sp>
      <p:sp>
        <p:nvSpPr>
          <p:cNvPr id="2" name="Footer Placeholder 1">
            <a:extLst>
              <a:ext uri="{FF2B5EF4-FFF2-40B4-BE49-F238E27FC236}">
                <a16:creationId xmlns:a16="http://schemas.microsoft.com/office/drawing/2014/main" id="{1E5681BC-BB77-0A47-ABFA-AA65FE764A1E}"/>
              </a:ext>
            </a:extLst>
          </p:cNvPr>
          <p:cNvSpPr>
            <a:spLocks noGrp="1"/>
          </p:cNvSpPr>
          <p:nvPr>
            <p:ph type="ftr" sz="quarter" idx="18"/>
          </p:nvPr>
        </p:nvSpPr>
        <p:spPr/>
        <p:txBody>
          <a:bodyPr/>
          <a:lstStyle/>
          <a:p>
            <a:r>
              <a:rPr lang="en-US" dirty="0">
                <a:latin typeface="Speedee" charset="0"/>
                <a:ea typeface="Speedee" charset="0"/>
                <a:cs typeface="Speedee" charset="0"/>
              </a:rPr>
              <a:t>© McDonald’s 2018 — Confidential</a:t>
            </a:r>
            <a:endParaRPr lang="en-US" dirty="0"/>
          </a:p>
        </p:txBody>
      </p:sp>
      <p:sp>
        <p:nvSpPr>
          <p:cNvPr id="11" name="Text Placeholder 12">
            <a:extLst>
              <a:ext uri="{FF2B5EF4-FFF2-40B4-BE49-F238E27FC236}">
                <a16:creationId xmlns:a16="http://schemas.microsoft.com/office/drawing/2014/main" id="{27DC5C25-CCD9-884F-A48B-14F8B4484AAE}"/>
              </a:ext>
            </a:extLst>
          </p:cNvPr>
          <p:cNvSpPr>
            <a:spLocks noGrp="1"/>
          </p:cNvSpPr>
          <p:nvPr>
            <p:ph type="body" sz="quarter" idx="21" hasCustomPrompt="1"/>
          </p:nvPr>
        </p:nvSpPr>
        <p:spPr>
          <a:xfrm>
            <a:off x="3854632" y="3991836"/>
            <a:ext cx="2231136" cy="505165"/>
          </a:xfrm>
          <a:prstGeom prst="rect">
            <a:avLst/>
          </a:prstGeom>
        </p:spPr>
        <p:txBody>
          <a:bodyPr/>
          <a:lstStyle>
            <a:lvl1pPr marL="0" indent="0" algn="ctr">
              <a:lnSpc>
                <a:spcPct val="100000"/>
              </a:lnSpc>
              <a:spcBef>
                <a:spcPts val="0"/>
              </a:spcBef>
              <a:buNone/>
              <a:defRPr sz="16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16" name="Text Placeholder 12">
            <a:extLst>
              <a:ext uri="{FF2B5EF4-FFF2-40B4-BE49-F238E27FC236}">
                <a16:creationId xmlns:a16="http://schemas.microsoft.com/office/drawing/2014/main" id="{383EAB33-129B-4A46-A0BC-F2FD6A4C29AC}"/>
              </a:ext>
            </a:extLst>
          </p:cNvPr>
          <p:cNvSpPr>
            <a:spLocks noGrp="1"/>
          </p:cNvSpPr>
          <p:nvPr>
            <p:ph type="body" sz="quarter" idx="14" hasCustomPrompt="1"/>
          </p:nvPr>
        </p:nvSpPr>
        <p:spPr>
          <a:xfrm>
            <a:off x="1521300" y="3991836"/>
            <a:ext cx="2231136" cy="505165"/>
          </a:xfrm>
          <a:prstGeom prst="rect">
            <a:avLst/>
          </a:prstGeom>
        </p:spPr>
        <p:txBody>
          <a:bodyPr/>
          <a:lstStyle>
            <a:lvl1pPr marL="0" indent="0" algn="ctr">
              <a:lnSpc>
                <a:spcPct val="100000"/>
              </a:lnSpc>
              <a:spcBef>
                <a:spcPts val="0"/>
              </a:spcBef>
              <a:buNone/>
              <a:defRPr sz="16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27" name="Text Placeholder 12">
            <a:extLst>
              <a:ext uri="{FF2B5EF4-FFF2-40B4-BE49-F238E27FC236}">
                <a16:creationId xmlns:a16="http://schemas.microsoft.com/office/drawing/2014/main" id="{6BB8FC74-1AD7-CD46-9AB6-40CBF7A11AFB}"/>
              </a:ext>
            </a:extLst>
          </p:cNvPr>
          <p:cNvSpPr>
            <a:spLocks noGrp="1"/>
          </p:cNvSpPr>
          <p:nvPr>
            <p:ph type="body" sz="quarter" idx="25" hasCustomPrompt="1"/>
          </p:nvPr>
        </p:nvSpPr>
        <p:spPr>
          <a:xfrm>
            <a:off x="6187964" y="3991836"/>
            <a:ext cx="2230229" cy="505165"/>
          </a:xfrm>
          <a:prstGeom prst="rect">
            <a:avLst/>
          </a:prstGeom>
        </p:spPr>
        <p:txBody>
          <a:bodyPr/>
          <a:lstStyle>
            <a:lvl1pPr marL="0" indent="0" algn="ctr">
              <a:lnSpc>
                <a:spcPct val="100000"/>
              </a:lnSpc>
              <a:spcBef>
                <a:spcPts val="0"/>
              </a:spcBef>
              <a:buNone/>
              <a:defRPr sz="16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20" name="Picture Placeholder 3">
            <a:extLst>
              <a:ext uri="{FF2B5EF4-FFF2-40B4-BE49-F238E27FC236}">
                <a16:creationId xmlns:a16="http://schemas.microsoft.com/office/drawing/2014/main" id="{3F8ABFC1-9F49-1640-94AE-297C3D51E47F}"/>
              </a:ext>
            </a:extLst>
          </p:cNvPr>
          <p:cNvSpPr>
            <a:spLocks noGrp="1"/>
          </p:cNvSpPr>
          <p:nvPr>
            <p:ph type="pic" sz="quarter" idx="26"/>
          </p:nvPr>
        </p:nvSpPr>
        <p:spPr>
          <a:xfrm>
            <a:off x="1813908" y="2152711"/>
            <a:ext cx="1645920" cy="1645920"/>
          </a:xfrm>
          <a:prstGeom prst="ellipse">
            <a:avLst/>
          </a:prstGeom>
          <a:ln w="63500">
            <a:solidFill>
              <a:schemeClr val="accent1"/>
            </a:solidFill>
          </a:ln>
        </p:spPr>
        <p:txBody>
          <a:bodyPr lIns="0" tIns="0" rIns="0" bIns="0" anchor="ctr" anchorCtr="0"/>
          <a:lstStyle>
            <a:lvl1pPr marL="0" indent="0" algn="ctr">
              <a:buNone/>
              <a:defRPr sz="1333"/>
            </a:lvl1pPr>
          </a:lstStyle>
          <a:p>
            <a:r>
              <a:rPr lang="en-US" dirty="0"/>
              <a:t>Click icon to add picture</a:t>
            </a:r>
          </a:p>
        </p:txBody>
      </p:sp>
      <p:sp>
        <p:nvSpPr>
          <p:cNvPr id="21" name="Picture Placeholder 3">
            <a:extLst>
              <a:ext uri="{FF2B5EF4-FFF2-40B4-BE49-F238E27FC236}">
                <a16:creationId xmlns:a16="http://schemas.microsoft.com/office/drawing/2014/main" id="{40088DA3-2F15-FE4A-B40B-2448A9265E04}"/>
              </a:ext>
            </a:extLst>
          </p:cNvPr>
          <p:cNvSpPr>
            <a:spLocks noGrp="1"/>
          </p:cNvSpPr>
          <p:nvPr>
            <p:ph type="pic" sz="quarter" idx="27"/>
          </p:nvPr>
        </p:nvSpPr>
        <p:spPr>
          <a:xfrm>
            <a:off x="4147240" y="2152711"/>
            <a:ext cx="1645920" cy="1645920"/>
          </a:xfrm>
          <a:prstGeom prst="ellipse">
            <a:avLst/>
          </a:prstGeom>
          <a:ln w="63500">
            <a:solidFill>
              <a:schemeClr val="accent1"/>
            </a:solidFill>
          </a:ln>
        </p:spPr>
        <p:txBody>
          <a:bodyPr lIns="0" tIns="0" rIns="0" bIns="0" anchor="ctr" anchorCtr="0"/>
          <a:lstStyle>
            <a:lvl1pPr marL="0" indent="0" algn="ctr">
              <a:buNone/>
              <a:defRPr sz="1333"/>
            </a:lvl1pPr>
          </a:lstStyle>
          <a:p>
            <a:r>
              <a:rPr lang="en-US" dirty="0"/>
              <a:t>Click icon to add picture</a:t>
            </a:r>
          </a:p>
        </p:txBody>
      </p:sp>
      <p:sp>
        <p:nvSpPr>
          <p:cNvPr id="23" name="Picture Placeholder 3">
            <a:extLst>
              <a:ext uri="{FF2B5EF4-FFF2-40B4-BE49-F238E27FC236}">
                <a16:creationId xmlns:a16="http://schemas.microsoft.com/office/drawing/2014/main" id="{D17243BB-1F71-C344-BA67-5A0336423A16}"/>
              </a:ext>
            </a:extLst>
          </p:cNvPr>
          <p:cNvSpPr>
            <a:spLocks noGrp="1"/>
          </p:cNvSpPr>
          <p:nvPr>
            <p:ph type="pic" sz="quarter" idx="28"/>
          </p:nvPr>
        </p:nvSpPr>
        <p:spPr>
          <a:xfrm>
            <a:off x="6480119" y="2152711"/>
            <a:ext cx="1645920" cy="1645920"/>
          </a:xfrm>
          <a:prstGeom prst="ellipse">
            <a:avLst/>
          </a:prstGeom>
          <a:ln w="63500">
            <a:solidFill>
              <a:schemeClr val="accent1"/>
            </a:solidFill>
          </a:ln>
        </p:spPr>
        <p:txBody>
          <a:bodyPr lIns="0" tIns="0" rIns="0" bIns="0" anchor="ctr" anchorCtr="0"/>
          <a:lstStyle>
            <a:lvl1pPr marL="0" indent="0" algn="ctr">
              <a:buNone/>
              <a:defRPr sz="1333"/>
            </a:lvl1pPr>
          </a:lstStyle>
          <a:p>
            <a:r>
              <a:rPr lang="en-US" dirty="0"/>
              <a:t>Click icon to add picture</a:t>
            </a:r>
          </a:p>
        </p:txBody>
      </p:sp>
      <p:sp>
        <p:nvSpPr>
          <p:cNvPr id="29" name="Text Placeholder 12">
            <a:extLst>
              <a:ext uri="{FF2B5EF4-FFF2-40B4-BE49-F238E27FC236}">
                <a16:creationId xmlns:a16="http://schemas.microsoft.com/office/drawing/2014/main" id="{60E6D1E8-0BAF-7642-887F-B2AFDAE457EF}"/>
              </a:ext>
            </a:extLst>
          </p:cNvPr>
          <p:cNvSpPr>
            <a:spLocks noGrp="1"/>
          </p:cNvSpPr>
          <p:nvPr>
            <p:ph type="body" sz="quarter" idx="29" hasCustomPrompt="1"/>
          </p:nvPr>
        </p:nvSpPr>
        <p:spPr>
          <a:xfrm>
            <a:off x="8520388" y="3991836"/>
            <a:ext cx="2251152" cy="505165"/>
          </a:xfrm>
          <a:prstGeom prst="rect">
            <a:avLst/>
          </a:prstGeom>
        </p:spPr>
        <p:txBody>
          <a:bodyPr/>
          <a:lstStyle>
            <a:lvl1pPr marL="0" indent="0" algn="ctr">
              <a:lnSpc>
                <a:spcPct val="100000"/>
              </a:lnSpc>
              <a:spcBef>
                <a:spcPts val="0"/>
              </a:spcBef>
              <a:buNone/>
              <a:defRPr sz="16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30" name="Picture Placeholder 3">
            <a:extLst>
              <a:ext uri="{FF2B5EF4-FFF2-40B4-BE49-F238E27FC236}">
                <a16:creationId xmlns:a16="http://schemas.microsoft.com/office/drawing/2014/main" id="{ED2C93A7-DED5-814D-A749-EA2396A36DFA}"/>
              </a:ext>
            </a:extLst>
          </p:cNvPr>
          <p:cNvSpPr>
            <a:spLocks noGrp="1"/>
          </p:cNvSpPr>
          <p:nvPr>
            <p:ph type="pic" sz="quarter" idx="30"/>
          </p:nvPr>
        </p:nvSpPr>
        <p:spPr>
          <a:xfrm>
            <a:off x="8823004" y="2152711"/>
            <a:ext cx="1645920" cy="1645920"/>
          </a:xfrm>
          <a:prstGeom prst="ellipse">
            <a:avLst/>
          </a:prstGeom>
          <a:ln w="63500">
            <a:solidFill>
              <a:schemeClr val="accent1"/>
            </a:solidFill>
          </a:ln>
        </p:spPr>
        <p:txBody>
          <a:bodyPr lIns="0" tIns="0" rIns="0" bIns="0" anchor="ctr" anchorCtr="0"/>
          <a:lstStyle>
            <a:lvl1pPr marL="0" indent="0" algn="ctr">
              <a:buNone/>
              <a:defRPr sz="1333"/>
            </a:lvl1pPr>
          </a:lstStyle>
          <a:p>
            <a:r>
              <a:rPr lang="en-US" dirty="0"/>
              <a:t>Click icon to add picture</a:t>
            </a:r>
          </a:p>
        </p:txBody>
      </p:sp>
    </p:spTree>
    <p:extLst>
      <p:ext uri="{BB962C8B-B14F-4D97-AF65-F5344CB8AC3E}">
        <p14:creationId xmlns:p14="http://schemas.microsoft.com/office/powerpoint/2010/main" val="3704700931"/>
      </p:ext>
    </p:extLst>
  </p:cSld>
  <p:clrMapOvr>
    <a:masterClrMapping/>
  </p:clrMapOvr>
  <p:extLst>
    <p:ext uri="{DCECCB84-F9BA-43D5-87BE-67443E8EF086}">
      <p15:sldGuideLst xmlns:p15="http://schemas.microsoft.com/office/powerpoint/2012/main"/>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1_Text with Image">
    <p:bg>
      <p:bgPr>
        <a:solidFill>
          <a:schemeClr val="bg1"/>
        </a:solidFill>
        <a:effectLst/>
      </p:bgPr>
    </p:bg>
    <p:spTree>
      <p:nvGrpSpPr>
        <p:cNvPr id="1" name=""/>
        <p:cNvGrpSpPr/>
        <p:nvPr/>
      </p:nvGrpSpPr>
      <p:grpSpPr>
        <a:xfrm>
          <a:off x="0" y="0"/>
          <a:ext cx="0" cy="0"/>
          <a:chOff x="0" y="0"/>
          <a:chExt cx="0" cy="0"/>
        </a:xfrm>
      </p:grpSpPr>
      <p:sp>
        <p:nvSpPr>
          <p:cNvPr id="8" name="Pentagon 7">
            <a:extLst>
              <a:ext uri="{FF2B5EF4-FFF2-40B4-BE49-F238E27FC236}">
                <a16:creationId xmlns:a16="http://schemas.microsoft.com/office/drawing/2014/main" id="{9E5962A3-EBD1-754D-B066-93DD5CAF936C}"/>
              </a:ext>
            </a:extLst>
          </p:cNvPr>
          <p:cNvSpPr/>
          <p:nvPr/>
        </p:nvSpPr>
        <p:spPr>
          <a:xfrm>
            <a:off x="954000" y="2235834"/>
            <a:ext cx="5413587" cy="2386335"/>
          </a:xfrm>
          <a:prstGeom prst="homePlate">
            <a:avLst/>
          </a:prstGeom>
          <a:solidFill>
            <a:srgbClr val="FFB7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6" name="Text Placeholder 12">
            <a:extLst>
              <a:ext uri="{FF2B5EF4-FFF2-40B4-BE49-F238E27FC236}">
                <a16:creationId xmlns:a16="http://schemas.microsoft.com/office/drawing/2014/main" id="{B1F1D5F3-5946-A549-8F4F-39E3F7F281DA}"/>
              </a:ext>
            </a:extLst>
          </p:cNvPr>
          <p:cNvSpPr>
            <a:spLocks noGrp="1"/>
          </p:cNvSpPr>
          <p:nvPr>
            <p:ph type="body" sz="quarter" idx="13" hasCustomPrompt="1"/>
          </p:nvPr>
        </p:nvSpPr>
        <p:spPr>
          <a:xfrm>
            <a:off x="268224" y="273985"/>
            <a:ext cx="4938777" cy="427567"/>
          </a:xfrm>
          <a:prstGeom prst="rect">
            <a:avLst/>
          </a:prstGeom>
        </p:spPr>
        <p:txBody>
          <a:bodyPr/>
          <a:lstStyle>
            <a:lvl1pPr marL="0" indent="0">
              <a:lnSpc>
                <a:spcPct val="100000"/>
              </a:lnSpc>
              <a:spcBef>
                <a:spcPts val="0"/>
              </a:spcBef>
              <a:buNone/>
              <a:defRPr sz="20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headline style</a:t>
            </a:r>
          </a:p>
        </p:txBody>
      </p:sp>
      <p:sp>
        <p:nvSpPr>
          <p:cNvPr id="9" name="Text Placeholder 4">
            <a:extLst>
              <a:ext uri="{FF2B5EF4-FFF2-40B4-BE49-F238E27FC236}">
                <a16:creationId xmlns:a16="http://schemas.microsoft.com/office/drawing/2014/main" id="{CCD3CB52-8D92-BA43-A9BA-2675AB8D1771}"/>
              </a:ext>
            </a:extLst>
          </p:cNvPr>
          <p:cNvSpPr>
            <a:spLocks noGrp="1"/>
          </p:cNvSpPr>
          <p:nvPr>
            <p:ph type="body" sz="quarter" idx="17"/>
          </p:nvPr>
        </p:nvSpPr>
        <p:spPr>
          <a:xfrm>
            <a:off x="6467067" y="2151386"/>
            <a:ext cx="4964400" cy="2470783"/>
          </a:xfrm>
          <a:prstGeom prst="rect">
            <a:avLst/>
          </a:prstGeom>
        </p:spPr>
        <p:txBody>
          <a:bodyPr anchor="ctr" anchorCtr="0"/>
          <a:lstStyle>
            <a:lvl1pPr marL="0" indent="0">
              <a:lnSpc>
                <a:spcPts val="2200"/>
              </a:lnSpc>
              <a:spcBef>
                <a:spcPts val="800"/>
              </a:spcBef>
              <a:buFontTx/>
              <a:buNone/>
              <a:tabLst/>
              <a:defRPr sz="1800"/>
            </a:lvl1pPr>
            <a:lvl2pPr marL="340774" indent="0">
              <a:lnSpc>
                <a:spcPct val="100000"/>
              </a:lnSpc>
              <a:spcBef>
                <a:spcPts val="400"/>
              </a:spcBef>
              <a:buClr>
                <a:schemeClr val="accent1"/>
              </a:buClr>
              <a:buSzPct val="120000"/>
              <a:buFontTx/>
              <a:buNone/>
              <a:tabLst/>
              <a:defRPr sz="1867"/>
            </a:lvl2pPr>
          </a:lstStyle>
          <a:p>
            <a:pPr lvl="0"/>
            <a:r>
              <a:rPr lang="en-US"/>
              <a:t>Edit Master text styles</a:t>
            </a:r>
          </a:p>
        </p:txBody>
      </p:sp>
      <p:sp>
        <p:nvSpPr>
          <p:cNvPr id="12" name="Slide Number Placeholder 9">
            <a:extLst>
              <a:ext uri="{FF2B5EF4-FFF2-40B4-BE49-F238E27FC236}">
                <a16:creationId xmlns:a16="http://schemas.microsoft.com/office/drawing/2014/main" id="{4A6B6D94-366F-CE44-91B5-116D2B3D5B18}"/>
              </a:ext>
            </a:extLst>
          </p:cNvPr>
          <p:cNvSpPr>
            <a:spLocks noGrp="1"/>
          </p:cNvSpPr>
          <p:nvPr>
            <p:ph type="sldNum" sz="quarter" idx="4"/>
          </p:nvPr>
        </p:nvSpPr>
        <p:spPr>
          <a:xfrm>
            <a:off x="9195148" y="6402222"/>
            <a:ext cx="2743200" cy="366183"/>
          </a:xfrm>
          <a:prstGeom prst="rect">
            <a:avLst/>
          </a:prstGeom>
        </p:spPr>
        <p:txBody>
          <a:bodyPr vert="horz" lIns="91440" tIns="45720" rIns="91440" bIns="45720" rtlCol="0" anchor="ctr"/>
          <a:lstStyle>
            <a:lvl1pPr algn="r">
              <a:defRPr sz="1000">
                <a:solidFill>
                  <a:schemeClr val="bg1"/>
                </a:solidFill>
              </a:defRPr>
            </a:lvl1pPr>
          </a:lstStyle>
          <a:p>
            <a:fld id="{A818769F-49A9-F04E-A4FE-51B7C0E79E9E}" type="slidenum">
              <a:rPr lang="en-US" smtClean="0"/>
              <a:pPr/>
              <a:t>‹#›</a:t>
            </a:fld>
            <a:endParaRPr lang="en-US" dirty="0"/>
          </a:p>
        </p:txBody>
      </p:sp>
      <p:sp>
        <p:nvSpPr>
          <p:cNvPr id="2" name="Footer Placeholder 1">
            <a:extLst>
              <a:ext uri="{FF2B5EF4-FFF2-40B4-BE49-F238E27FC236}">
                <a16:creationId xmlns:a16="http://schemas.microsoft.com/office/drawing/2014/main" id="{921E08F7-6992-A44A-B975-DC62B648A67D}"/>
              </a:ext>
            </a:extLst>
          </p:cNvPr>
          <p:cNvSpPr>
            <a:spLocks noGrp="1"/>
          </p:cNvSpPr>
          <p:nvPr>
            <p:ph type="ftr" sz="quarter" idx="18"/>
          </p:nvPr>
        </p:nvSpPr>
        <p:spPr/>
        <p:txBody>
          <a:bodyPr/>
          <a:lstStyle/>
          <a:p>
            <a:r>
              <a:rPr lang="en-US" dirty="0">
                <a:latin typeface="Speedee" charset="0"/>
                <a:ea typeface="Speedee" charset="0"/>
                <a:cs typeface="Speedee" charset="0"/>
              </a:rPr>
              <a:t>© McDonald’s 2018 — Confidential</a:t>
            </a:r>
            <a:endParaRPr lang="en-US" dirty="0"/>
          </a:p>
        </p:txBody>
      </p:sp>
      <p:sp>
        <p:nvSpPr>
          <p:cNvPr id="10" name="Subtitle 2">
            <a:extLst>
              <a:ext uri="{FF2B5EF4-FFF2-40B4-BE49-F238E27FC236}">
                <a16:creationId xmlns:a16="http://schemas.microsoft.com/office/drawing/2014/main" id="{1C760DF0-FE89-8841-A444-4AA178185988}"/>
              </a:ext>
            </a:extLst>
          </p:cNvPr>
          <p:cNvSpPr>
            <a:spLocks noGrp="1"/>
          </p:cNvSpPr>
          <p:nvPr>
            <p:ph type="subTitle" idx="1" hasCustomPrompt="1"/>
          </p:nvPr>
        </p:nvSpPr>
        <p:spPr>
          <a:xfrm>
            <a:off x="1303282" y="2235834"/>
            <a:ext cx="3903719" cy="2386335"/>
          </a:xfrm>
          <a:prstGeom prst="rect">
            <a:avLst/>
          </a:prstGeom>
        </p:spPr>
        <p:txBody>
          <a:bodyPr anchor="ctr" anchorCtr="0">
            <a:noAutofit/>
          </a:bodyPr>
          <a:lstStyle>
            <a:lvl1pPr marL="0" indent="0" algn="l">
              <a:lnSpc>
                <a:spcPts val="3200"/>
              </a:lnSpc>
              <a:spcBef>
                <a:spcPts val="0"/>
              </a:spcBef>
              <a:buNone/>
              <a:defRPr sz="2400" b="1" i="0">
                <a:latin typeface="+mn-lt"/>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text style</a:t>
            </a:r>
          </a:p>
        </p:txBody>
      </p:sp>
    </p:spTree>
    <p:extLst>
      <p:ext uri="{BB962C8B-B14F-4D97-AF65-F5344CB8AC3E}">
        <p14:creationId xmlns:p14="http://schemas.microsoft.com/office/powerpoint/2010/main" val="4056065521"/>
      </p:ext>
    </p:extLst>
  </p:cSld>
  <p:clrMapOvr>
    <a:masterClrMapping/>
  </p:clrMapOvr>
  <p:extLst>
    <p:ext uri="{DCECCB84-F9BA-43D5-87BE-67443E8EF086}">
      <p15:sldGuideLst xmlns:p15="http://schemas.microsoft.com/office/powerpoint/2012/main"/>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Four Circles White Background">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921186CA-F2C0-3143-B635-5D7ADC8D2039}"/>
              </a:ext>
            </a:extLst>
          </p:cNvPr>
          <p:cNvCxnSpPr/>
          <p:nvPr/>
        </p:nvCxnSpPr>
        <p:spPr>
          <a:xfrm>
            <a:off x="-16934" y="2567857"/>
            <a:ext cx="1220893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Text Placeholder 12">
            <a:extLst>
              <a:ext uri="{FF2B5EF4-FFF2-40B4-BE49-F238E27FC236}">
                <a16:creationId xmlns:a16="http://schemas.microsoft.com/office/drawing/2014/main" id="{C6FFFB50-4B74-2D49-9C04-6C985B13FA70}"/>
              </a:ext>
            </a:extLst>
          </p:cNvPr>
          <p:cNvSpPr>
            <a:spLocks noGrp="1"/>
          </p:cNvSpPr>
          <p:nvPr>
            <p:ph type="body" sz="quarter" idx="13" hasCustomPrompt="1"/>
          </p:nvPr>
        </p:nvSpPr>
        <p:spPr>
          <a:xfrm>
            <a:off x="268223" y="273985"/>
            <a:ext cx="5555020" cy="427567"/>
          </a:xfrm>
          <a:prstGeom prst="rect">
            <a:avLst/>
          </a:prstGeom>
        </p:spPr>
        <p:txBody>
          <a:bodyPr/>
          <a:lstStyle>
            <a:lvl1pPr marL="0" indent="0">
              <a:lnSpc>
                <a:spcPct val="100000"/>
              </a:lnSpc>
              <a:spcBef>
                <a:spcPts val="0"/>
              </a:spcBef>
              <a:buNone/>
              <a:defRPr sz="2000" b="1"/>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headline style</a:t>
            </a:r>
          </a:p>
        </p:txBody>
      </p:sp>
      <p:sp>
        <p:nvSpPr>
          <p:cNvPr id="13" name="Slide Number Placeholder 9">
            <a:extLst>
              <a:ext uri="{FF2B5EF4-FFF2-40B4-BE49-F238E27FC236}">
                <a16:creationId xmlns:a16="http://schemas.microsoft.com/office/drawing/2014/main" id="{6084D490-B483-B74D-9117-64E309A5A8FB}"/>
              </a:ext>
            </a:extLst>
          </p:cNvPr>
          <p:cNvSpPr>
            <a:spLocks noGrp="1"/>
          </p:cNvSpPr>
          <p:nvPr>
            <p:ph type="sldNum" sz="quarter" idx="4"/>
          </p:nvPr>
        </p:nvSpPr>
        <p:spPr>
          <a:xfrm>
            <a:off x="9195148" y="6402222"/>
            <a:ext cx="2743200" cy="366183"/>
          </a:xfrm>
          <a:prstGeom prst="rect">
            <a:avLst/>
          </a:prstGeom>
        </p:spPr>
        <p:txBody>
          <a:bodyPr vert="horz" lIns="91440" tIns="45720" rIns="91440" bIns="45720" rtlCol="0" anchor="ctr"/>
          <a:lstStyle>
            <a:lvl1pPr algn="r">
              <a:defRPr sz="1000">
                <a:solidFill>
                  <a:schemeClr val="tx1"/>
                </a:solidFill>
              </a:defRPr>
            </a:lvl1pPr>
          </a:lstStyle>
          <a:p>
            <a:fld id="{A818769F-49A9-F04E-A4FE-51B7C0E79E9E}" type="slidenum">
              <a:rPr lang="en-US" smtClean="0"/>
              <a:pPr/>
              <a:t>‹#›</a:t>
            </a:fld>
            <a:endParaRPr lang="en-US" dirty="0"/>
          </a:p>
        </p:txBody>
      </p:sp>
      <p:sp>
        <p:nvSpPr>
          <p:cNvPr id="2" name="Footer Placeholder 1">
            <a:extLst>
              <a:ext uri="{FF2B5EF4-FFF2-40B4-BE49-F238E27FC236}">
                <a16:creationId xmlns:a16="http://schemas.microsoft.com/office/drawing/2014/main" id="{1E5681BC-BB77-0A47-ABFA-AA65FE764A1E}"/>
              </a:ext>
            </a:extLst>
          </p:cNvPr>
          <p:cNvSpPr>
            <a:spLocks noGrp="1"/>
          </p:cNvSpPr>
          <p:nvPr>
            <p:ph type="ftr" sz="quarter" idx="18"/>
          </p:nvPr>
        </p:nvSpPr>
        <p:spPr/>
        <p:txBody>
          <a:bodyPr/>
          <a:lstStyle/>
          <a:p>
            <a:r>
              <a:rPr lang="en-US" dirty="0">
                <a:latin typeface="Speedee" charset="0"/>
                <a:ea typeface="Speedee" charset="0"/>
                <a:cs typeface="Speedee" charset="0"/>
              </a:rPr>
              <a:t>© McDonald’s 2018 — Confidential</a:t>
            </a:r>
            <a:endParaRPr lang="en-US" dirty="0"/>
          </a:p>
        </p:txBody>
      </p:sp>
      <p:sp>
        <p:nvSpPr>
          <p:cNvPr id="11" name="Text Placeholder 12">
            <a:extLst>
              <a:ext uri="{FF2B5EF4-FFF2-40B4-BE49-F238E27FC236}">
                <a16:creationId xmlns:a16="http://schemas.microsoft.com/office/drawing/2014/main" id="{27DC5C25-CCD9-884F-A48B-14F8B4484AAE}"/>
              </a:ext>
            </a:extLst>
          </p:cNvPr>
          <p:cNvSpPr>
            <a:spLocks noGrp="1"/>
          </p:cNvSpPr>
          <p:nvPr>
            <p:ph type="body" sz="quarter" idx="21" hasCustomPrompt="1"/>
          </p:nvPr>
        </p:nvSpPr>
        <p:spPr>
          <a:xfrm>
            <a:off x="3657601" y="3048000"/>
            <a:ext cx="2317856" cy="356152"/>
          </a:xfrm>
          <a:prstGeom prst="rect">
            <a:avLst/>
          </a:prstGeom>
        </p:spPr>
        <p:txBody>
          <a:bodyPr/>
          <a:lstStyle>
            <a:lvl1pPr marL="0" indent="0" algn="ctr">
              <a:lnSpc>
                <a:spcPct val="100000"/>
              </a:lnSpc>
              <a:spcBef>
                <a:spcPts val="0"/>
              </a:spcBef>
              <a:buNone/>
              <a:defRPr sz="16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16" name="Text Placeholder 12">
            <a:extLst>
              <a:ext uri="{FF2B5EF4-FFF2-40B4-BE49-F238E27FC236}">
                <a16:creationId xmlns:a16="http://schemas.microsoft.com/office/drawing/2014/main" id="{383EAB33-129B-4A46-A0BC-F2FD6A4C29AC}"/>
              </a:ext>
            </a:extLst>
          </p:cNvPr>
          <p:cNvSpPr>
            <a:spLocks noGrp="1"/>
          </p:cNvSpPr>
          <p:nvPr>
            <p:ph type="body" sz="quarter" idx="14" hasCustomPrompt="1"/>
          </p:nvPr>
        </p:nvSpPr>
        <p:spPr>
          <a:xfrm>
            <a:off x="1083735" y="3048000"/>
            <a:ext cx="2316480" cy="356152"/>
          </a:xfrm>
          <a:prstGeom prst="rect">
            <a:avLst/>
          </a:prstGeom>
        </p:spPr>
        <p:txBody>
          <a:bodyPr/>
          <a:lstStyle>
            <a:lvl1pPr marL="0" indent="0" algn="ctr">
              <a:lnSpc>
                <a:spcPct val="100000"/>
              </a:lnSpc>
              <a:spcBef>
                <a:spcPts val="0"/>
              </a:spcBef>
              <a:buNone/>
              <a:defRPr sz="16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27" name="Text Placeholder 12">
            <a:extLst>
              <a:ext uri="{FF2B5EF4-FFF2-40B4-BE49-F238E27FC236}">
                <a16:creationId xmlns:a16="http://schemas.microsoft.com/office/drawing/2014/main" id="{6BB8FC74-1AD7-CD46-9AB6-40CBF7A11AFB}"/>
              </a:ext>
            </a:extLst>
          </p:cNvPr>
          <p:cNvSpPr>
            <a:spLocks noGrp="1"/>
          </p:cNvSpPr>
          <p:nvPr>
            <p:ph type="body" sz="quarter" idx="25" hasCustomPrompt="1"/>
          </p:nvPr>
        </p:nvSpPr>
        <p:spPr>
          <a:xfrm>
            <a:off x="6217921" y="3048000"/>
            <a:ext cx="2316480" cy="356152"/>
          </a:xfrm>
          <a:prstGeom prst="rect">
            <a:avLst/>
          </a:prstGeom>
        </p:spPr>
        <p:txBody>
          <a:bodyPr/>
          <a:lstStyle>
            <a:lvl1pPr marL="0" indent="0" algn="ctr">
              <a:lnSpc>
                <a:spcPct val="100000"/>
              </a:lnSpc>
              <a:spcBef>
                <a:spcPts val="0"/>
              </a:spcBef>
              <a:buNone/>
              <a:defRPr sz="16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29" name="Text Placeholder 12">
            <a:extLst>
              <a:ext uri="{FF2B5EF4-FFF2-40B4-BE49-F238E27FC236}">
                <a16:creationId xmlns:a16="http://schemas.microsoft.com/office/drawing/2014/main" id="{60E6D1E8-0BAF-7642-887F-B2AFDAE457EF}"/>
              </a:ext>
            </a:extLst>
          </p:cNvPr>
          <p:cNvSpPr>
            <a:spLocks noGrp="1"/>
          </p:cNvSpPr>
          <p:nvPr>
            <p:ph type="body" sz="quarter" idx="29" hasCustomPrompt="1"/>
          </p:nvPr>
        </p:nvSpPr>
        <p:spPr>
          <a:xfrm>
            <a:off x="8791788" y="3048000"/>
            <a:ext cx="2321653" cy="356152"/>
          </a:xfrm>
          <a:prstGeom prst="rect">
            <a:avLst/>
          </a:prstGeom>
        </p:spPr>
        <p:txBody>
          <a:bodyPr/>
          <a:lstStyle>
            <a:lvl1pPr marL="0" indent="0" algn="ctr">
              <a:lnSpc>
                <a:spcPct val="100000"/>
              </a:lnSpc>
              <a:spcBef>
                <a:spcPts val="0"/>
              </a:spcBef>
              <a:buNone/>
              <a:defRPr sz="16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17" name="Oval 16">
            <a:extLst>
              <a:ext uri="{FF2B5EF4-FFF2-40B4-BE49-F238E27FC236}">
                <a16:creationId xmlns:a16="http://schemas.microsoft.com/office/drawing/2014/main" id="{CCCE5830-3A63-8E4C-A7A2-9ED7A588EC5E}"/>
              </a:ext>
            </a:extLst>
          </p:cNvPr>
          <p:cNvSpPr/>
          <p:nvPr/>
        </p:nvSpPr>
        <p:spPr>
          <a:xfrm>
            <a:off x="9785563" y="2400805"/>
            <a:ext cx="334104" cy="334104"/>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18" name="Oval 17">
            <a:extLst>
              <a:ext uri="{FF2B5EF4-FFF2-40B4-BE49-F238E27FC236}">
                <a16:creationId xmlns:a16="http://schemas.microsoft.com/office/drawing/2014/main" id="{BC528B89-6568-7048-9E12-F812D4728F0C}"/>
              </a:ext>
            </a:extLst>
          </p:cNvPr>
          <p:cNvSpPr/>
          <p:nvPr/>
        </p:nvSpPr>
        <p:spPr>
          <a:xfrm>
            <a:off x="7215349" y="2400805"/>
            <a:ext cx="334104" cy="334104"/>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25" name="Oval 24">
            <a:extLst>
              <a:ext uri="{FF2B5EF4-FFF2-40B4-BE49-F238E27FC236}">
                <a16:creationId xmlns:a16="http://schemas.microsoft.com/office/drawing/2014/main" id="{4E154560-A979-954A-9C41-81418747F854}"/>
              </a:ext>
            </a:extLst>
          </p:cNvPr>
          <p:cNvSpPr/>
          <p:nvPr/>
        </p:nvSpPr>
        <p:spPr>
          <a:xfrm>
            <a:off x="4645136" y="2400805"/>
            <a:ext cx="334104" cy="334104"/>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26" name="Oval 25">
            <a:extLst>
              <a:ext uri="{FF2B5EF4-FFF2-40B4-BE49-F238E27FC236}">
                <a16:creationId xmlns:a16="http://schemas.microsoft.com/office/drawing/2014/main" id="{DFFC20E0-ACE1-2144-899E-7221370ACBE0}"/>
              </a:ext>
            </a:extLst>
          </p:cNvPr>
          <p:cNvSpPr/>
          <p:nvPr/>
        </p:nvSpPr>
        <p:spPr>
          <a:xfrm>
            <a:off x="2074923" y="2400805"/>
            <a:ext cx="334104" cy="334104"/>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33" name="Text Placeholder 12">
            <a:extLst>
              <a:ext uri="{FF2B5EF4-FFF2-40B4-BE49-F238E27FC236}">
                <a16:creationId xmlns:a16="http://schemas.microsoft.com/office/drawing/2014/main" id="{C767671F-848E-7245-BA17-423B125E0FD6}"/>
              </a:ext>
            </a:extLst>
          </p:cNvPr>
          <p:cNvSpPr>
            <a:spLocks noGrp="1"/>
          </p:cNvSpPr>
          <p:nvPr>
            <p:ph type="body" sz="quarter" idx="30" hasCustomPrompt="1"/>
          </p:nvPr>
        </p:nvSpPr>
        <p:spPr>
          <a:xfrm>
            <a:off x="1083735" y="3404152"/>
            <a:ext cx="2316480" cy="2014515"/>
          </a:xfrm>
          <a:prstGeom prst="rect">
            <a:avLst/>
          </a:prstGeom>
        </p:spPr>
        <p:txBody>
          <a:bodyPr/>
          <a:lstStyle>
            <a:lvl1pPr marL="0" indent="0" algn="ctr">
              <a:lnSpc>
                <a:spcPts val="2200"/>
              </a:lnSpc>
              <a:spcBef>
                <a:spcPts val="0"/>
              </a:spcBef>
              <a:buNone/>
              <a:defRPr sz="1600" b="0">
                <a:solidFill>
                  <a:schemeClr val="tx1"/>
                </a:solidFill>
                <a:latin typeface="+mn-lt"/>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34" name="Text Placeholder 12">
            <a:extLst>
              <a:ext uri="{FF2B5EF4-FFF2-40B4-BE49-F238E27FC236}">
                <a16:creationId xmlns:a16="http://schemas.microsoft.com/office/drawing/2014/main" id="{5DD717D2-596C-7449-97B0-2B6F4C5C6971}"/>
              </a:ext>
            </a:extLst>
          </p:cNvPr>
          <p:cNvSpPr>
            <a:spLocks noGrp="1"/>
          </p:cNvSpPr>
          <p:nvPr>
            <p:ph type="body" sz="quarter" idx="31" hasCustomPrompt="1"/>
          </p:nvPr>
        </p:nvSpPr>
        <p:spPr>
          <a:xfrm>
            <a:off x="3657601" y="3404152"/>
            <a:ext cx="2317856" cy="2014515"/>
          </a:xfrm>
          <a:prstGeom prst="rect">
            <a:avLst/>
          </a:prstGeom>
        </p:spPr>
        <p:txBody>
          <a:bodyPr/>
          <a:lstStyle>
            <a:lvl1pPr marL="0" indent="0" algn="ctr">
              <a:lnSpc>
                <a:spcPts val="2200"/>
              </a:lnSpc>
              <a:spcBef>
                <a:spcPts val="0"/>
              </a:spcBef>
              <a:buNone/>
              <a:defRPr sz="1600" b="0">
                <a:solidFill>
                  <a:schemeClr val="tx1"/>
                </a:solidFill>
                <a:latin typeface="+mn-lt"/>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35" name="Text Placeholder 12">
            <a:extLst>
              <a:ext uri="{FF2B5EF4-FFF2-40B4-BE49-F238E27FC236}">
                <a16:creationId xmlns:a16="http://schemas.microsoft.com/office/drawing/2014/main" id="{43260DFD-81FC-3B44-B84E-7D6211238DF8}"/>
              </a:ext>
            </a:extLst>
          </p:cNvPr>
          <p:cNvSpPr>
            <a:spLocks noGrp="1"/>
          </p:cNvSpPr>
          <p:nvPr>
            <p:ph type="body" sz="quarter" idx="32" hasCustomPrompt="1"/>
          </p:nvPr>
        </p:nvSpPr>
        <p:spPr>
          <a:xfrm>
            <a:off x="6217921" y="3404152"/>
            <a:ext cx="2316480" cy="2014515"/>
          </a:xfrm>
          <a:prstGeom prst="rect">
            <a:avLst/>
          </a:prstGeom>
        </p:spPr>
        <p:txBody>
          <a:bodyPr/>
          <a:lstStyle>
            <a:lvl1pPr marL="0" indent="0" algn="ctr">
              <a:lnSpc>
                <a:spcPts val="2200"/>
              </a:lnSpc>
              <a:spcBef>
                <a:spcPts val="0"/>
              </a:spcBef>
              <a:buNone/>
              <a:defRPr sz="1600" b="0">
                <a:solidFill>
                  <a:schemeClr val="tx1"/>
                </a:solidFill>
                <a:latin typeface="+mn-lt"/>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36" name="Text Placeholder 12">
            <a:extLst>
              <a:ext uri="{FF2B5EF4-FFF2-40B4-BE49-F238E27FC236}">
                <a16:creationId xmlns:a16="http://schemas.microsoft.com/office/drawing/2014/main" id="{63DA87D5-35ED-7D4A-8DDE-5EAF01F803B4}"/>
              </a:ext>
            </a:extLst>
          </p:cNvPr>
          <p:cNvSpPr>
            <a:spLocks noGrp="1"/>
          </p:cNvSpPr>
          <p:nvPr>
            <p:ph type="body" sz="quarter" idx="33" hasCustomPrompt="1"/>
          </p:nvPr>
        </p:nvSpPr>
        <p:spPr>
          <a:xfrm>
            <a:off x="8791788" y="3404152"/>
            <a:ext cx="2321653" cy="2014515"/>
          </a:xfrm>
          <a:prstGeom prst="rect">
            <a:avLst/>
          </a:prstGeom>
        </p:spPr>
        <p:txBody>
          <a:bodyPr/>
          <a:lstStyle>
            <a:lvl1pPr marL="0" indent="0" algn="ctr">
              <a:lnSpc>
                <a:spcPts val="2200"/>
              </a:lnSpc>
              <a:spcBef>
                <a:spcPts val="0"/>
              </a:spcBef>
              <a:buNone/>
              <a:defRPr sz="1600" b="0">
                <a:solidFill>
                  <a:schemeClr val="tx1"/>
                </a:solidFill>
                <a:latin typeface="+mn-lt"/>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Tree>
    <p:extLst>
      <p:ext uri="{BB962C8B-B14F-4D97-AF65-F5344CB8AC3E}">
        <p14:creationId xmlns:p14="http://schemas.microsoft.com/office/powerpoint/2010/main" val="1600239146"/>
      </p:ext>
    </p:extLst>
  </p:cSld>
  <p:clrMapOvr>
    <a:masterClrMapping/>
  </p:clrMapOvr>
  <p:extLst>
    <p:ext uri="{DCECCB84-F9BA-43D5-87BE-67443E8EF086}">
      <p15:sldGuideLst xmlns:p15="http://schemas.microsoft.com/office/powerpoint/2012/main"/>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Four Circles Yellow Blocks">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2E5F8A5A-BC0B-A74F-837A-44AAA180BF33}"/>
              </a:ext>
            </a:extLst>
          </p:cNvPr>
          <p:cNvCxnSpPr/>
          <p:nvPr/>
        </p:nvCxnSpPr>
        <p:spPr>
          <a:xfrm>
            <a:off x="-16934" y="2227615"/>
            <a:ext cx="1220893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Text Placeholder 12">
            <a:extLst>
              <a:ext uri="{FF2B5EF4-FFF2-40B4-BE49-F238E27FC236}">
                <a16:creationId xmlns:a16="http://schemas.microsoft.com/office/drawing/2014/main" id="{C6FFFB50-4B74-2D49-9C04-6C985B13FA70}"/>
              </a:ext>
            </a:extLst>
          </p:cNvPr>
          <p:cNvSpPr>
            <a:spLocks noGrp="1"/>
          </p:cNvSpPr>
          <p:nvPr>
            <p:ph type="body" sz="quarter" idx="13" hasCustomPrompt="1"/>
          </p:nvPr>
        </p:nvSpPr>
        <p:spPr>
          <a:xfrm>
            <a:off x="268223" y="273985"/>
            <a:ext cx="5555020" cy="427567"/>
          </a:xfrm>
          <a:prstGeom prst="rect">
            <a:avLst/>
          </a:prstGeom>
        </p:spPr>
        <p:txBody>
          <a:bodyPr/>
          <a:lstStyle>
            <a:lvl1pPr marL="0" indent="0">
              <a:lnSpc>
                <a:spcPct val="100000"/>
              </a:lnSpc>
              <a:spcBef>
                <a:spcPts val="0"/>
              </a:spcBef>
              <a:buNone/>
              <a:defRPr sz="2000" b="1"/>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headline style</a:t>
            </a:r>
          </a:p>
        </p:txBody>
      </p:sp>
      <p:sp>
        <p:nvSpPr>
          <p:cNvPr id="13" name="Slide Number Placeholder 9">
            <a:extLst>
              <a:ext uri="{FF2B5EF4-FFF2-40B4-BE49-F238E27FC236}">
                <a16:creationId xmlns:a16="http://schemas.microsoft.com/office/drawing/2014/main" id="{6084D490-B483-B74D-9117-64E309A5A8FB}"/>
              </a:ext>
            </a:extLst>
          </p:cNvPr>
          <p:cNvSpPr>
            <a:spLocks noGrp="1"/>
          </p:cNvSpPr>
          <p:nvPr>
            <p:ph type="sldNum" sz="quarter" idx="4"/>
          </p:nvPr>
        </p:nvSpPr>
        <p:spPr>
          <a:xfrm>
            <a:off x="9195148" y="6402222"/>
            <a:ext cx="2743200" cy="366183"/>
          </a:xfrm>
          <a:prstGeom prst="rect">
            <a:avLst/>
          </a:prstGeom>
        </p:spPr>
        <p:txBody>
          <a:bodyPr vert="horz" lIns="91440" tIns="45720" rIns="91440" bIns="45720" rtlCol="0" anchor="ctr"/>
          <a:lstStyle>
            <a:lvl1pPr algn="r">
              <a:defRPr sz="1000">
                <a:solidFill>
                  <a:schemeClr val="tx1"/>
                </a:solidFill>
              </a:defRPr>
            </a:lvl1pPr>
          </a:lstStyle>
          <a:p>
            <a:fld id="{A818769F-49A9-F04E-A4FE-51B7C0E79E9E}" type="slidenum">
              <a:rPr lang="en-US" smtClean="0"/>
              <a:pPr/>
              <a:t>‹#›</a:t>
            </a:fld>
            <a:endParaRPr lang="en-US" dirty="0"/>
          </a:p>
        </p:txBody>
      </p:sp>
      <p:sp>
        <p:nvSpPr>
          <p:cNvPr id="2" name="Footer Placeholder 1">
            <a:extLst>
              <a:ext uri="{FF2B5EF4-FFF2-40B4-BE49-F238E27FC236}">
                <a16:creationId xmlns:a16="http://schemas.microsoft.com/office/drawing/2014/main" id="{1E5681BC-BB77-0A47-ABFA-AA65FE764A1E}"/>
              </a:ext>
            </a:extLst>
          </p:cNvPr>
          <p:cNvSpPr>
            <a:spLocks noGrp="1"/>
          </p:cNvSpPr>
          <p:nvPr>
            <p:ph type="ftr" sz="quarter" idx="18"/>
          </p:nvPr>
        </p:nvSpPr>
        <p:spPr/>
        <p:txBody>
          <a:bodyPr/>
          <a:lstStyle/>
          <a:p>
            <a:r>
              <a:rPr lang="en-US" dirty="0">
                <a:latin typeface="Speedee" charset="0"/>
                <a:ea typeface="Speedee" charset="0"/>
                <a:cs typeface="Speedee" charset="0"/>
              </a:rPr>
              <a:t>© McDonald’s 2018 — Confidential</a:t>
            </a:r>
            <a:endParaRPr lang="en-US" dirty="0"/>
          </a:p>
        </p:txBody>
      </p:sp>
      <p:sp>
        <p:nvSpPr>
          <p:cNvPr id="17" name="Oval 16">
            <a:extLst>
              <a:ext uri="{FF2B5EF4-FFF2-40B4-BE49-F238E27FC236}">
                <a16:creationId xmlns:a16="http://schemas.microsoft.com/office/drawing/2014/main" id="{CCCE5830-3A63-8E4C-A7A2-9ED7A588EC5E}"/>
              </a:ext>
            </a:extLst>
          </p:cNvPr>
          <p:cNvSpPr/>
          <p:nvPr/>
        </p:nvSpPr>
        <p:spPr>
          <a:xfrm>
            <a:off x="10429384" y="2060563"/>
            <a:ext cx="334104" cy="334104"/>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18" name="Oval 17">
            <a:extLst>
              <a:ext uri="{FF2B5EF4-FFF2-40B4-BE49-F238E27FC236}">
                <a16:creationId xmlns:a16="http://schemas.microsoft.com/office/drawing/2014/main" id="{BC528B89-6568-7048-9E12-F812D4728F0C}"/>
              </a:ext>
            </a:extLst>
          </p:cNvPr>
          <p:cNvSpPr/>
          <p:nvPr/>
        </p:nvSpPr>
        <p:spPr>
          <a:xfrm>
            <a:off x="7431917" y="2060563"/>
            <a:ext cx="334104" cy="334104"/>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25" name="Oval 24">
            <a:extLst>
              <a:ext uri="{FF2B5EF4-FFF2-40B4-BE49-F238E27FC236}">
                <a16:creationId xmlns:a16="http://schemas.microsoft.com/office/drawing/2014/main" id="{4E154560-A979-954A-9C41-81418747F854}"/>
              </a:ext>
            </a:extLst>
          </p:cNvPr>
          <p:cNvSpPr/>
          <p:nvPr/>
        </p:nvSpPr>
        <p:spPr>
          <a:xfrm>
            <a:off x="4434452" y="2060563"/>
            <a:ext cx="334104" cy="334104"/>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26" name="Oval 25">
            <a:extLst>
              <a:ext uri="{FF2B5EF4-FFF2-40B4-BE49-F238E27FC236}">
                <a16:creationId xmlns:a16="http://schemas.microsoft.com/office/drawing/2014/main" id="{DFFC20E0-ACE1-2144-899E-7221370ACBE0}"/>
              </a:ext>
            </a:extLst>
          </p:cNvPr>
          <p:cNvSpPr/>
          <p:nvPr/>
        </p:nvSpPr>
        <p:spPr>
          <a:xfrm>
            <a:off x="1436987" y="2060563"/>
            <a:ext cx="334104" cy="334104"/>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19" name="Rectangle 18">
            <a:extLst>
              <a:ext uri="{FF2B5EF4-FFF2-40B4-BE49-F238E27FC236}">
                <a16:creationId xmlns:a16="http://schemas.microsoft.com/office/drawing/2014/main" id="{F4295CF3-3F0C-744C-8923-15EEE8629881}"/>
              </a:ext>
            </a:extLst>
          </p:cNvPr>
          <p:cNvSpPr/>
          <p:nvPr/>
        </p:nvSpPr>
        <p:spPr>
          <a:xfrm>
            <a:off x="397539" y="2642711"/>
            <a:ext cx="2413000" cy="23537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20" name="Rectangle 19">
            <a:extLst>
              <a:ext uri="{FF2B5EF4-FFF2-40B4-BE49-F238E27FC236}">
                <a16:creationId xmlns:a16="http://schemas.microsoft.com/office/drawing/2014/main" id="{A0CE6571-199A-8848-90F5-EF71FFF27FF9}"/>
              </a:ext>
            </a:extLst>
          </p:cNvPr>
          <p:cNvSpPr/>
          <p:nvPr/>
        </p:nvSpPr>
        <p:spPr>
          <a:xfrm>
            <a:off x="3395004" y="2642711"/>
            <a:ext cx="2413000" cy="23537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21" name="Rectangle 20">
            <a:extLst>
              <a:ext uri="{FF2B5EF4-FFF2-40B4-BE49-F238E27FC236}">
                <a16:creationId xmlns:a16="http://schemas.microsoft.com/office/drawing/2014/main" id="{2E5624C2-B055-A448-8927-CF9E762DF106}"/>
              </a:ext>
            </a:extLst>
          </p:cNvPr>
          <p:cNvSpPr/>
          <p:nvPr/>
        </p:nvSpPr>
        <p:spPr>
          <a:xfrm>
            <a:off x="6392469" y="2642711"/>
            <a:ext cx="2413000" cy="23537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22" name="Rectangle 21">
            <a:extLst>
              <a:ext uri="{FF2B5EF4-FFF2-40B4-BE49-F238E27FC236}">
                <a16:creationId xmlns:a16="http://schemas.microsoft.com/office/drawing/2014/main" id="{2BADA914-D938-C345-A85D-1E33AF80B571}"/>
              </a:ext>
            </a:extLst>
          </p:cNvPr>
          <p:cNvSpPr/>
          <p:nvPr/>
        </p:nvSpPr>
        <p:spPr>
          <a:xfrm>
            <a:off x="9389936" y="2642711"/>
            <a:ext cx="2413000" cy="23537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11" name="Text Placeholder 12">
            <a:extLst>
              <a:ext uri="{FF2B5EF4-FFF2-40B4-BE49-F238E27FC236}">
                <a16:creationId xmlns:a16="http://schemas.microsoft.com/office/drawing/2014/main" id="{27DC5C25-CCD9-884F-A48B-14F8B4484AAE}"/>
              </a:ext>
            </a:extLst>
          </p:cNvPr>
          <p:cNvSpPr>
            <a:spLocks noGrp="1"/>
          </p:cNvSpPr>
          <p:nvPr>
            <p:ph type="body" sz="quarter" idx="21" hasCustomPrompt="1"/>
          </p:nvPr>
        </p:nvSpPr>
        <p:spPr>
          <a:xfrm>
            <a:off x="3507828" y="2887320"/>
            <a:ext cx="2187352" cy="356152"/>
          </a:xfrm>
          <a:prstGeom prst="rect">
            <a:avLst/>
          </a:prstGeom>
        </p:spPr>
        <p:txBody>
          <a:bodyPr/>
          <a:lstStyle>
            <a:lvl1pPr marL="0" indent="0" algn="ctr">
              <a:lnSpc>
                <a:spcPct val="100000"/>
              </a:lnSpc>
              <a:spcBef>
                <a:spcPts val="0"/>
              </a:spcBef>
              <a:buNone/>
              <a:defRPr sz="16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16" name="Text Placeholder 12">
            <a:extLst>
              <a:ext uri="{FF2B5EF4-FFF2-40B4-BE49-F238E27FC236}">
                <a16:creationId xmlns:a16="http://schemas.microsoft.com/office/drawing/2014/main" id="{383EAB33-129B-4A46-A0BC-F2FD6A4C29AC}"/>
              </a:ext>
            </a:extLst>
          </p:cNvPr>
          <p:cNvSpPr>
            <a:spLocks noGrp="1"/>
          </p:cNvSpPr>
          <p:nvPr>
            <p:ph type="body" sz="quarter" idx="14" hasCustomPrompt="1"/>
          </p:nvPr>
        </p:nvSpPr>
        <p:spPr>
          <a:xfrm>
            <a:off x="510363" y="2887320"/>
            <a:ext cx="2187352" cy="356152"/>
          </a:xfrm>
          <a:prstGeom prst="rect">
            <a:avLst/>
          </a:prstGeom>
        </p:spPr>
        <p:txBody>
          <a:bodyPr/>
          <a:lstStyle>
            <a:lvl1pPr marL="0" indent="0" algn="ctr">
              <a:lnSpc>
                <a:spcPct val="100000"/>
              </a:lnSpc>
              <a:spcBef>
                <a:spcPts val="0"/>
              </a:spcBef>
              <a:buNone/>
              <a:defRPr sz="16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27" name="Text Placeholder 12">
            <a:extLst>
              <a:ext uri="{FF2B5EF4-FFF2-40B4-BE49-F238E27FC236}">
                <a16:creationId xmlns:a16="http://schemas.microsoft.com/office/drawing/2014/main" id="{6BB8FC74-1AD7-CD46-9AB6-40CBF7A11AFB}"/>
              </a:ext>
            </a:extLst>
          </p:cNvPr>
          <p:cNvSpPr>
            <a:spLocks noGrp="1"/>
          </p:cNvSpPr>
          <p:nvPr>
            <p:ph type="body" sz="quarter" idx="25" hasCustomPrompt="1"/>
          </p:nvPr>
        </p:nvSpPr>
        <p:spPr>
          <a:xfrm>
            <a:off x="6505293" y="2887320"/>
            <a:ext cx="2187352" cy="356152"/>
          </a:xfrm>
          <a:prstGeom prst="rect">
            <a:avLst/>
          </a:prstGeom>
        </p:spPr>
        <p:txBody>
          <a:bodyPr/>
          <a:lstStyle>
            <a:lvl1pPr marL="0" indent="0" algn="ctr">
              <a:lnSpc>
                <a:spcPct val="100000"/>
              </a:lnSpc>
              <a:spcBef>
                <a:spcPts val="0"/>
              </a:spcBef>
              <a:buNone/>
              <a:defRPr sz="16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29" name="Text Placeholder 12">
            <a:extLst>
              <a:ext uri="{FF2B5EF4-FFF2-40B4-BE49-F238E27FC236}">
                <a16:creationId xmlns:a16="http://schemas.microsoft.com/office/drawing/2014/main" id="{60E6D1E8-0BAF-7642-887F-B2AFDAE457EF}"/>
              </a:ext>
            </a:extLst>
          </p:cNvPr>
          <p:cNvSpPr>
            <a:spLocks noGrp="1"/>
          </p:cNvSpPr>
          <p:nvPr>
            <p:ph type="body" sz="quarter" idx="29" hasCustomPrompt="1"/>
          </p:nvPr>
        </p:nvSpPr>
        <p:spPr>
          <a:xfrm>
            <a:off x="9502759" y="2887320"/>
            <a:ext cx="2187355" cy="356152"/>
          </a:xfrm>
          <a:prstGeom prst="rect">
            <a:avLst/>
          </a:prstGeom>
        </p:spPr>
        <p:txBody>
          <a:bodyPr/>
          <a:lstStyle>
            <a:lvl1pPr marL="0" indent="0" algn="ctr">
              <a:lnSpc>
                <a:spcPct val="100000"/>
              </a:lnSpc>
              <a:spcBef>
                <a:spcPts val="0"/>
              </a:spcBef>
              <a:buNone/>
              <a:defRPr sz="16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33" name="Text Placeholder 12">
            <a:extLst>
              <a:ext uri="{FF2B5EF4-FFF2-40B4-BE49-F238E27FC236}">
                <a16:creationId xmlns:a16="http://schemas.microsoft.com/office/drawing/2014/main" id="{C767671F-848E-7245-BA17-423B125E0FD6}"/>
              </a:ext>
            </a:extLst>
          </p:cNvPr>
          <p:cNvSpPr>
            <a:spLocks noGrp="1"/>
          </p:cNvSpPr>
          <p:nvPr>
            <p:ph type="body" sz="quarter" idx="30" hasCustomPrompt="1"/>
          </p:nvPr>
        </p:nvSpPr>
        <p:spPr>
          <a:xfrm>
            <a:off x="510363" y="3243472"/>
            <a:ext cx="2187352" cy="1752973"/>
          </a:xfrm>
          <a:prstGeom prst="rect">
            <a:avLst/>
          </a:prstGeom>
        </p:spPr>
        <p:txBody>
          <a:bodyPr/>
          <a:lstStyle>
            <a:lvl1pPr marL="0" indent="0" algn="ctr">
              <a:lnSpc>
                <a:spcPts val="2200"/>
              </a:lnSpc>
              <a:spcBef>
                <a:spcPts val="0"/>
              </a:spcBef>
              <a:buNone/>
              <a:defRPr sz="1600" b="0">
                <a:solidFill>
                  <a:schemeClr val="tx1"/>
                </a:solidFill>
                <a:latin typeface="+mn-lt"/>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34" name="Text Placeholder 12">
            <a:extLst>
              <a:ext uri="{FF2B5EF4-FFF2-40B4-BE49-F238E27FC236}">
                <a16:creationId xmlns:a16="http://schemas.microsoft.com/office/drawing/2014/main" id="{5DD717D2-596C-7449-97B0-2B6F4C5C6971}"/>
              </a:ext>
            </a:extLst>
          </p:cNvPr>
          <p:cNvSpPr>
            <a:spLocks noGrp="1"/>
          </p:cNvSpPr>
          <p:nvPr>
            <p:ph type="body" sz="quarter" idx="31" hasCustomPrompt="1"/>
          </p:nvPr>
        </p:nvSpPr>
        <p:spPr>
          <a:xfrm>
            <a:off x="3507828" y="3243472"/>
            <a:ext cx="2187352" cy="1752973"/>
          </a:xfrm>
          <a:prstGeom prst="rect">
            <a:avLst/>
          </a:prstGeom>
        </p:spPr>
        <p:txBody>
          <a:bodyPr/>
          <a:lstStyle>
            <a:lvl1pPr marL="0" indent="0" algn="ctr">
              <a:lnSpc>
                <a:spcPts val="2200"/>
              </a:lnSpc>
              <a:spcBef>
                <a:spcPts val="0"/>
              </a:spcBef>
              <a:buNone/>
              <a:defRPr sz="1600" b="0">
                <a:solidFill>
                  <a:schemeClr val="tx1"/>
                </a:solidFill>
                <a:latin typeface="+mn-lt"/>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35" name="Text Placeholder 12">
            <a:extLst>
              <a:ext uri="{FF2B5EF4-FFF2-40B4-BE49-F238E27FC236}">
                <a16:creationId xmlns:a16="http://schemas.microsoft.com/office/drawing/2014/main" id="{43260DFD-81FC-3B44-B84E-7D6211238DF8}"/>
              </a:ext>
            </a:extLst>
          </p:cNvPr>
          <p:cNvSpPr>
            <a:spLocks noGrp="1"/>
          </p:cNvSpPr>
          <p:nvPr>
            <p:ph type="body" sz="quarter" idx="32" hasCustomPrompt="1"/>
          </p:nvPr>
        </p:nvSpPr>
        <p:spPr>
          <a:xfrm>
            <a:off x="6505293" y="3243472"/>
            <a:ext cx="2187352" cy="1752973"/>
          </a:xfrm>
          <a:prstGeom prst="rect">
            <a:avLst/>
          </a:prstGeom>
        </p:spPr>
        <p:txBody>
          <a:bodyPr/>
          <a:lstStyle>
            <a:lvl1pPr marL="0" indent="0" algn="ctr">
              <a:lnSpc>
                <a:spcPts val="2200"/>
              </a:lnSpc>
              <a:spcBef>
                <a:spcPts val="0"/>
              </a:spcBef>
              <a:buNone/>
              <a:defRPr sz="1600" b="0">
                <a:solidFill>
                  <a:schemeClr val="tx1"/>
                </a:solidFill>
                <a:latin typeface="+mn-lt"/>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36" name="Text Placeholder 12">
            <a:extLst>
              <a:ext uri="{FF2B5EF4-FFF2-40B4-BE49-F238E27FC236}">
                <a16:creationId xmlns:a16="http://schemas.microsoft.com/office/drawing/2014/main" id="{63DA87D5-35ED-7D4A-8DDE-5EAF01F803B4}"/>
              </a:ext>
            </a:extLst>
          </p:cNvPr>
          <p:cNvSpPr>
            <a:spLocks noGrp="1"/>
          </p:cNvSpPr>
          <p:nvPr>
            <p:ph type="body" sz="quarter" idx="33" hasCustomPrompt="1"/>
          </p:nvPr>
        </p:nvSpPr>
        <p:spPr>
          <a:xfrm>
            <a:off x="9502759" y="3243472"/>
            <a:ext cx="2187355" cy="1752973"/>
          </a:xfrm>
          <a:prstGeom prst="rect">
            <a:avLst/>
          </a:prstGeom>
        </p:spPr>
        <p:txBody>
          <a:bodyPr/>
          <a:lstStyle>
            <a:lvl1pPr marL="0" indent="0" algn="ctr">
              <a:lnSpc>
                <a:spcPts val="2200"/>
              </a:lnSpc>
              <a:spcBef>
                <a:spcPts val="0"/>
              </a:spcBef>
              <a:buNone/>
              <a:defRPr sz="1600" b="0">
                <a:solidFill>
                  <a:schemeClr val="tx1"/>
                </a:solidFill>
                <a:latin typeface="+mn-lt"/>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Tree>
    <p:extLst>
      <p:ext uri="{BB962C8B-B14F-4D97-AF65-F5344CB8AC3E}">
        <p14:creationId xmlns:p14="http://schemas.microsoft.com/office/powerpoint/2010/main" val="2340630939"/>
      </p:ext>
    </p:extLst>
  </p:cSld>
  <p:clrMapOvr>
    <a:masterClrMapping/>
  </p:clrMapOvr>
  <p:extLst>
    <p:ext uri="{DCECCB84-F9BA-43D5-87BE-67443E8EF086}">
      <p15:sldGuideLst xmlns:p15="http://schemas.microsoft.com/office/powerpoint/2012/main"/>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Circle Tower With Subhead and Text">
    <p:spTree>
      <p:nvGrpSpPr>
        <p:cNvPr id="1" name=""/>
        <p:cNvGrpSpPr/>
        <p:nvPr/>
      </p:nvGrpSpPr>
      <p:grpSpPr>
        <a:xfrm>
          <a:off x="0" y="0"/>
          <a:ext cx="0" cy="0"/>
          <a:chOff x="0" y="0"/>
          <a:chExt cx="0" cy="0"/>
        </a:xfrm>
      </p:grpSpPr>
      <p:sp>
        <p:nvSpPr>
          <p:cNvPr id="14" name="Text Placeholder 12">
            <a:extLst>
              <a:ext uri="{FF2B5EF4-FFF2-40B4-BE49-F238E27FC236}">
                <a16:creationId xmlns:a16="http://schemas.microsoft.com/office/drawing/2014/main" id="{C6FFFB50-4B74-2D49-9C04-6C985B13FA70}"/>
              </a:ext>
            </a:extLst>
          </p:cNvPr>
          <p:cNvSpPr>
            <a:spLocks noGrp="1"/>
          </p:cNvSpPr>
          <p:nvPr>
            <p:ph type="body" sz="quarter" idx="13" hasCustomPrompt="1"/>
          </p:nvPr>
        </p:nvSpPr>
        <p:spPr>
          <a:xfrm>
            <a:off x="268223" y="273985"/>
            <a:ext cx="5555020" cy="427567"/>
          </a:xfrm>
          <a:prstGeom prst="rect">
            <a:avLst/>
          </a:prstGeom>
        </p:spPr>
        <p:txBody>
          <a:bodyPr/>
          <a:lstStyle>
            <a:lvl1pPr marL="0" indent="0">
              <a:lnSpc>
                <a:spcPct val="100000"/>
              </a:lnSpc>
              <a:spcBef>
                <a:spcPts val="0"/>
              </a:spcBef>
              <a:buNone/>
              <a:defRPr sz="2000" b="1"/>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headline style</a:t>
            </a:r>
          </a:p>
        </p:txBody>
      </p:sp>
      <p:sp>
        <p:nvSpPr>
          <p:cNvPr id="13" name="Slide Number Placeholder 9">
            <a:extLst>
              <a:ext uri="{FF2B5EF4-FFF2-40B4-BE49-F238E27FC236}">
                <a16:creationId xmlns:a16="http://schemas.microsoft.com/office/drawing/2014/main" id="{6084D490-B483-B74D-9117-64E309A5A8FB}"/>
              </a:ext>
            </a:extLst>
          </p:cNvPr>
          <p:cNvSpPr>
            <a:spLocks noGrp="1"/>
          </p:cNvSpPr>
          <p:nvPr>
            <p:ph type="sldNum" sz="quarter" idx="4"/>
          </p:nvPr>
        </p:nvSpPr>
        <p:spPr>
          <a:xfrm>
            <a:off x="9195148" y="6402222"/>
            <a:ext cx="2743200" cy="366183"/>
          </a:xfrm>
          <a:prstGeom prst="rect">
            <a:avLst/>
          </a:prstGeom>
        </p:spPr>
        <p:txBody>
          <a:bodyPr vert="horz" lIns="91440" tIns="45720" rIns="91440" bIns="45720" rtlCol="0" anchor="ctr"/>
          <a:lstStyle>
            <a:lvl1pPr algn="r">
              <a:defRPr sz="1000">
                <a:solidFill>
                  <a:schemeClr val="tx1"/>
                </a:solidFill>
              </a:defRPr>
            </a:lvl1pPr>
          </a:lstStyle>
          <a:p>
            <a:fld id="{A818769F-49A9-F04E-A4FE-51B7C0E79E9E}" type="slidenum">
              <a:rPr lang="en-US" smtClean="0"/>
              <a:pPr/>
              <a:t>‹#›</a:t>
            </a:fld>
            <a:endParaRPr lang="en-US" dirty="0"/>
          </a:p>
        </p:txBody>
      </p:sp>
      <p:sp>
        <p:nvSpPr>
          <p:cNvPr id="2" name="Footer Placeholder 1">
            <a:extLst>
              <a:ext uri="{FF2B5EF4-FFF2-40B4-BE49-F238E27FC236}">
                <a16:creationId xmlns:a16="http://schemas.microsoft.com/office/drawing/2014/main" id="{1E5681BC-BB77-0A47-ABFA-AA65FE764A1E}"/>
              </a:ext>
            </a:extLst>
          </p:cNvPr>
          <p:cNvSpPr>
            <a:spLocks noGrp="1"/>
          </p:cNvSpPr>
          <p:nvPr>
            <p:ph type="ftr" sz="quarter" idx="18"/>
          </p:nvPr>
        </p:nvSpPr>
        <p:spPr/>
        <p:txBody>
          <a:bodyPr/>
          <a:lstStyle/>
          <a:p>
            <a:r>
              <a:rPr lang="en-US" dirty="0">
                <a:latin typeface="Speedee" charset="0"/>
                <a:ea typeface="Speedee" charset="0"/>
                <a:cs typeface="Speedee" charset="0"/>
              </a:rPr>
              <a:t>© McDonald’s 2018 — Confidential</a:t>
            </a:r>
            <a:endParaRPr lang="en-US" dirty="0"/>
          </a:p>
        </p:txBody>
      </p:sp>
      <p:sp>
        <p:nvSpPr>
          <p:cNvPr id="11" name="Text Placeholder 12">
            <a:extLst>
              <a:ext uri="{FF2B5EF4-FFF2-40B4-BE49-F238E27FC236}">
                <a16:creationId xmlns:a16="http://schemas.microsoft.com/office/drawing/2014/main" id="{27DC5C25-CCD9-884F-A48B-14F8B4484AAE}"/>
              </a:ext>
            </a:extLst>
          </p:cNvPr>
          <p:cNvSpPr>
            <a:spLocks noGrp="1"/>
          </p:cNvSpPr>
          <p:nvPr>
            <p:ph type="body" sz="quarter" idx="21" hasCustomPrompt="1"/>
          </p:nvPr>
        </p:nvSpPr>
        <p:spPr>
          <a:xfrm>
            <a:off x="1246847" y="2497685"/>
            <a:ext cx="2154719" cy="356152"/>
          </a:xfrm>
          <a:prstGeom prst="rect">
            <a:avLst/>
          </a:prstGeom>
        </p:spPr>
        <p:txBody>
          <a:bodyPr/>
          <a:lstStyle>
            <a:lvl1pPr marL="0" indent="0" algn="l">
              <a:lnSpc>
                <a:spcPct val="100000"/>
              </a:lnSpc>
              <a:spcBef>
                <a:spcPts val="0"/>
              </a:spcBef>
              <a:buNone/>
              <a:defRPr sz="16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16" name="Text Placeholder 12">
            <a:extLst>
              <a:ext uri="{FF2B5EF4-FFF2-40B4-BE49-F238E27FC236}">
                <a16:creationId xmlns:a16="http://schemas.microsoft.com/office/drawing/2014/main" id="{383EAB33-129B-4A46-A0BC-F2FD6A4C29AC}"/>
              </a:ext>
            </a:extLst>
          </p:cNvPr>
          <p:cNvSpPr>
            <a:spLocks noGrp="1"/>
          </p:cNvSpPr>
          <p:nvPr>
            <p:ph type="body" sz="quarter" idx="14" hasCustomPrompt="1"/>
          </p:nvPr>
        </p:nvSpPr>
        <p:spPr>
          <a:xfrm>
            <a:off x="1246847" y="1223800"/>
            <a:ext cx="2154719" cy="356152"/>
          </a:xfrm>
          <a:prstGeom prst="rect">
            <a:avLst/>
          </a:prstGeom>
        </p:spPr>
        <p:txBody>
          <a:bodyPr/>
          <a:lstStyle>
            <a:lvl1pPr marL="0" indent="0" algn="l">
              <a:lnSpc>
                <a:spcPct val="100000"/>
              </a:lnSpc>
              <a:spcBef>
                <a:spcPts val="0"/>
              </a:spcBef>
              <a:buNone/>
              <a:defRPr sz="16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27" name="Text Placeholder 12">
            <a:extLst>
              <a:ext uri="{FF2B5EF4-FFF2-40B4-BE49-F238E27FC236}">
                <a16:creationId xmlns:a16="http://schemas.microsoft.com/office/drawing/2014/main" id="{6BB8FC74-1AD7-CD46-9AB6-40CBF7A11AFB}"/>
              </a:ext>
            </a:extLst>
          </p:cNvPr>
          <p:cNvSpPr>
            <a:spLocks noGrp="1"/>
          </p:cNvSpPr>
          <p:nvPr>
            <p:ph type="body" sz="quarter" idx="25" hasCustomPrompt="1"/>
          </p:nvPr>
        </p:nvSpPr>
        <p:spPr>
          <a:xfrm>
            <a:off x="1246847" y="3815641"/>
            <a:ext cx="2154719" cy="356152"/>
          </a:xfrm>
          <a:prstGeom prst="rect">
            <a:avLst/>
          </a:prstGeom>
        </p:spPr>
        <p:txBody>
          <a:bodyPr/>
          <a:lstStyle>
            <a:lvl1pPr marL="0" indent="0" algn="l">
              <a:lnSpc>
                <a:spcPct val="100000"/>
              </a:lnSpc>
              <a:spcBef>
                <a:spcPts val="0"/>
              </a:spcBef>
              <a:buNone/>
              <a:defRPr sz="16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29" name="Text Placeholder 12">
            <a:extLst>
              <a:ext uri="{FF2B5EF4-FFF2-40B4-BE49-F238E27FC236}">
                <a16:creationId xmlns:a16="http://schemas.microsoft.com/office/drawing/2014/main" id="{60E6D1E8-0BAF-7642-887F-B2AFDAE457EF}"/>
              </a:ext>
            </a:extLst>
          </p:cNvPr>
          <p:cNvSpPr>
            <a:spLocks noGrp="1"/>
          </p:cNvSpPr>
          <p:nvPr>
            <p:ph type="body" sz="quarter" idx="29" hasCustomPrompt="1"/>
          </p:nvPr>
        </p:nvSpPr>
        <p:spPr>
          <a:xfrm>
            <a:off x="1246848" y="5151915"/>
            <a:ext cx="2154721" cy="356152"/>
          </a:xfrm>
          <a:prstGeom prst="rect">
            <a:avLst/>
          </a:prstGeom>
        </p:spPr>
        <p:txBody>
          <a:bodyPr/>
          <a:lstStyle>
            <a:lvl1pPr marL="0" indent="0" algn="l">
              <a:lnSpc>
                <a:spcPct val="100000"/>
              </a:lnSpc>
              <a:spcBef>
                <a:spcPts val="0"/>
              </a:spcBef>
              <a:buNone/>
              <a:defRPr sz="16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33" name="Text Placeholder 12">
            <a:extLst>
              <a:ext uri="{FF2B5EF4-FFF2-40B4-BE49-F238E27FC236}">
                <a16:creationId xmlns:a16="http://schemas.microsoft.com/office/drawing/2014/main" id="{C767671F-848E-7245-BA17-423B125E0FD6}"/>
              </a:ext>
            </a:extLst>
          </p:cNvPr>
          <p:cNvSpPr>
            <a:spLocks noGrp="1"/>
          </p:cNvSpPr>
          <p:nvPr>
            <p:ph type="body" sz="quarter" idx="30" hasCustomPrompt="1"/>
          </p:nvPr>
        </p:nvSpPr>
        <p:spPr>
          <a:xfrm>
            <a:off x="3401568" y="1194771"/>
            <a:ext cx="7675195" cy="1036320"/>
          </a:xfrm>
          <a:prstGeom prst="rect">
            <a:avLst/>
          </a:prstGeom>
        </p:spPr>
        <p:txBody>
          <a:bodyPr/>
          <a:lstStyle>
            <a:lvl1pPr marL="0" indent="0" algn="l">
              <a:lnSpc>
                <a:spcPts val="2200"/>
              </a:lnSpc>
              <a:spcBef>
                <a:spcPts val="0"/>
              </a:spcBef>
              <a:buNone/>
              <a:defRPr sz="1600" b="0">
                <a:solidFill>
                  <a:schemeClr val="tx1"/>
                </a:solidFill>
                <a:latin typeface="+mn-lt"/>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34" name="Text Placeholder 12">
            <a:extLst>
              <a:ext uri="{FF2B5EF4-FFF2-40B4-BE49-F238E27FC236}">
                <a16:creationId xmlns:a16="http://schemas.microsoft.com/office/drawing/2014/main" id="{5DD717D2-596C-7449-97B0-2B6F4C5C6971}"/>
              </a:ext>
            </a:extLst>
          </p:cNvPr>
          <p:cNvSpPr>
            <a:spLocks noGrp="1"/>
          </p:cNvSpPr>
          <p:nvPr>
            <p:ph type="body" sz="quarter" idx="31" hasCustomPrompt="1"/>
          </p:nvPr>
        </p:nvSpPr>
        <p:spPr>
          <a:xfrm>
            <a:off x="3401568" y="2467584"/>
            <a:ext cx="7675195" cy="1036320"/>
          </a:xfrm>
          <a:prstGeom prst="rect">
            <a:avLst/>
          </a:prstGeom>
        </p:spPr>
        <p:txBody>
          <a:bodyPr/>
          <a:lstStyle>
            <a:lvl1pPr marL="0" indent="0" algn="l">
              <a:lnSpc>
                <a:spcPts val="2200"/>
              </a:lnSpc>
              <a:spcBef>
                <a:spcPts val="0"/>
              </a:spcBef>
              <a:buNone/>
              <a:defRPr sz="1600" b="0">
                <a:solidFill>
                  <a:schemeClr val="tx1"/>
                </a:solidFill>
                <a:latin typeface="+mn-lt"/>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35" name="Text Placeholder 12">
            <a:extLst>
              <a:ext uri="{FF2B5EF4-FFF2-40B4-BE49-F238E27FC236}">
                <a16:creationId xmlns:a16="http://schemas.microsoft.com/office/drawing/2014/main" id="{43260DFD-81FC-3B44-B84E-7D6211238DF8}"/>
              </a:ext>
            </a:extLst>
          </p:cNvPr>
          <p:cNvSpPr>
            <a:spLocks noGrp="1"/>
          </p:cNvSpPr>
          <p:nvPr>
            <p:ph type="body" sz="quarter" idx="32" hasCustomPrompt="1"/>
          </p:nvPr>
        </p:nvSpPr>
        <p:spPr>
          <a:xfrm>
            <a:off x="3401568" y="3786613"/>
            <a:ext cx="7675195" cy="1036320"/>
          </a:xfrm>
          <a:prstGeom prst="rect">
            <a:avLst/>
          </a:prstGeom>
        </p:spPr>
        <p:txBody>
          <a:bodyPr/>
          <a:lstStyle>
            <a:lvl1pPr marL="0" indent="0" algn="l">
              <a:lnSpc>
                <a:spcPts val="2200"/>
              </a:lnSpc>
              <a:spcBef>
                <a:spcPts val="0"/>
              </a:spcBef>
              <a:buNone/>
              <a:defRPr sz="1600" b="0">
                <a:solidFill>
                  <a:schemeClr val="tx1"/>
                </a:solidFill>
                <a:latin typeface="+mn-lt"/>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36" name="Text Placeholder 12">
            <a:extLst>
              <a:ext uri="{FF2B5EF4-FFF2-40B4-BE49-F238E27FC236}">
                <a16:creationId xmlns:a16="http://schemas.microsoft.com/office/drawing/2014/main" id="{63DA87D5-35ED-7D4A-8DDE-5EAF01F803B4}"/>
              </a:ext>
            </a:extLst>
          </p:cNvPr>
          <p:cNvSpPr>
            <a:spLocks noGrp="1"/>
          </p:cNvSpPr>
          <p:nvPr>
            <p:ph type="body" sz="quarter" idx="33" hasCustomPrompt="1"/>
          </p:nvPr>
        </p:nvSpPr>
        <p:spPr>
          <a:xfrm>
            <a:off x="3401568" y="5122887"/>
            <a:ext cx="7675195" cy="1036320"/>
          </a:xfrm>
          <a:prstGeom prst="rect">
            <a:avLst/>
          </a:prstGeom>
        </p:spPr>
        <p:txBody>
          <a:bodyPr/>
          <a:lstStyle>
            <a:lvl1pPr marL="0" indent="0" algn="l">
              <a:lnSpc>
                <a:spcPts val="2200"/>
              </a:lnSpc>
              <a:spcBef>
                <a:spcPts val="0"/>
              </a:spcBef>
              <a:buNone/>
              <a:defRPr sz="1600" b="0">
                <a:solidFill>
                  <a:schemeClr val="tx1"/>
                </a:solidFill>
                <a:latin typeface="+mn-lt"/>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cxnSp>
        <p:nvCxnSpPr>
          <p:cNvPr id="24" name="Straight Connector 23">
            <a:extLst>
              <a:ext uri="{FF2B5EF4-FFF2-40B4-BE49-F238E27FC236}">
                <a16:creationId xmlns:a16="http://schemas.microsoft.com/office/drawing/2014/main" id="{5B2C7493-426F-E54A-88A2-B26256527C6D}"/>
              </a:ext>
            </a:extLst>
          </p:cNvPr>
          <p:cNvCxnSpPr/>
          <p:nvPr/>
        </p:nvCxnSpPr>
        <p:spPr>
          <a:xfrm flipH="1" flipV="1">
            <a:off x="1031957" y="762002"/>
            <a:ext cx="20251" cy="5427132"/>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7B63D7EE-C357-1846-992E-4F0C1888D5B2}"/>
              </a:ext>
            </a:extLst>
          </p:cNvPr>
          <p:cNvSpPr/>
          <p:nvPr/>
        </p:nvSpPr>
        <p:spPr>
          <a:xfrm>
            <a:off x="875031" y="1234824"/>
            <a:ext cx="334104" cy="334104"/>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30" name="Oval 29">
            <a:extLst>
              <a:ext uri="{FF2B5EF4-FFF2-40B4-BE49-F238E27FC236}">
                <a16:creationId xmlns:a16="http://schemas.microsoft.com/office/drawing/2014/main" id="{9AE2C011-29DC-FE44-BBE1-F7161938280D}"/>
              </a:ext>
            </a:extLst>
          </p:cNvPr>
          <p:cNvSpPr/>
          <p:nvPr/>
        </p:nvSpPr>
        <p:spPr>
          <a:xfrm>
            <a:off x="875031" y="2497685"/>
            <a:ext cx="334104" cy="334104"/>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31" name="Oval 30">
            <a:extLst>
              <a:ext uri="{FF2B5EF4-FFF2-40B4-BE49-F238E27FC236}">
                <a16:creationId xmlns:a16="http://schemas.microsoft.com/office/drawing/2014/main" id="{E7A04BB8-1DE3-6B4D-AE6B-17D4FED32401}"/>
              </a:ext>
            </a:extLst>
          </p:cNvPr>
          <p:cNvSpPr/>
          <p:nvPr/>
        </p:nvSpPr>
        <p:spPr>
          <a:xfrm>
            <a:off x="875031" y="3815641"/>
            <a:ext cx="334104" cy="334104"/>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32" name="Oval 31">
            <a:extLst>
              <a:ext uri="{FF2B5EF4-FFF2-40B4-BE49-F238E27FC236}">
                <a16:creationId xmlns:a16="http://schemas.microsoft.com/office/drawing/2014/main" id="{6066FBE7-C12B-2349-993B-8BD6518CB981}"/>
              </a:ext>
            </a:extLst>
          </p:cNvPr>
          <p:cNvSpPr/>
          <p:nvPr/>
        </p:nvSpPr>
        <p:spPr>
          <a:xfrm>
            <a:off x="875031" y="5151915"/>
            <a:ext cx="334104" cy="334104"/>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Tree>
    <p:extLst>
      <p:ext uri="{BB962C8B-B14F-4D97-AF65-F5344CB8AC3E}">
        <p14:creationId xmlns:p14="http://schemas.microsoft.com/office/powerpoint/2010/main" val="2828906153"/>
      </p:ext>
    </p:extLst>
  </p:cSld>
  <p:clrMapOvr>
    <a:masterClrMapping/>
  </p:clrMapOvr>
  <p:extLst>
    <p:ext uri="{DCECCB84-F9BA-43D5-87BE-67443E8EF086}">
      <p15:sldGuideLst xmlns:p15="http://schemas.microsoft.com/office/powerpoint/2012/main"/>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Circle Cascade With Subhead">
    <p:spTree>
      <p:nvGrpSpPr>
        <p:cNvPr id="1" name=""/>
        <p:cNvGrpSpPr/>
        <p:nvPr/>
      </p:nvGrpSpPr>
      <p:grpSpPr>
        <a:xfrm>
          <a:off x="0" y="0"/>
          <a:ext cx="0" cy="0"/>
          <a:chOff x="0" y="0"/>
          <a:chExt cx="0" cy="0"/>
        </a:xfrm>
      </p:grpSpPr>
      <p:sp>
        <p:nvSpPr>
          <p:cNvPr id="14" name="Text Placeholder 12">
            <a:extLst>
              <a:ext uri="{FF2B5EF4-FFF2-40B4-BE49-F238E27FC236}">
                <a16:creationId xmlns:a16="http://schemas.microsoft.com/office/drawing/2014/main" id="{C6FFFB50-4B74-2D49-9C04-6C985B13FA70}"/>
              </a:ext>
            </a:extLst>
          </p:cNvPr>
          <p:cNvSpPr>
            <a:spLocks noGrp="1"/>
          </p:cNvSpPr>
          <p:nvPr>
            <p:ph type="body" sz="quarter" idx="13" hasCustomPrompt="1"/>
          </p:nvPr>
        </p:nvSpPr>
        <p:spPr>
          <a:xfrm>
            <a:off x="268223" y="273985"/>
            <a:ext cx="5555020" cy="427567"/>
          </a:xfrm>
          <a:prstGeom prst="rect">
            <a:avLst/>
          </a:prstGeom>
        </p:spPr>
        <p:txBody>
          <a:bodyPr/>
          <a:lstStyle>
            <a:lvl1pPr marL="0" indent="0">
              <a:lnSpc>
                <a:spcPct val="100000"/>
              </a:lnSpc>
              <a:spcBef>
                <a:spcPts val="0"/>
              </a:spcBef>
              <a:buNone/>
              <a:defRPr sz="2000" b="1"/>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headline style</a:t>
            </a:r>
          </a:p>
        </p:txBody>
      </p:sp>
      <p:sp>
        <p:nvSpPr>
          <p:cNvPr id="13" name="Slide Number Placeholder 9">
            <a:extLst>
              <a:ext uri="{FF2B5EF4-FFF2-40B4-BE49-F238E27FC236}">
                <a16:creationId xmlns:a16="http://schemas.microsoft.com/office/drawing/2014/main" id="{6084D490-B483-B74D-9117-64E309A5A8FB}"/>
              </a:ext>
            </a:extLst>
          </p:cNvPr>
          <p:cNvSpPr>
            <a:spLocks noGrp="1"/>
          </p:cNvSpPr>
          <p:nvPr>
            <p:ph type="sldNum" sz="quarter" idx="4"/>
          </p:nvPr>
        </p:nvSpPr>
        <p:spPr>
          <a:xfrm>
            <a:off x="9195148" y="6402222"/>
            <a:ext cx="2743200" cy="366183"/>
          </a:xfrm>
          <a:prstGeom prst="rect">
            <a:avLst/>
          </a:prstGeom>
        </p:spPr>
        <p:txBody>
          <a:bodyPr vert="horz" lIns="91440" tIns="45720" rIns="91440" bIns="45720" rtlCol="0" anchor="ctr"/>
          <a:lstStyle>
            <a:lvl1pPr algn="r">
              <a:defRPr sz="1000">
                <a:solidFill>
                  <a:schemeClr val="tx1"/>
                </a:solidFill>
              </a:defRPr>
            </a:lvl1pPr>
          </a:lstStyle>
          <a:p>
            <a:fld id="{A818769F-49A9-F04E-A4FE-51B7C0E79E9E}" type="slidenum">
              <a:rPr lang="en-US" smtClean="0"/>
              <a:pPr/>
              <a:t>‹#›</a:t>
            </a:fld>
            <a:endParaRPr lang="en-US" dirty="0"/>
          </a:p>
        </p:txBody>
      </p:sp>
      <p:sp>
        <p:nvSpPr>
          <p:cNvPr id="2" name="Footer Placeholder 1">
            <a:extLst>
              <a:ext uri="{FF2B5EF4-FFF2-40B4-BE49-F238E27FC236}">
                <a16:creationId xmlns:a16="http://schemas.microsoft.com/office/drawing/2014/main" id="{1E5681BC-BB77-0A47-ABFA-AA65FE764A1E}"/>
              </a:ext>
            </a:extLst>
          </p:cNvPr>
          <p:cNvSpPr>
            <a:spLocks noGrp="1"/>
          </p:cNvSpPr>
          <p:nvPr>
            <p:ph type="ftr" sz="quarter" idx="18"/>
          </p:nvPr>
        </p:nvSpPr>
        <p:spPr/>
        <p:txBody>
          <a:bodyPr/>
          <a:lstStyle/>
          <a:p>
            <a:r>
              <a:rPr lang="en-US" dirty="0">
                <a:latin typeface="Speedee" charset="0"/>
                <a:ea typeface="Speedee" charset="0"/>
                <a:cs typeface="Speedee" charset="0"/>
              </a:rPr>
              <a:t>© McDonald’s 2018 — Confidential</a:t>
            </a:r>
            <a:endParaRPr lang="en-US" dirty="0"/>
          </a:p>
        </p:txBody>
      </p:sp>
      <p:sp>
        <p:nvSpPr>
          <p:cNvPr id="11" name="Text Placeholder 12">
            <a:extLst>
              <a:ext uri="{FF2B5EF4-FFF2-40B4-BE49-F238E27FC236}">
                <a16:creationId xmlns:a16="http://schemas.microsoft.com/office/drawing/2014/main" id="{27DC5C25-CCD9-884F-A48B-14F8B4484AAE}"/>
              </a:ext>
            </a:extLst>
          </p:cNvPr>
          <p:cNvSpPr>
            <a:spLocks noGrp="1"/>
          </p:cNvSpPr>
          <p:nvPr>
            <p:ph type="body" sz="quarter" idx="21" hasCustomPrompt="1"/>
          </p:nvPr>
        </p:nvSpPr>
        <p:spPr>
          <a:xfrm>
            <a:off x="3816840" y="2571161"/>
            <a:ext cx="5681747" cy="356152"/>
          </a:xfrm>
          <a:prstGeom prst="rect">
            <a:avLst/>
          </a:prstGeom>
        </p:spPr>
        <p:txBody>
          <a:bodyPr/>
          <a:lstStyle>
            <a:lvl1pPr marL="0" indent="0" algn="l">
              <a:lnSpc>
                <a:spcPct val="100000"/>
              </a:lnSpc>
              <a:spcBef>
                <a:spcPts val="0"/>
              </a:spcBef>
              <a:buNone/>
              <a:defRPr sz="16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16" name="Text Placeholder 12">
            <a:extLst>
              <a:ext uri="{FF2B5EF4-FFF2-40B4-BE49-F238E27FC236}">
                <a16:creationId xmlns:a16="http://schemas.microsoft.com/office/drawing/2014/main" id="{383EAB33-129B-4A46-A0BC-F2FD6A4C29AC}"/>
              </a:ext>
            </a:extLst>
          </p:cNvPr>
          <p:cNvSpPr>
            <a:spLocks noGrp="1"/>
          </p:cNvSpPr>
          <p:nvPr>
            <p:ph type="body" sz="quarter" idx="14" hasCustomPrompt="1"/>
          </p:nvPr>
        </p:nvSpPr>
        <p:spPr>
          <a:xfrm>
            <a:off x="3074803" y="1817631"/>
            <a:ext cx="5681747" cy="356152"/>
          </a:xfrm>
          <a:prstGeom prst="rect">
            <a:avLst/>
          </a:prstGeom>
        </p:spPr>
        <p:txBody>
          <a:bodyPr/>
          <a:lstStyle>
            <a:lvl1pPr marL="0" indent="0" algn="l">
              <a:lnSpc>
                <a:spcPct val="100000"/>
              </a:lnSpc>
              <a:spcBef>
                <a:spcPts val="0"/>
              </a:spcBef>
              <a:buNone/>
              <a:defRPr sz="1600" b="0">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27" name="Text Placeholder 12">
            <a:extLst>
              <a:ext uri="{FF2B5EF4-FFF2-40B4-BE49-F238E27FC236}">
                <a16:creationId xmlns:a16="http://schemas.microsoft.com/office/drawing/2014/main" id="{6BB8FC74-1AD7-CD46-9AB6-40CBF7A11AFB}"/>
              </a:ext>
            </a:extLst>
          </p:cNvPr>
          <p:cNvSpPr>
            <a:spLocks noGrp="1"/>
          </p:cNvSpPr>
          <p:nvPr>
            <p:ph type="body" sz="quarter" idx="25" hasCustomPrompt="1"/>
          </p:nvPr>
        </p:nvSpPr>
        <p:spPr>
          <a:xfrm>
            <a:off x="4558877" y="3324692"/>
            <a:ext cx="5681747" cy="356152"/>
          </a:xfrm>
          <a:prstGeom prst="rect">
            <a:avLst/>
          </a:prstGeom>
        </p:spPr>
        <p:txBody>
          <a:bodyPr/>
          <a:lstStyle>
            <a:lvl1pPr marL="0" indent="0" algn="l">
              <a:lnSpc>
                <a:spcPct val="100000"/>
              </a:lnSpc>
              <a:spcBef>
                <a:spcPts val="0"/>
              </a:spcBef>
              <a:buNone/>
              <a:defRPr sz="1600" b="0">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29" name="Text Placeholder 12">
            <a:extLst>
              <a:ext uri="{FF2B5EF4-FFF2-40B4-BE49-F238E27FC236}">
                <a16:creationId xmlns:a16="http://schemas.microsoft.com/office/drawing/2014/main" id="{60E6D1E8-0BAF-7642-887F-B2AFDAE457EF}"/>
              </a:ext>
            </a:extLst>
          </p:cNvPr>
          <p:cNvSpPr>
            <a:spLocks noGrp="1"/>
          </p:cNvSpPr>
          <p:nvPr>
            <p:ph type="body" sz="quarter" idx="29" hasCustomPrompt="1"/>
          </p:nvPr>
        </p:nvSpPr>
        <p:spPr>
          <a:xfrm>
            <a:off x="5300916" y="4080963"/>
            <a:ext cx="5681753" cy="356152"/>
          </a:xfrm>
          <a:prstGeom prst="rect">
            <a:avLst/>
          </a:prstGeom>
        </p:spPr>
        <p:txBody>
          <a:bodyPr/>
          <a:lstStyle>
            <a:lvl1pPr marL="0" indent="0" algn="l">
              <a:lnSpc>
                <a:spcPct val="100000"/>
              </a:lnSpc>
              <a:spcBef>
                <a:spcPts val="0"/>
              </a:spcBef>
              <a:buNone/>
              <a:defRPr sz="1600" b="0">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18" name="Oval 17">
            <a:extLst>
              <a:ext uri="{FF2B5EF4-FFF2-40B4-BE49-F238E27FC236}">
                <a16:creationId xmlns:a16="http://schemas.microsoft.com/office/drawing/2014/main" id="{80FD001C-8EBB-B94A-A989-77E3FA24C389}"/>
              </a:ext>
            </a:extLst>
          </p:cNvPr>
          <p:cNvSpPr/>
          <p:nvPr/>
        </p:nvSpPr>
        <p:spPr>
          <a:xfrm>
            <a:off x="2547994" y="1755056"/>
            <a:ext cx="481303" cy="481303"/>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19" name="Oval 18">
            <a:extLst>
              <a:ext uri="{FF2B5EF4-FFF2-40B4-BE49-F238E27FC236}">
                <a16:creationId xmlns:a16="http://schemas.microsoft.com/office/drawing/2014/main" id="{84D0045D-5D8A-0B41-98EF-58BC6FC3DA48}"/>
              </a:ext>
            </a:extLst>
          </p:cNvPr>
          <p:cNvSpPr/>
          <p:nvPr/>
        </p:nvSpPr>
        <p:spPr>
          <a:xfrm>
            <a:off x="4776898" y="4015650"/>
            <a:ext cx="481303" cy="481303"/>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20" name="Oval 19">
            <a:extLst>
              <a:ext uri="{FF2B5EF4-FFF2-40B4-BE49-F238E27FC236}">
                <a16:creationId xmlns:a16="http://schemas.microsoft.com/office/drawing/2014/main" id="{F1730359-C93C-9E40-8628-F48C25A9089E}"/>
              </a:ext>
            </a:extLst>
          </p:cNvPr>
          <p:cNvSpPr/>
          <p:nvPr/>
        </p:nvSpPr>
        <p:spPr>
          <a:xfrm>
            <a:off x="5519866" y="4786114"/>
            <a:ext cx="481303" cy="481303"/>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21" name="Oval 20">
            <a:extLst>
              <a:ext uri="{FF2B5EF4-FFF2-40B4-BE49-F238E27FC236}">
                <a16:creationId xmlns:a16="http://schemas.microsoft.com/office/drawing/2014/main" id="{7BD2C8E4-6F81-2343-829F-55CFDB0EFD3E}"/>
              </a:ext>
            </a:extLst>
          </p:cNvPr>
          <p:cNvSpPr/>
          <p:nvPr/>
        </p:nvSpPr>
        <p:spPr>
          <a:xfrm>
            <a:off x="3290962" y="2508587"/>
            <a:ext cx="481303" cy="481303"/>
          </a:xfrm>
          <a:prstGeom prst="ellipse">
            <a:avLst/>
          </a:prstGeom>
          <a:solidFill>
            <a:schemeClr val="accent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22" name="Oval 21">
            <a:extLst>
              <a:ext uri="{FF2B5EF4-FFF2-40B4-BE49-F238E27FC236}">
                <a16:creationId xmlns:a16="http://schemas.microsoft.com/office/drawing/2014/main" id="{F8AD2F5F-0F9B-A743-ABD4-E6D532B0186D}"/>
              </a:ext>
            </a:extLst>
          </p:cNvPr>
          <p:cNvSpPr/>
          <p:nvPr/>
        </p:nvSpPr>
        <p:spPr>
          <a:xfrm>
            <a:off x="4033930" y="3262118"/>
            <a:ext cx="481303" cy="481303"/>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23" name="Text Placeholder 12">
            <a:extLst>
              <a:ext uri="{FF2B5EF4-FFF2-40B4-BE49-F238E27FC236}">
                <a16:creationId xmlns:a16="http://schemas.microsoft.com/office/drawing/2014/main" id="{415C6D0E-A23B-EB46-A9EC-D4616F19C711}"/>
              </a:ext>
            </a:extLst>
          </p:cNvPr>
          <p:cNvSpPr>
            <a:spLocks noGrp="1"/>
          </p:cNvSpPr>
          <p:nvPr>
            <p:ph type="body" sz="quarter" idx="30" hasCustomPrompt="1"/>
          </p:nvPr>
        </p:nvSpPr>
        <p:spPr>
          <a:xfrm>
            <a:off x="6042957" y="4848688"/>
            <a:ext cx="5681753" cy="356152"/>
          </a:xfrm>
          <a:prstGeom prst="rect">
            <a:avLst/>
          </a:prstGeom>
        </p:spPr>
        <p:txBody>
          <a:bodyPr/>
          <a:lstStyle>
            <a:lvl1pPr marL="0" indent="0" algn="l">
              <a:lnSpc>
                <a:spcPct val="100000"/>
              </a:lnSpc>
              <a:spcBef>
                <a:spcPts val="0"/>
              </a:spcBef>
              <a:buNone/>
              <a:defRPr sz="1600" b="0">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Tree>
    <p:extLst>
      <p:ext uri="{BB962C8B-B14F-4D97-AF65-F5344CB8AC3E}">
        <p14:creationId xmlns:p14="http://schemas.microsoft.com/office/powerpoint/2010/main" val="3672737284"/>
      </p:ext>
    </p:extLst>
  </p:cSld>
  <p:clrMapOvr>
    <a:masterClrMapping/>
  </p:clrMapOvr>
  <p:extLst>
    <p:ext uri="{DCECCB84-F9BA-43D5-87BE-67443E8EF086}">
      <p15:sldGuideLst xmlns:p15="http://schemas.microsoft.com/office/powerpoint/2012/main"/>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hree Arrows">
    <p:bg>
      <p:bgPr>
        <a:solidFill>
          <a:schemeClr val="bg1"/>
        </a:solidFill>
        <a:effectLst/>
      </p:bgPr>
    </p:bg>
    <p:spTree>
      <p:nvGrpSpPr>
        <p:cNvPr id="1" name=""/>
        <p:cNvGrpSpPr/>
        <p:nvPr/>
      </p:nvGrpSpPr>
      <p:grpSpPr>
        <a:xfrm>
          <a:off x="0" y="0"/>
          <a:ext cx="0" cy="0"/>
          <a:chOff x="0" y="0"/>
          <a:chExt cx="0" cy="0"/>
        </a:xfrm>
      </p:grpSpPr>
      <p:sp>
        <p:nvSpPr>
          <p:cNvPr id="6" name="Text Placeholder 12">
            <a:extLst>
              <a:ext uri="{FF2B5EF4-FFF2-40B4-BE49-F238E27FC236}">
                <a16:creationId xmlns:a16="http://schemas.microsoft.com/office/drawing/2014/main" id="{B1F1D5F3-5946-A549-8F4F-39E3F7F281DA}"/>
              </a:ext>
            </a:extLst>
          </p:cNvPr>
          <p:cNvSpPr>
            <a:spLocks noGrp="1"/>
          </p:cNvSpPr>
          <p:nvPr>
            <p:ph type="body" sz="quarter" idx="13" hasCustomPrompt="1"/>
          </p:nvPr>
        </p:nvSpPr>
        <p:spPr>
          <a:xfrm>
            <a:off x="268224" y="273985"/>
            <a:ext cx="4938777" cy="427567"/>
          </a:xfrm>
          <a:prstGeom prst="rect">
            <a:avLst/>
          </a:prstGeom>
        </p:spPr>
        <p:txBody>
          <a:bodyPr/>
          <a:lstStyle>
            <a:lvl1pPr marL="0" indent="0">
              <a:lnSpc>
                <a:spcPct val="100000"/>
              </a:lnSpc>
              <a:spcBef>
                <a:spcPts val="0"/>
              </a:spcBef>
              <a:buNone/>
              <a:defRPr sz="20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headline style</a:t>
            </a:r>
          </a:p>
        </p:txBody>
      </p:sp>
      <p:sp>
        <p:nvSpPr>
          <p:cNvPr id="12" name="Slide Number Placeholder 9">
            <a:extLst>
              <a:ext uri="{FF2B5EF4-FFF2-40B4-BE49-F238E27FC236}">
                <a16:creationId xmlns:a16="http://schemas.microsoft.com/office/drawing/2014/main" id="{4A6B6D94-366F-CE44-91B5-116D2B3D5B18}"/>
              </a:ext>
            </a:extLst>
          </p:cNvPr>
          <p:cNvSpPr>
            <a:spLocks noGrp="1"/>
          </p:cNvSpPr>
          <p:nvPr>
            <p:ph type="sldNum" sz="quarter" idx="4"/>
          </p:nvPr>
        </p:nvSpPr>
        <p:spPr>
          <a:xfrm>
            <a:off x="9195148" y="6402222"/>
            <a:ext cx="2743200" cy="366183"/>
          </a:xfrm>
          <a:prstGeom prst="rect">
            <a:avLst/>
          </a:prstGeom>
        </p:spPr>
        <p:txBody>
          <a:bodyPr vert="horz" lIns="91440" tIns="45720" rIns="91440" bIns="45720" rtlCol="0" anchor="ctr"/>
          <a:lstStyle>
            <a:lvl1pPr algn="r">
              <a:defRPr sz="1000">
                <a:solidFill>
                  <a:schemeClr val="tx1"/>
                </a:solidFill>
              </a:defRPr>
            </a:lvl1pPr>
          </a:lstStyle>
          <a:p>
            <a:fld id="{A818769F-49A9-F04E-A4FE-51B7C0E79E9E}" type="slidenum">
              <a:rPr lang="en-US" smtClean="0"/>
              <a:pPr/>
              <a:t>‹#›</a:t>
            </a:fld>
            <a:endParaRPr lang="en-US" dirty="0"/>
          </a:p>
        </p:txBody>
      </p:sp>
      <p:sp>
        <p:nvSpPr>
          <p:cNvPr id="2" name="Footer Placeholder 1">
            <a:extLst>
              <a:ext uri="{FF2B5EF4-FFF2-40B4-BE49-F238E27FC236}">
                <a16:creationId xmlns:a16="http://schemas.microsoft.com/office/drawing/2014/main" id="{921E08F7-6992-A44A-B975-DC62B648A67D}"/>
              </a:ext>
            </a:extLst>
          </p:cNvPr>
          <p:cNvSpPr>
            <a:spLocks noGrp="1"/>
          </p:cNvSpPr>
          <p:nvPr>
            <p:ph type="ftr" sz="quarter" idx="18"/>
          </p:nvPr>
        </p:nvSpPr>
        <p:spPr/>
        <p:txBody>
          <a:bodyPr/>
          <a:lstStyle/>
          <a:p>
            <a:r>
              <a:rPr lang="en-US" dirty="0">
                <a:latin typeface="Speedee" charset="0"/>
                <a:ea typeface="Speedee" charset="0"/>
                <a:cs typeface="Speedee" charset="0"/>
              </a:rPr>
              <a:t>© McDonald’s 2018 — Confidential</a:t>
            </a:r>
            <a:endParaRPr lang="en-US" dirty="0"/>
          </a:p>
        </p:txBody>
      </p:sp>
      <p:sp>
        <p:nvSpPr>
          <p:cNvPr id="11" name="Pentagon 10">
            <a:extLst>
              <a:ext uri="{FF2B5EF4-FFF2-40B4-BE49-F238E27FC236}">
                <a16:creationId xmlns:a16="http://schemas.microsoft.com/office/drawing/2014/main" id="{D0EFE358-6379-8B40-8F35-9E639BE1E1DA}"/>
              </a:ext>
            </a:extLst>
          </p:cNvPr>
          <p:cNvSpPr/>
          <p:nvPr/>
        </p:nvSpPr>
        <p:spPr>
          <a:xfrm>
            <a:off x="1586848" y="1478697"/>
            <a:ext cx="7303153" cy="1168751"/>
          </a:xfrm>
          <a:prstGeom prst="homePlat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13" name="Pentagon 12">
            <a:extLst>
              <a:ext uri="{FF2B5EF4-FFF2-40B4-BE49-F238E27FC236}">
                <a16:creationId xmlns:a16="http://schemas.microsoft.com/office/drawing/2014/main" id="{DC201263-2B2F-514B-9800-F3ED27AE456F}"/>
              </a:ext>
            </a:extLst>
          </p:cNvPr>
          <p:cNvSpPr/>
          <p:nvPr/>
        </p:nvSpPr>
        <p:spPr>
          <a:xfrm>
            <a:off x="1586847" y="2884163"/>
            <a:ext cx="8361487" cy="1168751"/>
          </a:xfrm>
          <a:prstGeom prst="homePlat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14" name="Pentagon 13">
            <a:extLst>
              <a:ext uri="{FF2B5EF4-FFF2-40B4-BE49-F238E27FC236}">
                <a16:creationId xmlns:a16="http://schemas.microsoft.com/office/drawing/2014/main" id="{FF60A37D-AE42-7947-ACF3-0F5EC9134E10}"/>
              </a:ext>
            </a:extLst>
          </p:cNvPr>
          <p:cNvSpPr/>
          <p:nvPr/>
        </p:nvSpPr>
        <p:spPr>
          <a:xfrm>
            <a:off x="1586847" y="4289630"/>
            <a:ext cx="9394419" cy="1168751"/>
          </a:xfrm>
          <a:prstGeom prst="homePlat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10" name="Subtitle 2">
            <a:extLst>
              <a:ext uri="{FF2B5EF4-FFF2-40B4-BE49-F238E27FC236}">
                <a16:creationId xmlns:a16="http://schemas.microsoft.com/office/drawing/2014/main" id="{1C760DF0-FE89-8841-A444-4AA178185988}"/>
              </a:ext>
            </a:extLst>
          </p:cNvPr>
          <p:cNvSpPr>
            <a:spLocks noGrp="1"/>
          </p:cNvSpPr>
          <p:nvPr>
            <p:ph type="subTitle" idx="1" hasCustomPrompt="1"/>
          </p:nvPr>
        </p:nvSpPr>
        <p:spPr>
          <a:xfrm>
            <a:off x="1898143" y="1575391"/>
            <a:ext cx="6415764" cy="975360"/>
          </a:xfrm>
          <a:prstGeom prst="rect">
            <a:avLst/>
          </a:prstGeom>
        </p:spPr>
        <p:txBody>
          <a:bodyPr anchor="ctr" anchorCtr="0">
            <a:noAutofit/>
          </a:bodyPr>
          <a:lstStyle>
            <a:lvl1pPr marL="0" indent="0" algn="l">
              <a:lnSpc>
                <a:spcPct val="100000"/>
              </a:lnSpc>
              <a:spcBef>
                <a:spcPts val="0"/>
              </a:spcBef>
              <a:buNone/>
              <a:defRPr sz="1600" b="0" i="0">
                <a:latin typeface="+mn-lt"/>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text style</a:t>
            </a:r>
          </a:p>
        </p:txBody>
      </p:sp>
      <p:sp>
        <p:nvSpPr>
          <p:cNvPr id="4" name="Text Placeholder 3">
            <a:extLst>
              <a:ext uri="{FF2B5EF4-FFF2-40B4-BE49-F238E27FC236}">
                <a16:creationId xmlns:a16="http://schemas.microsoft.com/office/drawing/2014/main" id="{2F8AA7C5-7862-9549-9803-B422240EC456}"/>
              </a:ext>
            </a:extLst>
          </p:cNvPr>
          <p:cNvSpPr>
            <a:spLocks noGrp="1"/>
          </p:cNvSpPr>
          <p:nvPr>
            <p:ph type="body" sz="quarter" idx="19"/>
          </p:nvPr>
        </p:nvSpPr>
        <p:spPr>
          <a:xfrm>
            <a:off x="1894417" y="2980857"/>
            <a:ext cx="7677600" cy="975360"/>
          </a:xfrm>
          <a:prstGeom prst="rect">
            <a:avLst/>
          </a:prstGeom>
        </p:spPr>
        <p:txBody>
          <a:bodyPr anchor="ctr" anchorCtr="0"/>
          <a:lstStyle>
            <a:lvl1pPr marL="0" indent="0">
              <a:lnSpc>
                <a:spcPct val="100000"/>
              </a:lnSpc>
              <a:buNone/>
              <a:defRPr sz="1600"/>
            </a:lvl1pPr>
            <a:lvl2pPr marL="457189" indent="0">
              <a:buNone/>
              <a:defRPr sz="1600"/>
            </a:lvl2pPr>
            <a:lvl3pPr marL="914377" indent="0">
              <a:buNone/>
              <a:defRPr sz="1600"/>
            </a:lvl3pPr>
            <a:lvl4pPr marL="1371566" indent="0">
              <a:buNone/>
              <a:defRPr sz="1600"/>
            </a:lvl4pPr>
            <a:lvl5pPr marL="1828754" indent="0">
              <a:buNone/>
              <a:defRPr sz="1600"/>
            </a:lvl5pPr>
          </a:lstStyle>
          <a:p>
            <a:pPr lvl="0"/>
            <a:r>
              <a:rPr lang="en-US"/>
              <a:t>Edit Master text styles</a:t>
            </a:r>
          </a:p>
        </p:txBody>
      </p:sp>
      <p:sp>
        <p:nvSpPr>
          <p:cNvPr id="20" name="Text Placeholder 3">
            <a:extLst>
              <a:ext uri="{FF2B5EF4-FFF2-40B4-BE49-F238E27FC236}">
                <a16:creationId xmlns:a16="http://schemas.microsoft.com/office/drawing/2014/main" id="{EDBBB044-804A-5F44-BC2F-68C24CA684BC}"/>
              </a:ext>
            </a:extLst>
          </p:cNvPr>
          <p:cNvSpPr>
            <a:spLocks noGrp="1"/>
          </p:cNvSpPr>
          <p:nvPr>
            <p:ph type="body" sz="quarter" idx="20"/>
          </p:nvPr>
        </p:nvSpPr>
        <p:spPr>
          <a:xfrm>
            <a:off x="1894415" y="4386324"/>
            <a:ext cx="8728188" cy="975360"/>
          </a:xfrm>
          <a:prstGeom prst="rect">
            <a:avLst/>
          </a:prstGeom>
        </p:spPr>
        <p:txBody>
          <a:bodyPr anchor="ctr" anchorCtr="0"/>
          <a:lstStyle>
            <a:lvl1pPr marL="0" indent="0">
              <a:lnSpc>
                <a:spcPct val="100000"/>
              </a:lnSpc>
              <a:buNone/>
              <a:defRPr sz="1600"/>
            </a:lvl1pPr>
            <a:lvl2pPr marL="457189" indent="0">
              <a:buNone/>
              <a:defRPr sz="1600"/>
            </a:lvl2pPr>
            <a:lvl3pPr marL="914377" indent="0">
              <a:buNone/>
              <a:defRPr sz="1600"/>
            </a:lvl3pPr>
            <a:lvl4pPr marL="1371566" indent="0">
              <a:buNone/>
              <a:defRPr sz="1600"/>
            </a:lvl4pPr>
            <a:lvl5pPr marL="1828754" indent="0">
              <a:buNone/>
              <a:defRPr sz="1600"/>
            </a:lvl5pPr>
          </a:lstStyle>
          <a:p>
            <a:pPr lvl="0"/>
            <a:r>
              <a:rPr lang="en-US"/>
              <a:t>Edit Master text styles</a:t>
            </a:r>
          </a:p>
        </p:txBody>
      </p:sp>
    </p:spTree>
    <p:extLst>
      <p:ext uri="{BB962C8B-B14F-4D97-AF65-F5344CB8AC3E}">
        <p14:creationId xmlns:p14="http://schemas.microsoft.com/office/powerpoint/2010/main" val="2658986263"/>
      </p:ext>
    </p:extLst>
  </p:cSld>
  <p:clrMapOvr>
    <a:masterClrMapping/>
  </p:clrMapOvr>
  <p:extLst>
    <p:ext uri="{DCECCB84-F9BA-43D5-87BE-67443E8EF086}">
      <p15:sldGuideLst xmlns:p15="http://schemas.microsoft.com/office/powerpoint/2012/main"/>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heck Boxes with Text">
    <p:spTree>
      <p:nvGrpSpPr>
        <p:cNvPr id="1" name=""/>
        <p:cNvGrpSpPr/>
        <p:nvPr/>
      </p:nvGrpSpPr>
      <p:grpSpPr>
        <a:xfrm>
          <a:off x="0" y="0"/>
          <a:ext cx="0" cy="0"/>
          <a:chOff x="0" y="0"/>
          <a:chExt cx="0" cy="0"/>
        </a:xfrm>
      </p:grpSpPr>
      <p:sp>
        <p:nvSpPr>
          <p:cNvPr id="14" name="Text Placeholder 12">
            <a:extLst>
              <a:ext uri="{FF2B5EF4-FFF2-40B4-BE49-F238E27FC236}">
                <a16:creationId xmlns:a16="http://schemas.microsoft.com/office/drawing/2014/main" id="{C6FFFB50-4B74-2D49-9C04-6C985B13FA70}"/>
              </a:ext>
            </a:extLst>
          </p:cNvPr>
          <p:cNvSpPr>
            <a:spLocks noGrp="1"/>
          </p:cNvSpPr>
          <p:nvPr>
            <p:ph type="body" sz="quarter" idx="13" hasCustomPrompt="1"/>
          </p:nvPr>
        </p:nvSpPr>
        <p:spPr>
          <a:xfrm>
            <a:off x="268223" y="273985"/>
            <a:ext cx="5555020" cy="427567"/>
          </a:xfrm>
          <a:prstGeom prst="rect">
            <a:avLst/>
          </a:prstGeom>
        </p:spPr>
        <p:txBody>
          <a:bodyPr/>
          <a:lstStyle>
            <a:lvl1pPr marL="0" indent="0">
              <a:lnSpc>
                <a:spcPct val="100000"/>
              </a:lnSpc>
              <a:spcBef>
                <a:spcPts val="0"/>
              </a:spcBef>
              <a:buNone/>
              <a:defRPr sz="2000" b="1"/>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headline style</a:t>
            </a:r>
          </a:p>
        </p:txBody>
      </p:sp>
      <p:sp>
        <p:nvSpPr>
          <p:cNvPr id="16" name="Text Placeholder 12">
            <a:extLst>
              <a:ext uri="{FF2B5EF4-FFF2-40B4-BE49-F238E27FC236}">
                <a16:creationId xmlns:a16="http://schemas.microsoft.com/office/drawing/2014/main" id="{383EAB33-129B-4A46-A0BC-F2FD6A4C29AC}"/>
              </a:ext>
            </a:extLst>
          </p:cNvPr>
          <p:cNvSpPr>
            <a:spLocks noGrp="1"/>
          </p:cNvSpPr>
          <p:nvPr>
            <p:ph type="body" sz="quarter" idx="14" hasCustomPrompt="1"/>
          </p:nvPr>
        </p:nvSpPr>
        <p:spPr>
          <a:xfrm>
            <a:off x="2316480" y="2282194"/>
            <a:ext cx="3340608" cy="505165"/>
          </a:xfrm>
          <a:prstGeom prst="rect">
            <a:avLst/>
          </a:prstGeom>
        </p:spPr>
        <p:txBody>
          <a:bodyPr/>
          <a:lstStyle>
            <a:lvl1pPr marL="0" indent="0">
              <a:lnSpc>
                <a:spcPct val="100000"/>
              </a:lnSpc>
              <a:spcBef>
                <a:spcPts val="0"/>
              </a:spcBef>
              <a:buNone/>
              <a:defRPr sz="28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5" name="Text Placeholder 4">
            <a:extLst>
              <a:ext uri="{FF2B5EF4-FFF2-40B4-BE49-F238E27FC236}">
                <a16:creationId xmlns:a16="http://schemas.microsoft.com/office/drawing/2014/main" id="{C3FC6824-11C1-DD43-8727-3CC327850FA9}"/>
              </a:ext>
            </a:extLst>
          </p:cNvPr>
          <p:cNvSpPr>
            <a:spLocks noGrp="1"/>
          </p:cNvSpPr>
          <p:nvPr>
            <p:ph type="body" sz="quarter" idx="17"/>
          </p:nvPr>
        </p:nvSpPr>
        <p:spPr>
          <a:xfrm>
            <a:off x="2316480" y="2824430"/>
            <a:ext cx="3340608" cy="2110645"/>
          </a:xfrm>
          <a:prstGeom prst="rect">
            <a:avLst/>
          </a:prstGeom>
        </p:spPr>
        <p:txBody>
          <a:bodyPr/>
          <a:lstStyle>
            <a:lvl1pPr marL="0" indent="0">
              <a:lnSpc>
                <a:spcPts val="2200"/>
              </a:lnSpc>
              <a:spcBef>
                <a:spcPts val="1200"/>
              </a:spcBef>
              <a:buClr>
                <a:schemeClr val="accent2"/>
              </a:buClr>
              <a:buSzPct val="120000"/>
              <a:buFont typeface="Arial" panose="020B0604020202020204" pitchFamily="34" charset="0"/>
              <a:buNone/>
              <a:tabLst/>
              <a:defRPr sz="1600"/>
            </a:lvl1pPr>
            <a:lvl2pPr marL="205311" indent="0">
              <a:lnSpc>
                <a:spcPct val="100000"/>
              </a:lnSpc>
              <a:spcBef>
                <a:spcPts val="400"/>
              </a:spcBef>
              <a:buClr>
                <a:schemeClr val="accent1"/>
              </a:buClr>
              <a:buSzPct val="120000"/>
              <a:buNone/>
              <a:tabLst/>
              <a:defRPr sz="1800"/>
            </a:lvl2pPr>
          </a:lstStyle>
          <a:p>
            <a:pPr lvl="0"/>
            <a:r>
              <a:rPr lang="en-US"/>
              <a:t>Edit Master text styles</a:t>
            </a:r>
          </a:p>
        </p:txBody>
      </p:sp>
      <p:sp>
        <p:nvSpPr>
          <p:cNvPr id="13" name="Slide Number Placeholder 9">
            <a:extLst>
              <a:ext uri="{FF2B5EF4-FFF2-40B4-BE49-F238E27FC236}">
                <a16:creationId xmlns:a16="http://schemas.microsoft.com/office/drawing/2014/main" id="{6084D490-B483-B74D-9117-64E309A5A8FB}"/>
              </a:ext>
            </a:extLst>
          </p:cNvPr>
          <p:cNvSpPr>
            <a:spLocks noGrp="1"/>
          </p:cNvSpPr>
          <p:nvPr>
            <p:ph type="sldNum" sz="quarter" idx="4"/>
          </p:nvPr>
        </p:nvSpPr>
        <p:spPr>
          <a:xfrm>
            <a:off x="9195148" y="6402222"/>
            <a:ext cx="2743200" cy="366183"/>
          </a:xfrm>
          <a:prstGeom prst="rect">
            <a:avLst/>
          </a:prstGeom>
        </p:spPr>
        <p:txBody>
          <a:bodyPr vert="horz" lIns="91440" tIns="45720" rIns="91440" bIns="45720" rtlCol="0" anchor="ctr"/>
          <a:lstStyle>
            <a:lvl1pPr algn="r">
              <a:defRPr sz="1000">
                <a:solidFill>
                  <a:schemeClr val="tx1"/>
                </a:solidFill>
              </a:defRPr>
            </a:lvl1pPr>
          </a:lstStyle>
          <a:p>
            <a:fld id="{A818769F-49A9-F04E-A4FE-51B7C0E79E9E}" type="slidenum">
              <a:rPr lang="en-US" smtClean="0"/>
              <a:pPr/>
              <a:t>‹#›</a:t>
            </a:fld>
            <a:endParaRPr lang="en-US" dirty="0"/>
          </a:p>
        </p:txBody>
      </p:sp>
      <p:sp>
        <p:nvSpPr>
          <p:cNvPr id="2" name="Footer Placeholder 1">
            <a:extLst>
              <a:ext uri="{FF2B5EF4-FFF2-40B4-BE49-F238E27FC236}">
                <a16:creationId xmlns:a16="http://schemas.microsoft.com/office/drawing/2014/main" id="{1E5681BC-BB77-0A47-ABFA-AA65FE764A1E}"/>
              </a:ext>
            </a:extLst>
          </p:cNvPr>
          <p:cNvSpPr>
            <a:spLocks noGrp="1"/>
          </p:cNvSpPr>
          <p:nvPr>
            <p:ph type="ftr" sz="quarter" idx="18"/>
          </p:nvPr>
        </p:nvSpPr>
        <p:spPr/>
        <p:txBody>
          <a:bodyPr/>
          <a:lstStyle/>
          <a:p>
            <a:r>
              <a:rPr lang="en-US" dirty="0">
                <a:latin typeface="Speedee" charset="0"/>
                <a:ea typeface="Speedee" charset="0"/>
                <a:cs typeface="Speedee" charset="0"/>
              </a:rPr>
              <a:t>© McDonald’s 2018 — Confidential</a:t>
            </a:r>
            <a:endParaRPr lang="en-US" dirty="0"/>
          </a:p>
        </p:txBody>
      </p:sp>
      <p:sp>
        <p:nvSpPr>
          <p:cNvPr id="8" name="Text Placeholder 12">
            <a:extLst>
              <a:ext uri="{FF2B5EF4-FFF2-40B4-BE49-F238E27FC236}">
                <a16:creationId xmlns:a16="http://schemas.microsoft.com/office/drawing/2014/main" id="{781DFC06-C450-3E46-A852-6838743508C8}"/>
              </a:ext>
            </a:extLst>
          </p:cNvPr>
          <p:cNvSpPr>
            <a:spLocks noGrp="1"/>
          </p:cNvSpPr>
          <p:nvPr>
            <p:ph type="body" sz="quarter" idx="19" hasCustomPrompt="1"/>
          </p:nvPr>
        </p:nvSpPr>
        <p:spPr>
          <a:xfrm>
            <a:off x="7802880" y="2282194"/>
            <a:ext cx="3340608" cy="505165"/>
          </a:xfrm>
          <a:prstGeom prst="rect">
            <a:avLst/>
          </a:prstGeom>
        </p:spPr>
        <p:txBody>
          <a:bodyPr/>
          <a:lstStyle>
            <a:lvl1pPr marL="0" indent="0">
              <a:lnSpc>
                <a:spcPct val="100000"/>
              </a:lnSpc>
              <a:spcBef>
                <a:spcPts val="0"/>
              </a:spcBef>
              <a:buNone/>
              <a:defRPr sz="28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9" name="Text Placeholder 4">
            <a:extLst>
              <a:ext uri="{FF2B5EF4-FFF2-40B4-BE49-F238E27FC236}">
                <a16:creationId xmlns:a16="http://schemas.microsoft.com/office/drawing/2014/main" id="{43BD3BB7-7B56-C647-931A-0C232DECFBD4}"/>
              </a:ext>
            </a:extLst>
          </p:cNvPr>
          <p:cNvSpPr>
            <a:spLocks noGrp="1"/>
          </p:cNvSpPr>
          <p:nvPr>
            <p:ph type="body" sz="quarter" idx="20"/>
          </p:nvPr>
        </p:nvSpPr>
        <p:spPr>
          <a:xfrm>
            <a:off x="7802880" y="2824430"/>
            <a:ext cx="3340608" cy="2110645"/>
          </a:xfrm>
          <a:prstGeom prst="rect">
            <a:avLst/>
          </a:prstGeom>
        </p:spPr>
        <p:txBody>
          <a:bodyPr/>
          <a:lstStyle>
            <a:lvl1pPr marL="0" indent="0">
              <a:lnSpc>
                <a:spcPts val="2200"/>
              </a:lnSpc>
              <a:spcBef>
                <a:spcPts val="1200"/>
              </a:spcBef>
              <a:buClr>
                <a:schemeClr val="accent2"/>
              </a:buClr>
              <a:buSzPct val="120000"/>
              <a:buFont typeface="Arial" panose="020B0604020202020204" pitchFamily="34" charset="0"/>
              <a:buNone/>
              <a:tabLst/>
              <a:defRPr sz="1600"/>
            </a:lvl1pPr>
            <a:lvl2pPr marL="389457" indent="-184146">
              <a:lnSpc>
                <a:spcPts val="2200"/>
              </a:lnSpc>
              <a:spcBef>
                <a:spcPts val="400"/>
              </a:spcBef>
              <a:buClr>
                <a:schemeClr val="accent1"/>
              </a:buClr>
              <a:buSzPct val="120000"/>
              <a:tabLst/>
              <a:defRPr sz="1800"/>
            </a:lvl2pPr>
          </a:lstStyle>
          <a:p>
            <a:pPr lvl="0"/>
            <a:r>
              <a:rPr lang="en-US"/>
              <a:t>Edit Master text styles</a:t>
            </a:r>
          </a:p>
        </p:txBody>
      </p:sp>
      <p:grpSp>
        <p:nvGrpSpPr>
          <p:cNvPr id="12" name="Group 11">
            <a:extLst>
              <a:ext uri="{FF2B5EF4-FFF2-40B4-BE49-F238E27FC236}">
                <a16:creationId xmlns:a16="http://schemas.microsoft.com/office/drawing/2014/main" id="{6F061320-4CDC-B144-A878-036E9000E7F4}"/>
              </a:ext>
            </a:extLst>
          </p:cNvPr>
          <p:cNvGrpSpPr/>
          <p:nvPr/>
        </p:nvGrpSpPr>
        <p:grpSpPr>
          <a:xfrm>
            <a:off x="1107685" y="2934594"/>
            <a:ext cx="941816" cy="941815"/>
            <a:chOff x="830764" y="2200945"/>
            <a:chExt cx="706362" cy="706361"/>
          </a:xfrm>
        </p:grpSpPr>
        <p:sp>
          <p:nvSpPr>
            <p:cNvPr id="26" name="Rectangle 25">
              <a:extLst>
                <a:ext uri="{FF2B5EF4-FFF2-40B4-BE49-F238E27FC236}">
                  <a16:creationId xmlns:a16="http://schemas.microsoft.com/office/drawing/2014/main" id="{393806B0-285C-7147-9D9D-FCB269E0ED3B}"/>
                </a:ext>
              </a:extLst>
            </p:cNvPr>
            <p:cNvSpPr/>
            <p:nvPr/>
          </p:nvSpPr>
          <p:spPr>
            <a:xfrm>
              <a:off x="830764" y="2200945"/>
              <a:ext cx="706362" cy="706361"/>
            </a:xfrm>
            <a:prstGeom prst="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pic>
          <p:nvPicPr>
            <p:cNvPr id="21" name="Picture 20">
              <a:extLst>
                <a:ext uri="{FF2B5EF4-FFF2-40B4-BE49-F238E27FC236}">
                  <a16:creationId xmlns:a16="http://schemas.microsoft.com/office/drawing/2014/main" id="{10374198-4537-E94B-9029-0375EA5BC9D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95659" y="2266813"/>
              <a:ext cx="589273" cy="580974"/>
            </a:xfrm>
            <a:prstGeom prst="rect">
              <a:avLst/>
            </a:prstGeom>
          </p:spPr>
        </p:pic>
      </p:grpSp>
      <p:grpSp>
        <p:nvGrpSpPr>
          <p:cNvPr id="15" name="Group 14">
            <a:extLst>
              <a:ext uri="{FF2B5EF4-FFF2-40B4-BE49-F238E27FC236}">
                <a16:creationId xmlns:a16="http://schemas.microsoft.com/office/drawing/2014/main" id="{6D5B330B-DEE5-9E4C-921A-A988FB731A7B}"/>
              </a:ext>
            </a:extLst>
          </p:cNvPr>
          <p:cNvGrpSpPr/>
          <p:nvPr/>
        </p:nvGrpSpPr>
        <p:grpSpPr>
          <a:xfrm>
            <a:off x="6515525" y="2835725"/>
            <a:ext cx="1191520" cy="1040684"/>
            <a:chOff x="4886644" y="2126793"/>
            <a:chExt cx="893640" cy="780513"/>
          </a:xfrm>
        </p:grpSpPr>
        <p:sp>
          <p:nvSpPr>
            <p:cNvPr id="25" name="Rectangle 24">
              <a:extLst>
                <a:ext uri="{FF2B5EF4-FFF2-40B4-BE49-F238E27FC236}">
                  <a16:creationId xmlns:a16="http://schemas.microsoft.com/office/drawing/2014/main" id="{9C1E18AD-F759-AA41-BA93-3B73D0B73FDE}"/>
                </a:ext>
              </a:extLst>
            </p:cNvPr>
            <p:cNvSpPr/>
            <p:nvPr/>
          </p:nvSpPr>
          <p:spPr>
            <a:xfrm>
              <a:off x="4886644" y="2200945"/>
              <a:ext cx="706362" cy="706361"/>
            </a:xfrm>
            <a:prstGeom prst="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pic>
          <p:nvPicPr>
            <p:cNvPr id="22" name="Picture 21">
              <a:extLst>
                <a:ext uri="{FF2B5EF4-FFF2-40B4-BE49-F238E27FC236}">
                  <a16:creationId xmlns:a16="http://schemas.microsoft.com/office/drawing/2014/main" id="{1036E2BC-9D35-4B45-91E7-0D936E6FF4D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959933" y="2126793"/>
              <a:ext cx="820351" cy="688786"/>
            </a:xfrm>
            <a:prstGeom prst="rect">
              <a:avLst/>
            </a:prstGeom>
          </p:spPr>
        </p:pic>
      </p:grpSp>
    </p:spTree>
    <p:extLst>
      <p:ext uri="{BB962C8B-B14F-4D97-AF65-F5344CB8AC3E}">
        <p14:creationId xmlns:p14="http://schemas.microsoft.com/office/powerpoint/2010/main" val="980577673"/>
      </p:ext>
    </p:extLst>
  </p:cSld>
  <p:clrMapOvr>
    <a:masterClrMapping/>
  </p:clrMapOvr>
  <p:extLst>
    <p:ext uri="{DCECCB84-F9BA-43D5-87BE-67443E8EF086}">
      <p15:sldGuideLst xmlns:p15="http://schemas.microsoft.com/office/powerpoint/2012/main">
        <p15:guide id="1" orient="horz" pos="1415">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Pics With Checks">
    <p:spTree>
      <p:nvGrpSpPr>
        <p:cNvPr id="1" name=""/>
        <p:cNvGrpSpPr/>
        <p:nvPr/>
      </p:nvGrpSpPr>
      <p:grpSpPr>
        <a:xfrm>
          <a:off x="0" y="0"/>
          <a:ext cx="0" cy="0"/>
          <a:chOff x="0" y="0"/>
          <a:chExt cx="0" cy="0"/>
        </a:xfrm>
      </p:grpSpPr>
      <p:sp>
        <p:nvSpPr>
          <p:cNvPr id="14" name="Text Placeholder 12">
            <a:extLst>
              <a:ext uri="{FF2B5EF4-FFF2-40B4-BE49-F238E27FC236}">
                <a16:creationId xmlns:a16="http://schemas.microsoft.com/office/drawing/2014/main" id="{C6FFFB50-4B74-2D49-9C04-6C985B13FA70}"/>
              </a:ext>
            </a:extLst>
          </p:cNvPr>
          <p:cNvSpPr>
            <a:spLocks noGrp="1"/>
          </p:cNvSpPr>
          <p:nvPr>
            <p:ph type="body" sz="quarter" idx="13" hasCustomPrompt="1"/>
          </p:nvPr>
        </p:nvSpPr>
        <p:spPr>
          <a:xfrm>
            <a:off x="268223" y="273985"/>
            <a:ext cx="5555020" cy="427567"/>
          </a:xfrm>
          <a:prstGeom prst="rect">
            <a:avLst/>
          </a:prstGeom>
        </p:spPr>
        <p:txBody>
          <a:bodyPr/>
          <a:lstStyle>
            <a:lvl1pPr marL="0" indent="0">
              <a:lnSpc>
                <a:spcPct val="100000"/>
              </a:lnSpc>
              <a:spcBef>
                <a:spcPts val="0"/>
              </a:spcBef>
              <a:buNone/>
              <a:defRPr sz="2000" b="1"/>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headline style</a:t>
            </a:r>
          </a:p>
        </p:txBody>
      </p:sp>
      <p:sp>
        <p:nvSpPr>
          <p:cNvPr id="16" name="Text Placeholder 12">
            <a:extLst>
              <a:ext uri="{FF2B5EF4-FFF2-40B4-BE49-F238E27FC236}">
                <a16:creationId xmlns:a16="http://schemas.microsoft.com/office/drawing/2014/main" id="{383EAB33-129B-4A46-A0BC-F2FD6A4C29AC}"/>
              </a:ext>
            </a:extLst>
          </p:cNvPr>
          <p:cNvSpPr>
            <a:spLocks noGrp="1"/>
          </p:cNvSpPr>
          <p:nvPr>
            <p:ph type="body" sz="quarter" idx="14" hasCustomPrompt="1"/>
          </p:nvPr>
        </p:nvSpPr>
        <p:spPr>
          <a:xfrm>
            <a:off x="267187" y="2282194"/>
            <a:ext cx="3340608" cy="505165"/>
          </a:xfrm>
          <a:prstGeom prst="rect">
            <a:avLst/>
          </a:prstGeom>
        </p:spPr>
        <p:txBody>
          <a:bodyPr/>
          <a:lstStyle>
            <a:lvl1pPr marL="0" indent="0">
              <a:lnSpc>
                <a:spcPct val="100000"/>
              </a:lnSpc>
              <a:spcBef>
                <a:spcPts val="0"/>
              </a:spcBef>
              <a:buNone/>
              <a:defRPr sz="2800" b="1">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a:t>
            </a:r>
          </a:p>
        </p:txBody>
      </p:sp>
      <p:sp>
        <p:nvSpPr>
          <p:cNvPr id="5" name="Text Placeholder 4">
            <a:extLst>
              <a:ext uri="{FF2B5EF4-FFF2-40B4-BE49-F238E27FC236}">
                <a16:creationId xmlns:a16="http://schemas.microsoft.com/office/drawing/2014/main" id="{C3FC6824-11C1-DD43-8727-3CC327850FA9}"/>
              </a:ext>
            </a:extLst>
          </p:cNvPr>
          <p:cNvSpPr>
            <a:spLocks noGrp="1"/>
          </p:cNvSpPr>
          <p:nvPr>
            <p:ph type="body" sz="quarter" idx="17"/>
          </p:nvPr>
        </p:nvSpPr>
        <p:spPr>
          <a:xfrm>
            <a:off x="267187" y="2824430"/>
            <a:ext cx="3340608" cy="2110645"/>
          </a:xfrm>
          <a:prstGeom prst="rect">
            <a:avLst/>
          </a:prstGeom>
        </p:spPr>
        <p:txBody>
          <a:bodyPr/>
          <a:lstStyle>
            <a:lvl1pPr marL="0" indent="0">
              <a:lnSpc>
                <a:spcPts val="2200"/>
              </a:lnSpc>
              <a:spcBef>
                <a:spcPts val="1200"/>
              </a:spcBef>
              <a:buClr>
                <a:schemeClr val="accent2"/>
              </a:buClr>
              <a:buSzPct val="120000"/>
              <a:buFont typeface="Arial" panose="020B0604020202020204" pitchFamily="34" charset="0"/>
              <a:buNone/>
              <a:tabLst/>
              <a:defRPr sz="1600"/>
            </a:lvl1pPr>
            <a:lvl2pPr marL="205311" indent="0">
              <a:lnSpc>
                <a:spcPct val="100000"/>
              </a:lnSpc>
              <a:spcBef>
                <a:spcPts val="400"/>
              </a:spcBef>
              <a:buClr>
                <a:schemeClr val="accent1"/>
              </a:buClr>
              <a:buSzPct val="120000"/>
              <a:buNone/>
              <a:tabLst/>
              <a:defRPr sz="1800"/>
            </a:lvl2pPr>
          </a:lstStyle>
          <a:p>
            <a:pPr lvl="0"/>
            <a:r>
              <a:rPr lang="en-US"/>
              <a:t>Edit Master text styles</a:t>
            </a:r>
          </a:p>
        </p:txBody>
      </p:sp>
      <p:sp>
        <p:nvSpPr>
          <p:cNvPr id="13" name="Slide Number Placeholder 9">
            <a:extLst>
              <a:ext uri="{FF2B5EF4-FFF2-40B4-BE49-F238E27FC236}">
                <a16:creationId xmlns:a16="http://schemas.microsoft.com/office/drawing/2014/main" id="{6084D490-B483-B74D-9117-64E309A5A8FB}"/>
              </a:ext>
            </a:extLst>
          </p:cNvPr>
          <p:cNvSpPr>
            <a:spLocks noGrp="1"/>
          </p:cNvSpPr>
          <p:nvPr>
            <p:ph type="sldNum" sz="quarter" idx="4"/>
          </p:nvPr>
        </p:nvSpPr>
        <p:spPr>
          <a:xfrm>
            <a:off x="9195148" y="6402222"/>
            <a:ext cx="2743200" cy="366183"/>
          </a:xfrm>
          <a:prstGeom prst="rect">
            <a:avLst/>
          </a:prstGeom>
        </p:spPr>
        <p:txBody>
          <a:bodyPr vert="horz" lIns="91440" tIns="45720" rIns="91440" bIns="45720" rtlCol="0" anchor="ctr"/>
          <a:lstStyle>
            <a:lvl1pPr algn="r">
              <a:defRPr sz="1000">
                <a:solidFill>
                  <a:schemeClr val="tx1"/>
                </a:solidFill>
              </a:defRPr>
            </a:lvl1pPr>
          </a:lstStyle>
          <a:p>
            <a:fld id="{A818769F-49A9-F04E-A4FE-51B7C0E79E9E}" type="slidenum">
              <a:rPr lang="en-US" smtClean="0"/>
              <a:pPr/>
              <a:t>‹#›</a:t>
            </a:fld>
            <a:endParaRPr lang="en-US" dirty="0"/>
          </a:p>
        </p:txBody>
      </p:sp>
      <p:sp>
        <p:nvSpPr>
          <p:cNvPr id="2" name="Footer Placeholder 1">
            <a:extLst>
              <a:ext uri="{FF2B5EF4-FFF2-40B4-BE49-F238E27FC236}">
                <a16:creationId xmlns:a16="http://schemas.microsoft.com/office/drawing/2014/main" id="{1E5681BC-BB77-0A47-ABFA-AA65FE764A1E}"/>
              </a:ext>
            </a:extLst>
          </p:cNvPr>
          <p:cNvSpPr>
            <a:spLocks noGrp="1"/>
          </p:cNvSpPr>
          <p:nvPr>
            <p:ph type="ftr" sz="quarter" idx="18"/>
          </p:nvPr>
        </p:nvSpPr>
        <p:spPr/>
        <p:txBody>
          <a:bodyPr/>
          <a:lstStyle/>
          <a:p>
            <a:r>
              <a:rPr lang="en-US" dirty="0">
                <a:latin typeface="Speedee" charset="0"/>
                <a:ea typeface="Speedee" charset="0"/>
                <a:cs typeface="Speedee" charset="0"/>
              </a:rPr>
              <a:t>© McDonald’s 2018 — Confidential</a:t>
            </a:r>
            <a:endParaRPr lang="en-US" dirty="0"/>
          </a:p>
        </p:txBody>
      </p:sp>
      <p:sp>
        <p:nvSpPr>
          <p:cNvPr id="4" name="Picture Placeholder 3">
            <a:extLst>
              <a:ext uri="{FF2B5EF4-FFF2-40B4-BE49-F238E27FC236}">
                <a16:creationId xmlns:a16="http://schemas.microsoft.com/office/drawing/2014/main" id="{8538E536-620C-FB4E-BDC8-14F4B204ED7C}"/>
              </a:ext>
            </a:extLst>
          </p:cNvPr>
          <p:cNvSpPr>
            <a:spLocks noGrp="1"/>
          </p:cNvSpPr>
          <p:nvPr>
            <p:ph type="pic" sz="quarter" idx="19"/>
          </p:nvPr>
        </p:nvSpPr>
        <p:spPr>
          <a:xfrm>
            <a:off x="4437888" y="2048256"/>
            <a:ext cx="2243328" cy="2718816"/>
          </a:xfrm>
          <a:prstGeom prst="rect">
            <a:avLst/>
          </a:prstGeom>
          <a:solidFill>
            <a:schemeClr val="accent5"/>
          </a:solidFill>
        </p:spPr>
        <p:txBody>
          <a:bodyPr anchor="t"/>
          <a:lstStyle>
            <a:lvl1pPr marL="0" indent="0" algn="ctr">
              <a:buNone/>
              <a:defRPr sz="1600"/>
            </a:lvl1pPr>
          </a:lstStyle>
          <a:p>
            <a:r>
              <a:rPr lang="en-US" dirty="0"/>
              <a:t>Click icon to add picture</a:t>
            </a:r>
          </a:p>
        </p:txBody>
      </p:sp>
      <p:sp>
        <p:nvSpPr>
          <p:cNvPr id="19" name="Picture Placeholder 3">
            <a:extLst>
              <a:ext uri="{FF2B5EF4-FFF2-40B4-BE49-F238E27FC236}">
                <a16:creationId xmlns:a16="http://schemas.microsoft.com/office/drawing/2014/main" id="{2CF4DC5E-81BF-DF4B-8B3E-BE229215FE3B}"/>
              </a:ext>
            </a:extLst>
          </p:cNvPr>
          <p:cNvSpPr>
            <a:spLocks noGrp="1"/>
          </p:cNvSpPr>
          <p:nvPr>
            <p:ph type="pic" sz="quarter" idx="20"/>
          </p:nvPr>
        </p:nvSpPr>
        <p:spPr>
          <a:xfrm>
            <a:off x="6925056" y="2069592"/>
            <a:ext cx="2243328" cy="2718816"/>
          </a:xfrm>
          <a:prstGeom prst="rect">
            <a:avLst/>
          </a:prstGeom>
          <a:solidFill>
            <a:schemeClr val="accent5"/>
          </a:solidFill>
        </p:spPr>
        <p:txBody>
          <a:bodyPr anchor="t"/>
          <a:lstStyle>
            <a:lvl1pPr marL="0" indent="0" algn="ctr">
              <a:buNone/>
              <a:defRPr sz="1600"/>
            </a:lvl1pPr>
          </a:lstStyle>
          <a:p>
            <a:r>
              <a:rPr lang="en-US" dirty="0"/>
              <a:t>Click icon to add picture</a:t>
            </a:r>
          </a:p>
        </p:txBody>
      </p:sp>
      <p:sp>
        <p:nvSpPr>
          <p:cNvPr id="20" name="Picture Placeholder 3">
            <a:extLst>
              <a:ext uri="{FF2B5EF4-FFF2-40B4-BE49-F238E27FC236}">
                <a16:creationId xmlns:a16="http://schemas.microsoft.com/office/drawing/2014/main" id="{63DD0C21-029E-624E-8C00-771A6A915BF6}"/>
              </a:ext>
            </a:extLst>
          </p:cNvPr>
          <p:cNvSpPr>
            <a:spLocks noGrp="1"/>
          </p:cNvSpPr>
          <p:nvPr>
            <p:ph type="pic" sz="quarter" idx="21"/>
          </p:nvPr>
        </p:nvSpPr>
        <p:spPr>
          <a:xfrm>
            <a:off x="9412224" y="2048256"/>
            <a:ext cx="2243328" cy="2718816"/>
          </a:xfrm>
          <a:prstGeom prst="rect">
            <a:avLst/>
          </a:prstGeom>
          <a:solidFill>
            <a:schemeClr val="accent5"/>
          </a:solidFill>
        </p:spPr>
        <p:txBody>
          <a:bodyPr anchor="t"/>
          <a:lstStyle>
            <a:lvl1pPr marL="0" indent="0" algn="ctr">
              <a:buNone/>
              <a:defRPr sz="1600"/>
            </a:lvl1pPr>
          </a:lstStyle>
          <a:p>
            <a:r>
              <a:rPr lang="en-US" dirty="0"/>
              <a:t>Click icon to add picture</a:t>
            </a:r>
          </a:p>
        </p:txBody>
      </p:sp>
      <p:pic>
        <p:nvPicPr>
          <p:cNvPr id="17" name="Picture 16">
            <a:extLst>
              <a:ext uri="{FF2B5EF4-FFF2-40B4-BE49-F238E27FC236}">
                <a16:creationId xmlns:a16="http://schemas.microsoft.com/office/drawing/2014/main" id="{9EC8BEA9-5376-0347-9464-D82C2751F4D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417119" y="1608904"/>
            <a:ext cx="284868" cy="280856"/>
          </a:xfrm>
          <a:prstGeom prst="rect">
            <a:avLst/>
          </a:prstGeom>
        </p:spPr>
      </p:pic>
      <p:pic>
        <p:nvPicPr>
          <p:cNvPr id="23" name="Picture 22">
            <a:extLst>
              <a:ext uri="{FF2B5EF4-FFF2-40B4-BE49-F238E27FC236}">
                <a16:creationId xmlns:a16="http://schemas.microsoft.com/office/drawing/2014/main" id="{B9921340-3945-E747-8D33-D597A091142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904286" y="1608904"/>
            <a:ext cx="284868" cy="280856"/>
          </a:xfrm>
          <a:prstGeom prst="rect">
            <a:avLst/>
          </a:prstGeom>
        </p:spPr>
      </p:pic>
      <p:pic>
        <p:nvPicPr>
          <p:cNvPr id="24" name="Picture 23">
            <a:extLst>
              <a:ext uri="{FF2B5EF4-FFF2-40B4-BE49-F238E27FC236}">
                <a16:creationId xmlns:a16="http://schemas.microsoft.com/office/drawing/2014/main" id="{13424CEE-8A66-574B-B992-02464DAF76B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320049" y="1527745"/>
            <a:ext cx="427681" cy="372751"/>
          </a:xfrm>
          <a:prstGeom prst="rect">
            <a:avLst/>
          </a:prstGeom>
        </p:spPr>
      </p:pic>
    </p:spTree>
    <p:extLst>
      <p:ext uri="{BB962C8B-B14F-4D97-AF65-F5344CB8AC3E}">
        <p14:creationId xmlns:p14="http://schemas.microsoft.com/office/powerpoint/2010/main" val="959811374"/>
      </p:ext>
    </p:extLst>
  </p:cSld>
  <p:clrMapOvr>
    <a:masterClrMapping/>
  </p:clrMapOvr>
  <p:extLst>
    <p:ext uri="{DCECCB84-F9BA-43D5-87BE-67443E8EF086}">
      <p15:sldGuideLst xmlns:p15="http://schemas.microsoft.com/office/powerpoint/2012/main">
        <p15:guide id="1" orient="horz" pos="141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oleObject" Target="../embeddings/oleObject1.bin"/><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28"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vmlDrawing" Target="../drawings/vmlDrawing1.vml"/><Relationship Id="rId27" Type="http://schemas.openxmlformats.org/officeDocument/2006/relationships/image" Target="../media/image1.emf"/></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242.xml"/><Relationship Id="rId3" Type="http://schemas.openxmlformats.org/officeDocument/2006/relationships/slideLayout" Target="../slideLayouts/slideLayout237.xml"/><Relationship Id="rId7" Type="http://schemas.openxmlformats.org/officeDocument/2006/relationships/slideLayout" Target="../slideLayouts/slideLayout241.xml"/><Relationship Id="rId2" Type="http://schemas.openxmlformats.org/officeDocument/2006/relationships/slideLayout" Target="../slideLayouts/slideLayout236.xml"/><Relationship Id="rId1" Type="http://schemas.openxmlformats.org/officeDocument/2006/relationships/slideLayout" Target="../slideLayouts/slideLayout235.xml"/><Relationship Id="rId6" Type="http://schemas.openxmlformats.org/officeDocument/2006/relationships/slideLayout" Target="../slideLayouts/slideLayout240.xml"/><Relationship Id="rId11" Type="http://schemas.openxmlformats.org/officeDocument/2006/relationships/theme" Target="../theme/theme10.xml"/><Relationship Id="rId5" Type="http://schemas.openxmlformats.org/officeDocument/2006/relationships/slideLayout" Target="../slideLayouts/slideLayout239.xml"/><Relationship Id="rId10" Type="http://schemas.openxmlformats.org/officeDocument/2006/relationships/slideLayout" Target="../slideLayouts/slideLayout244.xml"/><Relationship Id="rId4" Type="http://schemas.openxmlformats.org/officeDocument/2006/relationships/slideLayout" Target="../slideLayouts/slideLayout238.xml"/><Relationship Id="rId9" Type="http://schemas.openxmlformats.org/officeDocument/2006/relationships/slideLayout" Target="../slideLayouts/slideLayout24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theme" Target="../theme/theme2.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33" Type="http://schemas.openxmlformats.org/officeDocument/2006/relationships/image" Target="../media/image10.png"/><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tags" Target="../tags/tag17.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32" Type="http://schemas.openxmlformats.org/officeDocument/2006/relationships/image" Target="../media/image1.emf"/><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tags" Target="../tags/tag16.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31" Type="http://schemas.openxmlformats.org/officeDocument/2006/relationships/oleObject" Target="../embeddings/oleObject2.bin"/><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vmlDrawing" Target="../drawings/vmlDrawing2.vml"/><Relationship Id="rId30" Type="http://schemas.openxmlformats.org/officeDocument/2006/relationships/tags" Target="../tags/tag18.xml"/><Relationship Id="rId8"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theme" Target="../theme/theme3.xml"/><Relationship Id="rId3" Type="http://schemas.openxmlformats.org/officeDocument/2006/relationships/slideLayout" Target="../slideLayouts/slideLayout48.xml"/><Relationship Id="rId21" Type="http://schemas.openxmlformats.org/officeDocument/2006/relationships/tags" Target="../tags/tag42.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5" Type="http://schemas.openxmlformats.org/officeDocument/2006/relationships/image" Target="../media/image2.png"/><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tags" Target="../tags/tag41.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24" Type="http://schemas.openxmlformats.org/officeDocument/2006/relationships/image" Target="../media/image1.emf"/><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oleObject" Target="../embeddings/oleObject4.bin"/><Relationship Id="rId10" Type="http://schemas.openxmlformats.org/officeDocument/2006/relationships/slideLayout" Target="../slideLayouts/slideLayout55.xml"/><Relationship Id="rId19" Type="http://schemas.openxmlformats.org/officeDocument/2006/relationships/vmlDrawing" Target="../drawings/vmlDrawing4.v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tags" Target="../tags/tag43.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slideLayout" Target="../slideLayouts/slideLayout88.xml"/><Relationship Id="rId39" Type="http://schemas.openxmlformats.org/officeDocument/2006/relationships/slideLayout" Target="../slideLayouts/slideLayout101.xml"/><Relationship Id="rId21" Type="http://schemas.openxmlformats.org/officeDocument/2006/relationships/slideLayout" Target="../slideLayouts/slideLayout83.xml"/><Relationship Id="rId34" Type="http://schemas.openxmlformats.org/officeDocument/2006/relationships/slideLayout" Target="../slideLayouts/slideLayout96.xml"/><Relationship Id="rId42" Type="http://schemas.openxmlformats.org/officeDocument/2006/relationships/slideLayout" Target="../slideLayouts/slideLayout104.xml"/><Relationship Id="rId47" Type="http://schemas.openxmlformats.org/officeDocument/2006/relationships/slideLayout" Target="../slideLayouts/slideLayout109.xml"/><Relationship Id="rId50" Type="http://schemas.openxmlformats.org/officeDocument/2006/relationships/slideLayout" Target="../slideLayouts/slideLayout112.xml"/><Relationship Id="rId55" Type="http://schemas.openxmlformats.org/officeDocument/2006/relationships/slideLayout" Target="../slideLayouts/slideLayout117.xml"/><Relationship Id="rId63" Type="http://schemas.openxmlformats.org/officeDocument/2006/relationships/image" Target="../media/image1.emf"/><Relationship Id="rId7" Type="http://schemas.openxmlformats.org/officeDocument/2006/relationships/slideLayout" Target="../slideLayouts/slideLayout6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9" Type="http://schemas.openxmlformats.org/officeDocument/2006/relationships/slideLayout" Target="../slideLayouts/slideLayout91.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32" Type="http://schemas.openxmlformats.org/officeDocument/2006/relationships/slideLayout" Target="../slideLayouts/slideLayout94.xml"/><Relationship Id="rId37" Type="http://schemas.openxmlformats.org/officeDocument/2006/relationships/slideLayout" Target="../slideLayouts/slideLayout99.xml"/><Relationship Id="rId40" Type="http://schemas.openxmlformats.org/officeDocument/2006/relationships/slideLayout" Target="../slideLayouts/slideLayout102.xml"/><Relationship Id="rId45" Type="http://schemas.openxmlformats.org/officeDocument/2006/relationships/slideLayout" Target="../slideLayouts/slideLayout107.xml"/><Relationship Id="rId53" Type="http://schemas.openxmlformats.org/officeDocument/2006/relationships/slideLayout" Target="../slideLayouts/slideLayout115.xml"/><Relationship Id="rId58" Type="http://schemas.openxmlformats.org/officeDocument/2006/relationships/slideLayout" Target="../slideLayouts/slideLayout120.xml"/><Relationship Id="rId5" Type="http://schemas.openxmlformats.org/officeDocument/2006/relationships/slideLayout" Target="../slideLayouts/slideLayout67.xml"/><Relationship Id="rId61" Type="http://schemas.openxmlformats.org/officeDocument/2006/relationships/tags" Target="../tags/tag55.xml"/><Relationship Id="rId19" Type="http://schemas.openxmlformats.org/officeDocument/2006/relationships/slideLayout" Target="../slideLayouts/slideLayout81.xml"/><Relationship Id="rId14" Type="http://schemas.openxmlformats.org/officeDocument/2006/relationships/slideLayout" Target="../slideLayouts/slideLayout76.xml"/><Relationship Id="rId22" Type="http://schemas.openxmlformats.org/officeDocument/2006/relationships/slideLayout" Target="../slideLayouts/slideLayout84.xml"/><Relationship Id="rId27" Type="http://schemas.openxmlformats.org/officeDocument/2006/relationships/slideLayout" Target="../slideLayouts/slideLayout89.xml"/><Relationship Id="rId30" Type="http://schemas.openxmlformats.org/officeDocument/2006/relationships/slideLayout" Target="../slideLayouts/slideLayout92.xml"/><Relationship Id="rId35" Type="http://schemas.openxmlformats.org/officeDocument/2006/relationships/slideLayout" Target="../slideLayouts/slideLayout97.xml"/><Relationship Id="rId43" Type="http://schemas.openxmlformats.org/officeDocument/2006/relationships/slideLayout" Target="../slideLayouts/slideLayout105.xml"/><Relationship Id="rId48" Type="http://schemas.openxmlformats.org/officeDocument/2006/relationships/slideLayout" Target="../slideLayouts/slideLayout110.xml"/><Relationship Id="rId56" Type="http://schemas.openxmlformats.org/officeDocument/2006/relationships/slideLayout" Target="../slideLayouts/slideLayout118.xml"/><Relationship Id="rId8" Type="http://schemas.openxmlformats.org/officeDocument/2006/relationships/slideLayout" Target="../slideLayouts/slideLayout70.xml"/><Relationship Id="rId51" Type="http://schemas.openxmlformats.org/officeDocument/2006/relationships/slideLayout" Target="../slideLayouts/slideLayout113.xml"/><Relationship Id="rId3" Type="http://schemas.openxmlformats.org/officeDocument/2006/relationships/slideLayout" Target="../slideLayouts/slideLayout65.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slideLayout" Target="../slideLayouts/slideLayout87.xml"/><Relationship Id="rId33" Type="http://schemas.openxmlformats.org/officeDocument/2006/relationships/slideLayout" Target="../slideLayouts/slideLayout95.xml"/><Relationship Id="rId38" Type="http://schemas.openxmlformats.org/officeDocument/2006/relationships/slideLayout" Target="../slideLayouts/slideLayout100.xml"/><Relationship Id="rId46" Type="http://schemas.openxmlformats.org/officeDocument/2006/relationships/slideLayout" Target="../slideLayouts/slideLayout108.xml"/><Relationship Id="rId59" Type="http://schemas.openxmlformats.org/officeDocument/2006/relationships/theme" Target="../theme/theme4.xml"/><Relationship Id="rId20" Type="http://schemas.openxmlformats.org/officeDocument/2006/relationships/slideLayout" Target="../slideLayouts/slideLayout82.xml"/><Relationship Id="rId41" Type="http://schemas.openxmlformats.org/officeDocument/2006/relationships/slideLayout" Target="../slideLayouts/slideLayout103.xml"/><Relationship Id="rId54" Type="http://schemas.openxmlformats.org/officeDocument/2006/relationships/slideLayout" Target="../slideLayouts/slideLayout116.xml"/><Relationship Id="rId62" Type="http://schemas.openxmlformats.org/officeDocument/2006/relationships/oleObject" Target="../embeddings/oleObject5.bin"/><Relationship Id="rId1" Type="http://schemas.openxmlformats.org/officeDocument/2006/relationships/slideLayout" Target="../slideLayouts/slideLayout63.xml"/><Relationship Id="rId6" Type="http://schemas.openxmlformats.org/officeDocument/2006/relationships/slideLayout" Target="../slideLayouts/slideLayout68.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28" Type="http://schemas.openxmlformats.org/officeDocument/2006/relationships/slideLayout" Target="../slideLayouts/slideLayout90.xml"/><Relationship Id="rId36" Type="http://schemas.openxmlformats.org/officeDocument/2006/relationships/slideLayout" Target="../slideLayouts/slideLayout98.xml"/><Relationship Id="rId49" Type="http://schemas.openxmlformats.org/officeDocument/2006/relationships/slideLayout" Target="../slideLayouts/slideLayout111.xml"/><Relationship Id="rId57" Type="http://schemas.openxmlformats.org/officeDocument/2006/relationships/slideLayout" Target="../slideLayouts/slideLayout119.xml"/><Relationship Id="rId10" Type="http://schemas.openxmlformats.org/officeDocument/2006/relationships/slideLayout" Target="../slideLayouts/slideLayout72.xml"/><Relationship Id="rId31" Type="http://schemas.openxmlformats.org/officeDocument/2006/relationships/slideLayout" Target="../slideLayouts/slideLayout93.xml"/><Relationship Id="rId44" Type="http://schemas.openxmlformats.org/officeDocument/2006/relationships/slideLayout" Target="../slideLayouts/slideLayout106.xml"/><Relationship Id="rId52" Type="http://schemas.openxmlformats.org/officeDocument/2006/relationships/slideLayout" Target="../slideLayouts/slideLayout114.xml"/><Relationship Id="rId60" Type="http://schemas.openxmlformats.org/officeDocument/2006/relationships/vmlDrawing" Target="../drawings/vmlDrawing5.vml"/><Relationship Id="rId4" Type="http://schemas.openxmlformats.org/officeDocument/2006/relationships/slideLayout" Target="../slideLayouts/slideLayout66.xml"/><Relationship Id="rId9" Type="http://schemas.openxmlformats.org/officeDocument/2006/relationships/slideLayout" Target="../slideLayouts/slideLayout7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slideLayout" Target="../slideLayouts/slideLayout133.xml"/><Relationship Id="rId18" Type="http://schemas.openxmlformats.org/officeDocument/2006/relationships/tags" Target="../tags/tag57.xml"/><Relationship Id="rId3" Type="http://schemas.openxmlformats.org/officeDocument/2006/relationships/slideLayout" Target="../slideLayouts/slideLayout123.xml"/><Relationship Id="rId21" Type="http://schemas.openxmlformats.org/officeDocument/2006/relationships/image" Target="../media/image1.emf"/><Relationship Id="rId7" Type="http://schemas.openxmlformats.org/officeDocument/2006/relationships/slideLayout" Target="../slideLayouts/slideLayout127.xml"/><Relationship Id="rId12" Type="http://schemas.openxmlformats.org/officeDocument/2006/relationships/slideLayout" Target="../slideLayouts/slideLayout132.xml"/><Relationship Id="rId17" Type="http://schemas.openxmlformats.org/officeDocument/2006/relationships/tags" Target="../tags/tag56.xml"/><Relationship Id="rId2" Type="http://schemas.openxmlformats.org/officeDocument/2006/relationships/slideLayout" Target="../slideLayouts/slideLayout122.xml"/><Relationship Id="rId16" Type="http://schemas.openxmlformats.org/officeDocument/2006/relationships/vmlDrawing" Target="../drawings/vmlDrawing6.vml"/><Relationship Id="rId20" Type="http://schemas.openxmlformats.org/officeDocument/2006/relationships/oleObject" Target="../embeddings/oleObject6.bin"/><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5" Type="http://schemas.openxmlformats.org/officeDocument/2006/relationships/theme" Target="../theme/theme5.xml"/><Relationship Id="rId10" Type="http://schemas.openxmlformats.org/officeDocument/2006/relationships/slideLayout" Target="../slideLayouts/slideLayout130.xml"/><Relationship Id="rId19" Type="http://schemas.openxmlformats.org/officeDocument/2006/relationships/tags" Target="../tags/tag58.xml"/><Relationship Id="rId4" Type="http://schemas.openxmlformats.org/officeDocument/2006/relationships/slideLayout" Target="../slideLayouts/slideLayout124.xml"/><Relationship Id="rId9" Type="http://schemas.openxmlformats.org/officeDocument/2006/relationships/slideLayout" Target="../slideLayouts/slideLayout129.xml"/><Relationship Id="rId14" Type="http://schemas.openxmlformats.org/officeDocument/2006/relationships/slideLayout" Target="../slideLayouts/slideLayout134.xml"/><Relationship Id="rId22"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42.xml"/><Relationship Id="rId13" Type="http://schemas.openxmlformats.org/officeDocument/2006/relationships/slideLayout" Target="../slideLayouts/slideLayout147.xml"/><Relationship Id="rId18" Type="http://schemas.openxmlformats.org/officeDocument/2006/relationships/slideLayout" Target="../slideLayouts/slideLayout152.xml"/><Relationship Id="rId26" Type="http://schemas.openxmlformats.org/officeDocument/2006/relationships/tags" Target="../tags/tag71.xml"/><Relationship Id="rId3" Type="http://schemas.openxmlformats.org/officeDocument/2006/relationships/slideLayout" Target="../slideLayouts/slideLayout137.xml"/><Relationship Id="rId21" Type="http://schemas.openxmlformats.org/officeDocument/2006/relationships/slideLayout" Target="../slideLayouts/slideLayout155.xml"/><Relationship Id="rId7" Type="http://schemas.openxmlformats.org/officeDocument/2006/relationships/slideLayout" Target="../slideLayouts/slideLayout141.xml"/><Relationship Id="rId12" Type="http://schemas.openxmlformats.org/officeDocument/2006/relationships/slideLayout" Target="../slideLayouts/slideLayout146.xml"/><Relationship Id="rId17" Type="http://schemas.openxmlformats.org/officeDocument/2006/relationships/slideLayout" Target="../slideLayouts/slideLayout151.xml"/><Relationship Id="rId25" Type="http://schemas.openxmlformats.org/officeDocument/2006/relationships/tags" Target="../tags/tag70.xml"/><Relationship Id="rId2" Type="http://schemas.openxmlformats.org/officeDocument/2006/relationships/slideLayout" Target="../slideLayouts/slideLayout136.xml"/><Relationship Id="rId16" Type="http://schemas.openxmlformats.org/officeDocument/2006/relationships/slideLayout" Target="../slideLayouts/slideLayout150.xml"/><Relationship Id="rId20" Type="http://schemas.openxmlformats.org/officeDocument/2006/relationships/slideLayout" Target="../slideLayouts/slideLayout154.xml"/><Relationship Id="rId29" Type="http://schemas.openxmlformats.org/officeDocument/2006/relationships/image" Target="../media/image46.emf"/><Relationship Id="rId1" Type="http://schemas.openxmlformats.org/officeDocument/2006/relationships/slideLayout" Target="../slideLayouts/slideLayout135.xml"/><Relationship Id="rId6" Type="http://schemas.openxmlformats.org/officeDocument/2006/relationships/slideLayout" Target="../slideLayouts/slideLayout140.xml"/><Relationship Id="rId11" Type="http://schemas.openxmlformats.org/officeDocument/2006/relationships/slideLayout" Target="../slideLayouts/slideLayout145.xml"/><Relationship Id="rId24" Type="http://schemas.openxmlformats.org/officeDocument/2006/relationships/vmlDrawing" Target="../drawings/vmlDrawing7.vml"/><Relationship Id="rId5" Type="http://schemas.openxmlformats.org/officeDocument/2006/relationships/slideLayout" Target="../slideLayouts/slideLayout139.xml"/><Relationship Id="rId15" Type="http://schemas.openxmlformats.org/officeDocument/2006/relationships/slideLayout" Target="../slideLayouts/slideLayout149.xml"/><Relationship Id="rId23" Type="http://schemas.openxmlformats.org/officeDocument/2006/relationships/theme" Target="../theme/theme6.xml"/><Relationship Id="rId28" Type="http://schemas.openxmlformats.org/officeDocument/2006/relationships/oleObject" Target="../embeddings/oleObject7.bin"/><Relationship Id="rId10" Type="http://schemas.openxmlformats.org/officeDocument/2006/relationships/slideLayout" Target="../slideLayouts/slideLayout144.xml"/><Relationship Id="rId19" Type="http://schemas.openxmlformats.org/officeDocument/2006/relationships/slideLayout" Target="../slideLayouts/slideLayout153.xml"/><Relationship Id="rId4" Type="http://schemas.openxmlformats.org/officeDocument/2006/relationships/slideLayout" Target="../slideLayouts/slideLayout138.xml"/><Relationship Id="rId9" Type="http://schemas.openxmlformats.org/officeDocument/2006/relationships/slideLayout" Target="../slideLayouts/slideLayout143.xml"/><Relationship Id="rId14" Type="http://schemas.openxmlformats.org/officeDocument/2006/relationships/slideLayout" Target="../slideLayouts/slideLayout148.xml"/><Relationship Id="rId22" Type="http://schemas.openxmlformats.org/officeDocument/2006/relationships/slideLayout" Target="../slideLayouts/slideLayout156.xml"/><Relationship Id="rId27" Type="http://schemas.openxmlformats.org/officeDocument/2006/relationships/tags" Target="../tags/tag72.xml"/><Relationship Id="rId30" Type="http://schemas.openxmlformats.org/officeDocument/2006/relationships/image" Target="../media/image10.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ags" Target="../tags/tag9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tags" Target="../tags/tag93.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vmlDrawing" Target="../drawings/vmlDrawing8.vml"/><Relationship Id="rId5" Type="http://schemas.openxmlformats.org/officeDocument/2006/relationships/slideLayout" Target="../slideLayouts/slideLayout161.xml"/><Relationship Id="rId15" Type="http://schemas.openxmlformats.org/officeDocument/2006/relationships/image" Target="../media/image56.emf"/><Relationship Id="rId10" Type="http://schemas.openxmlformats.org/officeDocument/2006/relationships/theme" Target="../theme/theme7.xml"/><Relationship Id="rId4" Type="http://schemas.openxmlformats.org/officeDocument/2006/relationships/slideLayout" Target="../slideLayouts/slideLayout160.xml"/><Relationship Id="rId9" Type="http://schemas.openxmlformats.org/officeDocument/2006/relationships/slideLayout" Target="../slideLayouts/slideLayout165.xml"/><Relationship Id="rId14" Type="http://schemas.openxmlformats.org/officeDocument/2006/relationships/oleObject" Target="../embeddings/oleObject8.bin"/></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73.xml"/><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8.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s>
</file>

<file path=ppt/slideMasters/_rels/slideMaster9.xml.rels><?xml version="1.0" encoding="UTF-8" standalone="yes"?>
<Relationships xmlns="http://schemas.openxmlformats.org/package/2006/relationships"><Relationship Id="rId13" Type="http://schemas.openxmlformats.org/officeDocument/2006/relationships/slideLayout" Target="../slideLayouts/slideLayout189.xml"/><Relationship Id="rId18" Type="http://schemas.openxmlformats.org/officeDocument/2006/relationships/slideLayout" Target="../slideLayouts/slideLayout194.xml"/><Relationship Id="rId26" Type="http://schemas.openxmlformats.org/officeDocument/2006/relationships/slideLayout" Target="../slideLayouts/slideLayout202.xml"/><Relationship Id="rId39" Type="http://schemas.openxmlformats.org/officeDocument/2006/relationships/slideLayout" Target="../slideLayouts/slideLayout215.xml"/><Relationship Id="rId21" Type="http://schemas.openxmlformats.org/officeDocument/2006/relationships/slideLayout" Target="../slideLayouts/slideLayout197.xml"/><Relationship Id="rId34" Type="http://schemas.openxmlformats.org/officeDocument/2006/relationships/slideLayout" Target="../slideLayouts/slideLayout210.xml"/><Relationship Id="rId42" Type="http://schemas.openxmlformats.org/officeDocument/2006/relationships/slideLayout" Target="../slideLayouts/slideLayout218.xml"/><Relationship Id="rId47" Type="http://schemas.openxmlformats.org/officeDocument/2006/relationships/slideLayout" Target="../slideLayouts/slideLayout223.xml"/><Relationship Id="rId50" Type="http://schemas.openxmlformats.org/officeDocument/2006/relationships/slideLayout" Target="../slideLayouts/slideLayout226.xml"/><Relationship Id="rId55" Type="http://schemas.openxmlformats.org/officeDocument/2006/relationships/slideLayout" Target="../slideLayouts/slideLayout231.xml"/><Relationship Id="rId7" Type="http://schemas.openxmlformats.org/officeDocument/2006/relationships/slideLayout" Target="../slideLayouts/slideLayout183.xml"/><Relationship Id="rId2" Type="http://schemas.openxmlformats.org/officeDocument/2006/relationships/slideLayout" Target="../slideLayouts/slideLayout178.xml"/><Relationship Id="rId16" Type="http://schemas.openxmlformats.org/officeDocument/2006/relationships/slideLayout" Target="../slideLayouts/slideLayout192.xml"/><Relationship Id="rId29" Type="http://schemas.openxmlformats.org/officeDocument/2006/relationships/slideLayout" Target="../slideLayouts/slideLayout205.xml"/><Relationship Id="rId11" Type="http://schemas.openxmlformats.org/officeDocument/2006/relationships/slideLayout" Target="../slideLayouts/slideLayout187.xml"/><Relationship Id="rId24" Type="http://schemas.openxmlformats.org/officeDocument/2006/relationships/slideLayout" Target="../slideLayouts/slideLayout200.xml"/><Relationship Id="rId32" Type="http://schemas.openxmlformats.org/officeDocument/2006/relationships/slideLayout" Target="../slideLayouts/slideLayout208.xml"/><Relationship Id="rId37" Type="http://schemas.openxmlformats.org/officeDocument/2006/relationships/slideLayout" Target="../slideLayouts/slideLayout213.xml"/><Relationship Id="rId40" Type="http://schemas.openxmlformats.org/officeDocument/2006/relationships/slideLayout" Target="../slideLayouts/slideLayout216.xml"/><Relationship Id="rId45" Type="http://schemas.openxmlformats.org/officeDocument/2006/relationships/slideLayout" Target="../slideLayouts/slideLayout221.xml"/><Relationship Id="rId53" Type="http://schemas.openxmlformats.org/officeDocument/2006/relationships/slideLayout" Target="../slideLayouts/slideLayout229.xml"/><Relationship Id="rId58" Type="http://schemas.openxmlformats.org/officeDocument/2006/relationships/slideLayout" Target="../slideLayouts/slideLayout234.xml"/><Relationship Id="rId5" Type="http://schemas.openxmlformats.org/officeDocument/2006/relationships/slideLayout" Target="../slideLayouts/slideLayout181.xml"/><Relationship Id="rId19" Type="http://schemas.openxmlformats.org/officeDocument/2006/relationships/slideLayout" Target="../slideLayouts/slideLayout195.xml"/><Relationship Id="rId4" Type="http://schemas.openxmlformats.org/officeDocument/2006/relationships/slideLayout" Target="../slideLayouts/slideLayout180.xml"/><Relationship Id="rId9" Type="http://schemas.openxmlformats.org/officeDocument/2006/relationships/slideLayout" Target="../slideLayouts/slideLayout185.xml"/><Relationship Id="rId14" Type="http://schemas.openxmlformats.org/officeDocument/2006/relationships/slideLayout" Target="../slideLayouts/slideLayout190.xml"/><Relationship Id="rId22" Type="http://schemas.openxmlformats.org/officeDocument/2006/relationships/slideLayout" Target="../slideLayouts/slideLayout198.xml"/><Relationship Id="rId27" Type="http://schemas.openxmlformats.org/officeDocument/2006/relationships/slideLayout" Target="../slideLayouts/slideLayout203.xml"/><Relationship Id="rId30" Type="http://schemas.openxmlformats.org/officeDocument/2006/relationships/slideLayout" Target="../slideLayouts/slideLayout206.xml"/><Relationship Id="rId35" Type="http://schemas.openxmlformats.org/officeDocument/2006/relationships/slideLayout" Target="../slideLayouts/slideLayout211.xml"/><Relationship Id="rId43" Type="http://schemas.openxmlformats.org/officeDocument/2006/relationships/slideLayout" Target="../slideLayouts/slideLayout219.xml"/><Relationship Id="rId48" Type="http://schemas.openxmlformats.org/officeDocument/2006/relationships/slideLayout" Target="../slideLayouts/slideLayout224.xml"/><Relationship Id="rId56" Type="http://schemas.openxmlformats.org/officeDocument/2006/relationships/slideLayout" Target="../slideLayouts/slideLayout232.xml"/><Relationship Id="rId8" Type="http://schemas.openxmlformats.org/officeDocument/2006/relationships/slideLayout" Target="../slideLayouts/slideLayout184.xml"/><Relationship Id="rId51" Type="http://schemas.openxmlformats.org/officeDocument/2006/relationships/slideLayout" Target="../slideLayouts/slideLayout227.xml"/><Relationship Id="rId3" Type="http://schemas.openxmlformats.org/officeDocument/2006/relationships/slideLayout" Target="../slideLayouts/slideLayout179.xml"/><Relationship Id="rId12" Type="http://schemas.openxmlformats.org/officeDocument/2006/relationships/slideLayout" Target="../slideLayouts/slideLayout188.xml"/><Relationship Id="rId17" Type="http://schemas.openxmlformats.org/officeDocument/2006/relationships/slideLayout" Target="../slideLayouts/slideLayout193.xml"/><Relationship Id="rId25" Type="http://schemas.openxmlformats.org/officeDocument/2006/relationships/slideLayout" Target="../slideLayouts/slideLayout201.xml"/><Relationship Id="rId33" Type="http://schemas.openxmlformats.org/officeDocument/2006/relationships/slideLayout" Target="../slideLayouts/slideLayout209.xml"/><Relationship Id="rId38" Type="http://schemas.openxmlformats.org/officeDocument/2006/relationships/slideLayout" Target="../slideLayouts/slideLayout214.xml"/><Relationship Id="rId46" Type="http://schemas.openxmlformats.org/officeDocument/2006/relationships/slideLayout" Target="../slideLayouts/slideLayout222.xml"/><Relationship Id="rId59" Type="http://schemas.openxmlformats.org/officeDocument/2006/relationships/theme" Target="../theme/theme9.xml"/><Relationship Id="rId20" Type="http://schemas.openxmlformats.org/officeDocument/2006/relationships/slideLayout" Target="../slideLayouts/slideLayout196.xml"/><Relationship Id="rId41" Type="http://schemas.openxmlformats.org/officeDocument/2006/relationships/slideLayout" Target="../slideLayouts/slideLayout217.xml"/><Relationship Id="rId54" Type="http://schemas.openxmlformats.org/officeDocument/2006/relationships/slideLayout" Target="../slideLayouts/slideLayout230.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5" Type="http://schemas.openxmlformats.org/officeDocument/2006/relationships/slideLayout" Target="../slideLayouts/slideLayout191.xml"/><Relationship Id="rId23" Type="http://schemas.openxmlformats.org/officeDocument/2006/relationships/slideLayout" Target="../slideLayouts/slideLayout199.xml"/><Relationship Id="rId28" Type="http://schemas.openxmlformats.org/officeDocument/2006/relationships/slideLayout" Target="../slideLayouts/slideLayout204.xml"/><Relationship Id="rId36" Type="http://schemas.openxmlformats.org/officeDocument/2006/relationships/slideLayout" Target="../slideLayouts/slideLayout212.xml"/><Relationship Id="rId49" Type="http://schemas.openxmlformats.org/officeDocument/2006/relationships/slideLayout" Target="../slideLayouts/slideLayout225.xml"/><Relationship Id="rId57" Type="http://schemas.openxmlformats.org/officeDocument/2006/relationships/slideLayout" Target="../slideLayouts/slideLayout233.xml"/><Relationship Id="rId10" Type="http://schemas.openxmlformats.org/officeDocument/2006/relationships/slideLayout" Target="../slideLayouts/slideLayout186.xml"/><Relationship Id="rId31" Type="http://schemas.openxmlformats.org/officeDocument/2006/relationships/slideLayout" Target="../slideLayouts/slideLayout207.xml"/><Relationship Id="rId44" Type="http://schemas.openxmlformats.org/officeDocument/2006/relationships/slideLayout" Target="../slideLayouts/slideLayout220.xml"/><Relationship Id="rId52" Type="http://schemas.openxmlformats.org/officeDocument/2006/relationships/slideLayout" Target="../slideLayouts/slideLayout2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24"/>
            </p:custDataLst>
            <p:extLst>
              <p:ext uri="{D42A27DB-BD31-4B8C-83A1-F6EECF244321}">
                <p14:modId xmlns:p14="http://schemas.microsoft.com/office/powerpoint/2010/main" val="13986052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25" name="think-cell Slide" r:id="rId26" imgW="395" imgH="390" progId="TCLayout.ActiveDocument.1">
                  <p:embed/>
                </p:oleObj>
              </mc:Choice>
              <mc:Fallback>
                <p:oleObj name="think-cell Slide" r:id="rId26" imgW="395" imgH="390" progId="TCLayout.ActiveDocument.1">
                  <p:embed/>
                  <p:pic>
                    <p:nvPicPr>
                      <p:cNvPr id="0" name=""/>
                      <p:cNvPicPr/>
                      <p:nvPr/>
                    </p:nvPicPr>
                    <p:blipFill>
                      <a:blip r:embed="rId27"/>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5"/>
            </p:custDataLst>
          </p:nvPr>
        </p:nvSpPr>
        <p:spPr>
          <a:xfrm>
            <a:off x="0" y="0"/>
            <a:ext cx="158750" cy="15875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marL="0" lvl="0" indent="0" algn="ctr" eaLnBrk="1">
              <a:lnSpc>
                <a:spcPct val="90000"/>
              </a:lnSpc>
              <a:spcBef>
                <a:spcPts val="1200"/>
              </a:spcBef>
            </a:pPr>
            <a:endParaRPr lang="en-US" sz="2000" b="1" i="0" baseline="0" dirty="0">
              <a:latin typeface="Speedee" panose="020B0603030502020204"/>
              <a:ea typeface="+mj-ea"/>
              <a:cs typeface="+mj-cs"/>
              <a:sym typeface="Speedee" panose="020B0603030502020204"/>
            </a:endParaRPr>
          </a:p>
        </p:txBody>
      </p:sp>
      <p:sp>
        <p:nvSpPr>
          <p:cNvPr id="2" name="Title Placeholder 1">
            <a:extLst>
              <a:ext uri="{FF2B5EF4-FFF2-40B4-BE49-F238E27FC236}">
                <a16:creationId xmlns:a16="http://schemas.microsoft.com/office/drawing/2014/main" id="{ED3DD038-D290-4952-9A79-54683E176F24}"/>
              </a:ext>
            </a:extLst>
          </p:cNvPr>
          <p:cNvSpPr>
            <a:spLocks noGrp="1"/>
          </p:cNvSpPr>
          <p:nvPr>
            <p:ph type="title"/>
          </p:nvPr>
        </p:nvSpPr>
        <p:spPr>
          <a:xfrm>
            <a:off x="473075" y="465927"/>
            <a:ext cx="11245850" cy="640080"/>
          </a:xfrm>
          <a:prstGeom prst="rect">
            <a:avLst/>
          </a:prstGeom>
        </p:spPr>
        <p:txBody>
          <a:bodyPr vert="horz" lIns="137160" tIns="13716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997B17-16D6-4643-9FD4-9788B5AB6ECC}"/>
              </a:ext>
            </a:extLst>
          </p:cNvPr>
          <p:cNvSpPr>
            <a:spLocks noGrp="1"/>
          </p:cNvSpPr>
          <p:nvPr>
            <p:ph type="body" idx="1"/>
          </p:nvPr>
        </p:nvSpPr>
        <p:spPr>
          <a:xfrm>
            <a:off x="473075" y="1280160"/>
            <a:ext cx="11245850" cy="5120640"/>
          </a:xfrm>
          <a:prstGeom prst="rect">
            <a:avLst/>
          </a:prstGeom>
        </p:spPr>
        <p:txBody>
          <a:bodyPr vert="horz" lIns="137160" tIns="91440" rIns="137160" bIns="274320" rtlCol="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a:extLst>
              <a:ext uri="{FF2B5EF4-FFF2-40B4-BE49-F238E27FC236}">
                <a16:creationId xmlns:a16="http://schemas.microsoft.com/office/drawing/2014/main" id="{432CAB7C-07EB-4115-B93E-E3BAE87D6024}"/>
              </a:ext>
            </a:extLst>
          </p:cNvPr>
          <p:cNvSpPr>
            <a:spLocks noGrp="1"/>
          </p:cNvSpPr>
          <p:nvPr>
            <p:ph type="sldNum" sz="quarter" idx="4"/>
          </p:nvPr>
        </p:nvSpPr>
        <p:spPr>
          <a:xfrm>
            <a:off x="11693924" y="6487053"/>
            <a:ext cx="254237" cy="142347"/>
          </a:xfrm>
          <a:prstGeom prst="rect">
            <a:avLst/>
          </a:prstGeom>
        </p:spPr>
        <p:txBody>
          <a:bodyPr wrap="none" lIns="45720" tIns="0" rIns="45720" bIns="0" anchor="b" anchorCtr="0">
            <a:spAutoFit/>
          </a:bodyPr>
          <a:lstStyle>
            <a:lvl1pPr algn="r">
              <a:defRPr lang="en-US" sz="1000" smtClean="0"/>
            </a:lvl1pPr>
          </a:lstStyle>
          <a:p>
            <a:fld id="{726BF157-BF1F-46B7-963C-2E8A7AD73339}" type="slidenum">
              <a:rPr lang="en-US" smtClean="0"/>
              <a:t>‹#›</a:t>
            </a:fld>
            <a:endParaRPr lang="en-US" dirty="0"/>
          </a:p>
        </p:txBody>
      </p:sp>
      <p:pic>
        <p:nvPicPr>
          <p:cNvPr id="6" name="pasted-image.pdf">
            <a:extLst>
              <a:ext uri="{FF2B5EF4-FFF2-40B4-BE49-F238E27FC236}">
                <a16:creationId xmlns:a16="http://schemas.microsoft.com/office/drawing/2014/main" id="{8120DC41-1F94-481F-936E-ECE7DF95898C}"/>
              </a:ext>
            </a:extLst>
          </p:cNvPr>
          <p:cNvPicPr>
            <a:picLocks noChangeAspect="1"/>
          </p:cNvPicPr>
          <p:nvPr/>
        </p:nvPicPr>
        <p:blipFill>
          <a:blip r:embed="rId28" cstate="screen">
            <a:extLst>
              <a:ext uri="{28A0092B-C50C-407E-A947-70E740481C1C}">
                <a14:useLocalDpi xmlns:a14="http://schemas.microsoft.com/office/drawing/2010/main"/>
              </a:ext>
            </a:extLst>
          </a:blip>
          <a:stretch>
            <a:fillRect/>
          </a:stretch>
        </p:blipFill>
        <p:spPr>
          <a:xfrm>
            <a:off x="473075" y="6493270"/>
            <a:ext cx="170171" cy="136130"/>
          </a:xfrm>
          <a:prstGeom prst="rect">
            <a:avLst/>
          </a:prstGeom>
          <a:ln w="3175">
            <a:miter lim="400000"/>
          </a:ln>
        </p:spPr>
      </p:pic>
    </p:spTree>
    <p:custDataLst>
      <p:tags r:id="rId23"/>
    </p:custDataLst>
    <p:extLst>
      <p:ext uri="{BB962C8B-B14F-4D97-AF65-F5344CB8AC3E}">
        <p14:creationId xmlns:p14="http://schemas.microsoft.com/office/powerpoint/2010/main" val="20773729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ts val="600"/>
        </a:spcBef>
        <a:buNone/>
        <a:defRPr sz="2000" b="1" kern="1200">
          <a:solidFill>
            <a:schemeClr val="tx1">
              <a:lumMod val="75000"/>
              <a:lumOff val="25000"/>
            </a:schemeClr>
          </a:solidFill>
          <a:latin typeface="+mj-lt"/>
          <a:ea typeface="+mj-ea"/>
          <a:cs typeface="+mj-cs"/>
        </a:defRPr>
      </a:lvl1pPr>
    </p:titleStyle>
    <p:bodyStyle>
      <a:lvl1pPr marL="287338" indent="-287338"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mn-lt"/>
          <a:ea typeface="+mn-ea"/>
          <a:cs typeface="+mn-cs"/>
        </a:defRPr>
      </a:lvl1pPr>
      <a:lvl2pPr marL="515938" indent="-169863"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2pPr>
      <a:lvl3pPr marL="744538" indent="-169863"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973138" indent="-169863"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1201738" indent="-169863"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298">
          <p15:clr>
            <a:srgbClr val="F26B43"/>
          </p15:clr>
        </p15:guide>
        <p15:guide id="4" pos="7382">
          <p15:clr>
            <a:srgbClr val="F26B43"/>
          </p15:clr>
        </p15:guide>
        <p15:guide id="5" orient="horz" pos="288">
          <p15:clr>
            <a:srgbClr val="F26B43"/>
          </p15:clr>
        </p15:guide>
        <p15:guide id="6" orient="horz" pos="4176">
          <p15:clr>
            <a:srgbClr val="F26B43"/>
          </p15:clr>
        </p15:guide>
        <p15:guide id="7" orient="horz" pos="4032">
          <p15:clr>
            <a:srgbClr val="F26B43"/>
          </p15:clr>
        </p15:guide>
        <p15:guide id="9" pos="3552">
          <p15:clr>
            <a:srgbClr val="F26B43"/>
          </p15:clr>
        </p15:guide>
        <p15:guide id="10" pos="1910">
          <p15:clr>
            <a:srgbClr val="F26B43"/>
          </p15:clr>
        </p15:guide>
        <p15:guide id="11" pos="4128">
          <p15:clr>
            <a:srgbClr val="F26B43"/>
          </p15:clr>
        </p15:guide>
        <p15:guide id="12" pos="4070">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22041063"/>
      </p:ext>
    </p:extLst>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30" r:id="rId9"/>
    <p:sldLayoutId id="2147484031"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guide id="27" orient="horz" pos="216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9"/>
            </p:custDataLst>
            <p:extLst>
              <p:ext uri="{D42A27DB-BD31-4B8C-83A1-F6EECF244321}">
                <p14:modId xmlns:p14="http://schemas.microsoft.com/office/powerpoint/2010/main" val="28440669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49" name="think-cell Slide" r:id="rId31" imgW="395" imgH="390" progId="TCLayout.ActiveDocument.1">
                  <p:embed/>
                </p:oleObj>
              </mc:Choice>
              <mc:Fallback>
                <p:oleObj name="think-cell Slide" r:id="rId31" imgW="395" imgH="390" progId="TCLayout.ActiveDocument.1">
                  <p:embed/>
                  <p:pic>
                    <p:nvPicPr>
                      <p:cNvPr id="0" name=""/>
                      <p:cNvPicPr/>
                      <p:nvPr/>
                    </p:nvPicPr>
                    <p:blipFill>
                      <a:blip r:embed="rId32"/>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0"/>
            </p:custDataLst>
          </p:nvPr>
        </p:nvSpPr>
        <p:spPr>
          <a:xfrm>
            <a:off x="0" y="0"/>
            <a:ext cx="158750" cy="15875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marL="0" lvl="0" indent="0" algn="ctr" eaLnBrk="1">
              <a:lnSpc>
                <a:spcPct val="90000"/>
              </a:lnSpc>
              <a:spcBef>
                <a:spcPts val="1200"/>
              </a:spcBef>
            </a:pPr>
            <a:endParaRPr lang="en-US" sz="2400" b="1" i="0" baseline="0" dirty="0">
              <a:latin typeface="Speedee" panose="020B0603030502020204"/>
              <a:ea typeface="+mj-ea"/>
              <a:cs typeface="+mj-cs"/>
              <a:sym typeface="Speedee" panose="020B0603030502020204"/>
            </a:endParaRPr>
          </a:p>
        </p:txBody>
      </p:sp>
      <p:sp>
        <p:nvSpPr>
          <p:cNvPr id="2" name="Title Placeholder 1">
            <a:extLst>
              <a:ext uri="{FF2B5EF4-FFF2-40B4-BE49-F238E27FC236}">
                <a16:creationId xmlns:a16="http://schemas.microsoft.com/office/drawing/2014/main" id="{ED3DD038-D290-4952-9A79-54683E176F24}"/>
              </a:ext>
            </a:extLst>
          </p:cNvPr>
          <p:cNvSpPr>
            <a:spLocks noGrp="1"/>
          </p:cNvSpPr>
          <p:nvPr>
            <p:ph type="title"/>
          </p:nvPr>
        </p:nvSpPr>
        <p:spPr>
          <a:xfrm>
            <a:off x="473075" y="465927"/>
            <a:ext cx="11245850" cy="640080"/>
          </a:xfrm>
          <a:prstGeom prst="rect">
            <a:avLst/>
          </a:prstGeom>
        </p:spPr>
        <p:txBody>
          <a:bodyPr vert="horz" lIns="137160" tIns="13716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997B17-16D6-4643-9FD4-9788B5AB6ECC}"/>
              </a:ext>
            </a:extLst>
          </p:cNvPr>
          <p:cNvSpPr>
            <a:spLocks noGrp="1"/>
          </p:cNvSpPr>
          <p:nvPr>
            <p:ph type="body" idx="1"/>
          </p:nvPr>
        </p:nvSpPr>
        <p:spPr>
          <a:xfrm>
            <a:off x="473075" y="1280160"/>
            <a:ext cx="11245850" cy="5120640"/>
          </a:xfrm>
          <a:prstGeom prst="rect">
            <a:avLst/>
          </a:prstGeom>
        </p:spPr>
        <p:txBody>
          <a:bodyPr vert="horz" lIns="137160" tIns="91440" rIns="137160" bIns="274320" rtlCol="0" anchor="ctr"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a:extLst>
              <a:ext uri="{FF2B5EF4-FFF2-40B4-BE49-F238E27FC236}">
                <a16:creationId xmlns:a16="http://schemas.microsoft.com/office/drawing/2014/main" id="{432CAB7C-07EB-4115-B93E-E3BAE87D6024}"/>
              </a:ext>
            </a:extLst>
          </p:cNvPr>
          <p:cNvSpPr>
            <a:spLocks noGrp="1"/>
          </p:cNvSpPr>
          <p:nvPr>
            <p:ph type="sldNum" sz="quarter" idx="4"/>
          </p:nvPr>
        </p:nvSpPr>
        <p:spPr>
          <a:xfrm>
            <a:off x="11693924" y="6487053"/>
            <a:ext cx="254237" cy="142347"/>
          </a:xfrm>
          <a:prstGeom prst="rect">
            <a:avLst/>
          </a:prstGeom>
        </p:spPr>
        <p:txBody>
          <a:bodyPr wrap="none" lIns="45720" tIns="0" rIns="45720" bIns="0" anchor="b" anchorCtr="0">
            <a:spAutoFit/>
          </a:bodyPr>
          <a:lstStyle>
            <a:lvl1pPr algn="ctr">
              <a:defRPr lang="en-US" sz="1000" smtClean="0"/>
            </a:lvl1pPr>
          </a:lstStyle>
          <a:p>
            <a:pPr defTabSz="914377">
              <a:lnSpc>
                <a:spcPct val="90000"/>
              </a:lnSpc>
              <a:spcBef>
                <a:spcPts val="1800"/>
              </a:spcBef>
              <a:buSzPct val="95000"/>
            </a:pPr>
            <a:fld id="{EA543DA1-053B-459F-9A3B-E2E644C3A7CD}" type="slidenum">
              <a:rPr lang="en-US" smtClean="0"/>
              <a:pPr defTabSz="914377">
                <a:lnSpc>
                  <a:spcPct val="90000"/>
                </a:lnSpc>
                <a:spcBef>
                  <a:spcPts val="1800"/>
                </a:spcBef>
                <a:buSzPct val="95000"/>
              </a:pPr>
              <a:t>‹#›</a:t>
            </a:fld>
            <a:endParaRPr lang="en-US" dirty="0"/>
          </a:p>
        </p:txBody>
      </p:sp>
    </p:spTree>
    <p:custDataLst>
      <p:tags r:id="rId28"/>
    </p:custDataLst>
    <p:extLst>
      <p:ext uri="{BB962C8B-B14F-4D97-AF65-F5344CB8AC3E}">
        <p14:creationId xmlns:p14="http://schemas.microsoft.com/office/powerpoint/2010/main" val="261013140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ts val="600"/>
        </a:spcBef>
        <a:buNone/>
        <a:defRPr sz="2400" b="1" kern="1200">
          <a:solidFill>
            <a:schemeClr val="tx1"/>
          </a:solidFill>
          <a:latin typeface="+mj-lt"/>
          <a:ea typeface="+mj-ea"/>
          <a:cs typeface="+mj-cs"/>
        </a:defRPr>
      </a:lvl1pPr>
    </p:titleStyle>
    <p:bodyStyle>
      <a:lvl1pPr marL="287338" indent="-287338" algn="l" defTabSz="914400" rtl="0" eaLnBrk="1" latinLnBrk="0" hangingPunct="1">
        <a:lnSpc>
          <a:spcPct val="90000"/>
        </a:lnSpc>
        <a:spcBef>
          <a:spcPts val="1800"/>
        </a:spcBef>
        <a:buFontTx/>
        <a:buBlip>
          <a:blip r:embed="rId33"/>
        </a:buBlip>
        <a:defRPr sz="2000" kern="1200">
          <a:solidFill>
            <a:schemeClr val="tx1"/>
          </a:solidFill>
          <a:latin typeface="+mn-lt"/>
          <a:ea typeface="+mn-ea"/>
          <a:cs typeface="+mn-cs"/>
        </a:defRPr>
      </a:lvl1pPr>
      <a:lvl2pPr marL="515938" indent="-169863" algn="l" defTabSz="914400" rtl="0" eaLnBrk="1" latinLnBrk="0" hangingPunct="1">
        <a:lnSpc>
          <a:spcPct val="90000"/>
        </a:lnSpc>
        <a:spcBef>
          <a:spcPts val="300"/>
        </a:spcBef>
        <a:buClr>
          <a:schemeClr val="tx1"/>
        </a:buClr>
        <a:buFont typeface="Arial" panose="020B0604020202020204" pitchFamily="34" charset="0"/>
        <a:buChar char="•"/>
        <a:defRPr sz="1600" kern="1200">
          <a:solidFill>
            <a:schemeClr val="tx1"/>
          </a:solidFill>
          <a:latin typeface="+mn-lt"/>
          <a:ea typeface="+mn-ea"/>
          <a:cs typeface="+mn-cs"/>
        </a:defRPr>
      </a:lvl2pPr>
      <a:lvl3pPr marL="744538" indent="-169863" algn="l" defTabSz="914400" rtl="0" eaLnBrk="1" latinLnBrk="0" hangingPunct="1">
        <a:lnSpc>
          <a:spcPct val="90000"/>
        </a:lnSpc>
        <a:spcBef>
          <a:spcPts val="300"/>
        </a:spcBef>
        <a:buClr>
          <a:schemeClr val="tx1"/>
        </a:buClr>
        <a:buFont typeface="Arial" panose="020B0604020202020204" pitchFamily="34" charset="0"/>
        <a:buChar char="•"/>
        <a:defRPr sz="1600" kern="1200">
          <a:solidFill>
            <a:schemeClr val="tx1"/>
          </a:solidFill>
          <a:latin typeface="+mn-lt"/>
          <a:ea typeface="+mn-ea"/>
          <a:cs typeface="+mn-cs"/>
        </a:defRPr>
      </a:lvl3pPr>
      <a:lvl4pPr marL="973138" indent="-169863" algn="l" defTabSz="914400" rtl="0" eaLnBrk="1" latinLnBrk="0" hangingPunct="1">
        <a:lnSpc>
          <a:spcPct val="90000"/>
        </a:lnSpc>
        <a:spcBef>
          <a:spcPts val="300"/>
        </a:spcBef>
        <a:buClr>
          <a:schemeClr val="tx1"/>
        </a:buClr>
        <a:buFont typeface="Arial" panose="020B0604020202020204" pitchFamily="34" charset="0"/>
        <a:buChar char="•"/>
        <a:defRPr sz="1600" kern="1200">
          <a:solidFill>
            <a:schemeClr val="tx1"/>
          </a:solidFill>
          <a:latin typeface="+mn-lt"/>
          <a:ea typeface="+mn-ea"/>
          <a:cs typeface="+mn-cs"/>
        </a:defRPr>
      </a:lvl4pPr>
      <a:lvl5pPr marL="1201738" indent="-169863" algn="l" defTabSz="914400" rtl="0" eaLnBrk="1" latinLnBrk="0" hangingPunct="1">
        <a:lnSpc>
          <a:spcPct val="90000"/>
        </a:lnSpc>
        <a:spcBef>
          <a:spcPts val="300"/>
        </a:spcBef>
        <a:buClr>
          <a:schemeClr val="tx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298">
          <p15:clr>
            <a:srgbClr val="F26B43"/>
          </p15:clr>
        </p15:guide>
        <p15:guide id="4" pos="7382">
          <p15:clr>
            <a:srgbClr val="F26B43"/>
          </p15:clr>
        </p15:guide>
        <p15:guide id="5" orient="horz" pos="288">
          <p15:clr>
            <a:srgbClr val="F26B43"/>
          </p15:clr>
        </p15:guide>
        <p15:guide id="6" orient="horz" pos="4176">
          <p15:clr>
            <a:srgbClr val="F26B43"/>
          </p15:clr>
        </p15:guide>
        <p15:guide id="7" orient="horz" pos="4032">
          <p15:clr>
            <a:srgbClr val="F26B43"/>
          </p15:clr>
        </p15:guide>
        <p15:guide id="9" pos="3552">
          <p15:clr>
            <a:srgbClr val="F26B43"/>
          </p15:clr>
        </p15:guide>
        <p15:guide id="10" pos="1910">
          <p15:clr>
            <a:srgbClr val="F26B43"/>
          </p15:clr>
        </p15:guide>
        <p15:guide id="11" pos="4128">
          <p15:clr>
            <a:srgbClr val="F26B43"/>
          </p15:clr>
        </p15:guide>
        <p15:guide id="12" pos="407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21"/>
            </p:custDataLst>
            <p:extLst>
              <p:ext uri="{D42A27DB-BD31-4B8C-83A1-F6EECF244321}">
                <p14:modId xmlns:p14="http://schemas.microsoft.com/office/powerpoint/2010/main" val="34556280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697" name="think-cell Slide" r:id="rId23" imgW="395" imgH="390" progId="TCLayout.ActiveDocument.1">
                  <p:embed/>
                </p:oleObj>
              </mc:Choice>
              <mc:Fallback>
                <p:oleObj name="think-cell Slide" r:id="rId23" imgW="395" imgH="390" progId="TCLayout.ActiveDocument.1">
                  <p:embed/>
                  <p:pic>
                    <p:nvPicPr>
                      <p:cNvPr id="0" name=""/>
                      <p:cNvPicPr/>
                      <p:nvPr/>
                    </p:nvPicPr>
                    <p:blipFill>
                      <a:blip r:embed="rId24"/>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2"/>
            </p:custDataLst>
          </p:nvPr>
        </p:nvSpPr>
        <p:spPr>
          <a:xfrm>
            <a:off x="0" y="0"/>
            <a:ext cx="158750" cy="15875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marL="0" lvl="0" indent="0" algn="ctr" eaLnBrk="1">
              <a:lnSpc>
                <a:spcPct val="90000"/>
              </a:lnSpc>
              <a:spcBef>
                <a:spcPts val="1200"/>
              </a:spcBef>
            </a:pPr>
            <a:endParaRPr lang="en-US" sz="2000" b="1" i="0" baseline="0" dirty="0">
              <a:latin typeface="Speedee" panose="020B0603030502020204"/>
              <a:ea typeface="+mj-ea"/>
              <a:cs typeface="+mj-cs"/>
              <a:sym typeface="Speedee" panose="020B0603030502020204"/>
            </a:endParaRPr>
          </a:p>
        </p:txBody>
      </p:sp>
      <p:sp>
        <p:nvSpPr>
          <p:cNvPr id="2" name="Title Placeholder 1">
            <a:extLst>
              <a:ext uri="{FF2B5EF4-FFF2-40B4-BE49-F238E27FC236}">
                <a16:creationId xmlns:a16="http://schemas.microsoft.com/office/drawing/2014/main" id="{ED3DD038-D290-4952-9A79-54683E176F24}"/>
              </a:ext>
            </a:extLst>
          </p:cNvPr>
          <p:cNvSpPr>
            <a:spLocks noGrp="1"/>
          </p:cNvSpPr>
          <p:nvPr>
            <p:ph type="title"/>
          </p:nvPr>
        </p:nvSpPr>
        <p:spPr>
          <a:xfrm>
            <a:off x="473075" y="465927"/>
            <a:ext cx="11245850" cy="640080"/>
          </a:xfrm>
          <a:prstGeom prst="rect">
            <a:avLst/>
          </a:prstGeom>
        </p:spPr>
        <p:txBody>
          <a:bodyPr vert="horz" lIns="137160" tIns="13716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997B17-16D6-4643-9FD4-9788B5AB6ECC}"/>
              </a:ext>
            </a:extLst>
          </p:cNvPr>
          <p:cNvSpPr>
            <a:spLocks noGrp="1"/>
          </p:cNvSpPr>
          <p:nvPr>
            <p:ph type="body" idx="1"/>
          </p:nvPr>
        </p:nvSpPr>
        <p:spPr>
          <a:xfrm>
            <a:off x="473075" y="1280160"/>
            <a:ext cx="11245850" cy="5120640"/>
          </a:xfrm>
          <a:prstGeom prst="rect">
            <a:avLst/>
          </a:prstGeom>
        </p:spPr>
        <p:txBody>
          <a:bodyPr vert="horz" lIns="137160" tIns="91440" rIns="137160" bIns="274320" rtlCol="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a:extLst>
              <a:ext uri="{FF2B5EF4-FFF2-40B4-BE49-F238E27FC236}">
                <a16:creationId xmlns:a16="http://schemas.microsoft.com/office/drawing/2014/main" id="{432CAB7C-07EB-4115-B93E-E3BAE87D6024}"/>
              </a:ext>
            </a:extLst>
          </p:cNvPr>
          <p:cNvSpPr>
            <a:spLocks noGrp="1"/>
          </p:cNvSpPr>
          <p:nvPr>
            <p:ph type="sldNum" sz="quarter" idx="4"/>
          </p:nvPr>
        </p:nvSpPr>
        <p:spPr>
          <a:xfrm>
            <a:off x="11693924" y="6487053"/>
            <a:ext cx="254237" cy="142347"/>
          </a:xfrm>
          <a:prstGeom prst="rect">
            <a:avLst/>
          </a:prstGeom>
        </p:spPr>
        <p:txBody>
          <a:bodyPr wrap="none" lIns="45720" tIns="0" rIns="45720" bIns="0" anchor="b" anchorCtr="0">
            <a:spAutoFit/>
          </a:bodyPr>
          <a:lstStyle>
            <a:lvl1pPr algn="r">
              <a:defRPr lang="en-US" sz="1000" smtClean="0"/>
            </a:lvl1pPr>
          </a:lstStyle>
          <a:p>
            <a:pPr defTabSz="914377">
              <a:lnSpc>
                <a:spcPct val="90000"/>
              </a:lnSpc>
              <a:spcBef>
                <a:spcPts val="1800"/>
              </a:spcBef>
              <a:buSzPct val="95000"/>
            </a:pPr>
            <a:fld id="{EA543DA1-053B-459F-9A3B-E2E644C3A7CD}" type="slidenum">
              <a:rPr lang="en-US" smtClean="0"/>
              <a:pPr defTabSz="914377">
                <a:lnSpc>
                  <a:spcPct val="90000"/>
                </a:lnSpc>
                <a:spcBef>
                  <a:spcPts val="1800"/>
                </a:spcBef>
                <a:buSzPct val="95000"/>
              </a:pPr>
              <a:t>‹#›</a:t>
            </a:fld>
            <a:endParaRPr lang="en-US" dirty="0"/>
          </a:p>
        </p:txBody>
      </p:sp>
      <p:pic>
        <p:nvPicPr>
          <p:cNvPr id="6" name="pasted-image.pdf">
            <a:extLst>
              <a:ext uri="{FF2B5EF4-FFF2-40B4-BE49-F238E27FC236}">
                <a16:creationId xmlns:a16="http://schemas.microsoft.com/office/drawing/2014/main" id="{8120DC41-1F94-481F-936E-ECE7DF95898C}"/>
              </a:ext>
            </a:extLst>
          </p:cNvPr>
          <p:cNvPicPr>
            <a:picLocks noChangeAspect="1"/>
          </p:cNvPicPr>
          <p:nvPr/>
        </p:nvPicPr>
        <p:blipFill>
          <a:blip r:embed="rId25" cstate="screen">
            <a:extLst>
              <a:ext uri="{28A0092B-C50C-407E-A947-70E740481C1C}">
                <a14:useLocalDpi xmlns:a14="http://schemas.microsoft.com/office/drawing/2010/main"/>
              </a:ext>
            </a:extLst>
          </a:blip>
          <a:stretch>
            <a:fillRect/>
          </a:stretch>
        </p:blipFill>
        <p:spPr>
          <a:xfrm>
            <a:off x="473075" y="6493270"/>
            <a:ext cx="170171" cy="136130"/>
          </a:xfrm>
          <a:prstGeom prst="rect">
            <a:avLst/>
          </a:prstGeom>
          <a:ln w="3175">
            <a:miter lim="400000"/>
          </a:ln>
        </p:spPr>
      </p:pic>
    </p:spTree>
    <p:custDataLst>
      <p:tags r:id="rId20"/>
    </p:custDataLst>
    <p:extLst>
      <p:ext uri="{BB962C8B-B14F-4D97-AF65-F5344CB8AC3E}">
        <p14:creationId xmlns:p14="http://schemas.microsoft.com/office/powerpoint/2010/main" val="126274484"/>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ts val="600"/>
        </a:spcBef>
        <a:buNone/>
        <a:defRPr sz="2000" b="1" kern="1200">
          <a:solidFill>
            <a:schemeClr val="tx1">
              <a:lumMod val="75000"/>
              <a:lumOff val="25000"/>
            </a:schemeClr>
          </a:solidFill>
          <a:latin typeface="+mj-lt"/>
          <a:ea typeface="+mj-ea"/>
          <a:cs typeface="+mj-cs"/>
        </a:defRPr>
      </a:lvl1pPr>
    </p:titleStyle>
    <p:bodyStyle>
      <a:lvl1pPr marL="287338" indent="-287338"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mn-lt"/>
          <a:ea typeface="+mn-ea"/>
          <a:cs typeface="+mn-cs"/>
        </a:defRPr>
      </a:lvl1pPr>
      <a:lvl2pPr marL="515938" indent="-169863"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2pPr>
      <a:lvl3pPr marL="744538" indent="-169863"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973138" indent="-169863"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1201738" indent="-169863"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298">
          <p15:clr>
            <a:srgbClr val="F26B43"/>
          </p15:clr>
        </p15:guide>
        <p15:guide id="4" pos="7382">
          <p15:clr>
            <a:srgbClr val="F26B43"/>
          </p15:clr>
        </p15:guide>
        <p15:guide id="5" orient="horz" pos="288">
          <p15:clr>
            <a:srgbClr val="F26B43"/>
          </p15:clr>
        </p15:guide>
        <p15:guide id="6" orient="horz" pos="4176">
          <p15:clr>
            <a:srgbClr val="F26B43"/>
          </p15:clr>
        </p15:guide>
        <p15:guide id="7" orient="horz" pos="4032">
          <p15:clr>
            <a:srgbClr val="F26B43"/>
          </p15:clr>
        </p15:guide>
        <p15:guide id="9" pos="3552">
          <p15:clr>
            <a:srgbClr val="F26B43"/>
          </p15:clr>
        </p15:guide>
        <p15:guide id="10" pos="1910">
          <p15:clr>
            <a:srgbClr val="F26B43"/>
          </p15:clr>
        </p15:guide>
        <p15:guide id="11" pos="4128">
          <p15:clr>
            <a:srgbClr val="F26B43"/>
          </p15:clr>
        </p15:guide>
        <p15:guide id="12" pos="407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61"/>
            </p:custDataLst>
            <p:extLst>
              <p:ext uri="{D42A27DB-BD31-4B8C-83A1-F6EECF244321}">
                <p14:modId xmlns:p14="http://schemas.microsoft.com/office/powerpoint/2010/main" val="7622967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721" name="think-cell Slide" r:id="rId62" imgW="395" imgH="390" progId="TCLayout.ActiveDocument.1">
                  <p:embed/>
                </p:oleObj>
              </mc:Choice>
              <mc:Fallback>
                <p:oleObj name="think-cell Slide" r:id="rId62" imgW="395" imgH="390" progId="TCLayout.ActiveDocument.1">
                  <p:embed/>
                  <p:pic>
                    <p:nvPicPr>
                      <p:cNvPr id="0" name=""/>
                      <p:cNvPicPr/>
                      <p:nvPr/>
                    </p:nvPicPr>
                    <p:blipFill>
                      <a:blip r:embed="rId63"/>
                      <a:stretch>
                        <a:fillRect/>
                      </a:stretch>
                    </p:blipFill>
                    <p:spPr>
                      <a:xfrm>
                        <a:off x="1588" y="1588"/>
                        <a:ext cx="1588" cy="1588"/>
                      </a:xfrm>
                      <a:prstGeom prst="rect">
                        <a:avLst/>
                      </a:prstGeom>
                    </p:spPr>
                  </p:pic>
                </p:oleObj>
              </mc:Fallback>
            </mc:AlternateContent>
          </a:graphicData>
        </a:graphic>
      </p:graphicFrame>
      <p:sp>
        <p:nvSpPr>
          <p:cNvPr id="10" name="Slide Number Placeholder 9">
            <a:extLst>
              <a:ext uri="{FF2B5EF4-FFF2-40B4-BE49-F238E27FC236}">
                <a16:creationId xmlns:a16="http://schemas.microsoft.com/office/drawing/2014/main" id="{D962E3EE-946F-264E-A55E-690DD2C21FD5}"/>
              </a:ext>
            </a:extLst>
          </p:cNvPr>
          <p:cNvSpPr>
            <a:spLocks noGrp="1"/>
          </p:cNvSpPr>
          <p:nvPr>
            <p:ph type="sldNum" sz="quarter" idx="4"/>
          </p:nvPr>
        </p:nvSpPr>
        <p:spPr>
          <a:xfrm>
            <a:off x="9195148" y="6406455"/>
            <a:ext cx="2743200" cy="366183"/>
          </a:xfrm>
          <a:prstGeom prst="rect">
            <a:avLst/>
          </a:prstGeom>
        </p:spPr>
        <p:txBody>
          <a:bodyPr vert="horz" lIns="91440" tIns="45720" rIns="91440" bIns="45720" rtlCol="0" anchor="ctr"/>
          <a:lstStyle>
            <a:lvl1pPr algn="r">
              <a:defRPr sz="1000">
                <a:solidFill>
                  <a:schemeClr val="tx1">
                    <a:tint val="75000"/>
                  </a:schemeClr>
                </a:solidFill>
              </a:defRPr>
            </a:lvl1pPr>
          </a:lstStyle>
          <a:p>
            <a:fld id="{A818769F-49A9-F04E-A4FE-51B7C0E79E9E}" type="slidenum">
              <a:rPr lang="en-US" smtClean="0"/>
              <a:pPr/>
              <a:t>‹#›</a:t>
            </a:fld>
            <a:endParaRPr lang="en-US" dirty="0"/>
          </a:p>
        </p:txBody>
      </p:sp>
      <p:sp>
        <p:nvSpPr>
          <p:cNvPr id="2" name="Footer Placeholder 1">
            <a:extLst>
              <a:ext uri="{FF2B5EF4-FFF2-40B4-BE49-F238E27FC236}">
                <a16:creationId xmlns:a16="http://schemas.microsoft.com/office/drawing/2014/main" id="{38A327D4-D308-2D47-A3E6-489166FC8ACF}"/>
              </a:ext>
            </a:extLst>
          </p:cNvPr>
          <p:cNvSpPr>
            <a:spLocks noGrp="1"/>
          </p:cNvSpPr>
          <p:nvPr>
            <p:ph type="ftr" sz="quarter" idx="3"/>
          </p:nvPr>
        </p:nvSpPr>
        <p:spPr>
          <a:xfrm>
            <a:off x="264221" y="6406455"/>
            <a:ext cx="4114800" cy="366183"/>
          </a:xfrm>
          <a:prstGeom prst="rect">
            <a:avLst/>
          </a:prstGeom>
        </p:spPr>
        <p:txBody>
          <a:bodyPr vert="horz" lIns="91440" tIns="45720" rIns="91440" bIns="45720" rtlCol="0" anchor="ctr"/>
          <a:lstStyle>
            <a:lvl1pPr algn="l">
              <a:defRPr sz="933">
                <a:solidFill>
                  <a:schemeClr val="tx1"/>
                </a:solidFill>
              </a:defRPr>
            </a:lvl1pPr>
          </a:lstStyle>
          <a:p>
            <a:r>
              <a:rPr lang="en-US" dirty="0">
                <a:latin typeface="Speedee" charset="0"/>
                <a:ea typeface="Speedee" charset="0"/>
                <a:cs typeface="Speedee" charset="0"/>
              </a:rPr>
              <a:t>© McDonald’s 2018 — Confidential</a:t>
            </a:r>
            <a:endParaRPr lang="en-US" dirty="0"/>
          </a:p>
        </p:txBody>
      </p:sp>
    </p:spTree>
    <p:extLst>
      <p:ext uri="{BB962C8B-B14F-4D97-AF65-F5344CB8AC3E}">
        <p14:creationId xmlns:p14="http://schemas.microsoft.com/office/powerpoint/2010/main" val="330526865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 id="2147483744" r:id="rId19"/>
    <p:sldLayoutId id="2147483745" r:id="rId20"/>
    <p:sldLayoutId id="2147483746" r:id="rId21"/>
    <p:sldLayoutId id="2147483747" r:id="rId22"/>
    <p:sldLayoutId id="2147483748" r:id="rId23"/>
    <p:sldLayoutId id="2147483749" r:id="rId24"/>
    <p:sldLayoutId id="2147483750" r:id="rId25"/>
    <p:sldLayoutId id="2147483751" r:id="rId26"/>
    <p:sldLayoutId id="2147483752" r:id="rId27"/>
    <p:sldLayoutId id="2147483753" r:id="rId28"/>
    <p:sldLayoutId id="2147483754" r:id="rId29"/>
    <p:sldLayoutId id="2147483755" r:id="rId30"/>
    <p:sldLayoutId id="2147483756" r:id="rId31"/>
    <p:sldLayoutId id="2147483757" r:id="rId32"/>
    <p:sldLayoutId id="2147483758" r:id="rId33"/>
    <p:sldLayoutId id="2147483759" r:id="rId34"/>
    <p:sldLayoutId id="2147483760" r:id="rId35"/>
    <p:sldLayoutId id="2147483761" r:id="rId36"/>
    <p:sldLayoutId id="2147483762" r:id="rId37"/>
    <p:sldLayoutId id="2147483763" r:id="rId38"/>
    <p:sldLayoutId id="2147483764" r:id="rId39"/>
    <p:sldLayoutId id="2147483765" r:id="rId40"/>
    <p:sldLayoutId id="2147483766" r:id="rId41"/>
    <p:sldLayoutId id="2147483767" r:id="rId42"/>
    <p:sldLayoutId id="2147483768" r:id="rId43"/>
    <p:sldLayoutId id="2147483769" r:id="rId44"/>
    <p:sldLayoutId id="2147483770" r:id="rId45"/>
    <p:sldLayoutId id="2147483771" r:id="rId46"/>
    <p:sldLayoutId id="2147483772" r:id="rId47"/>
    <p:sldLayoutId id="2147483773" r:id="rId48"/>
    <p:sldLayoutId id="2147483774" r:id="rId49"/>
    <p:sldLayoutId id="2147483775" r:id="rId50"/>
    <p:sldLayoutId id="2147483776" r:id="rId51"/>
    <p:sldLayoutId id="2147483777" r:id="rId52"/>
    <p:sldLayoutId id="2147483778" r:id="rId53"/>
    <p:sldLayoutId id="2147483779" r:id="rId54"/>
    <p:sldLayoutId id="2147483780" r:id="rId55"/>
    <p:sldLayoutId id="2147483781" r:id="rId56"/>
    <p:sldLayoutId id="2147483782" r:id="rId57"/>
    <p:sldLayoutId id="2147483783" r:id="rId58"/>
  </p:sldLayoutIdLst>
  <p:hf hd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pos="5576">
          <p15:clr>
            <a:srgbClr val="F26B43"/>
          </p15:clr>
        </p15:guide>
        <p15:guide id="3" pos="185">
          <p15:clr>
            <a:srgbClr val="F26B43"/>
          </p15:clr>
        </p15:guide>
        <p15:guide id="4" pos="902">
          <p15:clr>
            <a:srgbClr val="F26B43"/>
          </p15:clr>
        </p15:guide>
        <p15:guide id="5" pos="963">
          <p15:clr>
            <a:srgbClr val="F26B43"/>
          </p15:clr>
        </p15:guide>
        <p15:guide id="6" pos="1743">
          <p15:clr>
            <a:srgbClr val="F26B43"/>
          </p15:clr>
        </p15:guide>
        <p15:guide id="7" pos="1680">
          <p15:clr>
            <a:srgbClr val="F26B43"/>
          </p15:clr>
        </p15:guide>
        <p15:guide id="8" pos="2460">
          <p15:clr>
            <a:srgbClr val="F26B43"/>
          </p15:clr>
        </p15:guide>
        <p15:guide id="9" pos="2522">
          <p15:clr>
            <a:srgbClr val="F26B43"/>
          </p15:clr>
        </p15:guide>
        <p15:guide id="10" pos="3239">
          <p15:clr>
            <a:srgbClr val="F26B43"/>
          </p15:clr>
        </p15:guide>
        <p15:guide id="11" pos="3300">
          <p15:clr>
            <a:srgbClr val="F26B43"/>
          </p15:clr>
        </p15:guide>
        <p15:guide id="12" pos="4017">
          <p15:clr>
            <a:srgbClr val="F26B43"/>
          </p15:clr>
        </p15:guide>
        <p15:guide id="13" pos="4080">
          <p15:clr>
            <a:srgbClr val="F26B43"/>
          </p15:clr>
        </p15:guide>
        <p15:guide id="14" pos="4797">
          <p15:clr>
            <a:srgbClr val="F26B43"/>
          </p15:clr>
        </p15:guide>
        <p15:guide id="15" pos="4859">
          <p15:clr>
            <a:srgbClr val="F26B43"/>
          </p15:clr>
        </p15:guide>
        <p15:guide id="16" orient="horz" pos="161">
          <p15:clr>
            <a:srgbClr val="F26B43"/>
          </p15:clr>
        </p15:guide>
        <p15:guide id="17" orient="horz" pos="3075">
          <p15:clr>
            <a:srgbClr val="F26B43"/>
          </p15:clr>
        </p15:guide>
        <p15:guide id="18" orient="horz" pos="1620">
          <p15:clr>
            <a:srgbClr val="F26B43"/>
          </p15:clr>
        </p15:guide>
        <p15:guide id="19" orient="horz" pos="671">
          <p15:clr>
            <a:srgbClr val="F26B43"/>
          </p15:clr>
        </p15:guide>
        <p15:guide id="20" orient="horz" pos="1212">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18"/>
            </p:custDataLst>
            <p:extLst>
              <p:ext uri="{D42A27DB-BD31-4B8C-83A1-F6EECF244321}">
                <p14:modId xmlns:p14="http://schemas.microsoft.com/office/powerpoint/2010/main" val="38734752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745" name="think-cell Slide" r:id="rId20" imgW="395" imgH="390" progId="TCLayout.ActiveDocument.1">
                  <p:embed/>
                </p:oleObj>
              </mc:Choice>
              <mc:Fallback>
                <p:oleObj name="think-cell Slide" r:id="rId20" imgW="395" imgH="390" progId="TCLayout.ActiveDocument.1">
                  <p:embed/>
                  <p:pic>
                    <p:nvPicPr>
                      <p:cNvPr id="0" name=""/>
                      <p:cNvPicPr/>
                      <p:nvPr/>
                    </p:nvPicPr>
                    <p:blipFill>
                      <a:blip r:embed="rId21"/>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19"/>
            </p:custDataLst>
          </p:nvPr>
        </p:nvSpPr>
        <p:spPr>
          <a:xfrm>
            <a:off x="0" y="0"/>
            <a:ext cx="158750" cy="15875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marL="0" lvl="0" indent="0" algn="ctr" eaLnBrk="1">
              <a:lnSpc>
                <a:spcPct val="90000"/>
              </a:lnSpc>
              <a:spcBef>
                <a:spcPts val="1200"/>
              </a:spcBef>
            </a:pPr>
            <a:endParaRPr lang="en-US" sz="2400" b="1" i="0" baseline="0" dirty="0">
              <a:latin typeface="Speedee" panose="020B0603030502020204"/>
              <a:ea typeface="+mj-ea"/>
              <a:cs typeface="+mj-cs"/>
              <a:sym typeface="Speedee" panose="020B0603030502020204"/>
            </a:endParaRPr>
          </a:p>
        </p:txBody>
      </p:sp>
      <p:sp>
        <p:nvSpPr>
          <p:cNvPr id="2" name="Title Placeholder 1">
            <a:extLst>
              <a:ext uri="{FF2B5EF4-FFF2-40B4-BE49-F238E27FC236}">
                <a16:creationId xmlns:a16="http://schemas.microsoft.com/office/drawing/2014/main" id="{ED3DD038-D290-4952-9A79-54683E176F24}"/>
              </a:ext>
            </a:extLst>
          </p:cNvPr>
          <p:cNvSpPr>
            <a:spLocks noGrp="1"/>
          </p:cNvSpPr>
          <p:nvPr>
            <p:ph type="title"/>
          </p:nvPr>
        </p:nvSpPr>
        <p:spPr>
          <a:xfrm>
            <a:off x="473075" y="465927"/>
            <a:ext cx="11245850" cy="640080"/>
          </a:xfrm>
          <a:prstGeom prst="rect">
            <a:avLst/>
          </a:prstGeom>
        </p:spPr>
        <p:txBody>
          <a:bodyPr vert="horz" lIns="137160" tIns="13716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997B17-16D6-4643-9FD4-9788B5AB6ECC}"/>
              </a:ext>
            </a:extLst>
          </p:cNvPr>
          <p:cNvSpPr>
            <a:spLocks noGrp="1"/>
          </p:cNvSpPr>
          <p:nvPr>
            <p:ph type="body" idx="1"/>
          </p:nvPr>
        </p:nvSpPr>
        <p:spPr>
          <a:xfrm>
            <a:off x="473075" y="1280160"/>
            <a:ext cx="11245850" cy="5120640"/>
          </a:xfrm>
          <a:prstGeom prst="rect">
            <a:avLst/>
          </a:prstGeom>
        </p:spPr>
        <p:txBody>
          <a:bodyPr vert="horz" lIns="137160" tIns="91440" rIns="137160" bIns="274320" rtlCol="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a:extLst>
              <a:ext uri="{FF2B5EF4-FFF2-40B4-BE49-F238E27FC236}">
                <a16:creationId xmlns:a16="http://schemas.microsoft.com/office/drawing/2014/main" id="{432CAB7C-07EB-4115-B93E-E3BAE87D6024}"/>
              </a:ext>
            </a:extLst>
          </p:cNvPr>
          <p:cNvSpPr>
            <a:spLocks noGrp="1"/>
          </p:cNvSpPr>
          <p:nvPr>
            <p:ph type="sldNum" sz="quarter" idx="4"/>
          </p:nvPr>
        </p:nvSpPr>
        <p:spPr>
          <a:xfrm>
            <a:off x="11693924" y="6487053"/>
            <a:ext cx="254237" cy="142347"/>
          </a:xfrm>
          <a:prstGeom prst="rect">
            <a:avLst/>
          </a:prstGeom>
        </p:spPr>
        <p:txBody>
          <a:bodyPr wrap="none" lIns="45720" tIns="0" rIns="45720" bIns="0" anchor="b" anchorCtr="0">
            <a:spAutoFit/>
          </a:bodyPr>
          <a:lstStyle>
            <a:lvl1pPr algn="r">
              <a:defRPr lang="en-US" sz="1000" smtClean="0"/>
            </a:lvl1pPr>
          </a:lstStyle>
          <a:p>
            <a:pPr defTabSz="914377">
              <a:lnSpc>
                <a:spcPct val="90000"/>
              </a:lnSpc>
              <a:spcBef>
                <a:spcPts val="1800"/>
              </a:spcBef>
              <a:buSzPct val="95000"/>
            </a:pPr>
            <a:fld id="{EA543DA1-053B-459F-9A3B-E2E644C3A7CD}" type="slidenum">
              <a:rPr lang="en-US" smtClean="0"/>
              <a:pPr defTabSz="914377">
                <a:lnSpc>
                  <a:spcPct val="90000"/>
                </a:lnSpc>
                <a:spcBef>
                  <a:spcPts val="1800"/>
                </a:spcBef>
                <a:buSzPct val="95000"/>
              </a:pPr>
              <a:t>‹#›</a:t>
            </a:fld>
            <a:endParaRPr lang="en-US" dirty="0"/>
          </a:p>
        </p:txBody>
      </p:sp>
      <p:pic>
        <p:nvPicPr>
          <p:cNvPr id="6" name="pasted-image.pdf">
            <a:extLst>
              <a:ext uri="{FF2B5EF4-FFF2-40B4-BE49-F238E27FC236}">
                <a16:creationId xmlns:a16="http://schemas.microsoft.com/office/drawing/2014/main" id="{8120DC41-1F94-481F-936E-ECE7DF95898C}"/>
              </a:ext>
            </a:extLst>
          </p:cNvPr>
          <p:cNvPicPr>
            <a:picLocks noChangeAspect="1"/>
          </p:cNvPicPr>
          <p:nvPr/>
        </p:nvPicPr>
        <p:blipFill>
          <a:blip r:embed="rId22" cstate="screen">
            <a:extLst>
              <a:ext uri="{28A0092B-C50C-407E-A947-70E740481C1C}">
                <a14:useLocalDpi xmlns:a14="http://schemas.microsoft.com/office/drawing/2010/main"/>
              </a:ext>
            </a:extLst>
          </a:blip>
          <a:stretch>
            <a:fillRect/>
          </a:stretch>
        </p:blipFill>
        <p:spPr>
          <a:xfrm>
            <a:off x="473075" y="6493270"/>
            <a:ext cx="170171" cy="136130"/>
          </a:xfrm>
          <a:prstGeom prst="rect">
            <a:avLst/>
          </a:prstGeom>
          <a:ln w="3175">
            <a:miter lim="400000"/>
          </a:ln>
        </p:spPr>
      </p:pic>
    </p:spTree>
    <p:custDataLst>
      <p:tags r:id="rId17"/>
    </p:custDataLst>
    <p:extLst>
      <p:ext uri="{BB962C8B-B14F-4D97-AF65-F5344CB8AC3E}">
        <p14:creationId xmlns:p14="http://schemas.microsoft.com/office/powerpoint/2010/main" val="870802806"/>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ts val="600"/>
        </a:spcBef>
        <a:buNone/>
        <a:defRPr sz="2400" b="1" kern="1200">
          <a:solidFill>
            <a:schemeClr val="tx1"/>
          </a:solidFill>
          <a:latin typeface="+mj-lt"/>
          <a:ea typeface="+mj-ea"/>
          <a:cs typeface="+mj-cs"/>
        </a:defRPr>
      </a:lvl1pPr>
    </p:titleStyle>
    <p:bodyStyle>
      <a:lvl1pPr marL="287338" indent="-287338"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mn-lt"/>
          <a:ea typeface="+mn-ea"/>
          <a:cs typeface="+mn-cs"/>
        </a:defRPr>
      </a:lvl1pPr>
      <a:lvl2pPr marL="515938" indent="-169863"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2pPr>
      <a:lvl3pPr marL="744538" indent="-169863"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973138" indent="-169863"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1201738" indent="-169863"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298">
          <p15:clr>
            <a:srgbClr val="F26B43"/>
          </p15:clr>
        </p15:guide>
        <p15:guide id="4" pos="7382">
          <p15:clr>
            <a:srgbClr val="F26B43"/>
          </p15:clr>
        </p15:guide>
        <p15:guide id="5" orient="horz" pos="288">
          <p15:clr>
            <a:srgbClr val="F26B43"/>
          </p15:clr>
        </p15:guide>
        <p15:guide id="6" orient="horz" pos="4176">
          <p15:clr>
            <a:srgbClr val="F26B43"/>
          </p15:clr>
        </p15:guide>
        <p15:guide id="7" orient="horz" pos="4032">
          <p15:clr>
            <a:srgbClr val="F26B43"/>
          </p15:clr>
        </p15:guide>
        <p15:guide id="9" pos="3552">
          <p15:clr>
            <a:srgbClr val="F26B43"/>
          </p15:clr>
        </p15:guide>
        <p15:guide id="10" pos="1910">
          <p15:clr>
            <a:srgbClr val="F26B43"/>
          </p15:clr>
        </p15:guide>
        <p15:guide id="11" pos="4128">
          <p15:clr>
            <a:srgbClr val="F26B43"/>
          </p15:clr>
        </p15:guide>
        <p15:guide id="12" pos="407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6251B81-F8C3-47B3-B0B2-F7CA36A27DBC}"/>
              </a:ext>
            </a:extLst>
          </p:cNvPr>
          <p:cNvGraphicFramePr>
            <a:graphicFrameLocks noChangeAspect="1"/>
          </p:cNvGraphicFramePr>
          <p:nvPr userDrawn="1">
            <p:custDataLst>
              <p:tags r:id="rId26"/>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869" name="think-cell Slide" r:id="rId28" imgW="353" imgH="359" progId="TCLayout.ActiveDocument.1">
                  <p:embed/>
                </p:oleObj>
              </mc:Choice>
              <mc:Fallback>
                <p:oleObj name="think-cell Slide" r:id="rId28" imgW="353" imgH="359" progId="TCLayout.ActiveDocument.1">
                  <p:embed/>
                  <p:pic>
                    <p:nvPicPr>
                      <p:cNvPr id="6" name="Object 5" hidden="1">
                        <a:extLst>
                          <a:ext uri="{FF2B5EF4-FFF2-40B4-BE49-F238E27FC236}">
                            <a16:creationId xmlns:a16="http://schemas.microsoft.com/office/drawing/2014/main" id="{C6251B81-F8C3-47B3-B0B2-F7CA36A27DBC}"/>
                          </a:ext>
                        </a:extLst>
                      </p:cNvPr>
                      <p:cNvPicPr/>
                      <p:nvPr/>
                    </p:nvPicPr>
                    <p:blipFill>
                      <a:blip r:embed="rId29"/>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E0087CE-FC90-47FD-8D57-48B7913B5FED}"/>
              </a:ext>
            </a:extLst>
          </p:cNvPr>
          <p:cNvSpPr/>
          <p:nvPr userDrawn="1">
            <p:custDataLst>
              <p:tags r:id="rId27"/>
            </p:custDataLst>
          </p:nvPr>
        </p:nvSpPr>
        <p:spPr>
          <a:xfrm>
            <a:off x="-105323" y="-139307"/>
            <a:ext cx="369397" cy="437364"/>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lnSpc>
                <a:spcPct val="90000"/>
              </a:lnSpc>
              <a:spcBef>
                <a:spcPts val="1200"/>
              </a:spcBef>
            </a:pPr>
            <a:endParaRPr lang="en-US" sz="3000" b="1" i="0" baseline="0" dirty="0">
              <a:latin typeface="Speedee" panose="020B0603030502020204" pitchFamily="34" charset="0"/>
              <a:ea typeface="+mj-ea"/>
              <a:cs typeface="+mj-cs"/>
              <a:sym typeface="Speedee" panose="020B0603030502020204" pitchFamily="34" charset="0"/>
            </a:endParaRPr>
          </a:p>
        </p:txBody>
      </p:sp>
      <p:sp>
        <p:nvSpPr>
          <p:cNvPr id="2" name="Title Placeholder 1">
            <a:extLst>
              <a:ext uri="{FF2B5EF4-FFF2-40B4-BE49-F238E27FC236}">
                <a16:creationId xmlns:a16="http://schemas.microsoft.com/office/drawing/2014/main" id="{ED3DD038-D290-4952-9A79-54683E176F24}"/>
              </a:ext>
            </a:extLst>
          </p:cNvPr>
          <p:cNvSpPr>
            <a:spLocks noGrp="1"/>
          </p:cNvSpPr>
          <p:nvPr>
            <p:ph type="title"/>
          </p:nvPr>
        </p:nvSpPr>
        <p:spPr>
          <a:xfrm>
            <a:off x="334963" y="228600"/>
            <a:ext cx="11522075" cy="731520"/>
          </a:xfrm>
          <a:prstGeom prst="rect">
            <a:avLst/>
          </a:prstGeom>
        </p:spPr>
        <p:txBody>
          <a:bodyPr vert="horz" lIns="91440" tIns="91440" rIns="91440" bIns="0" rtlCol="0" anchor="ctr">
            <a:noAutofit/>
          </a:bodyPr>
          <a:lstStyle/>
          <a:p>
            <a:r>
              <a:rPr lang="en-US"/>
              <a:t>Click to edit</a:t>
            </a:r>
            <a:br>
              <a:rPr lang="en-US"/>
            </a:br>
            <a:r>
              <a:rPr lang="en-US"/>
              <a:t>Master title style</a:t>
            </a:r>
          </a:p>
        </p:txBody>
      </p:sp>
      <p:sp>
        <p:nvSpPr>
          <p:cNvPr id="3" name="Text Placeholder 2">
            <a:extLst>
              <a:ext uri="{FF2B5EF4-FFF2-40B4-BE49-F238E27FC236}">
                <a16:creationId xmlns:a16="http://schemas.microsoft.com/office/drawing/2014/main" id="{74997B17-16D6-4643-9FD4-9788B5AB6ECC}"/>
              </a:ext>
            </a:extLst>
          </p:cNvPr>
          <p:cNvSpPr>
            <a:spLocks noGrp="1"/>
          </p:cNvSpPr>
          <p:nvPr>
            <p:ph type="body" idx="1"/>
          </p:nvPr>
        </p:nvSpPr>
        <p:spPr>
          <a:xfrm>
            <a:off x="334963" y="1235074"/>
            <a:ext cx="11522075" cy="5120640"/>
          </a:xfrm>
          <a:prstGeom prst="rect">
            <a:avLst/>
          </a:prstGeom>
        </p:spPr>
        <p:txBody>
          <a:bodyPr vert="horz" lIns="137160" tIns="91440" rIns="137160" bIns="274320" rtlCol="0" anchor="ctr" anchorCtr="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432CAB7C-07EB-4115-B93E-E3BAE87D6024}"/>
              </a:ext>
            </a:extLst>
          </p:cNvPr>
          <p:cNvSpPr>
            <a:spLocks noGrp="1"/>
          </p:cNvSpPr>
          <p:nvPr>
            <p:ph type="sldNum" sz="quarter" idx="4"/>
          </p:nvPr>
        </p:nvSpPr>
        <p:spPr>
          <a:xfrm>
            <a:off x="11602484" y="6488977"/>
            <a:ext cx="254236" cy="140423"/>
          </a:xfrm>
          <a:prstGeom prst="rect">
            <a:avLst/>
          </a:prstGeom>
        </p:spPr>
        <p:txBody>
          <a:bodyPr wrap="none" lIns="45720" tIns="0" rIns="45720" bIns="0" anchor="b" anchorCtr="0">
            <a:spAutoFit/>
          </a:bodyPr>
          <a:lstStyle>
            <a:lvl1pPr>
              <a:defRPr lang="en-US" sz="1000" smtClean="0"/>
            </a:lvl1pPr>
          </a:lstStyle>
          <a:p>
            <a:pPr algn="r" defTabSz="914377">
              <a:lnSpc>
                <a:spcPct val="90000"/>
              </a:lnSpc>
              <a:spcBef>
                <a:spcPts val="1800"/>
              </a:spcBef>
              <a:buSzPct val="95000"/>
            </a:pPr>
            <a:fld id="{EA543DA1-053B-459F-9A3B-E2E644C3A7CD}" type="slidenum">
              <a:rPr lang="en-US" smtClean="0"/>
              <a:pPr algn="r" defTabSz="914377">
                <a:lnSpc>
                  <a:spcPct val="90000"/>
                </a:lnSpc>
                <a:spcBef>
                  <a:spcPts val="1800"/>
                </a:spcBef>
                <a:buSzPct val="95000"/>
              </a:pPr>
              <a:t>‹#›</a:t>
            </a:fld>
            <a:endParaRPr lang="en-US" dirty="0"/>
          </a:p>
        </p:txBody>
      </p:sp>
    </p:spTree>
    <p:custDataLst>
      <p:tags r:id="rId25"/>
    </p:custDataLst>
    <p:extLst>
      <p:ext uri="{BB962C8B-B14F-4D97-AF65-F5344CB8AC3E}">
        <p14:creationId xmlns:p14="http://schemas.microsoft.com/office/powerpoint/2010/main" val="3285328965"/>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 id="2147483926" r:id="rId14"/>
    <p:sldLayoutId id="2147483927" r:id="rId15"/>
    <p:sldLayoutId id="2147483928" r:id="rId16"/>
    <p:sldLayoutId id="2147483930" r:id="rId17"/>
    <p:sldLayoutId id="2147483931" r:id="rId18"/>
    <p:sldLayoutId id="2147483932" r:id="rId19"/>
    <p:sldLayoutId id="2147483934" r:id="rId20"/>
    <p:sldLayoutId id="2147483946" r:id="rId21"/>
    <p:sldLayoutId id="2147484032" r:id="rId2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ts val="600"/>
        </a:spcBef>
        <a:buNone/>
        <a:defRPr sz="3000" b="1" kern="1200">
          <a:solidFill>
            <a:schemeClr val="accent2"/>
          </a:solidFill>
          <a:latin typeface="+mj-lt"/>
          <a:ea typeface="+mj-ea"/>
          <a:cs typeface="+mj-cs"/>
        </a:defRPr>
      </a:lvl1pPr>
    </p:titleStyle>
    <p:bodyStyle>
      <a:lvl1pPr marL="287338" indent="-287338" algn="l" defTabSz="914400" rtl="0" eaLnBrk="1" latinLnBrk="0" hangingPunct="1">
        <a:lnSpc>
          <a:spcPct val="90000"/>
        </a:lnSpc>
        <a:spcBef>
          <a:spcPts val="1800"/>
        </a:spcBef>
        <a:buFontTx/>
        <a:buBlip>
          <a:blip r:embed="rId30"/>
        </a:buBlip>
        <a:defRPr sz="2800" kern="1200">
          <a:solidFill>
            <a:schemeClr val="tx1"/>
          </a:solidFill>
          <a:latin typeface="+mn-lt"/>
          <a:ea typeface="+mn-ea"/>
          <a:cs typeface="+mn-cs"/>
        </a:defRPr>
      </a:lvl1pPr>
      <a:lvl2pPr marL="515938" indent="-169863" algn="l" defTabSz="914400" rtl="0" eaLnBrk="1" latinLnBrk="0" hangingPunct="1">
        <a:lnSpc>
          <a:spcPct val="90000"/>
        </a:lnSpc>
        <a:spcBef>
          <a:spcPts val="3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744538" indent="-169863" algn="l" defTabSz="914400" rtl="0" eaLnBrk="1" latinLnBrk="0" hangingPunct="1">
        <a:lnSpc>
          <a:spcPct val="90000"/>
        </a:lnSpc>
        <a:spcBef>
          <a:spcPts val="3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973138" indent="-169863" algn="l" defTabSz="914400" rtl="0" eaLnBrk="1" latinLnBrk="0" hangingPunct="1">
        <a:lnSpc>
          <a:spcPct val="90000"/>
        </a:lnSpc>
        <a:spcBef>
          <a:spcPts val="300"/>
        </a:spcBef>
        <a:buClr>
          <a:schemeClr val="accent2"/>
        </a:buClr>
        <a:buFont typeface="Arial" panose="020B0604020202020204" pitchFamily="34" charset="0"/>
        <a:buChar char="•"/>
        <a:defRPr sz="2000" kern="1200">
          <a:solidFill>
            <a:schemeClr val="tx1"/>
          </a:solidFill>
          <a:latin typeface="+mn-lt"/>
          <a:ea typeface="+mn-ea"/>
          <a:cs typeface="+mn-cs"/>
        </a:defRPr>
      </a:lvl4pPr>
      <a:lvl5pPr marL="1201738" indent="-169863" algn="l" defTabSz="914400" rtl="0" eaLnBrk="1" latinLnBrk="0" hangingPunct="1">
        <a:lnSpc>
          <a:spcPct val="90000"/>
        </a:lnSpc>
        <a:spcBef>
          <a:spcPts val="300"/>
        </a:spcBef>
        <a:buClr>
          <a:schemeClr val="accent2"/>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211">
          <p15:clr>
            <a:srgbClr val="F26B43"/>
          </p15:clr>
        </p15:guide>
        <p15:guide id="4" pos="7469">
          <p15:clr>
            <a:srgbClr val="F26B43"/>
          </p15:clr>
        </p15:guide>
        <p15:guide id="5" orient="horz" pos="144">
          <p15:clr>
            <a:srgbClr val="F26B43"/>
          </p15:clr>
        </p15:guide>
        <p15:guide id="6" orient="horz" pos="4176">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788" name="think-cell Slide" r:id="rId14" imgW="353" imgH="353" progId="TCLayout.ActiveDocument.1">
                  <p:embed/>
                </p:oleObj>
              </mc:Choice>
              <mc:Fallback>
                <p:oleObj name="think-cell Slide" r:id="rId14" imgW="353" imgH="353" progId="TCLayout.ActiveDocument.1">
                  <p:embed/>
                  <p:pic>
                    <p:nvPicPr>
                      <p:cNvPr id="6" name="Object 5" hidden="1"/>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1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endParaRPr lang="en-US" sz="2300" b="0" i="0" baseline="0" dirty="0">
              <a:latin typeface="Futura Next Medium" panose="020B0602020204020303"/>
              <a:ea typeface="+mj-ea"/>
              <a:cs typeface="+mj-cs"/>
              <a:sym typeface="Futura Next Medium" panose="020B0602020204020303"/>
            </a:endParaRPr>
          </a:p>
        </p:txBody>
      </p:sp>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828149724"/>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3" r:id="rId7"/>
    <p:sldLayoutId id="2147483944" r:id="rId8"/>
    <p:sldLayoutId id="2147483945" r:id="rId9"/>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184">
          <p15:clr>
            <a:srgbClr val="F26B43"/>
          </p15:clr>
        </p15:guide>
        <p15:guide id="11" pos="2544">
          <p15:clr>
            <a:srgbClr val="F26B43"/>
          </p15:clr>
        </p15:guide>
        <p15:guide id="12" pos="2784">
          <p15:clr>
            <a:srgbClr val="F26B43"/>
          </p15:clr>
        </p15:guide>
        <p15:guide id="13" pos="3120">
          <p15:clr>
            <a:srgbClr val="F26B43"/>
          </p15:clr>
        </p15:guide>
        <p15:guide id="14" pos="3360">
          <p15:clr>
            <a:srgbClr val="F26B43"/>
          </p15:clr>
        </p15:guide>
        <p15:guide id="15" pos="3720">
          <p15:clr>
            <a:srgbClr val="F26B43"/>
          </p15:clr>
        </p15:guide>
        <p15:guide id="16" pos="3960">
          <p15:clr>
            <a:srgbClr val="F26B43"/>
          </p15:clr>
        </p15:guide>
        <p15:guide id="17" pos="4320">
          <p15:clr>
            <a:srgbClr val="F26B43"/>
          </p15:clr>
        </p15:guide>
        <p15:guide id="18" pos="4560">
          <p15:clr>
            <a:srgbClr val="F26B43"/>
          </p15:clr>
        </p15:guide>
        <p15:guide id="19" pos="4896">
          <p15:clr>
            <a:srgbClr val="F26B43"/>
          </p15:clr>
        </p15:guide>
        <p15:guide id="20" pos="5136">
          <p15:clr>
            <a:srgbClr val="F26B43"/>
          </p15:clr>
        </p15:guide>
        <p15:guide id="21" pos="5496">
          <p15:clr>
            <a:srgbClr val="F26B43"/>
          </p15:clr>
        </p15:guide>
        <p15:guide id="22" pos="5736">
          <p15:clr>
            <a:srgbClr val="F26B43"/>
          </p15:clr>
        </p15:guide>
        <p15:guide id="23" pos="6072">
          <p15:clr>
            <a:srgbClr val="F26B43"/>
          </p15:clr>
        </p15:guide>
        <p15:guide id="24" pos="6312">
          <p15:clr>
            <a:srgbClr val="F26B43"/>
          </p15:clr>
        </p15:guide>
        <p15:guide id="25" pos="6672">
          <p15:clr>
            <a:srgbClr val="F26B43"/>
          </p15:clr>
        </p15:guide>
        <p15:guide id="26" pos="6912">
          <p15:clr>
            <a:srgbClr val="F26B43"/>
          </p15:clr>
        </p15:guide>
        <p15:guide id="27" orient="horz" pos="2160">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74162002"/>
      </p:ext>
    </p:extLst>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8" r:id="rId9"/>
    <p:sldLayoutId id="2147483959" r:id="rId10"/>
    <p:sldLayoutId id="214748396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guide id="27" orient="horz" pos="2160">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69899980"/>
      </p:ext>
    </p:extLst>
  </p:cSld>
  <p:clrMap bg1="lt1" tx1="dk1" bg2="lt2" tx2="dk2" accent1="accent1" accent2="accent2" accent3="accent3" accent4="accent4" accent5="accent5" accent6="accent6" hlink="hlink" folHlink="folHlink"/>
  <p:sldLayoutIdLst>
    <p:sldLayoutId id="2147483962" r:id="rId1"/>
    <p:sldLayoutId id="2147483963" r:id="rId2"/>
    <p:sldLayoutId id="2147483964" r:id="rId3"/>
    <p:sldLayoutId id="2147483965" r:id="rId4"/>
    <p:sldLayoutId id="2147483966" r:id="rId5"/>
    <p:sldLayoutId id="2147483967" r:id="rId6"/>
    <p:sldLayoutId id="2147483968" r:id="rId7"/>
    <p:sldLayoutId id="2147483969" r:id="rId8"/>
    <p:sldLayoutId id="2147483970" r:id="rId9"/>
    <p:sldLayoutId id="2147483971" r:id="rId10"/>
    <p:sldLayoutId id="2147483972" r:id="rId11"/>
    <p:sldLayoutId id="2147483973" r:id="rId12"/>
    <p:sldLayoutId id="2147483974" r:id="rId13"/>
    <p:sldLayoutId id="2147483975" r:id="rId14"/>
    <p:sldLayoutId id="2147483976" r:id="rId15"/>
    <p:sldLayoutId id="2147483977" r:id="rId16"/>
    <p:sldLayoutId id="2147483978" r:id="rId17"/>
    <p:sldLayoutId id="2147483979" r:id="rId18"/>
    <p:sldLayoutId id="2147483980" r:id="rId19"/>
    <p:sldLayoutId id="2147483981" r:id="rId20"/>
    <p:sldLayoutId id="2147483982" r:id="rId21"/>
    <p:sldLayoutId id="2147483983" r:id="rId22"/>
    <p:sldLayoutId id="2147483984" r:id="rId23"/>
    <p:sldLayoutId id="2147483985" r:id="rId24"/>
    <p:sldLayoutId id="2147483986" r:id="rId25"/>
    <p:sldLayoutId id="2147483987" r:id="rId26"/>
    <p:sldLayoutId id="2147483988" r:id="rId27"/>
    <p:sldLayoutId id="2147483989" r:id="rId28"/>
    <p:sldLayoutId id="2147483990" r:id="rId29"/>
    <p:sldLayoutId id="2147483991" r:id="rId30"/>
    <p:sldLayoutId id="2147483992" r:id="rId31"/>
    <p:sldLayoutId id="2147483993" r:id="rId32"/>
    <p:sldLayoutId id="2147483994" r:id="rId33"/>
    <p:sldLayoutId id="2147483995" r:id="rId34"/>
    <p:sldLayoutId id="2147483996" r:id="rId35"/>
    <p:sldLayoutId id="2147483997" r:id="rId36"/>
    <p:sldLayoutId id="2147483998" r:id="rId37"/>
    <p:sldLayoutId id="2147483999" r:id="rId38"/>
    <p:sldLayoutId id="2147484000" r:id="rId39"/>
    <p:sldLayoutId id="2147484001" r:id="rId40"/>
    <p:sldLayoutId id="2147484002" r:id="rId41"/>
    <p:sldLayoutId id="2147484003" r:id="rId42"/>
    <p:sldLayoutId id="2147484004" r:id="rId43"/>
    <p:sldLayoutId id="2147484005" r:id="rId44"/>
    <p:sldLayoutId id="2147484006" r:id="rId45"/>
    <p:sldLayoutId id="2147484007" r:id="rId46"/>
    <p:sldLayoutId id="2147484008" r:id="rId47"/>
    <p:sldLayoutId id="2147484009" r:id="rId48"/>
    <p:sldLayoutId id="2147484010" r:id="rId49"/>
    <p:sldLayoutId id="2147484011" r:id="rId50"/>
    <p:sldLayoutId id="2147484012" r:id="rId51"/>
    <p:sldLayoutId id="2147484013" r:id="rId52"/>
    <p:sldLayoutId id="2147484014" r:id="rId53"/>
    <p:sldLayoutId id="2147484015" r:id="rId54"/>
    <p:sldLayoutId id="2147484016" r:id="rId55"/>
    <p:sldLayoutId id="2147484017" r:id="rId56"/>
    <p:sldLayoutId id="2147484018" r:id="rId57"/>
    <p:sldLayoutId id="2147484019" r:id="rId5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11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guide id="27" orient="horz" pos="2160">
          <p15:clr>
            <a:srgbClr val="F26B43"/>
          </p15:clr>
        </p15:guide>
        <p15:guide id="28" orient="horz" pos="336">
          <p15:clr>
            <a:srgbClr val="F26B43"/>
          </p15:clr>
        </p15:guide>
        <p15:guide id="29" orient="horz" pos="1056">
          <p15:clr>
            <a:srgbClr val="F26B43"/>
          </p15:clr>
        </p15:guide>
        <p15:guide id="30" orient="horz" pos="129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Layout" Target="../slideLayouts/slideLayout63.xml"/></Relationships>
</file>

<file path=ppt/slides/_rels/slide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56.xml"/></Relationships>
</file>

<file path=ppt/slides/_rels/slide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56.xml"/></Relationships>
</file>

<file path=ppt/slides/_rels/slide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56.xml"/></Relationships>
</file>

<file path=ppt/slides/_rels/slide5.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vmlDrawing" Target="../drawings/vmlDrawing10.vml"/><Relationship Id="rId6" Type="http://schemas.openxmlformats.org/officeDocument/2006/relationships/image" Target="../media/image68.emf"/><Relationship Id="rId5" Type="http://schemas.openxmlformats.org/officeDocument/2006/relationships/oleObject" Target="../embeddings/oleObject10.bin"/><Relationship Id="rId4" Type="http://schemas.openxmlformats.org/officeDocument/2006/relationships/slideLayout" Target="../slideLayouts/slideLayout1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432899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777" name="think-cell Slide" r:id="rId5" imgW="395" imgH="390" progId="TCLayout.ActiveDocument.1">
                  <p:embed/>
                </p:oleObj>
              </mc:Choice>
              <mc:Fallback>
                <p:oleObj name="think-cell Slide" r:id="rId5" imgW="395" imgH="390"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200" b="1" dirty="0">
              <a:latin typeface="Speedee Beta"/>
              <a:ea typeface="+mj-ea"/>
              <a:cs typeface="+mj-cs"/>
              <a:sym typeface="Speedee Beta"/>
            </a:endParaRPr>
          </a:p>
        </p:txBody>
      </p:sp>
      <p:sp>
        <p:nvSpPr>
          <p:cNvPr id="2" name="Title 1"/>
          <p:cNvSpPr>
            <a:spLocks noGrp="1"/>
          </p:cNvSpPr>
          <p:nvPr>
            <p:ph type="ctrTitle"/>
          </p:nvPr>
        </p:nvSpPr>
        <p:spPr>
          <a:xfrm>
            <a:off x="654981" y="1884111"/>
            <a:ext cx="3629940" cy="1223859"/>
          </a:xfrm>
        </p:spPr>
        <p:txBody>
          <a:bodyPr>
            <a:noAutofit/>
          </a:bodyPr>
          <a:lstStyle/>
          <a:p>
            <a:r>
              <a:rPr lang="en-US" sz="3200" dirty="0">
                <a:solidFill>
                  <a:srgbClr val="000000"/>
                </a:solidFill>
                <a:latin typeface="Speedee App" panose="020B0603030502020204" pitchFamily="34" charset="0"/>
              </a:rPr>
              <a:t>Burger Hack 2020</a:t>
            </a:r>
            <a:endParaRPr lang="en-US" sz="1200" dirty="0">
              <a:latin typeface="Speedee App" panose="020B0603030502020204" pitchFamily="34" charset="0"/>
            </a:endParaRPr>
          </a:p>
        </p:txBody>
      </p:sp>
      <p:sp>
        <p:nvSpPr>
          <p:cNvPr id="3" name="Subtitle 2"/>
          <p:cNvSpPr>
            <a:spLocks noGrp="1"/>
          </p:cNvSpPr>
          <p:nvPr>
            <p:ph type="subTitle" idx="1"/>
          </p:nvPr>
        </p:nvSpPr>
        <p:spPr>
          <a:xfrm>
            <a:off x="642644" y="3544327"/>
            <a:ext cx="3986506" cy="983695"/>
          </a:xfrm>
        </p:spPr>
        <p:txBody>
          <a:bodyPr/>
          <a:lstStyle/>
          <a:p>
            <a:pPr lvl="0"/>
            <a:r>
              <a:rPr lang="en-US" sz="1700" i="1" dirty="0">
                <a:latin typeface="Speedee App" panose="020B0603030502020204" pitchFamily="34" charset="0"/>
              </a:rPr>
              <a:t>Hacking the Future of McDonalds</a:t>
            </a:r>
          </a:p>
        </p:txBody>
      </p:sp>
      <p:sp>
        <p:nvSpPr>
          <p:cNvPr id="7" name="TextBox 6"/>
          <p:cNvSpPr txBox="1"/>
          <p:nvPr/>
        </p:nvSpPr>
        <p:spPr>
          <a:xfrm>
            <a:off x="654981" y="462012"/>
            <a:ext cx="1982341" cy="369332"/>
          </a:xfrm>
          <a:prstGeom prst="rect">
            <a:avLst/>
          </a:prstGeom>
          <a:noFill/>
        </p:spPr>
        <p:txBody>
          <a:bodyPr wrap="square" rtlCol="0">
            <a:spAutoFit/>
          </a:bodyPr>
          <a:lstStyle/>
          <a:p>
            <a:r>
              <a:rPr lang="en-US" dirty="0">
                <a:solidFill>
                  <a:schemeClr val="accent4"/>
                </a:solidFill>
                <a:latin typeface="Speedee App Light" panose="020B0403030502020204" pitchFamily="34" charset="0"/>
              </a:rPr>
              <a:t>Oct 2020</a:t>
            </a:r>
          </a:p>
        </p:txBody>
      </p:sp>
      <p:cxnSp>
        <p:nvCxnSpPr>
          <p:cNvPr id="8" name="Straight Connector 7">
            <a:extLst>
              <a:ext uri="{FF2B5EF4-FFF2-40B4-BE49-F238E27FC236}">
                <a16:creationId xmlns:a16="http://schemas.microsoft.com/office/drawing/2014/main" id="{22CF2A6F-778D-49EE-945F-2026B1FA3427}"/>
              </a:ext>
            </a:extLst>
          </p:cNvPr>
          <p:cNvCxnSpPr>
            <a:cxnSpLocks/>
          </p:cNvCxnSpPr>
          <p:nvPr/>
        </p:nvCxnSpPr>
        <p:spPr>
          <a:xfrm flipV="1">
            <a:off x="738337" y="3359217"/>
            <a:ext cx="3512758"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8737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53F53F-5091-C64B-8935-B66A30835827}"/>
              </a:ext>
            </a:extLst>
          </p:cNvPr>
          <p:cNvSpPr>
            <a:spLocks noGrp="1"/>
          </p:cNvSpPr>
          <p:nvPr>
            <p:ph type="ctr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pPr>
            <a:r>
              <a:rPr lang="en-US" sz="1800" kern="1200" dirty="0">
                <a:solidFill>
                  <a:srgbClr val="FFFFFF"/>
                </a:solidFill>
                <a:latin typeface="+mj-lt"/>
                <a:ea typeface="+mj-ea"/>
                <a:cs typeface="+mj-cs"/>
              </a:rPr>
              <a:t>Kiosk Remote</a:t>
            </a:r>
          </a:p>
        </p:txBody>
      </p:sp>
      <p:sp>
        <p:nvSpPr>
          <p:cNvPr id="5" name="Text Placeholder 4">
            <a:extLst>
              <a:ext uri="{FF2B5EF4-FFF2-40B4-BE49-F238E27FC236}">
                <a16:creationId xmlns:a16="http://schemas.microsoft.com/office/drawing/2014/main" id="{1788F85E-0C3E-4042-8000-305810B01FA3}"/>
              </a:ext>
            </a:extLst>
          </p:cNvPr>
          <p:cNvSpPr>
            <a:spLocks noGrp="1"/>
          </p:cNvSpPr>
          <p:nvPr>
            <p:ph type="body" sz="quarter" idx="13"/>
          </p:nvPr>
        </p:nvSpPr>
        <p:spPr>
          <a:xfrm>
            <a:off x="485172" y="251771"/>
            <a:ext cx="8658828" cy="682782"/>
          </a:xfrm>
        </p:spPr>
        <p:txBody>
          <a:bodyPr vert="horz" lIns="91440" tIns="45720" rIns="91440" bIns="45720" rtlCol="0">
            <a:normAutofit/>
          </a:bodyPr>
          <a:lstStyle/>
          <a:p>
            <a:pPr>
              <a:buNone/>
            </a:pPr>
            <a:r>
              <a:rPr lang="en-IN" sz="1800" dirty="0"/>
              <a:t>Idea 1 - Innovation Challenge: Restaurant of The Future (Order Experience)</a:t>
            </a:r>
            <a:endParaRPr lang="en-US" sz="1800" dirty="0"/>
          </a:p>
        </p:txBody>
      </p:sp>
      <p:sp>
        <p:nvSpPr>
          <p:cNvPr id="3" name="Slide Number Placeholder 2">
            <a:extLst>
              <a:ext uri="{FF2B5EF4-FFF2-40B4-BE49-F238E27FC236}">
                <a16:creationId xmlns:a16="http://schemas.microsoft.com/office/drawing/2014/main" id="{DCB9190E-9EF2-2144-AE12-B62A2CAC31B7}"/>
              </a:ext>
            </a:extLst>
          </p:cNvPr>
          <p:cNvSpPr>
            <a:spLocks noGrp="1"/>
          </p:cNvSpPr>
          <p:nvPr>
            <p:ph type="sldNum" sz="quarter" idx="14"/>
          </p:nvPr>
        </p:nvSpPr>
        <p:spPr>
          <a:xfrm>
            <a:off x="11517008" y="3252804"/>
            <a:ext cx="1468821" cy="365125"/>
          </a:xfrm>
        </p:spPr>
        <p:txBody>
          <a:bodyPr vert="horz" lIns="91440" tIns="45720" rIns="91440" bIns="45720" rtlCol="0" anchor="ctr">
            <a:normAutofit/>
          </a:bodyPr>
          <a:lstStyle/>
          <a:p>
            <a:pPr>
              <a:spcAft>
                <a:spcPts val="600"/>
              </a:spcAft>
            </a:pPr>
            <a:fld id="{58B792A5-9BAE-6942-BFE1-9FCDB51EA51E}" type="slidenum">
              <a:rPr lang="en-US" sz="1200" smtClean="0">
                <a:solidFill>
                  <a:prstClr val="black">
                    <a:tint val="75000"/>
                  </a:prstClr>
                </a:solidFill>
                <a:latin typeface="+mn-lt"/>
              </a:rPr>
              <a:pPr>
                <a:spcAft>
                  <a:spcPts val="600"/>
                </a:spcAft>
              </a:pPr>
              <a:t>2</a:t>
            </a:fld>
            <a:endParaRPr lang="en-US" sz="1200">
              <a:solidFill>
                <a:prstClr val="black">
                  <a:tint val="75000"/>
                </a:prstClr>
              </a:solidFill>
              <a:latin typeface="+mn-lt"/>
            </a:endParaRPr>
          </a:p>
        </p:txBody>
      </p:sp>
      <p:graphicFrame>
        <p:nvGraphicFramePr>
          <p:cNvPr id="2" name="Table 1">
            <a:extLst>
              <a:ext uri="{FF2B5EF4-FFF2-40B4-BE49-F238E27FC236}">
                <a16:creationId xmlns:a16="http://schemas.microsoft.com/office/drawing/2014/main" id="{B482C574-64D3-3C4E-A04D-4F3D663F125B}"/>
              </a:ext>
            </a:extLst>
          </p:cNvPr>
          <p:cNvGraphicFramePr>
            <a:graphicFrameLocks noGrp="1"/>
          </p:cNvGraphicFramePr>
          <p:nvPr>
            <p:extLst>
              <p:ext uri="{D42A27DB-BD31-4B8C-83A1-F6EECF244321}">
                <p14:modId xmlns:p14="http://schemas.microsoft.com/office/powerpoint/2010/main" val="2294593284"/>
              </p:ext>
            </p:extLst>
          </p:nvPr>
        </p:nvGraphicFramePr>
        <p:xfrm>
          <a:off x="9261183" y="3795456"/>
          <a:ext cx="2743200" cy="1835130"/>
        </p:xfrm>
        <a:graphic>
          <a:graphicData uri="http://schemas.openxmlformats.org/drawingml/2006/table">
            <a:tbl>
              <a:tblPr firstRow="1" bandRow="1">
                <a:solidFill>
                  <a:schemeClr val="tx1">
                    <a:lumMod val="75000"/>
                    <a:lumOff val="25000"/>
                  </a:schemeClr>
                </a:solidFill>
              </a:tblPr>
              <a:tblGrid>
                <a:gridCol w="2743200">
                  <a:extLst>
                    <a:ext uri="{9D8B030D-6E8A-4147-A177-3AD203B41FA5}">
                      <a16:colId xmlns:a16="http://schemas.microsoft.com/office/drawing/2014/main" val="3610912406"/>
                    </a:ext>
                  </a:extLst>
                </a:gridCol>
              </a:tblGrid>
              <a:tr h="366582">
                <a:tc>
                  <a:txBody>
                    <a:bodyPr/>
                    <a:lstStyle/>
                    <a:p>
                      <a:pPr algn="l" fontAlgn="b">
                        <a:spcBef>
                          <a:spcPts val="0"/>
                        </a:spcBef>
                        <a:spcAft>
                          <a:spcPts val="0"/>
                        </a:spcAft>
                      </a:pPr>
                      <a:r>
                        <a:rPr lang="en-IN" sz="1400" b="0" i="0" u="none" strike="noStrike" cap="none" spc="0" dirty="0">
                          <a:solidFill>
                            <a:schemeClr val="bg1"/>
                          </a:solidFill>
                          <a:effectLst/>
                          <a:latin typeface="Calibri" panose="020F0502020204030204" pitchFamily="34" charset="0"/>
                        </a:rPr>
                        <a:t>Team:</a:t>
                      </a:r>
                      <a:endParaRPr lang="en-IN" sz="1400" b="0" i="0" u="none" strike="noStrike" kern="1200" cap="none" spc="0" dirty="0">
                        <a:solidFill>
                          <a:schemeClr val="bg1"/>
                        </a:solidFill>
                        <a:effectLst/>
                        <a:latin typeface="Calibri" panose="020F0502020204030204" pitchFamily="34" charset="0"/>
                        <a:ea typeface="+mn-ea"/>
                        <a:cs typeface="+mn-cs"/>
                      </a:endParaRPr>
                    </a:p>
                  </a:txBody>
                  <a:tcPr marL="101038" marR="11361" marT="77721" marB="77721"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4112141469"/>
                  </a:ext>
                </a:extLst>
              </a:tr>
              <a:tr h="366582">
                <a:tc>
                  <a:txBody>
                    <a:bodyPr/>
                    <a:lstStyle/>
                    <a:p>
                      <a:pPr algn="l" fontAlgn="b">
                        <a:spcBef>
                          <a:spcPts val="0"/>
                        </a:spcBef>
                        <a:spcAft>
                          <a:spcPts val="0"/>
                        </a:spcAft>
                      </a:pPr>
                      <a:r>
                        <a:rPr lang="en-IN" sz="1200" b="0" i="0" u="none" strike="noStrike" cap="none" spc="0" dirty="0">
                          <a:solidFill>
                            <a:schemeClr val="bg1"/>
                          </a:solidFill>
                          <a:effectLst/>
                          <a:latin typeface="Arial" panose="020B0604020202020204" pitchFamily="34" charset="0"/>
                        </a:rPr>
                        <a:t>Hariharan Nagarajan</a:t>
                      </a:r>
                    </a:p>
                  </a:txBody>
                  <a:tcPr marL="101038" marR="11361" marT="77721" marB="77721" anchor="b">
                    <a:lnL w="38100" cap="flat" cmpd="sng" algn="ctr">
                      <a:no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363128204"/>
                  </a:ext>
                </a:extLst>
              </a:tr>
              <a:tr h="366582">
                <a:tc>
                  <a:txBody>
                    <a:bodyPr/>
                    <a:lstStyle/>
                    <a:p>
                      <a:pPr algn="l" fontAlgn="b">
                        <a:spcBef>
                          <a:spcPts val="0"/>
                        </a:spcBef>
                        <a:spcAft>
                          <a:spcPts val="0"/>
                        </a:spcAft>
                      </a:pPr>
                      <a:r>
                        <a:rPr lang="en-IN" sz="1200" b="0" i="0" u="none" strike="noStrike" cap="none" spc="0" dirty="0">
                          <a:solidFill>
                            <a:schemeClr val="bg1"/>
                          </a:solidFill>
                          <a:effectLst/>
                          <a:latin typeface="Arial" panose="020B0604020202020204" pitchFamily="34" charset="0"/>
                        </a:rPr>
                        <a:t>Manoj </a:t>
                      </a:r>
                      <a:r>
                        <a:rPr lang="en-IN" sz="1200" b="0" i="0" u="none" strike="noStrike" cap="none" spc="0" dirty="0" err="1">
                          <a:solidFill>
                            <a:schemeClr val="bg1"/>
                          </a:solidFill>
                          <a:effectLst/>
                          <a:latin typeface="Arial" panose="020B0604020202020204" pitchFamily="34" charset="0"/>
                        </a:rPr>
                        <a:t>Sree</a:t>
                      </a:r>
                      <a:r>
                        <a:rPr lang="en-IN" sz="1200" b="0" i="0" u="none" strike="noStrike" cap="none" spc="0" dirty="0">
                          <a:solidFill>
                            <a:schemeClr val="bg1"/>
                          </a:solidFill>
                          <a:effectLst/>
                          <a:latin typeface="Arial" panose="020B0604020202020204" pitchFamily="34" charset="0"/>
                        </a:rPr>
                        <a:t> Harsha </a:t>
                      </a:r>
                      <a:r>
                        <a:rPr lang="en-IN" sz="1200" b="0" i="0" u="none" strike="noStrike" cap="none" spc="0" dirty="0" err="1">
                          <a:solidFill>
                            <a:schemeClr val="bg1"/>
                          </a:solidFill>
                          <a:effectLst/>
                          <a:latin typeface="Arial" panose="020B0604020202020204" pitchFamily="34" charset="0"/>
                        </a:rPr>
                        <a:t>Vuppuluri</a:t>
                      </a:r>
                      <a:endParaRPr lang="en-IN" sz="1200" b="0" i="0" u="none" strike="noStrike" cap="none" spc="0" dirty="0">
                        <a:solidFill>
                          <a:schemeClr val="bg1"/>
                        </a:solidFill>
                        <a:effectLst/>
                        <a:latin typeface="Arial" panose="020B0604020202020204" pitchFamily="34" charset="0"/>
                      </a:endParaRPr>
                    </a:p>
                  </a:txBody>
                  <a:tcPr marL="101038" marR="11361" marT="77721" marB="7772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2795836626"/>
                  </a:ext>
                </a:extLst>
              </a:tr>
              <a:tr h="366582">
                <a:tc>
                  <a:txBody>
                    <a:bodyPr/>
                    <a:lstStyle/>
                    <a:p>
                      <a:pPr algn="l" fontAlgn="b">
                        <a:spcBef>
                          <a:spcPts val="0"/>
                        </a:spcBef>
                        <a:spcAft>
                          <a:spcPts val="0"/>
                        </a:spcAft>
                      </a:pPr>
                      <a:r>
                        <a:rPr lang="en-IN" sz="1200" b="0" i="0" u="none" strike="noStrike" cap="none" spc="0" dirty="0">
                          <a:solidFill>
                            <a:schemeClr val="bg1"/>
                          </a:solidFill>
                          <a:effectLst/>
                          <a:latin typeface="Arial" panose="020B0604020202020204" pitchFamily="34" charset="0"/>
                        </a:rPr>
                        <a:t>Aditi Joshi</a:t>
                      </a:r>
                    </a:p>
                  </a:txBody>
                  <a:tcPr marL="101038" marR="11361" marT="77721" marB="77721" anchor="b">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026263049"/>
                  </a:ext>
                </a:extLst>
              </a:tr>
              <a:tr h="366582">
                <a:tc>
                  <a:txBody>
                    <a:bodyPr/>
                    <a:lstStyle/>
                    <a:p>
                      <a:pPr algn="l" fontAlgn="b">
                        <a:spcBef>
                          <a:spcPts val="0"/>
                        </a:spcBef>
                        <a:spcAft>
                          <a:spcPts val="0"/>
                        </a:spcAft>
                      </a:pPr>
                      <a:r>
                        <a:rPr lang="en-IN" sz="1200" b="0" i="0" u="none" strike="noStrike" cap="none" spc="0" dirty="0" err="1">
                          <a:solidFill>
                            <a:schemeClr val="bg1"/>
                          </a:solidFill>
                          <a:effectLst/>
                          <a:latin typeface="Arial" panose="020B0604020202020204" pitchFamily="34" charset="0"/>
                        </a:rPr>
                        <a:t>Shunmuga</a:t>
                      </a:r>
                      <a:r>
                        <a:rPr lang="en-IN" sz="1200" b="0" i="0" u="none" strike="noStrike" cap="none" spc="0" dirty="0">
                          <a:solidFill>
                            <a:schemeClr val="bg1"/>
                          </a:solidFill>
                          <a:effectLst/>
                          <a:latin typeface="Arial" panose="020B0604020202020204" pitchFamily="34" charset="0"/>
                        </a:rPr>
                        <a:t> Sundaram</a:t>
                      </a:r>
                    </a:p>
                  </a:txBody>
                  <a:tcPr marL="101038" marR="11361" marT="77721" marB="7772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4028595104"/>
                  </a:ext>
                </a:extLst>
              </a:tr>
            </a:tbl>
          </a:graphicData>
        </a:graphic>
      </p:graphicFrame>
      <p:sp>
        <p:nvSpPr>
          <p:cNvPr id="6" name="Rectangle 5">
            <a:extLst>
              <a:ext uri="{FF2B5EF4-FFF2-40B4-BE49-F238E27FC236}">
                <a16:creationId xmlns:a16="http://schemas.microsoft.com/office/drawing/2014/main" id="{6EC0CCB1-1C82-8D4B-AB6F-5C285B9C889D}"/>
              </a:ext>
            </a:extLst>
          </p:cNvPr>
          <p:cNvSpPr/>
          <p:nvPr/>
        </p:nvSpPr>
        <p:spPr>
          <a:xfrm>
            <a:off x="3607465" y="1396043"/>
            <a:ext cx="4990151" cy="1261884"/>
          </a:xfrm>
          <a:prstGeom prst="rect">
            <a:avLst/>
          </a:prstGeom>
        </p:spPr>
        <p:txBody>
          <a:bodyPr wrap="square">
            <a:spAutoFit/>
          </a:bodyPr>
          <a:lstStyle/>
          <a:p>
            <a:r>
              <a:rPr lang="en-IN" sz="1400" dirty="0">
                <a:solidFill>
                  <a:srgbClr val="FF0000"/>
                </a:solidFill>
                <a:latin typeface="Futura Medium" panose="020B0602020204020303" pitchFamily="34" charset="-79"/>
                <a:cs typeface="Futura Medium" panose="020B0602020204020303" pitchFamily="34" charset="-79"/>
              </a:rPr>
              <a:t>#1 – </a:t>
            </a:r>
            <a:r>
              <a:rPr lang="en-IN" sz="1400" dirty="0">
                <a:solidFill>
                  <a:srgbClr val="FF0000"/>
                </a:solidFill>
                <a:latin typeface="Calibri" panose="020F0502020204030204" pitchFamily="34" charset="0"/>
              </a:rPr>
              <a:t>What Problem we are solving?</a:t>
            </a:r>
          </a:p>
          <a:p>
            <a:endParaRPr lang="en-IN" sz="1400" dirty="0">
              <a:latin typeface="Arial" panose="020B0604020202020204" pitchFamily="34" charset="0"/>
            </a:endParaRPr>
          </a:p>
          <a:p>
            <a:r>
              <a:rPr lang="en-IN" sz="1200" dirty="0"/>
              <a:t>The current pandemic situation has made a psychological impact on most of us, it made us think twice before touching a surface that doesn’t belong to us. Kiosk being a machine used by multiple people, the consumer will hesitate to use it considering the touch nature of it.</a:t>
            </a:r>
            <a:endParaRPr lang="en-US" sz="1200" dirty="0"/>
          </a:p>
        </p:txBody>
      </p:sp>
      <p:sp>
        <p:nvSpPr>
          <p:cNvPr id="35" name="Rectangle 34">
            <a:extLst>
              <a:ext uri="{FF2B5EF4-FFF2-40B4-BE49-F238E27FC236}">
                <a16:creationId xmlns:a16="http://schemas.microsoft.com/office/drawing/2014/main" id="{D4F450FC-49F4-4C48-97E6-BF29B4559BCE}"/>
              </a:ext>
            </a:extLst>
          </p:cNvPr>
          <p:cNvSpPr/>
          <p:nvPr/>
        </p:nvSpPr>
        <p:spPr>
          <a:xfrm>
            <a:off x="8767371" y="1396043"/>
            <a:ext cx="3250091" cy="1261884"/>
          </a:xfrm>
          <a:prstGeom prst="rect">
            <a:avLst/>
          </a:prstGeom>
        </p:spPr>
        <p:txBody>
          <a:bodyPr wrap="square">
            <a:spAutoFit/>
          </a:bodyPr>
          <a:lstStyle/>
          <a:p>
            <a:r>
              <a:rPr lang="en-IN" sz="1400" dirty="0">
                <a:solidFill>
                  <a:srgbClr val="FF0000"/>
                </a:solidFill>
              </a:rPr>
              <a:t>#2 – </a:t>
            </a:r>
            <a:r>
              <a:rPr lang="en-IN" sz="1400" dirty="0">
                <a:solidFill>
                  <a:srgbClr val="FF0000"/>
                </a:solidFill>
                <a:latin typeface="Calibri" panose="020F0502020204030204" pitchFamily="34" charset="0"/>
              </a:rPr>
              <a:t>Why we build this?</a:t>
            </a:r>
          </a:p>
          <a:p>
            <a:endParaRPr lang="en-IN" sz="1400" dirty="0">
              <a:latin typeface="Arial" panose="020B0604020202020204" pitchFamily="34" charset="0"/>
            </a:endParaRPr>
          </a:p>
          <a:p>
            <a:r>
              <a:rPr lang="en-IN" sz="1200" dirty="0"/>
              <a:t>People feel comfortable using their own gadgets, so WHAT IF the consumer can access and navigate through the Kiosk machine with the comfort and safety of their own mobile device. </a:t>
            </a:r>
            <a:endParaRPr lang="en-US" sz="1200" dirty="0"/>
          </a:p>
        </p:txBody>
      </p:sp>
      <p:sp>
        <p:nvSpPr>
          <p:cNvPr id="8" name="Rectangle 7">
            <a:extLst>
              <a:ext uri="{FF2B5EF4-FFF2-40B4-BE49-F238E27FC236}">
                <a16:creationId xmlns:a16="http://schemas.microsoft.com/office/drawing/2014/main" id="{4DE140E1-BB08-DE4A-93E6-C575DC0AEAF1}"/>
              </a:ext>
            </a:extLst>
          </p:cNvPr>
          <p:cNvSpPr/>
          <p:nvPr/>
        </p:nvSpPr>
        <p:spPr>
          <a:xfrm>
            <a:off x="3607465" y="3795456"/>
            <a:ext cx="5451662" cy="1477328"/>
          </a:xfrm>
          <a:prstGeom prst="rect">
            <a:avLst/>
          </a:prstGeom>
        </p:spPr>
        <p:txBody>
          <a:bodyPr wrap="square">
            <a:spAutoFit/>
          </a:bodyPr>
          <a:lstStyle/>
          <a:p>
            <a:r>
              <a:rPr lang="en-IN" sz="1400" dirty="0">
                <a:solidFill>
                  <a:srgbClr val="FF0000"/>
                </a:solidFill>
                <a:latin typeface="Futura Medium" panose="020B0602020204020303" pitchFamily="34" charset="-79"/>
                <a:cs typeface="Futura Medium" panose="020B0602020204020303" pitchFamily="34" charset="-79"/>
              </a:rPr>
              <a:t>#3 – </a:t>
            </a:r>
            <a:r>
              <a:rPr lang="en-IN" sz="1400" dirty="0">
                <a:solidFill>
                  <a:srgbClr val="FF0000"/>
                </a:solidFill>
                <a:latin typeface="Calibri" panose="020F0502020204030204" pitchFamily="34" charset="0"/>
              </a:rPr>
              <a:t>How are we going to build this? E.g. Software, Hardware, API’s, tools, and/or platforms we use to build our solution</a:t>
            </a:r>
          </a:p>
          <a:p>
            <a:endParaRPr lang="en-IN" sz="1400" dirty="0">
              <a:latin typeface="Arial" panose="020B0604020202020204" pitchFamily="34" charset="0"/>
            </a:endParaRPr>
          </a:p>
          <a:p>
            <a:pPr marL="171450" indent="-171450">
              <a:buFont typeface="Arial" panose="020B0604020202020204" pitchFamily="34" charset="0"/>
              <a:buChar char="•"/>
            </a:pPr>
            <a:r>
              <a:rPr lang="en-IN" sz="1200" dirty="0">
                <a:latin typeface="Futura Medium" panose="020B0602020204020303" pitchFamily="34" charset="-79"/>
                <a:cs typeface="Futura Medium" panose="020B0602020204020303" pitchFamily="34" charset="-79"/>
              </a:rPr>
              <a:t>Light weight Mobile App or a web app Feature</a:t>
            </a:r>
          </a:p>
          <a:p>
            <a:pPr marL="171450" indent="-171450">
              <a:buFont typeface="Arial" panose="020B0604020202020204" pitchFamily="34" charset="0"/>
              <a:buChar char="•"/>
            </a:pPr>
            <a:r>
              <a:rPr lang="en-IN" sz="1200" dirty="0">
                <a:latin typeface="Futura Medium" panose="020B0602020204020303" pitchFamily="34" charset="-79"/>
                <a:cs typeface="Futura Medium" panose="020B0602020204020303" pitchFamily="34" charset="-79"/>
              </a:rPr>
              <a:t>Shot lived Connections that will work only within a store</a:t>
            </a:r>
          </a:p>
          <a:p>
            <a:pPr marL="171450" indent="-171450">
              <a:buFont typeface="Arial" panose="020B0604020202020204" pitchFamily="34" charset="0"/>
              <a:buChar char="•"/>
            </a:pPr>
            <a:r>
              <a:rPr lang="en-IN" sz="1200" dirty="0">
                <a:latin typeface="Futura Medium" panose="020B0602020204020303" pitchFamily="34" charset="-79"/>
                <a:cs typeface="Futura Medium" panose="020B0602020204020303" pitchFamily="34" charset="-79"/>
              </a:rPr>
              <a:t>Peer to peer connection with a kiosk </a:t>
            </a:r>
          </a:p>
          <a:p>
            <a:endParaRPr lang="en-US" sz="1200" dirty="0">
              <a:latin typeface="Futura Medium" panose="020B0602020204020303" pitchFamily="34" charset="-79"/>
              <a:cs typeface="Futura Medium" panose="020B0602020204020303" pitchFamily="34" charset="-79"/>
            </a:endParaRPr>
          </a:p>
        </p:txBody>
      </p:sp>
      <p:pic>
        <p:nvPicPr>
          <p:cNvPr id="9" name="Picture 8" descr="Text&#10;&#10;Description automatically generated">
            <a:extLst>
              <a:ext uri="{FF2B5EF4-FFF2-40B4-BE49-F238E27FC236}">
                <a16:creationId xmlns:a16="http://schemas.microsoft.com/office/drawing/2014/main" id="{D8F288DB-3450-BB4A-8E22-7B96749946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741" y="4783191"/>
            <a:ext cx="1293712" cy="1092468"/>
          </a:xfrm>
          <a:prstGeom prst="rect">
            <a:avLst/>
          </a:prstGeom>
        </p:spPr>
      </p:pic>
    </p:spTree>
    <p:extLst>
      <p:ext uri="{BB962C8B-B14F-4D97-AF65-F5344CB8AC3E}">
        <p14:creationId xmlns:p14="http://schemas.microsoft.com/office/powerpoint/2010/main" val="3698125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53F53F-5091-C64B-8935-B66A30835827}"/>
              </a:ext>
            </a:extLst>
          </p:cNvPr>
          <p:cNvSpPr>
            <a:spLocks noGrp="1"/>
          </p:cNvSpPr>
          <p:nvPr>
            <p:ph type="ctr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pPr>
            <a:r>
              <a:rPr lang="en-US" sz="1800" kern="1200" dirty="0">
                <a:solidFill>
                  <a:srgbClr val="FFFFFF"/>
                </a:solidFill>
                <a:latin typeface="+mj-lt"/>
                <a:ea typeface="+mj-ea"/>
                <a:cs typeface="+mj-cs"/>
              </a:rPr>
              <a:t>DT Order Queue</a:t>
            </a:r>
          </a:p>
        </p:txBody>
      </p:sp>
      <p:sp>
        <p:nvSpPr>
          <p:cNvPr id="5" name="Text Placeholder 4">
            <a:extLst>
              <a:ext uri="{FF2B5EF4-FFF2-40B4-BE49-F238E27FC236}">
                <a16:creationId xmlns:a16="http://schemas.microsoft.com/office/drawing/2014/main" id="{1788F85E-0C3E-4042-8000-305810B01FA3}"/>
              </a:ext>
            </a:extLst>
          </p:cNvPr>
          <p:cNvSpPr>
            <a:spLocks noGrp="1"/>
          </p:cNvSpPr>
          <p:nvPr>
            <p:ph type="body" sz="quarter" idx="13"/>
          </p:nvPr>
        </p:nvSpPr>
        <p:spPr>
          <a:xfrm>
            <a:off x="485172" y="251771"/>
            <a:ext cx="8658828" cy="682782"/>
          </a:xfrm>
        </p:spPr>
        <p:txBody>
          <a:bodyPr vert="horz" lIns="91440" tIns="45720" rIns="91440" bIns="45720" rtlCol="0">
            <a:normAutofit/>
          </a:bodyPr>
          <a:lstStyle/>
          <a:p>
            <a:pPr>
              <a:buNone/>
            </a:pPr>
            <a:r>
              <a:rPr lang="en-IN" sz="1800" dirty="0"/>
              <a:t>Idea 1 - Innovation Challenge: Restaurant of The Future (Drive through Experience)</a:t>
            </a:r>
            <a:endParaRPr lang="en-US" sz="1800" dirty="0"/>
          </a:p>
        </p:txBody>
      </p:sp>
      <p:sp>
        <p:nvSpPr>
          <p:cNvPr id="3" name="Slide Number Placeholder 2">
            <a:extLst>
              <a:ext uri="{FF2B5EF4-FFF2-40B4-BE49-F238E27FC236}">
                <a16:creationId xmlns:a16="http://schemas.microsoft.com/office/drawing/2014/main" id="{DCB9190E-9EF2-2144-AE12-B62A2CAC31B7}"/>
              </a:ext>
            </a:extLst>
          </p:cNvPr>
          <p:cNvSpPr>
            <a:spLocks noGrp="1"/>
          </p:cNvSpPr>
          <p:nvPr>
            <p:ph type="sldNum" sz="quarter" idx="14"/>
          </p:nvPr>
        </p:nvSpPr>
        <p:spPr>
          <a:xfrm>
            <a:off x="11517008" y="3252804"/>
            <a:ext cx="1468821" cy="365125"/>
          </a:xfrm>
        </p:spPr>
        <p:txBody>
          <a:bodyPr vert="horz" lIns="91440" tIns="45720" rIns="91440" bIns="45720" rtlCol="0" anchor="ctr">
            <a:normAutofit/>
          </a:bodyPr>
          <a:lstStyle/>
          <a:p>
            <a:pPr>
              <a:spcAft>
                <a:spcPts val="600"/>
              </a:spcAft>
            </a:pPr>
            <a:fld id="{58B792A5-9BAE-6942-BFE1-9FCDB51EA51E}" type="slidenum">
              <a:rPr lang="en-US" sz="1200" smtClean="0">
                <a:solidFill>
                  <a:prstClr val="black">
                    <a:tint val="75000"/>
                  </a:prstClr>
                </a:solidFill>
                <a:latin typeface="+mn-lt"/>
              </a:rPr>
              <a:pPr>
                <a:spcAft>
                  <a:spcPts val="600"/>
                </a:spcAft>
              </a:pPr>
              <a:t>3</a:t>
            </a:fld>
            <a:endParaRPr lang="en-US" sz="1200">
              <a:solidFill>
                <a:prstClr val="black">
                  <a:tint val="75000"/>
                </a:prstClr>
              </a:solidFill>
              <a:latin typeface="+mn-lt"/>
            </a:endParaRPr>
          </a:p>
        </p:txBody>
      </p:sp>
      <p:graphicFrame>
        <p:nvGraphicFramePr>
          <p:cNvPr id="2" name="Table 1">
            <a:extLst>
              <a:ext uri="{FF2B5EF4-FFF2-40B4-BE49-F238E27FC236}">
                <a16:creationId xmlns:a16="http://schemas.microsoft.com/office/drawing/2014/main" id="{B482C574-64D3-3C4E-A04D-4F3D663F125B}"/>
              </a:ext>
            </a:extLst>
          </p:cNvPr>
          <p:cNvGraphicFramePr>
            <a:graphicFrameLocks noGrp="1"/>
          </p:cNvGraphicFramePr>
          <p:nvPr>
            <p:extLst>
              <p:ext uri="{D42A27DB-BD31-4B8C-83A1-F6EECF244321}">
                <p14:modId xmlns:p14="http://schemas.microsoft.com/office/powerpoint/2010/main" val="962416671"/>
              </p:ext>
            </p:extLst>
          </p:nvPr>
        </p:nvGraphicFramePr>
        <p:xfrm>
          <a:off x="9261183" y="3795456"/>
          <a:ext cx="2743200" cy="1835130"/>
        </p:xfrm>
        <a:graphic>
          <a:graphicData uri="http://schemas.openxmlformats.org/drawingml/2006/table">
            <a:tbl>
              <a:tblPr firstRow="1" bandRow="1">
                <a:solidFill>
                  <a:schemeClr val="tx1">
                    <a:lumMod val="75000"/>
                    <a:lumOff val="25000"/>
                  </a:schemeClr>
                </a:solidFill>
              </a:tblPr>
              <a:tblGrid>
                <a:gridCol w="2743200">
                  <a:extLst>
                    <a:ext uri="{9D8B030D-6E8A-4147-A177-3AD203B41FA5}">
                      <a16:colId xmlns:a16="http://schemas.microsoft.com/office/drawing/2014/main" val="3610912406"/>
                    </a:ext>
                  </a:extLst>
                </a:gridCol>
              </a:tblGrid>
              <a:tr h="366582">
                <a:tc>
                  <a:txBody>
                    <a:bodyPr/>
                    <a:lstStyle/>
                    <a:p>
                      <a:pPr algn="l" fontAlgn="b">
                        <a:spcBef>
                          <a:spcPts val="0"/>
                        </a:spcBef>
                        <a:spcAft>
                          <a:spcPts val="0"/>
                        </a:spcAft>
                      </a:pPr>
                      <a:r>
                        <a:rPr lang="en-IN" sz="1400" b="0" i="0" u="none" strike="noStrike" cap="none" spc="0" dirty="0">
                          <a:solidFill>
                            <a:schemeClr val="bg1"/>
                          </a:solidFill>
                          <a:effectLst/>
                          <a:latin typeface="Calibri" panose="020F0502020204030204" pitchFamily="34" charset="0"/>
                        </a:rPr>
                        <a:t>Team:</a:t>
                      </a:r>
                      <a:endParaRPr lang="en-IN" sz="1400" b="0" i="0" u="none" strike="noStrike" kern="1200" cap="none" spc="0" dirty="0">
                        <a:solidFill>
                          <a:schemeClr val="bg1"/>
                        </a:solidFill>
                        <a:effectLst/>
                        <a:latin typeface="Calibri" panose="020F0502020204030204" pitchFamily="34" charset="0"/>
                        <a:ea typeface="+mn-ea"/>
                        <a:cs typeface="+mn-cs"/>
                      </a:endParaRPr>
                    </a:p>
                  </a:txBody>
                  <a:tcPr marL="101038" marR="11361" marT="77721" marB="77721"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4112141469"/>
                  </a:ext>
                </a:extLst>
              </a:tr>
              <a:tr h="366582">
                <a:tc>
                  <a:txBody>
                    <a:bodyPr/>
                    <a:lstStyle/>
                    <a:p>
                      <a:pPr algn="l" fontAlgn="b">
                        <a:spcBef>
                          <a:spcPts val="0"/>
                        </a:spcBef>
                        <a:spcAft>
                          <a:spcPts val="0"/>
                        </a:spcAft>
                      </a:pPr>
                      <a:r>
                        <a:rPr lang="en-IN" sz="1200" b="0" i="0" u="none" strike="noStrike" cap="none" spc="0" dirty="0">
                          <a:solidFill>
                            <a:schemeClr val="bg1"/>
                          </a:solidFill>
                          <a:effectLst/>
                          <a:latin typeface="Arial" panose="020B0604020202020204" pitchFamily="34" charset="0"/>
                        </a:rPr>
                        <a:t>Hariharan Nagarajan</a:t>
                      </a:r>
                    </a:p>
                  </a:txBody>
                  <a:tcPr marL="101038" marR="11361" marT="77721" marB="77721" anchor="b">
                    <a:lnL w="38100" cap="flat" cmpd="sng" algn="ctr">
                      <a:no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363128204"/>
                  </a:ext>
                </a:extLst>
              </a:tr>
              <a:tr h="366582">
                <a:tc>
                  <a:txBody>
                    <a:bodyPr/>
                    <a:lstStyle/>
                    <a:p>
                      <a:pPr algn="l" fontAlgn="b">
                        <a:spcBef>
                          <a:spcPts val="0"/>
                        </a:spcBef>
                        <a:spcAft>
                          <a:spcPts val="0"/>
                        </a:spcAft>
                      </a:pPr>
                      <a:r>
                        <a:rPr lang="en-IN" sz="1200" b="0" i="0" u="none" strike="noStrike" cap="none" spc="0" dirty="0">
                          <a:solidFill>
                            <a:schemeClr val="bg1"/>
                          </a:solidFill>
                          <a:effectLst/>
                          <a:latin typeface="Arial" panose="020B0604020202020204" pitchFamily="34" charset="0"/>
                        </a:rPr>
                        <a:t>Manoj </a:t>
                      </a:r>
                      <a:r>
                        <a:rPr lang="en-IN" sz="1200" b="0" i="0" u="none" strike="noStrike" cap="none" spc="0" dirty="0" err="1">
                          <a:solidFill>
                            <a:schemeClr val="bg1"/>
                          </a:solidFill>
                          <a:effectLst/>
                          <a:latin typeface="Arial" panose="020B0604020202020204" pitchFamily="34" charset="0"/>
                        </a:rPr>
                        <a:t>Sree</a:t>
                      </a:r>
                      <a:r>
                        <a:rPr lang="en-IN" sz="1200" b="0" i="0" u="none" strike="noStrike" cap="none" spc="0" dirty="0">
                          <a:solidFill>
                            <a:schemeClr val="bg1"/>
                          </a:solidFill>
                          <a:effectLst/>
                          <a:latin typeface="Arial" panose="020B0604020202020204" pitchFamily="34" charset="0"/>
                        </a:rPr>
                        <a:t> Harsha </a:t>
                      </a:r>
                      <a:r>
                        <a:rPr lang="en-IN" sz="1200" b="0" i="0" u="none" strike="noStrike" cap="none" spc="0" dirty="0" err="1">
                          <a:solidFill>
                            <a:schemeClr val="bg1"/>
                          </a:solidFill>
                          <a:effectLst/>
                          <a:latin typeface="Arial" panose="020B0604020202020204" pitchFamily="34" charset="0"/>
                        </a:rPr>
                        <a:t>Vuppuluri</a:t>
                      </a:r>
                      <a:endParaRPr lang="en-IN" sz="1200" b="0" i="0" u="none" strike="noStrike" cap="none" spc="0" dirty="0">
                        <a:solidFill>
                          <a:schemeClr val="bg1"/>
                        </a:solidFill>
                        <a:effectLst/>
                        <a:latin typeface="Arial" panose="020B0604020202020204" pitchFamily="34" charset="0"/>
                      </a:endParaRPr>
                    </a:p>
                  </a:txBody>
                  <a:tcPr marL="101038" marR="11361" marT="77721" marB="7772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2795836626"/>
                  </a:ext>
                </a:extLst>
              </a:tr>
              <a:tr h="366582">
                <a:tc>
                  <a:txBody>
                    <a:bodyPr/>
                    <a:lstStyle/>
                    <a:p>
                      <a:pPr algn="l" fontAlgn="b">
                        <a:spcBef>
                          <a:spcPts val="0"/>
                        </a:spcBef>
                        <a:spcAft>
                          <a:spcPts val="0"/>
                        </a:spcAft>
                      </a:pPr>
                      <a:r>
                        <a:rPr lang="en-IN" sz="1200" b="0" i="0" u="none" strike="noStrike" cap="none" spc="0" dirty="0">
                          <a:solidFill>
                            <a:schemeClr val="bg1"/>
                          </a:solidFill>
                          <a:effectLst/>
                          <a:latin typeface="Arial" panose="020B0604020202020204" pitchFamily="34" charset="0"/>
                        </a:rPr>
                        <a:t>Aditi Joshi</a:t>
                      </a:r>
                    </a:p>
                  </a:txBody>
                  <a:tcPr marL="101038" marR="11361" marT="77721" marB="77721" anchor="b">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026263049"/>
                  </a:ext>
                </a:extLst>
              </a:tr>
              <a:tr h="366582">
                <a:tc>
                  <a:txBody>
                    <a:bodyPr/>
                    <a:lstStyle/>
                    <a:p>
                      <a:pPr algn="l" fontAlgn="b">
                        <a:spcBef>
                          <a:spcPts val="0"/>
                        </a:spcBef>
                        <a:spcAft>
                          <a:spcPts val="0"/>
                        </a:spcAft>
                      </a:pPr>
                      <a:r>
                        <a:rPr lang="en-IN" sz="1200" b="0" i="0" u="none" strike="noStrike" cap="none" spc="0" dirty="0" err="1">
                          <a:solidFill>
                            <a:schemeClr val="bg1"/>
                          </a:solidFill>
                          <a:effectLst/>
                          <a:latin typeface="Arial" panose="020B0604020202020204" pitchFamily="34" charset="0"/>
                        </a:rPr>
                        <a:t>Shunmuga</a:t>
                      </a:r>
                      <a:r>
                        <a:rPr lang="en-IN" sz="1200" b="0" i="0" u="none" strike="noStrike" cap="none" spc="0" dirty="0">
                          <a:solidFill>
                            <a:schemeClr val="bg1"/>
                          </a:solidFill>
                          <a:effectLst/>
                          <a:latin typeface="Arial" panose="020B0604020202020204" pitchFamily="34" charset="0"/>
                        </a:rPr>
                        <a:t> Sundaram</a:t>
                      </a:r>
                    </a:p>
                  </a:txBody>
                  <a:tcPr marL="101038" marR="11361" marT="77721" marB="7772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4028595104"/>
                  </a:ext>
                </a:extLst>
              </a:tr>
            </a:tbl>
          </a:graphicData>
        </a:graphic>
      </p:graphicFrame>
      <p:sp>
        <p:nvSpPr>
          <p:cNvPr id="6" name="Rectangle 5">
            <a:extLst>
              <a:ext uri="{FF2B5EF4-FFF2-40B4-BE49-F238E27FC236}">
                <a16:creationId xmlns:a16="http://schemas.microsoft.com/office/drawing/2014/main" id="{6EC0CCB1-1C82-8D4B-AB6F-5C285B9C889D}"/>
              </a:ext>
            </a:extLst>
          </p:cNvPr>
          <p:cNvSpPr/>
          <p:nvPr/>
        </p:nvSpPr>
        <p:spPr>
          <a:xfrm>
            <a:off x="3607465" y="1396043"/>
            <a:ext cx="4990151" cy="1446550"/>
          </a:xfrm>
          <a:prstGeom prst="rect">
            <a:avLst/>
          </a:prstGeom>
        </p:spPr>
        <p:txBody>
          <a:bodyPr wrap="square">
            <a:spAutoFit/>
          </a:bodyPr>
          <a:lstStyle/>
          <a:p>
            <a:r>
              <a:rPr lang="en-IN" sz="1400" dirty="0">
                <a:solidFill>
                  <a:srgbClr val="FF0000"/>
                </a:solidFill>
                <a:latin typeface="Futura Medium" panose="020B0602020204020303" pitchFamily="34" charset="-79"/>
                <a:cs typeface="Futura Medium" panose="020B0602020204020303" pitchFamily="34" charset="-79"/>
              </a:rPr>
              <a:t>#1 – </a:t>
            </a:r>
            <a:r>
              <a:rPr lang="en-IN" sz="1400" dirty="0">
                <a:solidFill>
                  <a:srgbClr val="FF0000"/>
                </a:solidFill>
                <a:latin typeface="Calibri" panose="020F0502020204030204" pitchFamily="34" charset="0"/>
              </a:rPr>
              <a:t>What Problem we are solving?</a:t>
            </a:r>
          </a:p>
          <a:p>
            <a:endParaRPr lang="en-IN" sz="1400" dirty="0">
              <a:latin typeface="Arial" panose="020B0604020202020204" pitchFamily="34" charset="0"/>
            </a:endParaRPr>
          </a:p>
          <a:p>
            <a:r>
              <a:rPr lang="en-IN" sz="1200" dirty="0"/>
              <a:t>The majority of QSR transactions are through drive through (~70%), and it is a constant challenge to increase the speed of service. While we strive to make the internal processes after the order was placed better, it is still not enough to meet the demand and the time spent before placing the order also impacts the customer satisfaction.</a:t>
            </a:r>
            <a:endParaRPr lang="en-US" sz="1200" dirty="0"/>
          </a:p>
        </p:txBody>
      </p:sp>
      <p:sp>
        <p:nvSpPr>
          <p:cNvPr id="35" name="Rectangle 34">
            <a:extLst>
              <a:ext uri="{FF2B5EF4-FFF2-40B4-BE49-F238E27FC236}">
                <a16:creationId xmlns:a16="http://schemas.microsoft.com/office/drawing/2014/main" id="{D4F450FC-49F4-4C48-97E6-BF29B4559BCE}"/>
              </a:ext>
            </a:extLst>
          </p:cNvPr>
          <p:cNvSpPr/>
          <p:nvPr/>
        </p:nvSpPr>
        <p:spPr>
          <a:xfrm>
            <a:off x="8767371" y="1396043"/>
            <a:ext cx="3250091" cy="1446550"/>
          </a:xfrm>
          <a:prstGeom prst="rect">
            <a:avLst/>
          </a:prstGeom>
        </p:spPr>
        <p:txBody>
          <a:bodyPr wrap="square">
            <a:spAutoFit/>
          </a:bodyPr>
          <a:lstStyle/>
          <a:p>
            <a:r>
              <a:rPr lang="en-IN" sz="1400" dirty="0">
                <a:solidFill>
                  <a:srgbClr val="FF0000"/>
                </a:solidFill>
              </a:rPr>
              <a:t>#2 – </a:t>
            </a:r>
            <a:r>
              <a:rPr lang="en-IN" sz="1400" dirty="0">
                <a:solidFill>
                  <a:srgbClr val="FF0000"/>
                </a:solidFill>
                <a:latin typeface="Calibri" panose="020F0502020204030204" pitchFamily="34" charset="0"/>
              </a:rPr>
              <a:t>Why we build this?</a:t>
            </a:r>
          </a:p>
          <a:p>
            <a:endParaRPr lang="en-IN" sz="1400" dirty="0">
              <a:latin typeface="Arial" panose="020B0604020202020204" pitchFamily="34" charset="0"/>
            </a:endParaRPr>
          </a:p>
          <a:p>
            <a:r>
              <a:rPr lang="en-IN" sz="1200" dirty="0"/>
              <a:t>The first step in a drive through experience is to wait in the queue. WHAT IF we can utilise the wait time, for the benefit of this challenge. WHAT IF customer can place the order while they wait in the queue from their mobile.</a:t>
            </a:r>
            <a:endParaRPr lang="en-US" sz="1200" dirty="0"/>
          </a:p>
        </p:txBody>
      </p:sp>
      <p:sp>
        <p:nvSpPr>
          <p:cNvPr id="8" name="Rectangle 7">
            <a:extLst>
              <a:ext uri="{FF2B5EF4-FFF2-40B4-BE49-F238E27FC236}">
                <a16:creationId xmlns:a16="http://schemas.microsoft.com/office/drawing/2014/main" id="{4DE140E1-BB08-DE4A-93E6-C575DC0AEAF1}"/>
              </a:ext>
            </a:extLst>
          </p:cNvPr>
          <p:cNvSpPr/>
          <p:nvPr/>
        </p:nvSpPr>
        <p:spPr>
          <a:xfrm>
            <a:off x="3607465" y="3795456"/>
            <a:ext cx="5451662" cy="1107996"/>
          </a:xfrm>
          <a:prstGeom prst="rect">
            <a:avLst/>
          </a:prstGeom>
        </p:spPr>
        <p:txBody>
          <a:bodyPr wrap="square">
            <a:spAutoFit/>
          </a:bodyPr>
          <a:lstStyle/>
          <a:p>
            <a:r>
              <a:rPr lang="en-IN" sz="1400" dirty="0">
                <a:solidFill>
                  <a:srgbClr val="FF0000"/>
                </a:solidFill>
                <a:latin typeface="Futura Medium" panose="020B0602020204020303" pitchFamily="34" charset="-79"/>
                <a:cs typeface="Futura Medium" panose="020B0602020204020303" pitchFamily="34" charset="-79"/>
              </a:rPr>
              <a:t>#3 – </a:t>
            </a:r>
            <a:r>
              <a:rPr lang="en-IN" sz="1400" dirty="0">
                <a:solidFill>
                  <a:srgbClr val="FF0000"/>
                </a:solidFill>
                <a:latin typeface="Calibri" panose="020F0502020204030204" pitchFamily="34" charset="0"/>
              </a:rPr>
              <a:t>How are we going to build this? E.g. Software, Hardware, API’s, tools, and/or platforms we use to build our solution</a:t>
            </a:r>
          </a:p>
          <a:p>
            <a:endParaRPr lang="en-IN" sz="1400" dirty="0">
              <a:latin typeface="Arial" panose="020B0604020202020204" pitchFamily="34" charset="0"/>
            </a:endParaRPr>
          </a:p>
          <a:p>
            <a:pPr marL="171450" indent="-171450">
              <a:buFont typeface="Arial" panose="020B0604020202020204" pitchFamily="34" charset="0"/>
              <a:buChar char="•"/>
            </a:pPr>
            <a:r>
              <a:rPr lang="en-IN" sz="1200" dirty="0">
                <a:latin typeface="Futura Medium" panose="020B0602020204020303" pitchFamily="34" charset="-79"/>
                <a:cs typeface="Futura Medium" panose="020B0602020204020303" pitchFamily="34" charset="-79"/>
              </a:rPr>
              <a:t>Light weight Mobile App or a web app Feature</a:t>
            </a:r>
          </a:p>
          <a:p>
            <a:pPr marL="171450" indent="-171450">
              <a:buFont typeface="Arial" panose="020B0604020202020204" pitchFamily="34" charset="0"/>
              <a:buChar char="•"/>
            </a:pPr>
            <a:r>
              <a:rPr lang="en-IN" sz="1200" dirty="0">
                <a:latin typeface="Futura Medium" panose="020B0602020204020303" pitchFamily="34" charset="-79"/>
                <a:cs typeface="Futura Medium" panose="020B0602020204020303" pitchFamily="34" charset="-79"/>
              </a:rPr>
              <a:t>App works only in a Geo fence</a:t>
            </a:r>
          </a:p>
        </p:txBody>
      </p:sp>
      <p:pic>
        <p:nvPicPr>
          <p:cNvPr id="9" name="Picture 8" descr="Text&#10;&#10;Description automatically generated">
            <a:extLst>
              <a:ext uri="{FF2B5EF4-FFF2-40B4-BE49-F238E27FC236}">
                <a16:creationId xmlns:a16="http://schemas.microsoft.com/office/drawing/2014/main" id="{D8F288DB-3450-BB4A-8E22-7B96749946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741" y="4783191"/>
            <a:ext cx="1293712" cy="1092468"/>
          </a:xfrm>
          <a:prstGeom prst="rect">
            <a:avLst/>
          </a:prstGeom>
        </p:spPr>
      </p:pic>
    </p:spTree>
    <p:extLst>
      <p:ext uri="{BB962C8B-B14F-4D97-AF65-F5344CB8AC3E}">
        <p14:creationId xmlns:p14="http://schemas.microsoft.com/office/powerpoint/2010/main" val="4060245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53F53F-5091-C64B-8935-B66A30835827}"/>
              </a:ext>
            </a:extLst>
          </p:cNvPr>
          <p:cNvSpPr>
            <a:spLocks noGrp="1"/>
          </p:cNvSpPr>
          <p:nvPr>
            <p:ph type="ctr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pPr>
            <a:r>
              <a:rPr lang="en-US" sz="1800" kern="1200" dirty="0">
                <a:solidFill>
                  <a:srgbClr val="FFFFFF"/>
                </a:solidFill>
                <a:latin typeface="+mj-lt"/>
                <a:ea typeface="+mj-ea"/>
                <a:cs typeface="+mj-cs"/>
              </a:rPr>
              <a:t>DT Communication System</a:t>
            </a:r>
          </a:p>
        </p:txBody>
      </p:sp>
      <p:sp>
        <p:nvSpPr>
          <p:cNvPr id="5" name="Text Placeholder 4">
            <a:extLst>
              <a:ext uri="{FF2B5EF4-FFF2-40B4-BE49-F238E27FC236}">
                <a16:creationId xmlns:a16="http://schemas.microsoft.com/office/drawing/2014/main" id="{1788F85E-0C3E-4042-8000-305810B01FA3}"/>
              </a:ext>
            </a:extLst>
          </p:cNvPr>
          <p:cNvSpPr>
            <a:spLocks noGrp="1"/>
          </p:cNvSpPr>
          <p:nvPr>
            <p:ph type="body" sz="quarter" idx="13"/>
          </p:nvPr>
        </p:nvSpPr>
        <p:spPr>
          <a:xfrm>
            <a:off x="485172" y="251771"/>
            <a:ext cx="8658828" cy="682782"/>
          </a:xfrm>
        </p:spPr>
        <p:txBody>
          <a:bodyPr vert="horz" lIns="91440" tIns="45720" rIns="91440" bIns="45720" rtlCol="0">
            <a:normAutofit/>
          </a:bodyPr>
          <a:lstStyle/>
          <a:p>
            <a:pPr>
              <a:buNone/>
            </a:pPr>
            <a:r>
              <a:rPr lang="en-IN" sz="1800" dirty="0"/>
              <a:t>Idea 1 - Innovation Challenge: Restaurant of The Future (Drive thru Experience)</a:t>
            </a:r>
            <a:endParaRPr lang="en-US" sz="1800" dirty="0"/>
          </a:p>
        </p:txBody>
      </p:sp>
      <p:sp>
        <p:nvSpPr>
          <p:cNvPr id="3" name="Slide Number Placeholder 2">
            <a:extLst>
              <a:ext uri="{FF2B5EF4-FFF2-40B4-BE49-F238E27FC236}">
                <a16:creationId xmlns:a16="http://schemas.microsoft.com/office/drawing/2014/main" id="{DCB9190E-9EF2-2144-AE12-B62A2CAC31B7}"/>
              </a:ext>
            </a:extLst>
          </p:cNvPr>
          <p:cNvSpPr>
            <a:spLocks noGrp="1"/>
          </p:cNvSpPr>
          <p:nvPr>
            <p:ph type="sldNum" sz="quarter" idx="14"/>
          </p:nvPr>
        </p:nvSpPr>
        <p:spPr>
          <a:xfrm>
            <a:off x="11517008" y="3252804"/>
            <a:ext cx="1468821" cy="365125"/>
          </a:xfrm>
        </p:spPr>
        <p:txBody>
          <a:bodyPr vert="horz" lIns="91440" tIns="45720" rIns="91440" bIns="45720" rtlCol="0" anchor="ctr">
            <a:normAutofit/>
          </a:bodyPr>
          <a:lstStyle/>
          <a:p>
            <a:pPr>
              <a:spcAft>
                <a:spcPts val="600"/>
              </a:spcAft>
            </a:pPr>
            <a:fld id="{58B792A5-9BAE-6942-BFE1-9FCDB51EA51E}" type="slidenum">
              <a:rPr lang="en-US" sz="1200" smtClean="0">
                <a:solidFill>
                  <a:prstClr val="black">
                    <a:tint val="75000"/>
                  </a:prstClr>
                </a:solidFill>
                <a:latin typeface="+mn-lt"/>
              </a:rPr>
              <a:pPr>
                <a:spcAft>
                  <a:spcPts val="600"/>
                </a:spcAft>
              </a:pPr>
              <a:t>4</a:t>
            </a:fld>
            <a:endParaRPr lang="en-US" sz="1200">
              <a:solidFill>
                <a:prstClr val="black">
                  <a:tint val="75000"/>
                </a:prstClr>
              </a:solidFill>
              <a:latin typeface="+mn-lt"/>
            </a:endParaRPr>
          </a:p>
        </p:txBody>
      </p:sp>
      <p:graphicFrame>
        <p:nvGraphicFramePr>
          <p:cNvPr id="2" name="Table 1">
            <a:extLst>
              <a:ext uri="{FF2B5EF4-FFF2-40B4-BE49-F238E27FC236}">
                <a16:creationId xmlns:a16="http://schemas.microsoft.com/office/drawing/2014/main" id="{B482C574-64D3-3C4E-A04D-4F3D663F125B}"/>
              </a:ext>
            </a:extLst>
          </p:cNvPr>
          <p:cNvGraphicFramePr>
            <a:graphicFrameLocks noGrp="1"/>
          </p:cNvGraphicFramePr>
          <p:nvPr>
            <p:extLst>
              <p:ext uri="{D42A27DB-BD31-4B8C-83A1-F6EECF244321}">
                <p14:modId xmlns:p14="http://schemas.microsoft.com/office/powerpoint/2010/main" val="775709787"/>
              </p:ext>
            </p:extLst>
          </p:nvPr>
        </p:nvGraphicFramePr>
        <p:xfrm>
          <a:off x="9261183" y="3795456"/>
          <a:ext cx="2743200" cy="1835130"/>
        </p:xfrm>
        <a:graphic>
          <a:graphicData uri="http://schemas.openxmlformats.org/drawingml/2006/table">
            <a:tbl>
              <a:tblPr firstRow="1" bandRow="1">
                <a:solidFill>
                  <a:schemeClr val="tx1">
                    <a:lumMod val="75000"/>
                    <a:lumOff val="25000"/>
                  </a:schemeClr>
                </a:solidFill>
              </a:tblPr>
              <a:tblGrid>
                <a:gridCol w="2743200">
                  <a:extLst>
                    <a:ext uri="{9D8B030D-6E8A-4147-A177-3AD203B41FA5}">
                      <a16:colId xmlns:a16="http://schemas.microsoft.com/office/drawing/2014/main" val="3610912406"/>
                    </a:ext>
                  </a:extLst>
                </a:gridCol>
              </a:tblGrid>
              <a:tr h="366582">
                <a:tc>
                  <a:txBody>
                    <a:bodyPr/>
                    <a:lstStyle/>
                    <a:p>
                      <a:pPr algn="l" fontAlgn="b">
                        <a:spcBef>
                          <a:spcPts val="0"/>
                        </a:spcBef>
                        <a:spcAft>
                          <a:spcPts val="0"/>
                        </a:spcAft>
                      </a:pPr>
                      <a:r>
                        <a:rPr lang="en-IN" sz="1400" b="0" i="0" u="none" strike="noStrike" cap="none" spc="0" dirty="0">
                          <a:solidFill>
                            <a:schemeClr val="bg1"/>
                          </a:solidFill>
                          <a:effectLst/>
                          <a:latin typeface="Calibri" panose="020F0502020204030204" pitchFamily="34" charset="0"/>
                        </a:rPr>
                        <a:t>Team:</a:t>
                      </a:r>
                      <a:endParaRPr lang="en-IN" sz="1400" b="0" i="0" u="none" strike="noStrike" kern="1200" cap="none" spc="0" dirty="0">
                        <a:solidFill>
                          <a:schemeClr val="bg1"/>
                        </a:solidFill>
                        <a:effectLst/>
                        <a:latin typeface="Calibri" panose="020F0502020204030204" pitchFamily="34" charset="0"/>
                        <a:ea typeface="+mn-ea"/>
                        <a:cs typeface="+mn-cs"/>
                      </a:endParaRPr>
                    </a:p>
                  </a:txBody>
                  <a:tcPr marL="101038" marR="11361" marT="77721" marB="77721"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4112141469"/>
                  </a:ext>
                </a:extLst>
              </a:tr>
              <a:tr h="366582">
                <a:tc>
                  <a:txBody>
                    <a:bodyPr/>
                    <a:lstStyle/>
                    <a:p>
                      <a:pPr algn="l" fontAlgn="b">
                        <a:spcBef>
                          <a:spcPts val="0"/>
                        </a:spcBef>
                        <a:spcAft>
                          <a:spcPts val="0"/>
                        </a:spcAft>
                      </a:pPr>
                      <a:r>
                        <a:rPr lang="en-IN" sz="1200" b="0" i="0" u="none" strike="noStrike" cap="none" spc="0" dirty="0">
                          <a:solidFill>
                            <a:schemeClr val="bg1"/>
                          </a:solidFill>
                          <a:effectLst/>
                          <a:latin typeface="Arial" panose="020B0604020202020204" pitchFamily="34" charset="0"/>
                        </a:rPr>
                        <a:t>Hariharan Nagarajan</a:t>
                      </a:r>
                    </a:p>
                  </a:txBody>
                  <a:tcPr marL="101038" marR="11361" marT="77721" marB="77721" anchor="b">
                    <a:lnL w="38100" cap="flat" cmpd="sng" algn="ctr">
                      <a:no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363128204"/>
                  </a:ext>
                </a:extLst>
              </a:tr>
              <a:tr h="366582">
                <a:tc>
                  <a:txBody>
                    <a:bodyPr/>
                    <a:lstStyle/>
                    <a:p>
                      <a:pPr algn="l" fontAlgn="b">
                        <a:spcBef>
                          <a:spcPts val="0"/>
                        </a:spcBef>
                        <a:spcAft>
                          <a:spcPts val="0"/>
                        </a:spcAft>
                      </a:pPr>
                      <a:r>
                        <a:rPr lang="en-IN" sz="1200" b="0" i="0" u="none" strike="noStrike" cap="none" spc="0" dirty="0">
                          <a:solidFill>
                            <a:schemeClr val="bg1"/>
                          </a:solidFill>
                          <a:effectLst/>
                          <a:latin typeface="Arial" panose="020B0604020202020204" pitchFamily="34" charset="0"/>
                        </a:rPr>
                        <a:t>Manoj </a:t>
                      </a:r>
                      <a:r>
                        <a:rPr lang="en-IN" sz="1200" b="0" i="0" u="none" strike="noStrike" cap="none" spc="0" dirty="0" err="1">
                          <a:solidFill>
                            <a:schemeClr val="bg1"/>
                          </a:solidFill>
                          <a:effectLst/>
                          <a:latin typeface="Arial" panose="020B0604020202020204" pitchFamily="34" charset="0"/>
                        </a:rPr>
                        <a:t>Sree</a:t>
                      </a:r>
                      <a:r>
                        <a:rPr lang="en-IN" sz="1200" b="0" i="0" u="none" strike="noStrike" cap="none" spc="0" dirty="0">
                          <a:solidFill>
                            <a:schemeClr val="bg1"/>
                          </a:solidFill>
                          <a:effectLst/>
                          <a:latin typeface="Arial" panose="020B0604020202020204" pitchFamily="34" charset="0"/>
                        </a:rPr>
                        <a:t> Harsha </a:t>
                      </a:r>
                      <a:r>
                        <a:rPr lang="en-IN" sz="1200" b="0" i="0" u="none" strike="noStrike" cap="none" spc="0" dirty="0" err="1">
                          <a:solidFill>
                            <a:schemeClr val="bg1"/>
                          </a:solidFill>
                          <a:effectLst/>
                          <a:latin typeface="Arial" panose="020B0604020202020204" pitchFamily="34" charset="0"/>
                        </a:rPr>
                        <a:t>Vuppuluri</a:t>
                      </a:r>
                      <a:endParaRPr lang="en-IN" sz="1200" b="0" i="0" u="none" strike="noStrike" cap="none" spc="0" dirty="0">
                        <a:solidFill>
                          <a:schemeClr val="bg1"/>
                        </a:solidFill>
                        <a:effectLst/>
                        <a:latin typeface="Arial" panose="020B0604020202020204" pitchFamily="34" charset="0"/>
                      </a:endParaRPr>
                    </a:p>
                  </a:txBody>
                  <a:tcPr marL="101038" marR="11361" marT="77721" marB="7772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2795836626"/>
                  </a:ext>
                </a:extLst>
              </a:tr>
              <a:tr h="366582">
                <a:tc>
                  <a:txBody>
                    <a:bodyPr/>
                    <a:lstStyle/>
                    <a:p>
                      <a:pPr algn="l" fontAlgn="b">
                        <a:spcBef>
                          <a:spcPts val="0"/>
                        </a:spcBef>
                        <a:spcAft>
                          <a:spcPts val="0"/>
                        </a:spcAft>
                      </a:pPr>
                      <a:r>
                        <a:rPr lang="en-IN" sz="1200" b="0" i="0" u="none" strike="noStrike" cap="none" spc="0" dirty="0">
                          <a:solidFill>
                            <a:schemeClr val="bg1"/>
                          </a:solidFill>
                          <a:effectLst/>
                          <a:latin typeface="Arial" panose="020B0604020202020204" pitchFamily="34" charset="0"/>
                        </a:rPr>
                        <a:t>Aditi Joshi</a:t>
                      </a:r>
                    </a:p>
                  </a:txBody>
                  <a:tcPr marL="101038" marR="11361" marT="77721" marB="77721" anchor="b">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026263049"/>
                  </a:ext>
                </a:extLst>
              </a:tr>
              <a:tr h="366582">
                <a:tc>
                  <a:txBody>
                    <a:bodyPr/>
                    <a:lstStyle/>
                    <a:p>
                      <a:pPr algn="l" fontAlgn="b">
                        <a:spcBef>
                          <a:spcPts val="0"/>
                        </a:spcBef>
                        <a:spcAft>
                          <a:spcPts val="0"/>
                        </a:spcAft>
                      </a:pPr>
                      <a:r>
                        <a:rPr lang="en-IN" sz="1200" b="0" i="0" u="none" strike="noStrike" cap="none" spc="0" dirty="0" err="1">
                          <a:solidFill>
                            <a:schemeClr val="bg1"/>
                          </a:solidFill>
                          <a:effectLst/>
                          <a:latin typeface="Arial" panose="020B0604020202020204" pitchFamily="34" charset="0"/>
                        </a:rPr>
                        <a:t>Shunmuga</a:t>
                      </a:r>
                      <a:r>
                        <a:rPr lang="en-IN" sz="1200" b="0" i="0" u="none" strike="noStrike" cap="none" spc="0" dirty="0">
                          <a:solidFill>
                            <a:schemeClr val="bg1"/>
                          </a:solidFill>
                          <a:effectLst/>
                          <a:latin typeface="Arial" panose="020B0604020202020204" pitchFamily="34" charset="0"/>
                        </a:rPr>
                        <a:t> Sundaram</a:t>
                      </a:r>
                    </a:p>
                  </a:txBody>
                  <a:tcPr marL="101038" marR="11361" marT="77721" marB="77721"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4028595104"/>
                  </a:ext>
                </a:extLst>
              </a:tr>
            </a:tbl>
          </a:graphicData>
        </a:graphic>
      </p:graphicFrame>
      <p:sp>
        <p:nvSpPr>
          <p:cNvPr id="6" name="Rectangle 5">
            <a:extLst>
              <a:ext uri="{FF2B5EF4-FFF2-40B4-BE49-F238E27FC236}">
                <a16:creationId xmlns:a16="http://schemas.microsoft.com/office/drawing/2014/main" id="{6EC0CCB1-1C82-8D4B-AB6F-5C285B9C889D}"/>
              </a:ext>
            </a:extLst>
          </p:cNvPr>
          <p:cNvSpPr/>
          <p:nvPr/>
        </p:nvSpPr>
        <p:spPr>
          <a:xfrm>
            <a:off x="3607465" y="1396043"/>
            <a:ext cx="4990151" cy="1446550"/>
          </a:xfrm>
          <a:prstGeom prst="rect">
            <a:avLst/>
          </a:prstGeom>
        </p:spPr>
        <p:txBody>
          <a:bodyPr wrap="square">
            <a:spAutoFit/>
          </a:bodyPr>
          <a:lstStyle/>
          <a:p>
            <a:r>
              <a:rPr lang="en-IN" sz="1400" dirty="0">
                <a:solidFill>
                  <a:srgbClr val="FF0000"/>
                </a:solidFill>
                <a:latin typeface="Futura Medium" panose="020B0602020204020303" pitchFamily="34" charset="-79"/>
                <a:cs typeface="Futura Medium" panose="020B0602020204020303" pitchFamily="34" charset="-79"/>
              </a:rPr>
              <a:t>#1 – </a:t>
            </a:r>
            <a:r>
              <a:rPr lang="en-IN" sz="1400" dirty="0">
                <a:solidFill>
                  <a:srgbClr val="FF0000"/>
                </a:solidFill>
                <a:latin typeface="Calibri" panose="020F0502020204030204" pitchFamily="34" charset="0"/>
              </a:rPr>
              <a:t>What Problem we are solving?</a:t>
            </a:r>
          </a:p>
          <a:p>
            <a:endParaRPr lang="en-IN" sz="1400" dirty="0">
              <a:latin typeface="Arial" panose="020B0604020202020204" pitchFamily="34" charset="0"/>
            </a:endParaRPr>
          </a:p>
          <a:p>
            <a:r>
              <a:rPr lang="en-IN" sz="1200" dirty="0"/>
              <a:t>The communication system used in the drive thru to take orders are not comfortable most of the times, the challenges include the clarity of the voice both from Sales rep and the consumer, which leads to incorrect order, back and forth conversation explaining the order, eventually loss in time. This is even worse during bad weather days.</a:t>
            </a:r>
            <a:endParaRPr lang="en-US" sz="1200" dirty="0"/>
          </a:p>
        </p:txBody>
      </p:sp>
      <p:sp>
        <p:nvSpPr>
          <p:cNvPr id="35" name="Rectangle 34">
            <a:extLst>
              <a:ext uri="{FF2B5EF4-FFF2-40B4-BE49-F238E27FC236}">
                <a16:creationId xmlns:a16="http://schemas.microsoft.com/office/drawing/2014/main" id="{D4F450FC-49F4-4C48-97E6-BF29B4559BCE}"/>
              </a:ext>
            </a:extLst>
          </p:cNvPr>
          <p:cNvSpPr/>
          <p:nvPr/>
        </p:nvSpPr>
        <p:spPr>
          <a:xfrm>
            <a:off x="8767371" y="1396043"/>
            <a:ext cx="3250091" cy="1446550"/>
          </a:xfrm>
          <a:prstGeom prst="rect">
            <a:avLst/>
          </a:prstGeom>
        </p:spPr>
        <p:txBody>
          <a:bodyPr wrap="square">
            <a:spAutoFit/>
          </a:bodyPr>
          <a:lstStyle/>
          <a:p>
            <a:r>
              <a:rPr lang="en-IN" sz="1400" dirty="0">
                <a:solidFill>
                  <a:srgbClr val="FF0000"/>
                </a:solidFill>
              </a:rPr>
              <a:t>#2 – </a:t>
            </a:r>
            <a:r>
              <a:rPr lang="en-IN" sz="1400" dirty="0">
                <a:solidFill>
                  <a:srgbClr val="FF0000"/>
                </a:solidFill>
                <a:latin typeface="Calibri" panose="020F0502020204030204" pitchFamily="34" charset="0"/>
              </a:rPr>
              <a:t>Why we build this?</a:t>
            </a:r>
          </a:p>
          <a:p>
            <a:endParaRPr lang="en-IN" sz="1400" dirty="0">
              <a:latin typeface="Arial" panose="020B0604020202020204" pitchFamily="34" charset="0"/>
            </a:endParaRPr>
          </a:p>
          <a:p>
            <a:r>
              <a:rPr lang="en-IN" sz="1200" dirty="0"/>
              <a:t>Rather than investing in high end speakers and microphones to improve the voice quality, WHAT IF the customer can connect from their mobile phone and place the order even with out opening their car windows. </a:t>
            </a:r>
            <a:endParaRPr lang="en-US" sz="1200" dirty="0"/>
          </a:p>
        </p:txBody>
      </p:sp>
      <p:sp>
        <p:nvSpPr>
          <p:cNvPr id="8" name="Rectangle 7">
            <a:extLst>
              <a:ext uri="{FF2B5EF4-FFF2-40B4-BE49-F238E27FC236}">
                <a16:creationId xmlns:a16="http://schemas.microsoft.com/office/drawing/2014/main" id="{4DE140E1-BB08-DE4A-93E6-C575DC0AEAF1}"/>
              </a:ext>
            </a:extLst>
          </p:cNvPr>
          <p:cNvSpPr/>
          <p:nvPr/>
        </p:nvSpPr>
        <p:spPr>
          <a:xfrm>
            <a:off x="3607465" y="3795456"/>
            <a:ext cx="5451662" cy="738664"/>
          </a:xfrm>
          <a:prstGeom prst="rect">
            <a:avLst/>
          </a:prstGeom>
        </p:spPr>
        <p:txBody>
          <a:bodyPr wrap="square">
            <a:spAutoFit/>
          </a:bodyPr>
          <a:lstStyle/>
          <a:p>
            <a:r>
              <a:rPr lang="en-IN" sz="1400" dirty="0">
                <a:solidFill>
                  <a:srgbClr val="FF0000"/>
                </a:solidFill>
                <a:latin typeface="Futura Medium" panose="020B0602020204020303" pitchFamily="34" charset="-79"/>
                <a:cs typeface="Futura Medium" panose="020B0602020204020303" pitchFamily="34" charset="-79"/>
              </a:rPr>
              <a:t>#3 – </a:t>
            </a:r>
            <a:r>
              <a:rPr lang="en-IN" sz="1400" dirty="0">
                <a:solidFill>
                  <a:srgbClr val="FF0000"/>
                </a:solidFill>
                <a:latin typeface="Calibri" panose="020F0502020204030204" pitchFamily="34" charset="0"/>
              </a:rPr>
              <a:t>How are we going to build this? E.g. Software, Hardware, API’s, tools, and/or platforms we use to build our solution</a:t>
            </a:r>
          </a:p>
          <a:p>
            <a:endParaRPr lang="en-IN" sz="1400" dirty="0">
              <a:latin typeface="Arial" panose="020B0604020202020204" pitchFamily="34" charset="0"/>
            </a:endParaRPr>
          </a:p>
        </p:txBody>
      </p:sp>
      <p:pic>
        <p:nvPicPr>
          <p:cNvPr id="9" name="Picture 8" descr="Text&#10;&#10;Description automatically generated">
            <a:extLst>
              <a:ext uri="{FF2B5EF4-FFF2-40B4-BE49-F238E27FC236}">
                <a16:creationId xmlns:a16="http://schemas.microsoft.com/office/drawing/2014/main" id="{D8F288DB-3450-BB4A-8E22-7B96749946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741" y="4783191"/>
            <a:ext cx="1293712" cy="1092468"/>
          </a:xfrm>
          <a:prstGeom prst="rect">
            <a:avLst/>
          </a:prstGeom>
        </p:spPr>
      </p:pic>
    </p:spTree>
    <p:extLst>
      <p:ext uri="{BB962C8B-B14F-4D97-AF65-F5344CB8AC3E}">
        <p14:creationId xmlns:p14="http://schemas.microsoft.com/office/powerpoint/2010/main" val="4040111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22346543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736"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p:custDataLst>
              <p:tags r:id="rId3"/>
            </p:custDataLst>
          </p:nvPr>
        </p:nvSpPr>
        <p:spPr>
          <a:xfrm>
            <a:off x="0" y="0"/>
            <a:ext cx="158750" cy="15875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ts val="1200"/>
              </a:spcBef>
            </a:pPr>
            <a:endParaRPr lang="en-US" sz="4800" b="1" dirty="0" err="1">
              <a:latin typeface="Speedee" panose="020B0603030502020204"/>
              <a:ea typeface="+mj-ea"/>
              <a:cs typeface="+mj-cs"/>
              <a:sym typeface="Speedee" panose="020B0603030502020204"/>
            </a:endParaRPr>
          </a:p>
        </p:txBody>
      </p:sp>
      <p:sp>
        <p:nvSpPr>
          <p:cNvPr id="5" name="Title 4"/>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0558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162&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rLtfEDIfF1VIBkjQ5F5qJg"/>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Jygyua3PeBH9lXGw4AztT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zqPmpKQFS2mTgGzVwBXU9g"/>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TG_i_PJZmfyW5Bgb2Ya4GQ"/>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rbpowVtyBbXUJg4eqWWw.A"/>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kD5bx_kBzdOj9vMwf7iMog"/>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GXqVoZVr8DMG7fDmhmBAt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vO1FUWAq8AXjPJcuKFZ9_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JgEOhrleTf_5bczqAyBkDw"/>
</p:tagLst>
</file>

<file path=ppt/theme/theme1.xml><?xml version="1.0" encoding="utf-8"?>
<a:theme xmlns:a="http://schemas.openxmlformats.org/drawingml/2006/main" name="McD Theme">
  <a:themeElements>
    <a:clrScheme name="Custom 1">
      <a:dk1>
        <a:srgbClr val="000000"/>
      </a:dk1>
      <a:lt1>
        <a:srgbClr val="FFFFFF"/>
      </a:lt1>
      <a:dk2>
        <a:srgbClr val="5F5F5F"/>
      </a:dk2>
      <a:lt2>
        <a:srgbClr val="E6E6E6"/>
      </a:lt2>
      <a:accent1>
        <a:srgbClr val="FFB71B"/>
      </a:accent1>
      <a:accent2>
        <a:srgbClr val="C8161D"/>
      </a:accent2>
      <a:accent3>
        <a:srgbClr val="555555"/>
      </a:accent3>
      <a:accent4>
        <a:srgbClr val="878787"/>
      </a:accent4>
      <a:accent5>
        <a:srgbClr val="BEBEBE"/>
      </a:accent5>
      <a:accent6>
        <a:srgbClr val="DCDCDC"/>
      </a:accent6>
      <a:hlink>
        <a:srgbClr val="FFB71B"/>
      </a:hlink>
      <a:folHlink>
        <a:srgbClr val="000000"/>
      </a:folHlink>
    </a:clrScheme>
    <a:fontScheme name="McD Vis ID">
      <a:majorFont>
        <a:latin typeface="Speedee"/>
        <a:ea typeface=""/>
        <a:cs typeface=""/>
      </a:majorFont>
      <a:minorFont>
        <a:latin typeface="Speede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solidFill>
            <a:schemeClr val="bg1"/>
          </a:solidFill>
        </a:ln>
      </a:spPr>
      <a:bodyPr wrap="none" lIns="182880" tIns="91440" rIns="182880" bIns="91440" rtlCol="0" anchor="ctr">
        <a:spAutoFit/>
      </a:bodyPr>
      <a:lstStyle>
        <a:defPPr algn="ctr">
          <a:lnSpc>
            <a:spcPct val="90000"/>
          </a:lnSpc>
          <a:spcBef>
            <a:spcPts val="1200"/>
          </a:spcBef>
          <a:defRPr sz="18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cD Theme" id="{0CFEDD7B-8DA5-4531-A4BC-D8407BAD4AFF}" vid="{B3A448E9-5659-4C2B-89DE-B62AF789869E}"/>
    </a:ext>
  </a:extLst>
</a:theme>
</file>

<file path=ppt/theme/theme10.xml><?xml version="1.0" encoding="utf-8"?>
<a:theme xmlns:a="http://schemas.openxmlformats.org/drawingml/2006/main" name="1_Agenda">
  <a:themeElements>
    <a:clrScheme name="McD">
      <a:dk1>
        <a:srgbClr val="000000"/>
      </a:dk1>
      <a:lt1>
        <a:srgbClr val="FFFFFF"/>
      </a:lt1>
      <a:dk2>
        <a:srgbClr val="F7F7F7"/>
      </a:dk2>
      <a:lt2>
        <a:srgbClr val="FFFFFF"/>
      </a:lt2>
      <a:accent1>
        <a:srgbClr val="FFBC0D"/>
      </a:accent1>
      <a:accent2>
        <a:srgbClr val="DB0007"/>
      </a:accent2>
      <a:accent3>
        <a:srgbClr val="B69A81"/>
      </a:accent3>
      <a:accent4>
        <a:srgbClr val="EAE7E3"/>
      </a:accent4>
      <a:accent5>
        <a:srgbClr val="F7F7F7"/>
      </a:accent5>
      <a:accent6>
        <a:srgbClr val="2C2C2C"/>
      </a:accent6>
      <a:hlink>
        <a:srgbClr val="D80A19"/>
      </a:hlink>
      <a:folHlink>
        <a:srgbClr val="D61223"/>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S_McD_Template" id="{A733C2DB-C457-8E4D-B64C-F37FD8011741}" vid="{4ACFB357-D6FA-5A4E-B0E1-285B18877E77}"/>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cD">
  <a:themeElements>
    <a:clrScheme name="Custom 1">
      <a:dk1>
        <a:srgbClr val="000000"/>
      </a:dk1>
      <a:lt1>
        <a:srgbClr val="FFFFFF"/>
      </a:lt1>
      <a:dk2>
        <a:srgbClr val="5F5F5F"/>
      </a:dk2>
      <a:lt2>
        <a:srgbClr val="E6E6E6"/>
      </a:lt2>
      <a:accent1>
        <a:srgbClr val="FFB71B"/>
      </a:accent1>
      <a:accent2>
        <a:srgbClr val="C8161D"/>
      </a:accent2>
      <a:accent3>
        <a:srgbClr val="555555"/>
      </a:accent3>
      <a:accent4>
        <a:srgbClr val="878787"/>
      </a:accent4>
      <a:accent5>
        <a:srgbClr val="BEBEBE"/>
      </a:accent5>
      <a:accent6>
        <a:srgbClr val="DCDCDC"/>
      </a:accent6>
      <a:hlink>
        <a:srgbClr val="FFB71B"/>
      </a:hlink>
      <a:folHlink>
        <a:srgbClr val="000000"/>
      </a:folHlink>
    </a:clrScheme>
    <a:fontScheme name="McD Vis ID">
      <a:majorFont>
        <a:latin typeface="Speedee"/>
        <a:ea typeface=""/>
        <a:cs typeface=""/>
      </a:majorFont>
      <a:minorFont>
        <a:latin typeface="Speede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solidFill>
            <a:schemeClr val="bg1"/>
          </a:solidFill>
        </a:ln>
      </a:spPr>
      <a:bodyPr wrap="none" lIns="182880" tIns="91440" rIns="182880" bIns="91440" rtlCol="0" anchor="ctr">
        <a:spAutoFit/>
      </a:bodyPr>
      <a:lstStyle>
        <a:defPPr algn="ctr">
          <a:lnSpc>
            <a:spcPct val="90000"/>
          </a:lnSpc>
          <a:spcBef>
            <a:spcPts val="1200"/>
          </a:spcBef>
          <a:defRPr sz="18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90308 Global Offers DTTF Progress Update v3_TS Additions" id="{548FDC52-354B-7041-8845-6E702A60C29C}" vid="{2EEA426F-D243-B143-9C46-CD907C2B929E}"/>
    </a:ext>
  </a:extLst>
</a:theme>
</file>

<file path=ppt/theme/theme3.xml><?xml version="1.0" encoding="utf-8"?>
<a:theme xmlns:a="http://schemas.openxmlformats.org/drawingml/2006/main" name="3_McD">
  <a:themeElements>
    <a:clrScheme name="Custom 1">
      <a:dk1>
        <a:srgbClr val="000000"/>
      </a:dk1>
      <a:lt1>
        <a:srgbClr val="FFFFFF"/>
      </a:lt1>
      <a:dk2>
        <a:srgbClr val="5F5F5F"/>
      </a:dk2>
      <a:lt2>
        <a:srgbClr val="E6E6E6"/>
      </a:lt2>
      <a:accent1>
        <a:srgbClr val="FFB71B"/>
      </a:accent1>
      <a:accent2>
        <a:srgbClr val="C8161D"/>
      </a:accent2>
      <a:accent3>
        <a:srgbClr val="555555"/>
      </a:accent3>
      <a:accent4>
        <a:srgbClr val="878787"/>
      </a:accent4>
      <a:accent5>
        <a:srgbClr val="BEBEBE"/>
      </a:accent5>
      <a:accent6>
        <a:srgbClr val="DCDCDC"/>
      </a:accent6>
      <a:hlink>
        <a:srgbClr val="FFB71B"/>
      </a:hlink>
      <a:folHlink>
        <a:srgbClr val="000000"/>
      </a:folHlink>
    </a:clrScheme>
    <a:fontScheme name="McD Vis ID">
      <a:majorFont>
        <a:latin typeface="Speedee"/>
        <a:ea typeface=""/>
        <a:cs typeface=""/>
      </a:majorFont>
      <a:minorFont>
        <a:latin typeface="Speede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solidFill>
            <a:schemeClr val="bg1"/>
          </a:solidFill>
        </a:ln>
      </a:spPr>
      <a:bodyPr wrap="none" lIns="182880" tIns="91440" rIns="182880" bIns="91440" rtlCol="0" anchor="ctr">
        <a:spAutoFit/>
      </a:bodyPr>
      <a:lstStyle>
        <a:defPPr algn="ctr">
          <a:lnSpc>
            <a:spcPct val="90000"/>
          </a:lnSpc>
          <a:spcBef>
            <a:spcPts val="1200"/>
          </a:spcBef>
          <a:defRPr sz="18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90308 Global Offers DTTF Progress Update v3_TS Additions" id="{548FDC52-354B-7041-8845-6E702A60C29C}" vid="{208E22FD-8C67-6E44-AD1A-B54C190AC39E}"/>
    </a:ext>
  </a:extLst>
</a:theme>
</file>

<file path=ppt/theme/theme4.xml><?xml version="1.0" encoding="utf-8"?>
<a:theme xmlns:a="http://schemas.openxmlformats.org/drawingml/2006/main" name="Office Theme">
  <a:themeElements>
    <a:clrScheme name="Custom 20">
      <a:dk1>
        <a:srgbClr val="000000"/>
      </a:dk1>
      <a:lt1>
        <a:srgbClr val="FFFFFF"/>
      </a:lt1>
      <a:dk2>
        <a:srgbClr val="FFFFFF"/>
      </a:dk2>
      <a:lt2>
        <a:srgbClr val="FFBC0D"/>
      </a:lt2>
      <a:accent1>
        <a:srgbClr val="FFBC0D"/>
      </a:accent1>
      <a:accent2>
        <a:srgbClr val="DB0007"/>
      </a:accent2>
      <a:accent3>
        <a:srgbClr val="B69A89"/>
      </a:accent3>
      <a:accent4>
        <a:srgbClr val="898A89"/>
      </a:accent4>
      <a:accent5>
        <a:srgbClr val="BFC0BF"/>
      </a:accent5>
      <a:accent6>
        <a:srgbClr val="595958"/>
      </a:accent6>
      <a:hlink>
        <a:srgbClr val="31568D"/>
      </a:hlink>
      <a:folHlink>
        <a:srgbClr val="954F72"/>
      </a:folHlink>
    </a:clrScheme>
    <a:fontScheme name="McDonald's Fonts">
      <a:majorFont>
        <a:latin typeface="Speedee Beta"/>
        <a:ea typeface=""/>
        <a:cs typeface=""/>
      </a:majorFont>
      <a:minorFont>
        <a:latin typeface="Speedee Bet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McD">
  <a:themeElements>
    <a:clrScheme name="Custom 1">
      <a:dk1>
        <a:srgbClr val="000000"/>
      </a:dk1>
      <a:lt1>
        <a:srgbClr val="FFFFFF"/>
      </a:lt1>
      <a:dk2>
        <a:srgbClr val="5F5F5F"/>
      </a:dk2>
      <a:lt2>
        <a:srgbClr val="E6E6E6"/>
      </a:lt2>
      <a:accent1>
        <a:srgbClr val="FFB71B"/>
      </a:accent1>
      <a:accent2>
        <a:srgbClr val="C8161D"/>
      </a:accent2>
      <a:accent3>
        <a:srgbClr val="555555"/>
      </a:accent3>
      <a:accent4>
        <a:srgbClr val="878787"/>
      </a:accent4>
      <a:accent5>
        <a:srgbClr val="BEBEBE"/>
      </a:accent5>
      <a:accent6>
        <a:srgbClr val="DCDCDC"/>
      </a:accent6>
      <a:hlink>
        <a:srgbClr val="FFB71B"/>
      </a:hlink>
      <a:folHlink>
        <a:srgbClr val="000000"/>
      </a:folHlink>
    </a:clrScheme>
    <a:fontScheme name="McD Vis ID">
      <a:majorFont>
        <a:latin typeface="Speedee"/>
        <a:ea typeface=""/>
        <a:cs typeface=""/>
      </a:majorFont>
      <a:minorFont>
        <a:latin typeface="Speede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solidFill>
            <a:schemeClr val="bg1"/>
          </a:solidFill>
        </a:ln>
      </a:spPr>
      <a:bodyPr wrap="none" lIns="182880" tIns="91440" rIns="182880" bIns="91440" rtlCol="0" anchor="ctr">
        <a:spAutoFit/>
      </a:bodyPr>
      <a:lstStyle>
        <a:defPPr algn="ctr">
          <a:lnSpc>
            <a:spcPct val="90000"/>
          </a:lnSpc>
          <a:spcBef>
            <a:spcPts val="1200"/>
          </a:spcBef>
          <a:defRPr sz="18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Default Theme">
  <a:themeElements>
    <a:clrScheme name="McD Vis ID">
      <a:dk1>
        <a:srgbClr val="000000"/>
      </a:dk1>
      <a:lt1>
        <a:srgbClr val="FFFFFF"/>
      </a:lt1>
      <a:dk2>
        <a:srgbClr val="5F5F5F"/>
      </a:dk2>
      <a:lt2>
        <a:srgbClr val="E6E6E6"/>
      </a:lt2>
      <a:accent1>
        <a:srgbClr val="FFB71B"/>
      </a:accent1>
      <a:accent2>
        <a:srgbClr val="C8161D"/>
      </a:accent2>
      <a:accent3>
        <a:srgbClr val="555555"/>
      </a:accent3>
      <a:accent4>
        <a:srgbClr val="878787"/>
      </a:accent4>
      <a:accent5>
        <a:srgbClr val="BEBEBE"/>
      </a:accent5>
      <a:accent6>
        <a:srgbClr val="DCDCDC"/>
      </a:accent6>
      <a:hlink>
        <a:srgbClr val="FFB71B"/>
      </a:hlink>
      <a:folHlink>
        <a:srgbClr val="C8161D"/>
      </a:folHlink>
    </a:clrScheme>
    <a:fontScheme name="McD Vis ID">
      <a:majorFont>
        <a:latin typeface="Speedee"/>
        <a:ea typeface=""/>
        <a:cs typeface=""/>
      </a:majorFont>
      <a:minorFont>
        <a:latin typeface="Speede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20000"/>
            <a:lumOff val="80000"/>
          </a:schemeClr>
        </a:solidFill>
        <a:ln>
          <a:solidFill>
            <a:schemeClr val="bg1"/>
          </a:solidFill>
        </a:ln>
      </a:spPr>
      <a:bodyPr wrap="none" lIns="182880" tIns="91440" rIns="182880" bIns="91440" rtlCol="0" anchor="ctr">
        <a:noAutofit/>
      </a:bodyPr>
      <a:lstStyle>
        <a:defPPr algn="ctr">
          <a:lnSpc>
            <a:spcPct val="90000"/>
          </a:lnSpc>
          <a:spcBef>
            <a:spcPts val="1200"/>
          </a:spcBef>
          <a:defRPr sz="18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CDE1E335-9466-C44B-98FC-4A6EB87E5A8D}" vid="{2C13CBF5-93E6-7142-9EF8-96926A4922E1}"/>
    </a:ext>
  </a:extLst>
</a:theme>
</file>

<file path=ppt/theme/theme7.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Agenda">
  <a:themeElements>
    <a:clrScheme name="McD">
      <a:dk1>
        <a:srgbClr val="000000"/>
      </a:dk1>
      <a:lt1>
        <a:srgbClr val="FFFFFF"/>
      </a:lt1>
      <a:dk2>
        <a:srgbClr val="F7F7F7"/>
      </a:dk2>
      <a:lt2>
        <a:srgbClr val="FFFFFF"/>
      </a:lt2>
      <a:accent1>
        <a:srgbClr val="FFBC0D"/>
      </a:accent1>
      <a:accent2>
        <a:srgbClr val="DB0007"/>
      </a:accent2>
      <a:accent3>
        <a:srgbClr val="B69A81"/>
      </a:accent3>
      <a:accent4>
        <a:srgbClr val="EAE7E3"/>
      </a:accent4>
      <a:accent5>
        <a:srgbClr val="F7F7F7"/>
      </a:accent5>
      <a:accent6>
        <a:srgbClr val="2C2C2C"/>
      </a:accent6>
      <a:hlink>
        <a:srgbClr val="D80A19"/>
      </a:hlink>
      <a:folHlink>
        <a:srgbClr val="D61223"/>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S_McD_Template" id="{A733C2DB-C457-8E4D-B64C-F37FD8011741}" vid="{4ACFB357-D6FA-5A4E-B0E1-285B18877E77}"/>
    </a:ext>
  </a:extLst>
</a:theme>
</file>

<file path=ppt/theme/theme9.xml><?xml version="1.0" encoding="utf-8"?>
<a:theme xmlns:a="http://schemas.openxmlformats.org/drawingml/2006/main" name="Content">
  <a:themeElements>
    <a:clrScheme name="McD">
      <a:dk1>
        <a:srgbClr val="000000"/>
      </a:dk1>
      <a:lt1>
        <a:srgbClr val="FFFFFF"/>
      </a:lt1>
      <a:dk2>
        <a:srgbClr val="F7F7F7"/>
      </a:dk2>
      <a:lt2>
        <a:srgbClr val="FFFFFF"/>
      </a:lt2>
      <a:accent1>
        <a:srgbClr val="FFBC0D"/>
      </a:accent1>
      <a:accent2>
        <a:srgbClr val="DB0007"/>
      </a:accent2>
      <a:accent3>
        <a:srgbClr val="B69A81"/>
      </a:accent3>
      <a:accent4>
        <a:srgbClr val="EAE7E3"/>
      </a:accent4>
      <a:accent5>
        <a:srgbClr val="F7F7F7"/>
      </a:accent5>
      <a:accent6>
        <a:srgbClr val="2C2C2C"/>
      </a:accent6>
      <a:hlink>
        <a:srgbClr val="D80A19"/>
      </a:hlink>
      <a:folHlink>
        <a:srgbClr val="D61223"/>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S_McD_Template" id="{A733C2DB-C457-8E4D-B64C-F37FD8011741}" vid="{A1534E8D-301E-1443-AC56-DDC6EE4ECCB6}"/>
    </a:ext>
  </a:extLst>
</a:theme>
</file>

<file path=docProps/app.xml><?xml version="1.0" encoding="utf-8"?>
<Properties xmlns="http://schemas.openxmlformats.org/officeDocument/2006/extended-properties" xmlns:vt="http://schemas.openxmlformats.org/officeDocument/2006/docPropsVTypes">
  <TotalTime>414</TotalTime>
  <Words>591</Words>
  <Application>Microsoft Macintosh PowerPoint</Application>
  <PresentationFormat>Widescreen</PresentationFormat>
  <Paragraphs>56</Paragraphs>
  <Slides>5</Slides>
  <Notes>0</Notes>
  <HiddenSlides>0</HiddenSlides>
  <MMClips>0</MMClips>
  <ScaleCrop>false</ScaleCrop>
  <HeadingPairs>
    <vt:vector size="8" baseType="variant">
      <vt:variant>
        <vt:lpstr>Fonts Used</vt:lpstr>
      </vt:variant>
      <vt:variant>
        <vt:i4>14</vt:i4>
      </vt:variant>
      <vt:variant>
        <vt:lpstr>Theme</vt:lpstr>
      </vt:variant>
      <vt:variant>
        <vt:i4>10</vt:i4>
      </vt:variant>
      <vt:variant>
        <vt:lpstr>Embedded OLE Servers</vt:lpstr>
      </vt:variant>
      <vt:variant>
        <vt:i4>1</vt:i4>
      </vt:variant>
      <vt:variant>
        <vt:lpstr>Slide Titles</vt:lpstr>
      </vt:variant>
      <vt:variant>
        <vt:i4>5</vt:i4>
      </vt:variant>
    </vt:vector>
  </HeadingPairs>
  <TitlesOfParts>
    <vt:vector size="30" baseType="lpstr">
      <vt:lpstr>Arial</vt:lpstr>
      <vt:lpstr>Calibri</vt:lpstr>
      <vt:lpstr>Futura Medium</vt:lpstr>
      <vt:lpstr>Futura Next</vt:lpstr>
      <vt:lpstr>Futura Next Book</vt:lpstr>
      <vt:lpstr>Futura Next DemiBold</vt:lpstr>
      <vt:lpstr>Futura Next Medium</vt:lpstr>
      <vt:lpstr>Lovin Sans Black</vt:lpstr>
      <vt:lpstr>Lovin Sans Regular</vt:lpstr>
      <vt:lpstr>Minion Pro</vt:lpstr>
      <vt:lpstr>Speedee</vt:lpstr>
      <vt:lpstr>Speedee App</vt:lpstr>
      <vt:lpstr>Speedee App Light</vt:lpstr>
      <vt:lpstr>Speedee Beta</vt:lpstr>
      <vt:lpstr>McD Theme</vt:lpstr>
      <vt:lpstr>1_McD</vt:lpstr>
      <vt:lpstr>3_McD</vt:lpstr>
      <vt:lpstr>Office Theme</vt:lpstr>
      <vt:lpstr>2_McD</vt:lpstr>
      <vt:lpstr>Default Theme</vt:lpstr>
      <vt:lpstr>Cover</vt:lpstr>
      <vt:lpstr>Agenda</vt:lpstr>
      <vt:lpstr>Content</vt:lpstr>
      <vt:lpstr>1_Agenda</vt:lpstr>
      <vt:lpstr>think-cell Slide</vt:lpstr>
      <vt:lpstr>Burger Hack 2020</vt:lpstr>
      <vt:lpstr>Kiosk Remote</vt:lpstr>
      <vt:lpstr>DT Order Queue</vt:lpstr>
      <vt:lpstr>DT Communication System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Burger Hack 2020</dc:title>
  <dc:creator>Lakshumanan S</dc:creator>
  <cp:lastModifiedBy>Shunmugasundaram Mohankumar</cp:lastModifiedBy>
  <cp:revision>25</cp:revision>
  <dcterms:created xsi:type="dcterms:W3CDTF">2020-10-09T08:51:16Z</dcterms:created>
  <dcterms:modified xsi:type="dcterms:W3CDTF">2020-10-14T05:13:27Z</dcterms:modified>
</cp:coreProperties>
</file>