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 Jie Zhang" initials="KJZ" lastIdx="1" clrIdx="0">
    <p:extLst>
      <p:ext uri="{19B8F6BF-5375-455C-9EA6-DF929625EA0E}">
        <p15:presenceInfo xmlns:p15="http://schemas.microsoft.com/office/powerpoint/2012/main" userId="3c2afefe4c121c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0D"/>
    <a:srgbClr val="227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05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F7947-3BB2-4874-B6E1-D1D557B091BC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E272D-CAF9-4943-86CF-815F42B02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1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3E97-E463-4AD0-947A-325772124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B362B-2F99-4EED-AB79-A1EC27326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B8A22-C2C1-4FD2-99B7-43D55187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A4C-85FC-4083-B26C-B14CA81520E0}" type="datetimeFigureOut">
              <a:rPr lang="en-CA" smtClean="0"/>
              <a:t>2020-10-14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BFDD-BFE1-4037-8137-4F203766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F504-482A-4BD0-988C-F50CAC99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0A6B-CDE2-4B4F-B94F-C0E08BFE2F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3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1C78-9070-4BE6-85CF-8EC42295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4FE40-51E3-44DA-B286-4B2E9CCAE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37466-F216-47A3-9478-68416200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A4C-85FC-4083-B26C-B14CA81520E0}" type="datetimeFigureOut">
              <a:rPr lang="en-CA" smtClean="0"/>
              <a:t>2020-10-14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F96CF-1492-4FD2-BF58-42D56721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1EA21-A495-400C-A655-C6F1A924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0A6B-CDE2-4B4F-B94F-C0E08BFE2F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852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5AF46-ED5B-45D5-9F95-F5133DE2B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1F74D-7C9A-4523-88BB-433F6285F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1534B-CDBD-498B-93CA-86E21A31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A4C-85FC-4083-B26C-B14CA81520E0}" type="datetimeFigureOut">
              <a:rPr lang="en-CA" smtClean="0"/>
              <a:t>2020-10-14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20EF1-7CCB-4D76-B10D-6FF44D73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873EA-91B2-49C1-8A77-267D4743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0A6B-CDE2-4B4F-B94F-C0E08BFE2F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857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1ABE-C5D9-48BC-9647-1FF78EB1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3481"/>
            <a:ext cx="10515600" cy="719586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F0BE-3FB9-4D6A-9E38-3DB594E79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678"/>
            <a:ext cx="10515600" cy="444628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762B5-D2C9-47B9-BD57-452E3A9A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A4C-85FC-4083-B26C-B14CA81520E0}" type="datetimeFigureOut">
              <a:rPr lang="en-CA" smtClean="0"/>
              <a:t>2020-10-14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1F04-E4F2-41E8-98D1-3E0BD795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6A09A-491D-454C-8F35-5782D157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0A6B-CDE2-4B4F-B94F-C0E08BFE2F6C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F0C3B-5F31-4F34-96B4-30B53AFCDCC1}"/>
              </a:ext>
            </a:extLst>
          </p:cNvPr>
          <p:cNvSpPr/>
          <p:nvPr userDrawn="1"/>
        </p:nvSpPr>
        <p:spPr>
          <a:xfrm>
            <a:off x="946488" y="1409951"/>
            <a:ext cx="3332747" cy="58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1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F4CF-217D-4141-879E-863922EF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DE9D2-918B-420C-9AE8-69C83081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D1047-B749-4541-AF19-AAE774C4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A4C-85FC-4083-B26C-B14CA81520E0}" type="datetimeFigureOut">
              <a:rPr lang="en-CA" smtClean="0"/>
              <a:t>2020-10-14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91410-3B57-4E83-8A31-90BB65D5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3F17C-8790-410C-BE87-448FDA84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0A6B-CDE2-4B4F-B94F-C0E08BFE2F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87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7AD1-7DDC-4A54-ABB1-7F6DBE67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DC18-31FB-471C-91E7-C8356076C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66D88-DCAE-466A-BC1F-4D2945245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EF3F7-1C6F-44B0-8051-3736BD81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A4C-85FC-4083-B26C-B14CA81520E0}" type="datetimeFigureOut">
              <a:rPr lang="en-CA" smtClean="0"/>
              <a:t>2020-10-14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C6FCD-AE9E-4437-8C55-26FABC4B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C1828-88E2-4FF9-A24C-E714BE30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0A6B-CDE2-4B4F-B94F-C0E08BFE2F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307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19F1-B0F4-4883-87D9-361E95BB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6873-DC27-40C6-B340-30CDF1A2B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BA7D0-99DC-4442-83DC-440E81BAE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450AA-D268-4771-B025-7FDFCB268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567C9-6B34-4017-BC7F-6C36309B2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E300F-B8C7-451D-88B5-B9D1F735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A4C-85FC-4083-B26C-B14CA81520E0}" type="datetimeFigureOut">
              <a:rPr lang="en-CA" smtClean="0"/>
              <a:t>2020-10-14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D9714-80CE-430D-80CF-ABB1B118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556B1-724B-411A-AEB3-E1265E21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0A6B-CDE2-4B4F-B94F-C0E08BFE2F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91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D7D5-871D-4077-AC71-26ED2BBD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BF3B7-92FA-4C88-A160-0751B00F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A4C-85FC-4083-B26C-B14CA81520E0}" type="datetimeFigureOut">
              <a:rPr lang="en-CA" smtClean="0"/>
              <a:t>2020-10-14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2424B-7F33-414B-B4FD-054553AA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847E0-60BD-439F-A5DF-11685426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0A6B-CDE2-4B4F-B94F-C0E08BFE2F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37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77990-4ABC-4AA0-ACB5-2DF0AB9C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A4C-85FC-4083-B26C-B14CA81520E0}" type="datetimeFigureOut">
              <a:rPr lang="en-CA" smtClean="0"/>
              <a:t>2020-10-14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E24BF-9940-4CEC-867F-A9EC5D29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8877-7492-435C-8278-5ED4BC94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0A6B-CDE2-4B4F-B94F-C0E08BFE2F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74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F8C2-B7F7-41C8-AD04-CD6B3668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3F04-CB94-422C-B883-29DA0AEF2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B8B59-8AD9-45C0-8DC0-396391E1C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F89CC-1DA5-4E01-BD69-B47F08CF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A4C-85FC-4083-B26C-B14CA81520E0}" type="datetimeFigureOut">
              <a:rPr lang="en-CA" smtClean="0"/>
              <a:t>2020-10-14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3929B-592F-44CE-AD6E-C945FFC5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81861-D9FC-436D-97D0-A50691BF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0A6B-CDE2-4B4F-B94F-C0E08BFE2F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8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DD05-58C0-408F-91FB-5E6A1A59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4F38F-3011-4058-B7C7-1CEA44785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7CC67-8E87-4B47-8312-7C69B8221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F3B54-AC6B-4EF3-852A-34EF020B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4A4C-85FC-4083-B26C-B14CA81520E0}" type="datetimeFigureOut">
              <a:rPr lang="en-CA" smtClean="0"/>
              <a:t>2020-10-14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3225A-B35C-4574-A610-60A277DD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FE491-C404-4AFF-AA69-F65A1A6B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0A6B-CDE2-4B4F-B94F-C0E08BFE2F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069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B4B559-FCC0-481C-97E3-42F4037D4C09}"/>
              </a:ext>
            </a:extLst>
          </p:cNvPr>
          <p:cNvSpPr/>
          <p:nvPr userDrawn="1"/>
        </p:nvSpPr>
        <p:spPr>
          <a:xfrm>
            <a:off x="1" y="-1"/>
            <a:ext cx="12192000" cy="62626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10399-0F29-4789-85BD-66600E05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26A4A-2E3D-4106-895A-7247A9FEE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48B3A-8582-47CD-A54D-7CD8F82A1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21139" y="63915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peedee" panose="020B0603030502020204" pitchFamily="34" charset="0"/>
              </a:defRPr>
            </a:lvl1pPr>
          </a:lstStyle>
          <a:p>
            <a:fld id="{A77F4A4C-85FC-4083-B26C-B14CA81520E0}" type="datetimeFigureOut">
              <a:rPr lang="en-CA" smtClean="0"/>
              <a:pPr/>
              <a:t>2020-10-14</a:t>
            </a:fld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7E6CE-8A1D-43C8-A738-6BFE5DC61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1978" y="6391519"/>
            <a:ext cx="7218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peedee" panose="020B0603030502020204" pitchFamily="34" charset="0"/>
              </a:defRPr>
            </a:lvl1pPr>
          </a:lstStyle>
          <a:p>
            <a:fld id="{A02E0A6B-CDE2-4B4F-B94F-C0E08BFE2F6C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739673-FA12-4DF2-95E2-2B0364CF33F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34646"/>
            <a:ext cx="274552" cy="240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8A92B4-FDA3-4CC5-A083-48CCB576B32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94" y="6398393"/>
            <a:ext cx="302723" cy="30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9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peedee" panose="020B06030305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peedee" panose="020B06030305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peedee" panose="020B06030305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peedee" panose="020B06030305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peedee" panose="020B06030305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peedee" panose="020B06030305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B75C34-9F9A-4149-A05B-0B71CE35469C}"/>
              </a:ext>
            </a:extLst>
          </p:cNvPr>
          <p:cNvSpPr/>
          <p:nvPr/>
        </p:nvSpPr>
        <p:spPr>
          <a:xfrm>
            <a:off x="0" y="0"/>
            <a:ext cx="12192000" cy="6330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A06D9-D138-4613-AB95-595DD1E13FA3}"/>
              </a:ext>
            </a:extLst>
          </p:cNvPr>
          <p:cNvSpPr txBox="1"/>
          <p:nvPr/>
        </p:nvSpPr>
        <p:spPr>
          <a:xfrm>
            <a:off x="526365" y="2321004"/>
            <a:ext cx="53663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Speedee" panose="020B0603030502020204" pitchFamily="34" charset="0"/>
              </a:rPr>
              <a:t>Team Name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B7DD4-FD73-4F93-9E87-B5E7FA321514}"/>
              </a:ext>
            </a:extLst>
          </p:cNvPr>
          <p:cNvSpPr txBox="1"/>
          <p:nvPr/>
        </p:nvSpPr>
        <p:spPr>
          <a:xfrm>
            <a:off x="560974" y="3383405"/>
            <a:ext cx="4948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Speedee" panose="020B0603030502020204" pitchFamily="34" charset="0"/>
              </a:rPr>
              <a:t>Team Member 1, Team Member 2, Team Member 3, </a:t>
            </a:r>
            <a:r>
              <a:rPr lang="en-US" sz="2400" i="1" dirty="0" err="1">
                <a:latin typeface="Speedee" panose="020B0603030502020204" pitchFamily="34" charset="0"/>
              </a:rPr>
              <a:t>etc</a:t>
            </a:r>
            <a:endParaRPr lang="en-US" sz="2400" i="1" dirty="0">
              <a:latin typeface="Speedee" panose="020B06030305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05CE76-530E-4539-9338-2D88E7D25B19}"/>
              </a:ext>
            </a:extLst>
          </p:cNvPr>
          <p:cNvGrpSpPr/>
          <p:nvPr/>
        </p:nvGrpSpPr>
        <p:grpSpPr>
          <a:xfrm>
            <a:off x="5892692" y="978934"/>
            <a:ext cx="5778949" cy="4372593"/>
            <a:chOff x="5946115" y="873663"/>
            <a:chExt cx="5778949" cy="4372593"/>
          </a:xfrm>
        </p:grpSpPr>
        <p:pic>
          <p:nvPicPr>
            <p:cNvPr id="4" name="Picture 3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F764F9B8-F09A-4E97-9C38-965116E4EF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59" t="17281" r="3917" b="17729"/>
            <a:stretch/>
          </p:blipFill>
          <p:spPr>
            <a:xfrm>
              <a:off x="5946115" y="873663"/>
              <a:ext cx="5778949" cy="3999268"/>
            </a:xfrm>
            <a:prstGeom prst="rect">
              <a:avLst/>
            </a:prstGeom>
          </p:spPr>
        </p:pic>
        <p:pic>
          <p:nvPicPr>
            <p:cNvPr id="3" name="Picture 2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673CEDE4-5A2F-4416-9BFE-1AF396F174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8" t="37954" r="55379" b="38115"/>
            <a:stretch/>
          </p:blipFill>
          <p:spPr>
            <a:xfrm>
              <a:off x="9634589" y="4601606"/>
              <a:ext cx="2055065" cy="644650"/>
            </a:xfrm>
            <a:prstGeom prst="rect">
              <a:avLst/>
            </a:prstGeom>
          </p:spPr>
        </p:pic>
      </p:grp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26891F0-867E-47EB-8C37-4D01CFC17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190" y="4401343"/>
            <a:ext cx="1290780" cy="129078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3A1F82A-00EE-4988-9F70-4FCAA7ED3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240" y="4401342"/>
            <a:ext cx="1290781" cy="1290781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B85E4931-D8DE-4961-9E9C-6C6C569DF2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38" y="4401341"/>
            <a:ext cx="1290782" cy="12907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59F763-7E3C-44FF-A28D-BD1620FA61F4}"/>
              </a:ext>
            </a:extLst>
          </p:cNvPr>
          <p:cNvSpPr txBox="1"/>
          <p:nvPr/>
        </p:nvSpPr>
        <p:spPr>
          <a:xfrm>
            <a:off x="0" y="7026201"/>
            <a:ext cx="3611418" cy="83099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Speedee" panose="020B0603030502020204" pitchFamily="34" charset="0"/>
              </a:rPr>
              <a:t>**Please select the stream icon that applies to you and delete the other icons. </a:t>
            </a:r>
          </a:p>
          <a:p>
            <a:r>
              <a:rPr lang="en-US" sz="1200" b="1" i="1" dirty="0">
                <a:latin typeface="Speedee" panose="020B0603030502020204" pitchFamily="34" charset="0"/>
              </a:rPr>
              <a:t>From left to right</a:t>
            </a:r>
            <a:r>
              <a:rPr lang="en-US" sz="1200" i="1" dirty="0">
                <a:latin typeface="Speedee" panose="020B0603030502020204" pitchFamily="34" charset="0"/>
              </a:rPr>
              <a:t>: Restaurant of the Future, Serving Future Needs of Communities, The Future of Work</a:t>
            </a:r>
          </a:p>
        </p:txBody>
      </p:sp>
    </p:spTree>
    <p:extLst>
      <p:ext uri="{BB962C8B-B14F-4D97-AF65-F5344CB8AC3E}">
        <p14:creationId xmlns:p14="http://schemas.microsoft.com/office/powerpoint/2010/main" val="100193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21C7-9444-4C8A-9C82-5C676EB2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55B2-41FB-4C8A-9AEE-577DFB6A6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EBA66-EE28-43C5-9AA1-AF8E69DE7F8D}"/>
              </a:ext>
            </a:extLst>
          </p:cNvPr>
          <p:cNvSpPr txBox="1"/>
          <p:nvPr/>
        </p:nvSpPr>
        <p:spPr>
          <a:xfrm>
            <a:off x="0" y="7061200"/>
            <a:ext cx="3583710" cy="646331"/>
          </a:xfrm>
          <a:prstGeom prst="rect">
            <a:avLst/>
          </a:prstGeom>
          <a:solidFill>
            <a:srgbClr val="FFC30D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latin typeface="Speedee" panose="020B0603030502020204" pitchFamily="34" charset="0"/>
              </a:rPr>
              <a:t>Summary of the </a:t>
            </a:r>
            <a:r>
              <a:rPr lang="en-US" b="1" i="1" dirty="0">
                <a:latin typeface="Speedee" panose="020B0603030502020204" pitchFamily="34" charset="0"/>
              </a:rPr>
              <a:t>problem statement</a:t>
            </a:r>
            <a:r>
              <a:rPr lang="en-US" i="1" dirty="0">
                <a:latin typeface="Speedee" panose="020B0603030502020204" pitchFamily="34" charset="0"/>
              </a:rPr>
              <a:t> you are solving</a:t>
            </a:r>
          </a:p>
        </p:txBody>
      </p:sp>
    </p:spTree>
    <p:extLst>
      <p:ext uri="{BB962C8B-B14F-4D97-AF65-F5344CB8AC3E}">
        <p14:creationId xmlns:p14="http://schemas.microsoft.com/office/powerpoint/2010/main" val="96250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E7B3-61D1-434E-AFD8-AF71EEBD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EDE4-5E5F-409E-8A0A-8FBBDBF5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D5714E-6A7F-4000-A9C6-C3734FC80184}"/>
              </a:ext>
            </a:extLst>
          </p:cNvPr>
          <p:cNvSpPr/>
          <p:nvPr/>
        </p:nvSpPr>
        <p:spPr>
          <a:xfrm>
            <a:off x="0" y="7086661"/>
            <a:ext cx="4229363" cy="369332"/>
          </a:xfrm>
          <a:prstGeom prst="rect">
            <a:avLst/>
          </a:prstGeom>
          <a:solidFill>
            <a:srgbClr val="FFC30D"/>
          </a:solidFill>
        </p:spPr>
        <p:txBody>
          <a:bodyPr wrap="none">
            <a:spAutoFit/>
          </a:bodyPr>
          <a:lstStyle/>
          <a:p>
            <a:r>
              <a:rPr lang="en-US" i="1" dirty="0">
                <a:latin typeface="Speedee" panose="020B0603030502020204" pitchFamily="34" charset="0"/>
              </a:rPr>
              <a:t>Who are your </a:t>
            </a:r>
            <a:r>
              <a:rPr lang="en-US" b="1" i="1" dirty="0">
                <a:latin typeface="Speedee" panose="020B0603030502020204" pitchFamily="34" charset="0"/>
              </a:rPr>
              <a:t>target users/customers?</a:t>
            </a:r>
            <a:endParaRPr lang="en-US" i="1" dirty="0">
              <a:latin typeface="Speedee" panose="020B060303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5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2FF7-E2C5-4537-B1D5-EE23F32B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1603-FE70-4AB8-B2D3-304200F3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5A3685-4B45-4282-AE5B-85DD7F8ACB5B}"/>
              </a:ext>
            </a:extLst>
          </p:cNvPr>
          <p:cNvSpPr/>
          <p:nvPr/>
        </p:nvSpPr>
        <p:spPr>
          <a:xfrm>
            <a:off x="0" y="6939248"/>
            <a:ext cx="6096000" cy="1200329"/>
          </a:xfrm>
          <a:prstGeom prst="rect">
            <a:avLst/>
          </a:prstGeom>
          <a:solidFill>
            <a:schemeClr val="accent4"/>
          </a:solidFill>
        </p:spPr>
        <p:txBody>
          <a:bodyPr>
            <a:spAutoFit/>
          </a:bodyPr>
          <a:lstStyle/>
          <a:p>
            <a:r>
              <a:rPr lang="en-US" i="1" dirty="0">
                <a:latin typeface="Speedee" panose="020B0603030502020204" pitchFamily="34" charset="0"/>
              </a:rPr>
              <a:t>Overview of the </a:t>
            </a:r>
            <a:r>
              <a:rPr lang="en-US" b="1" i="1" dirty="0">
                <a:latin typeface="Speedee" panose="020B0603030502020204" pitchFamily="34" charset="0"/>
              </a:rPr>
              <a:t>solution and its technical components</a:t>
            </a:r>
            <a:r>
              <a:rPr lang="en-US" i="1" dirty="0">
                <a:latin typeface="Speedee" panose="020B0603030502020204" pitchFamily="34" charset="0"/>
              </a:rPr>
              <a:t> (the unique qualities your solution has). Please list the technologies (software, hardware, APIs, etc.) used in building your solution.</a:t>
            </a:r>
          </a:p>
        </p:txBody>
      </p:sp>
    </p:spTree>
    <p:extLst>
      <p:ext uri="{BB962C8B-B14F-4D97-AF65-F5344CB8AC3E}">
        <p14:creationId xmlns:p14="http://schemas.microsoft.com/office/powerpoint/2010/main" val="272116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3C04-03BD-4074-8F49-35765748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7146-0B2C-4E53-A6C2-4C2287C1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66458E-9B78-44B2-9E29-5E8A9F0C5534}"/>
              </a:ext>
            </a:extLst>
          </p:cNvPr>
          <p:cNvSpPr/>
          <p:nvPr/>
        </p:nvSpPr>
        <p:spPr>
          <a:xfrm>
            <a:off x="0" y="7077655"/>
            <a:ext cx="6096000" cy="646331"/>
          </a:xfrm>
          <a:prstGeom prst="rect">
            <a:avLst/>
          </a:prstGeom>
          <a:solidFill>
            <a:schemeClr val="accent4"/>
          </a:solidFill>
        </p:spPr>
        <p:txBody>
          <a:bodyPr>
            <a:spAutoFit/>
          </a:bodyPr>
          <a:lstStyle/>
          <a:p>
            <a:r>
              <a:rPr lang="en-US" i="1" dirty="0">
                <a:latin typeface="Speedee" panose="020B0603030502020204" pitchFamily="34" charset="0"/>
              </a:rPr>
              <a:t>Relevant </a:t>
            </a:r>
            <a:r>
              <a:rPr lang="en-US" b="1" i="1" dirty="0">
                <a:latin typeface="Speedee" panose="020B0603030502020204" pitchFamily="34" charset="0"/>
              </a:rPr>
              <a:t>metrics</a:t>
            </a:r>
            <a:r>
              <a:rPr lang="en-US" i="1" dirty="0">
                <a:latin typeface="Speedee" panose="020B0603030502020204" pitchFamily="34" charset="0"/>
              </a:rPr>
              <a:t> (success metrics, cost structure, revenue model, etc.)</a:t>
            </a:r>
          </a:p>
        </p:txBody>
      </p:sp>
    </p:spTree>
    <p:extLst>
      <p:ext uri="{BB962C8B-B14F-4D97-AF65-F5344CB8AC3E}">
        <p14:creationId xmlns:p14="http://schemas.microsoft.com/office/powerpoint/2010/main" val="242137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1AD0-8462-41C7-8E42-0B7D24E1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A0536-8624-447D-8486-7768DF6A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F0378D-AF11-4FA0-8C1D-5CBC1920F455}"/>
              </a:ext>
            </a:extLst>
          </p:cNvPr>
          <p:cNvSpPr/>
          <p:nvPr/>
        </p:nvSpPr>
        <p:spPr>
          <a:xfrm>
            <a:off x="0" y="6994436"/>
            <a:ext cx="6096000" cy="923330"/>
          </a:xfrm>
          <a:prstGeom prst="rect">
            <a:avLst/>
          </a:prstGeom>
          <a:solidFill>
            <a:srgbClr val="FFC30D"/>
          </a:solidFill>
        </p:spPr>
        <p:txBody>
          <a:bodyPr>
            <a:spAutoFit/>
          </a:bodyPr>
          <a:lstStyle/>
          <a:p>
            <a:r>
              <a:rPr lang="en-US" i="1" dirty="0">
                <a:latin typeface="Speedee" panose="020B0603030502020204" pitchFamily="34" charset="0"/>
              </a:rPr>
              <a:t>What is your </a:t>
            </a:r>
            <a:r>
              <a:rPr lang="en-US" b="1" i="1" dirty="0">
                <a:latin typeface="Speedee" panose="020B0603030502020204" pitchFamily="34" charset="0"/>
              </a:rPr>
              <a:t>execution plan</a:t>
            </a:r>
            <a:r>
              <a:rPr lang="en-US" i="1" dirty="0">
                <a:latin typeface="Speedee" panose="020B0603030502020204" pitchFamily="34" charset="0"/>
              </a:rPr>
              <a:t>? How will you reach your users/customers (web, direct, phone, etc.)? What is the timeline? </a:t>
            </a:r>
          </a:p>
        </p:txBody>
      </p:sp>
    </p:spTree>
    <p:extLst>
      <p:ext uri="{BB962C8B-B14F-4D97-AF65-F5344CB8AC3E}">
        <p14:creationId xmlns:p14="http://schemas.microsoft.com/office/powerpoint/2010/main" val="345085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B0007"/>
      </a:accent1>
      <a:accent2>
        <a:srgbClr val="1C7D9E"/>
      </a:accent2>
      <a:accent3>
        <a:srgbClr val="0FC4B4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DBADD175D239468EF181CC8936C1A8" ma:contentTypeVersion="10" ma:contentTypeDescription="Create a new document." ma:contentTypeScope="" ma:versionID="f863d3f6069c7c024b8a0ded5f765f18">
  <xsd:schema xmlns:xsd="http://www.w3.org/2001/XMLSchema" xmlns:xs="http://www.w3.org/2001/XMLSchema" xmlns:p="http://schemas.microsoft.com/office/2006/metadata/properties" xmlns:ns3="1dc6d974-21f3-4386-aca6-fae543d9a721" targetNamespace="http://schemas.microsoft.com/office/2006/metadata/properties" ma:root="true" ma:fieldsID="8f5c023706c6e5bf2dccb845e35eb5b6" ns3:_="">
    <xsd:import namespace="1dc6d974-21f3-4386-aca6-fae543d9a7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c6d974-21f3-4386-aca6-fae543d9a7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87B07A-BA09-468E-8CB6-2BD3B2F39D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c6d974-21f3-4386-aca6-fae543d9a7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54FD76-1225-4C72-B122-20DD9CC3C5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4D1A68-DF17-4929-991A-2713811FC31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Speedee</vt:lpstr>
      <vt:lpstr>Office Theme</vt:lpstr>
      <vt:lpstr>PowerPoint Presentation</vt:lpstr>
      <vt:lpstr>Problem Statement</vt:lpstr>
      <vt:lpstr>Target Customers</vt:lpstr>
      <vt:lpstr>Solution Overview</vt:lpstr>
      <vt:lpstr>Key Metrics</vt:lpstr>
      <vt:lpstr>Execution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 Jie Zhang</dc:creator>
  <cp:lastModifiedBy>Ke Jie Zhang</cp:lastModifiedBy>
  <cp:revision>16</cp:revision>
  <dcterms:created xsi:type="dcterms:W3CDTF">2020-07-13T19:50:31Z</dcterms:created>
  <dcterms:modified xsi:type="dcterms:W3CDTF">2020-10-14T21:45:39Z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0x010100E0DBADD175D239468EF181CC8936C1A8</vt:lpwstr>
  </property>
</Properties>
</file>