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2A82-DE70-4614-A78B-5C90EB8A0251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C4A5-C1DE-4D41-ABE8-2CB69E82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2A82-DE70-4614-A78B-5C90EB8A0251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C4A5-C1DE-4D41-ABE8-2CB69E82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1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2A82-DE70-4614-A78B-5C90EB8A0251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C4A5-C1DE-4D41-ABE8-2CB69E82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3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2A82-DE70-4614-A78B-5C90EB8A0251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C4A5-C1DE-4D41-ABE8-2CB69E82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3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2A82-DE70-4614-A78B-5C90EB8A0251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C4A5-C1DE-4D41-ABE8-2CB69E82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92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2A82-DE70-4614-A78B-5C90EB8A0251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C4A5-C1DE-4D41-ABE8-2CB69E82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8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2A82-DE70-4614-A78B-5C90EB8A0251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C4A5-C1DE-4D41-ABE8-2CB69E82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8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2A82-DE70-4614-A78B-5C90EB8A0251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C4A5-C1DE-4D41-ABE8-2CB69E82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3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2A82-DE70-4614-A78B-5C90EB8A0251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C4A5-C1DE-4D41-ABE8-2CB69E82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9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2A82-DE70-4614-A78B-5C90EB8A0251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C4A5-C1DE-4D41-ABE8-2CB69E82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9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2A82-DE70-4614-A78B-5C90EB8A0251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C4A5-C1DE-4D41-ABE8-2CB69E82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5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22A82-DE70-4614-A78B-5C90EB8A0251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3C4A5-C1DE-4D41-ABE8-2CB69E82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7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tiff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Vertical Scroll 91"/>
          <p:cNvSpPr/>
          <p:nvPr/>
        </p:nvSpPr>
        <p:spPr>
          <a:xfrm>
            <a:off x="1117600" y="2200270"/>
            <a:ext cx="1979803" cy="1792030"/>
          </a:xfrm>
          <a:prstGeom prst="verticalScrol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loud 66"/>
          <p:cNvSpPr/>
          <p:nvPr/>
        </p:nvSpPr>
        <p:spPr>
          <a:xfrm>
            <a:off x="5087059" y="3589194"/>
            <a:ext cx="1399950" cy="109272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650"/>
            <a:ext cx="1813308" cy="12262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flipH="1">
            <a:off x="1651181" y="234036"/>
            <a:ext cx="45719" cy="93503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18365" y="259650"/>
            <a:ext cx="511350" cy="50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QR code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001" y="265142"/>
            <a:ext cx="545797" cy="54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7F6149-EDA1-B64F-A407-F60722244CF0}"/>
              </a:ext>
            </a:extLst>
          </p:cNvPr>
          <p:cNvCxnSpPr/>
          <p:nvPr/>
        </p:nvCxnSpPr>
        <p:spPr>
          <a:xfrm flipV="1">
            <a:off x="1969798" y="872775"/>
            <a:ext cx="411602" cy="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301CE2C-6E8B-2B49-B417-7A2C6D6DB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400" y="516379"/>
            <a:ext cx="660963" cy="6609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64742" y="1198820"/>
            <a:ext cx="1180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Opens web app</a:t>
            </a:r>
            <a:endParaRPr lang="en-US" sz="11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7F6149-EDA1-B64F-A407-F60722244CF0}"/>
              </a:ext>
            </a:extLst>
          </p:cNvPr>
          <p:cNvCxnSpPr/>
          <p:nvPr/>
        </p:nvCxnSpPr>
        <p:spPr>
          <a:xfrm flipV="1">
            <a:off x="2982195" y="872775"/>
            <a:ext cx="411602" cy="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43300" y="538040"/>
            <a:ext cx="1041400" cy="6310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Menu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7F6149-EDA1-B64F-A407-F60722244CF0}"/>
              </a:ext>
            </a:extLst>
          </p:cNvPr>
          <p:cNvCxnSpPr/>
          <p:nvPr/>
        </p:nvCxnSpPr>
        <p:spPr>
          <a:xfrm flipV="1">
            <a:off x="4734203" y="898904"/>
            <a:ext cx="411602" cy="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295308" y="564169"/>
            <a:ext cx="1041400" cy="6310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7F6149-EDA1-B64F-A407-F60722244CF0}"/>
              </a:ext>
            </a:extLst>
          </p:cNvPr>
          <p:cNvCxnSpPr/>
          <p:nvPr/>
        </p:nvCxnSpPr>
        <p:spPr>
          <a:xfrm flipV="1">
            <a:off x="6534948" y="872775"/>
            <a:ext cx="411602" cy="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096053" y="538040"/>
            <a:ext cx="1041400" cy="6310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Checkout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036" name="Picture 12" descr="Magento 2 Reservation Booking Using QR Code | Event Rent Barcode Module -  WebKu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961" y="0"/>
            <a:ext cx="2311400" cy="23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QR Code Generator | Create Your Free QR Code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708" y="1034110"/>
            <a:ext cx="1062992" cy="90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3379614" y="317888"/>
            <a:ext cx="5176503" cy="48055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2" name="Picture 18" descr="Content Delivery Network (CDN) in India | CDN Service &amp; Solutoin Providers  | NxtGe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310" y="3578497"/>
            <a:ext cx="1052222" cy="105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6148611" y="4830674"/>
            <a:ext cx="2383095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Progressive Web App </a:t>
            </a:r>
            <a:r>
              <a:rPr lang="en-US" sz="1200" dirty="0"/>
              <a:t>A</a:t>
            </a:r>
            <a:r>
              <a:rPr lang="en-US" sz="1200" dirty="0" smtClean="0"/>
              <a:t>rchitecture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3874905" y="465415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CDN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372252" y="3992299"/>
            <a:ext cx="983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POS server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036190" y="2521340"/>
            <a:ext cx="1084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getMenu (</a:t>
            </a:r>
            <a:r>
              <a:rPr lang="en-US" sz="1200" dirty="0" err="1" smtClean="0"/>
              <a:t>restaurantid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036190" y="1379985"/>
            <a:ext cx="9792" cy="2078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791200" y="1333500"/>
            <a:ext cx="12700" cy="21717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787034" y="2058603"/>
            <a:ext cx="1150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checkInventoryStatus</a:t>
            </a:r>
            <a:r>
              <a:rPr lang="en-US" sz="1200" dirty="0" smtClean="0"/>
              <a:t> (</a:t>
            </a:r>
            <a:r>
              <a:rPr lang="en-US" sz="1200" dirty="0" err="1" smtClean="0"/>
              <a:t>productId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4859322" y="2217760"/>
            <a:ext cx="108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eturn Status</a:t>
            </a:r>
            <a:endParaRPr lang="en-US" sz="1200" dirty="0"/>
          </a:p>
        </p:txBody>
      </p:sp>
      <p:sp>
        <p:nvSpPr>
          <p:cNvPr id="66" name="Flowchart: Magnetic Disk 65"/>
          <p:cNvSpPr/>
          <p:nvPr/>
        </p:nvSpPr>
        <p:spPr>
          <a:xfrm>
            <a:off x="7470563" y="3364630"/>
            <a:ext cx="960136" cy="726677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465943" y="3653489"/>
            <a:ext cx="10896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Temporary DB</a:t>
            </a:r>
            <a:endParaRPr lang="en-US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7565819" y="1447360"/>
            <a:ext cx="95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placeOrder</a:t>
            </a:r>
            <a:r>
              <a:rPr lang="en-US" sz="1200" dirty="0" smtClean="0"/>
              <a:t>(</a:t>
            </a:r>
            <a:r>
              <a:rPr lang="en-US" sz="1200" dirty="0" err="1" smtClean="0"/>
              <a:t>itemList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7603333" y="1293754"/>
            <a:ext cx="19863" cy="19970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7F6149-EDA1-B64F-A407-F60722244CF0}"/>
              </a:ext>
            </a:extLst>
          </p:cNvPr>
          <p:cNvCxnSpPr/>
          <p:nvPr/>
        </p:nvCxnSpPr>
        <p:spPr>
          <a:xfrm flipV="1">
            <a:off x="8618561" y="872775"/>
            <a:ext cx="855268" cy="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66" idx="3"/>
            <a:endCxn id="67" idx="0"/>
          </p:cNvCxnSpPr>
          <p:nvPr/>
        </p:nvCxnSpPr>
        <p:spPr>
          <a:xfrm rot="5400000">
            <a:off x="7196112" y="3381038"/>
            <a:ext cx="44250" cy="14647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712275" y="3844710"/>
            <a:ext cx="108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Pub/Sub</a:t>
            </a:r>
            <a:endParaRPr lang="en-US" sz="1200" dirty="0"/>
          </a:p>
        </p:txBody>
      </p:sp>
      <p:pic>
        <p:nvPicPr>
          <p:cNvPr id="1048" name="Picture 24" descr="Free Vector | Drive thru window illustrati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67" y="4909625"/>
            <a:ext cx="2237096" cy="193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Premium Vector | Cashier contactless payment using qr code. cashier counter  wearing faceshield mask in new normal activity concept in carton  illustrati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664" y="2844559"/>
            <a:ext cx="1776665" cy="142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lipart - QR Code Saca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65259" y="3184175"/>
            <a:ext cx="1054085" cy="1054085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37F6149-EDA1-B64F-A407-F60722244CF0}"/>
              </a:ext>
            </a:extLst>
          </p:cNvPr>
          <p:cNvCxnSpPr/>
          <p:nvPr/>
        </p:nvCxnSpPr>
        <p:spPr>
          <a:xfrm flipH="1">
            <a:off x="10343081" y="2211327"/>
            <a:ext cx="13546" cy="76047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3131" y="4824723"/>
            <a:ext cx="13901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Pay and collect order</a:t>
            </a:r>
            <a:endParaRPr lang="en-US" sz="1100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5803900" y="5773026"/>
            <a:ext cx="538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 flipV="1">
            <a:off x="11188700" y="4269298"/>
            <a:ext cx="25400" cy="1509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7" idx="1"/>
          </p:cNvCxnSpPr>
          <p:nvPr/>
        </p:nvCxnSpPr>
        <p:spPr>
          <a:xfrm flipV="1">
            <a:off x="5787034" y="4680756"/>
            <a:ext cx="0" cy="1092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237761" y="4369109"/>
            <a:ext cx="1826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Counter staff confirms order</a:t>
            </a:r>
            <a:endParaRPr lang="en-US" sz="1100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10150786" y="4917373"/>
            <a:ext cx="0" cy="152152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3543300" y="6438900"/>
            <a:ext cx="660748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384418" y="2566672"/>
            <a:ext cx="1633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Fully responsive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High Performance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Light weight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Offline mode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Connectivity Independence</a:t>
            </a:r>
          </a:p>
        </p:txBody>
      </p:sp>
    </p:spTree>
    <p:extLst>
      <p:ext uri="{BB962C8B-B14F-4D97-AF65-F5344CB8AC3E}">
        <p14:creationId xmlns:p14="http://schemas.microsoft.com/office/powerpoint/2010/main" val="3023193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46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>Publicis Groupe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Aditi Joshi</dc:creator>
  <cp:lastModifiedBy>Aditi Joshi</cp:lastModifiedBy>
  <cp:revision>15</cp:revision>
  <dcterms:created xsi:type="dcterms:W3CDTF">2020-10-15T17:10:14Z</dcterms:created>
  <dcterms:modified xsi:type="dcterms:W3CDTF">2020-10-16T03:19:10Z</dcterms:modified>
</cp:coreProperties>
</file>