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2A82-DE70-4614-A78B-5C90EB8A025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loud 66"/>
          <p:cNvSpPr/>
          <p:nvPr/>
        </p:nvSpPr>
        <p:spPr>
          <a:xfrm>
            <a:off x="5087059" y="3589194"/>
            <a:ext cx="1399950" cy="10927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50"/>
            <a:ext cx="1813308" cy="122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1651181" y="234036"/>
            <a:ext cx="45719" cy="9350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8365" y="259650"/>
            <a:ext cx="511350" cy="50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R cod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1" y="265142"/>
            <a:ext cx="545797" cy="5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1969798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1CE2C-6E8B-2B49-B417-7A2C6D6D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00" y="516379"/>
            <a:ext cx="660963" cy="660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742" y="1198820"/>
            <a:ext cx="118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Opens web app</a:t>
            </a:r>
            <a:endParaRPr lang="en-US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2982195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43300" y="538040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4734203" y="898904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5308" y="564169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6534948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96053" y="538040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Checkout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Magento 2 Reservation Booking Using QR Code | Event Rent Barcode Module -  WebK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961" y="0"/>
            <a:ext cx="231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R Code Generator | Create Your Free QR Cod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08" y="1034110"/>
            <a:ext cx="1062992" cy="9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393796" y="104075"/>
            <a:ext cx="5176503" cy="4805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Content Delivery Network (CDN) in India | CDN Service &amp; Solutoin Providers  | NxtG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980739"/>
            <a:ext cx="1052222" cy="10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97600" y="4640374"/>
            <a:ext cx="238309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Progressive Web app architecture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835400" y="307601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CDN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72252" y="3992299"/>
            <a:ext cx="98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 server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050000" y="1344073"/>
            <a:ext cx="108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getMenu (</a:t>
            </a:r>
            <a:r>
              <a:rPr lang="en-US" sz="1200" dirty="0" err="1" smtClean="0"/>
              <a:t>restaurantid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050325" y="1212123"/>
            <a:ext cx="12700" cy="710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91200" y="1333500"/>
            <a:ext cx="12700" cy="21717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87034" y="2058603"/>
            <a:ext cx="115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checkInventoryStatus</a:t>
            </a:r>
            <a:r>
              <a:rPr lang="en-US" sz="1200" dirty="0" smtClean="0"/>
              <a:t> (</a:t>
            </a:r>
            <a:r>
              <a:rPr lang="en-US" sz="1200" dirty="0" err="1" smtClean="0"/>
              <a:t>productId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859322" y="2217760"/>
            <a:ext cx="10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Status</a:t>
            </a:r>
            <a:endParaRPr lang="en-US" sz="1200" dirty="0"/>
          </a:p>
        </p:txBody>
      </p:sp>
      <p:sp>
        <p:nvSpPr>
          <p:cNvPr id="66" name="Flowchart: Magnetic Disk 65"/>
          <p:cNvSpPr/>
          <p:nvPr/>
        </p:nvSpPr>
        <p:spPr>
          <a:xfrm>
            <a:off x="7241167" y="2349333"/>
            <a:ext cx="960136" cy="7266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19099" y="2571296"/>
            <a:ext cx="98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Temporary queue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565819" y="1447360"/>
            <a:ext cx="95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placeOrder</a:t>
            </a:r>
            <a:r>
              <a:rPr lang="en-US" sz="1200" dirty="0" smtClean="0"/>
              <a:t>(</a:t>
            </a:r>
            <a:r>
              <a:rPr lang="en-US" sz="1200" dirty="0" err="1" smtClean="0"/>
              <a:t>itemList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565234" y="1268024"/>
            <a:ext cx="6996" cy="10421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8618561" y="872775"/>
            <a:ext cx="855268" cy="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6" idx="3"/>
            <a:endCxn id="67" idx="0"/>
          </p:cNvCxnSpPr>
          <p:nvPr/>
        </p:nvCxnSpPr>
        <p:spPr>
          <a:xfrm rot="5400000">
            <a:off x="6573766" y="2988087"/>
            <a:ext cx="1059547" cy="12353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12275" y="3844710"/>
            <a:ext cx="10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Pub/Sub</a:t>
            </a:r>
            <a:endParaRPr lang="en-US" sz="1200" dirty="0"/>
          </a:p>
        </p:txBody>
      </p:sp>
      <p:pic>
        <p:nvPicPr>
          <p:cNvPr id="1048" name="Picture 24" descr="Free Vector | Drive thru window illustr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1" y="5158673"/>
            <a:ext cx="1381827" cy="13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remium Vector | Cashier contactless payment using qr code. cashier counter  wearing faceshield mask in new normal activity concept in carton  illustr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39" y="2876824"/>
            <a:ext cx="1776665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/>
          <p:cNvCxnSpPr>
            <a:stCxn id="1036" idx="2"/>
          </p:cNvCxnSpPr>
          <p:nvPr/>
        </p:nvCxnSpPr>
        <p:spPr>
          <a:xfrm>
            <a:off x="10346661" y="2311400"/>
            <a:ext cx="0" cy="76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Joshi</dc:creator>
  <cp:lastModifiedBy>Aditi Joshi</cp:lastModifiedBy>
  <cp:revision>11</cp:revision>
  <dcterms:created xsi:type="dcterms:W3CDTF">2020-10-15T17:10:14Z</dcterms:created>
  <dcterms:modified xsi:type="dcterms:W3CDTF">2020-10-15T18:29:07Z</dcterms:modified>
</cp:coreProperties>
</file>