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T Sans Narrow"/>
      <p:regular r:id="rId22"/>
      <p:bold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regular.fntdata"/><Relationship Id="rId21" Type="http://schemas.openxmlformats.org/officeDocument/2006/relationships/slide" Target="slides/slide16.xml"/><Relationship Id="rId24" Type="http://schemas.openxmlformats.org/officeDocument/2006/relationships/font" Target="fonts/OpenSans-regular.fntdata"/><Relationship Id="rId23" Type="http://schemas.openxmlformats.org/officeDocument/2006/relationships/font" Target="fonts/PTSansNarrow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5a5274635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5a5274635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5a527463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5a527463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5a5274635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5a527463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5a5274635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5a5274635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5a527463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5a527463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5a527463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35a527463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5a527463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35a527463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5a527463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5a527463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5a527463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5a527463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5a527463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5a527463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5a527463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5a527463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5a527463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5a527463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5a5274635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5a5274635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5a527463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5a527463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5a5274635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5a5274635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60"/>
              <a:t>Memory Forensics: Recovering Deleted Browser History</a:t>
            </a:r>
            <a:endParaRPr sz="286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Name: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Course: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Extracted search query ‘reddit’</a:t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325" y="1457225"/>
            <a:ext cx="6884751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idx="4294967295"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4 – Automating Extraction (Python Script)</a:t>
            </a:r>
            <a:endParaRPr/>
          </a:p>
        </p:txBody>
      </p:sp>
      <p:sp>
        <p:nvSpPr>
          <p:cNvPr id="129" name="Google Shape;129;p23"/>
          <p:cNvSpPr txBox="1"/>
          <p:nvPr>
            <p:ph idx="4294967295" type="body"/>
          </p:nvPr>
        </p:nvSpPr>
        <p:spPr>
          <a:xfrm>
            <a:off x="311700" y="1266175"/>
            <a:ext cx="2579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following step enables automated extraction through the development of a Python script.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 code written in Python functions to retrieve eliminated history automatically.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113" y="1266175"/>
            <a:ext cx="5846176" cy="354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Findings &amp; Results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389600"/>
            <a:ext cx="2568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recovery of erased browser history data was successful from RAM.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clear history process does not remove URLs and search queries that remain stored in system memory.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This evidence shows why memory analysis is vital in digital investigations.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508025"/>
            <a:ext cx="5719502" cy="4321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0" y="0"/>
            <a:ext cx="8520600" cy="10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40"/>
              <a:t>Output Files containing extracted Browser URLs and Search Queries.</a:t>
            </a:r>
            <a:endParaRPr sz="2840"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500" y="1163500"/>
            <a:ext cx="7492576" cy="381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Security &amp; Countermeasures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prevent forensic retrieval: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Use private browsing (Incognito Mode).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Regularly restart the system (flush RAM).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Use RAM encryption tools.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Disable disk caching in Firefox.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Examination of memory systems stands vital for conducting cyber incident investigations.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Analysis of Random Access Memory enables experts to recover browser data that users have deleted.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Knowing forensic methods serves to defend both privacy and security elements.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/>
          <p:nvPr/>
        </p:nvSpPr>
        <p:spPr>
          <a:xfrm>
            <a:off x="691425" y="1962150"/>
            <a:ext cx="8077830" cy="12199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Digital forensic investigations deal with the examination of digital evidence together with its analysis.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Deleting browser history does not eliminate its presence from RAM's memory space.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project shows step-by-step how to recover erased Firefox history by using different memory investigation tools.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Scenario &amp; Objective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Users browse websites in Firefox, and then clear history.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obtain a memory dump to extract both deleted search queries along with URLs that were visited.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Demonstrates real-world forensic investigation techniques.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 Used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Kali Linux (Virtual Machine)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AVML functions as a memory leak tool for volatile memory acquisition.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data extraction requires the use of the strings utility together with the grep command to retrieve URLs from memory.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Python Script – Automate history extraction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1 – Browsing &amp; Clearing History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Users open various websites within Firefox before using the history-clearing feature.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Open Firefox while visiting different websites and carrying out multiple searches.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Clear history-&gt;Menu → History → Clear Recent History</a:t>
            </a:r>
            <a:endParaRPr/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 title="k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100" y="1266175"/>
            <a:ext cx="4127198" cy="330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2 – Capturing Memory Dump with AVML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Running the Firefox_memory.img file using AVML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user needs to run AVML through the command line interface to generate a RAM dump 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cd /opt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sudo ./avml firefox_memory.img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4294967295" type="title"/>
          </p:nvPr>
        </p:nvSpPr>
        <p:spPr>
          <a:xfrm>
            <a:off x="161800" y="155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Dump file created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275" y="745550"/>
            <a:ext cx="8586025" cy="39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3 – Extracting Deleted History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search using Run_command will show which websites Firefox has stored in system memory.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grep command searches the firefox_memory.img image for HTTPS URLs.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Extracted Search query ‘https’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strings firefox_memory.img | grep -E "q=|reddit?"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4294967295" type="title"/>
          </p:nvPr>
        </p:nvSpPr>
        <p:spPr>
          <a:xfrm>
            <a:off x="183200" y="59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Extracted Search query ‘https’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25" y="968950"/>
            <a:ext cx="7941001" cy="387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