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15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1121 672 1268,'-6'10'9580,"-4"5"-8981,0-1 0,-15 15 1,15-20-443,-1-1 1,0 0-1,0 0 0,0-1 1,-1-1-1,0 1 1,-1-2-1,1 0 0,-1-1 1,0 0-1,0-1 0,-1 0 1,1-1-1,0 0 1,-1-1-1,0-1 0,1 0 1,-1-1-1,-20-4 0,10-1-98,0-2-1,0 0 0,1-1 1,0-2-1,0 0 1,2-1-1,-1-2 0,2 0 1,0-1-1,0-1 0,-19-20 1,-6-13-22,1-2 1,-69-108-1,31 19 6,57 93-4,-56-112-87,54 110-6,27 48 42,-2 3-29,0 0 45,1 1 0,-1 0 0,1-1 0,-1 1 1,1 0-1,0-1 0,0 1 0,0 0 0,1 0 0,-1 0 0,1 0 0,-1 0 1,1 5-1,-3 10 14,-17 51 23,-10 45 51,30-114-89,0 0 1,0 0 0,0 1 0,0-1-1,0 0 1,1 0 0,-1 0 0,0 1-1,0-1 1,0 0 0,0 0 0,0 0 0,0 1-1,0-1 1,0 0 0,0 0 0,0 0-1,0 1 1,0-1 0,-1 0 0,1 0 0,0 0-1,0 1 1,0-1 0,0 0 0,0 0-1,0 0 1,0 0 0,0 1 0,-1-1-1,1 0 1,0 0 0,0 0 0,0 0 0,0 0-1,-1 1 1,1-1 0,0 0 0,0 0-1,0 0 1,0 0 0,-1 0 0,1 0-1,0 0 1,0 0 0,0 0 0,-1 0 0,1 0-1,0 0 1,0 0 0,0 0 0,-1 0-1,1 0 1,0 0 0,-7-14 27,-3-30-18,7 29-9,1 0 0,1 0 0,0-1 0,1-15 0,0 28-6,0 0-1,0 0 1,1 0 0,-1-1 0,1 1 0,0 0 0,-1 0 0,2 0 0,-1 0 0,0 0-1,0 0 1,1 0 0,0 1 0,-1-1 0,1 0 0,0 1 0,1-1 0,-1 1-1,0 0 1,1 0 0,-1 0 0,1 0 0,-1 0 0,1 0 0,0 1 0,5-3 0,-1 2-22,1 1 1,0-1 0,0 1 0,0 1 0,0-1 0,0 1 0,0 1 0,0 0-1,10 2 1,0-1-159,-14-1 82,99 8-2043,-35-8-4443,-41-4 3053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26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133 288 1800,'1'1'105,"-1"-1"0,0 0 0,0 1 0,0-1 0,0 0 0,1 0 1,-1 1-1,0-1 0,0 0 0,1 0 0,-1 0 0,0 1 0,0-1 0,1 0 0,-1 0 0,0 0 0,1 0 0,-1 0 0,0 0 0,0 1 0,1-1 0,-1 0 0,0 0 0,1 0 0,-1 0 0,0 0 0,1 0 1,-1 0-1,0 0 0,1 0 0,-1-1 0,0 1 0,1 0 0,-1 0 0,0 0 0,0 0 0,1 0 0,-1 0 0,0-1 0,1 1 0,-1 0 0,0-1 0,5-5 93,-1 0-1,-1 0 0,1-1 0,-1 1 1,0-1-1,-1 0 0,1 0 1,-2 0-1,1 0 0,-1 0 1,0-1-1,0 1 0,-1 0 1,0-1-1,0 1 0,-2-9 1,1 5 53,-1 1 0,0-1 1,-1 1-1,0 0 1,-1-1-1,0 1 0,0 1 1,-1-1-1,-1 1 1,-12-17-1,17 24-199,0 0 0,0 0 0,-1 1 0,1-1 0,-1 0 0,1 1 0,-1 0-1,1-1 1,-1 1 0,0 0 0,0 0 0,0 0 0,0 0 0,0 0 0,0 0 0,0 0 0,0 1-1,0-1 1,0 1 0,0-1 0,0 1 0,0 0 0,-1 0 0,1 0 0,0 0 0,0 1 0,0-1 0,0 0-1,0 1 1,-1-1 0,1 1 0,0 0 0,0 0 0,0 0 0,1 0 0,-1 0 0,0 0 0,-3 3 0,1 0-5,-1 0 1,1 1-1,0 0 1,1 0 0,-1 0-1,1 0 1,0 0 0,0 1-1,0-1 1,1 1-1,0 0 1,-2 7 0,3-7-41,0 0 1,0 0 0,1 0-1,-1 0 1,1 0 0,1 0-1,-1 0 1,1 1 0,0-1-1,0 0 1,1 0 0,0-1 0,0 1-1,3 6 1,-3-9-24,-1-1-1,1 1 1,0-1-1,0 1 1,0-1 0,0 0-1,0 0 1,1 0 0,-1 0-1,0 0 1,1-1 0,0 1-1,-1-1 1,1 1 0,0-1-1,0 0 1,0 0 0,0 0-1,0-1 1,0 1-1,0-1 1,0 0 0,0 1-1,0-1 1,0 0 0,0-1-1,0 1 1,0-1 0,5-1-1,-2 0 6,0 0-1,0 0 0,0-1 0,0 0 0,0 0 1,-1-1-1,0 1 0,0-1 0,0-1 1,0 1-1,7-9 0,-1 1 60,-1-1 0,-1-1 0,10-17-1,-13 22 112,-1-1-1,-1 0 1,1 0-1,-2 0 1,1 0-1,-1 0 0,1-13 1,-4 23-146,0-1-1,0 0 1,-1 1 0,1-1 0,0 1-1,0-1 1,0 1 0,0-1 0,0 1 0,0-1-1,1 0 1,-1 1 0,0-1 0,0 1-1,0-1 1,0 1 0,1-1 0,-1 1 0,0-1-1,0 1 1,1-1 0,-1 1 0,0-1-1,1 1 1,-1-1 0,1 1 0,-1 0-1,0-1 1,1 1 0,-1 0 0,1-1 0,-1 1-1,1 0 1,-1 0 0,1 0 0,0-1-1,-1 1 1,1 0 0,-1 0 0,1 0 0,-1 0-1,1 0 1,-1 0 0,1 0 0,0 0-1,-1 0 1,1 0 0,-1 0 0,1 0 0,-1 0-1,1 1 1,-1-1 0,1 0 0,-1 0-1,1 1 1,-1-1 0,1 0 0,-1 1-1,1-1 1,34 26 239,-28-20-249,29 22-324,1-2 0,47 26 0,-76-48-611,11 4-298,-2-7-5174,6-3 2973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32 458 1012,'0'0'2015,"4"-1"-1484,1-1-353,0 0-1,0 0 1,0 0-1,-1-1 1,1 0-1,-1 0 1,0 0-1,0 0 1,0-1-1,0 0 1,5-6 0,-4 4 44,0 0 1,-1 0 0,0-1 0,-1 1 0,1-1 0,3-11 0,-6 14-71,0 0 0,0 0 0,0 0 0,0 0 0,-1 0 0,0 0 0,1-1 0,-2 1 0,1 0 0,0 0 0,-1 0 0,-1-6 1,1 9-115,0 0 1,1 0 0,-1 0 0,0 0 0,0 1 0,0-1 0,0 0 0,0 0 0,0 1 0,0-1 0,0 0 0,0 1 0,0-1 0,-1 1 0,1-1-1,0 1 1,0 0 0,0 0 0,-1-1 0,1 1 0,0 0 0,0 0 0,-1 0 0,0 1 0,1-1-27,-2-1 219,-2 3-15,3-1-194,-1 0 23,-1 0 0,1 1 0,0-1 0,-1 1-1,1 0 1,0 0 0,0 0 0,0 0 0,1 1 0,-1-1 0,-4 6 0,-1 3 66,1 0-1,1 0 1,-7 14-1,11-19-65,-1 0 0,1-1 0,1 1-1,-1 1 1,1-1 0,0 0-1,0 0 1,1 10 0,0-13-27,0 1 1,1-1-1,0 0 1,-1 1-1,1-1 1,0 0 0,0 0-1,1 0 1,-1 0-1,1 0 1,-1 0-1,1 0 1,0 0-1,0-1 1,5 5-1,-3-4-36,-1 0 0,1 0-1,0-1 1,0 1-1,0-1 1,1 0-1,-1-1 1,0 1 0,1-1-1,5 2 1,1-2-123,-1 0 1,1 0-1,-1-1 1,0 0 0,1-1-1,-1 0 1,1 0-1,-1-1 1,12-4 0,-11 2-28,0-1 0,0 0 0,-1 0 1,0-1-1,0 0 0,-1-1 0,1 0 0,-2 0 1,1-1-1,-1 0 0,0-1 0,0 0 0,-1 0 1,-1-1-1,1 1 0,-1-1 0,-1-1 1,0 1-1,3-12 0,18-61 1302,-25 81-766,3 0-82,-4 2-271,1 0 0,-1 0 0,0-1 0,1 1 0,-1 0 1,1 0-1,-1 0 0,0 0 0,1 0 0,-1 0 0,1 0 1,-1 0-1,0 0 0,1 0 0,-1 0 0,0 0 0,1 0 1,-1 0-1,1 0 0,-1 0 0,0 0 0,1 0 0,-1 1 1,0-1-1,1 0 0,-1 0 0,0 0 0,1 1 0,-1-1 1,0 0-1,1 1 0,7 6 77,-1 0-1,0 1 1,-1 0 0,0 0-1,0 0 1,0 1 0,6 16-1,0 0 96,13 48 0,-23-66-165,0 0-1,-1 1 0,1-1 1,-2 0-1,1 0 1,-1 1-1,0-1 0,-1 0 1,1 0-1,-2 1 0,1-1 1,-1 0-1,0 0 1,-5 12-1,-3-3-15,4-12-7,2-3 0,3 0 1,0 0 1,0 0-1,0 0 0,0-1 0,-1 1 1,1 0-1,0-1 0,-1 1 0,1 0 1,0-1-1,-1 0 0,1 1 0,-1-1 1,1 0-1,-1 0 0,1 0 0,0 0 1,-1 0-1,1 0 0,-1 0 0,1-1 0,-1 1 1,1 0-1,0-1 0,-2 0 0,1 1-1,-2-1-5,-2-12 4,5 11 1,1 0 1,-1 0 0,1 0 0,0 0 0,-1-1-1,1 1 1,0 0 0,0 0 0,0 0 0,1 0-1,-1 0 1,0 0 0,2-4 0,10-25-5,4-2 0,1 1 0,2 1 0,1 0 0,1 2 0,2 0 0,36-35 0,-58 64 4,-1-1 0,0 1 0,1-1 0,-1 1-1,1-1 1,-1 1 0,1 0 0,-1-1 0,1 1 0,-1 0 0,1-1 0,-1 1 0,1 0-1,0 0 1,-1-1 0,1 1 0,-1 0 0,1 0 0,0 0 0,-1 0 0,1 0-1,-1 0 1,1 0 0,0 0 0,-1 0 0,1 0 0,-1 0 0,1 1 0,0-1 0,-1 0-1,1 0 1,-1 1 0,1-1 0,-1 0 0,1 0 0,-1 1 0,1-1 0,-1 1-1,1-1 1,-1 0 0,1 1 0,-1-1 0,0 1 0,1-1 0,-1 2 0,3 0 7,0 4 1,-5 42 86,1-25-25,0 0 1,4 31-1,-2-52-47,5-4-20,18-10-3,-18 9-3,7-1-8,-11 4 11,-1-1 0,1 1 1,-1-1-1,0 1 1,1-1-1,-1 1 1,1 0-1,-1 0 1,1-1-1,-1 1 1,1 0-1,-1 0 1,1 1-1,2-1 1,2 2 0,0-1 0,-1 1 0,1 0 0,0 0 1,-1 0-1,1 1 0,8 6 0,9 3-1,-18-9 3,23 6 5,-17-6-17,0 0 1,0-1 0,0-1-1,1 0 1,-1-1-1,0 0 1,1 0 0,-1-1-1,0-1 1,1 0 0,-1 0-1,0-1 1,0 0-1,-1-1 1,11-6 0,-12 4-3,0-1 1,-1-1-1,0 1 1,0-1-1,-1-1 1,8-10-1,-12 15 8,1-1 7,-1 0 1,1 0-1,-1 0 1,0 0-1,0-1 1,-1 0-1,0 1 1,0-1-1,0 0 0,-1 0 1,2-8-1,-3 11 44,-1-1 8,-3-10-6,3 10 40,-18 0-9,16 3-46,-3 3 11,0 2-31,-1 0 0,0 0 1,1 0-1,-1 1 0,1-1 1,1 2-1,-1-1 0,1 1 0,0-1 1,0 2-1,0-1 0,-6 12 1,6-8-30,0 0 0,0 0 0,1 0 0,1 0 1,0 1-1,0 0 0,1-1 0,-2 19 0,4-26-20,1-1 0,-1 1 0,0-1 0,1 1 0,0-1 0,0 0 0,-1 1 0,1-1 0,1 0 0,-1 0 0,2 3 0,0-1-44,-3-3 43,1 0 1,0-1-1,-1 1 1,1-1-1,0 1 1,-1-1-1,1 1 1,0-1-1,0 1 1,0-1 0,-1 0-1,1 1 1,0-1-1,0 0 1,0 0-1,0 0 1,0 1-1,0-1 1,0 0-1,0 0 1,-1 0-1,1-1 1,2 1 0,12-3-220,-14 3 245,0-1 0,0 1 0,0 0 1,0 0-1,0-1 0,0 1 0,0-1 0,0 1 0,0-1 1,-1 1-1,1-1 0,0 1 0,0-1 0,0 0 0,-1 1 1,1-1-1,0 0 0,-1 0 0,1 1 0,-1-1 0,1-1 1,1-1-28,11-10-206,-9 9 218,-1 0 0,0 0 0,0 0 0,0 0-1,0-1 1,3-6 0,8-20 288,-13 29 787,-4 9-939,-2 2-74,3-4-11,0 0-1,0 0 1,0 0 0,0 0-1,-1 10 1,1 4 109,4-3-29,-2-9-66,1 0 1,0 0 0,0 0 0,4 10-1,-4-14-35,-1-1 1,1 1-1,0-1 0,1 1 0,-1-1 0,0 0 0,1 0 1,-1 0-1,1 1 0,0-1 0,-1-1 0,1 1 0,0 0 1,0 0-1,1-1 0,-1 1 0,0-1 0,0 0 1,4 2-1,-3-2-25,0 0 0,0-1 0,0 1 1,0-1-1,0 1 0,1-1 0,-1 0 0,0 0 1,0 0-1,1-1 0,-1 1 0,0-1 0,0 1 1,0-1-1,0 0 0,5-3 0,-4 2-7,0-1-1,0 0 0,0 0 1,0 0-1,0 0 0,0-1 1,-1 0-1,0 1 1,5-9-1,0-1-20,-1 0 1,0 0-1,-2-1 0,1 0 1,-2-1-1,5-21 1,-4 3 87,-1-2 1,-2 1 0,-1 0 0,-2-1 0,-1 1 0,-2 0-1,-13-56 1,13 78 199,1 0 0,-2 0 0,-9-18 0,12 27 201,-2 9-314,-1 3-93,1-1-1,-1 1 0,1 0 1,1 0-1,0 0 0,0 1 1,1-1-1,0 1 0,-1 14 1,1 16 63,2 0-1,4 43 1,17 79-17,-18-142-103,4 17-300,14 52-1,-15-71-331,1 1 0,0-1 0,2 0-1,14 24 1,-8-23-2103,0-3 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 1512,'-2'-4'4954,"0"8"-2690,-4 15-1046,-3 36-1047,-15 402 3493,38-303-2732,-14-151-897,1 1 0,-1 0 0,1-1 0,0 1 1,1-1-1,-1 0 0,0 1 0,1-1 1,0 0-1,0 0 0,0 0 0,0 0 0,0 0 1,1 0-1,-1 0 0,1-1 0,0 0 0,0 1 1,4 2-1,-5-4-48,0-1 1,-1 1-1,1-1 0,0 0 1,0 1-1,-1-1 1,1 0-1,0 0 0,-1 0 1,1 0-1,0 0 1,0-1-1,-1 1 1,3-1-1,0 0-100,1 0-54,-1-1 0,1 1-1,-1-1 1,1 0-1,-1-1 1,0 1 0,0-1-1,7-5 1,0 0-386,-2 2-959,-1 0-1,0-1 1,14-14 0,-8 6-1669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1804,'0'0'4443,"-4"7"-3711,-1 2-397,0 1 0,1 0 0,0 0 0,0 0 0,1 1 0,-3 17 0,5-13 98,0 0 1,1 1-1,2 24 0,-1-36-362,-1-1 0,1 0 0,-1 0 0,1 1 0,0-1 0,0 0 0,0 0 0,1 0 0,-1 0 0,1 0 0,-1-1 0,1 1 0,0 0 0,0-1-1,0 1 1,1-1 0,-1 0 0,1 0 0,-1 0 0,1 0 0,0 0 0,-1 0 0,6 2 0,9-1 216,-15-3-164,4-2-18,0 0-71,-2 1-11,0-1 0,-1 1 0,1-1-1,-1 0 1,6-3 0,-7 3-8,0 1 1,-1-1-1,1 0 0,0 0 1,-1 0-1,1 0 0,-1 0 1,0 0-1,1 0 0,-1 0 1,0 0-1,-1-1 1,2-2-1,5-33 100,-6 30-75,0 1-14,-1 0 0,0 0 0,0 0 0,0 0 0,-1 0 0,0 0 0,0 0 0,-1 0 0,0 0 1,0 1-1,-4-10 0,5 14-28,0 1 0,-1-1 0,1 0 1,0 0-1,-1 1 0,1-1 0,-1 1 0,0-1 1,1 1-1,-1 0 0,0 0 0,0-1 1,0 1-1,0 1 0,0-1 0,0 0 1,0 0-1,0 1 0,0-1 0,0 1 0,-3-1 1,-3 1-113,0 0 1,0 0 0,1 1-1,-10 1 1,3 0-221,9-1-17,0-1-1,0 1 1,0 0-1,0 0 0,0 1 1,-7 2-1,9-2-1282,-5 4-4000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83 294 1000,'0'1'4958,"-41"101"-1637,27-50-2543,-14 105 1,28-153-768,0 1 1,0 0 0,1-1-1,-1 1 1,2 4 0,-1-6-15,-1 0-39,1-3 14,0 0 0,0-1 1,0 1-1,0 0 0,0 0 0,0-1 0,0 1 0,0-1 1,0 1-1,0-1 0,0 1 0,0-1 0,0 1 1,0-1-1,-1 0 0,1 0 0,0 1 0,0-1 0,-1 0 1,2-1-1,0-1 3,0-1 0,0 1 0,0-1 1,-1 0-1,2-6 0,2-7-22,3-30 0,-8 47 46,8-58-98,8-73 50,-16 128 73,1 0-17,0-6-1,0 7 27,4 7-54,-4-4 21,6 7-43,1-1-1,0 0 0,0 0 0,11 6 1,-8-8-48,-1-1 1,1 1 0,0-2 0,0 0 0,0 0 0,1-1 0,-1 0 0,1-1-1,-1-1 1,1 0 0,-1 0 0,0-1 0,1 0 0,-1-1 0,1-1 0,10-3-1,-17 4 60,0 1 2,-1-1 0,1 0 0,0 0 0,-1-1 0,0 1 0,0-1 0,0 0 0,0 0 0,0-1 0,5-5 0,-1 0 54,-6 6 50,-2 1 35,2-3-140,-3 3 228,-5 3 876,-4 5-1019,0 0-1,1 0 1,-1 1 0,2 0 0,-1 1 0,1 0 0,0 0-1,-6 10 1,6-6 9,1 0-1,0 0 0,1 1 1,1 0-1,0 0 0,-4 19 1,8-28-82,1 0 0,0 0 0,0 0 0,0 0 0,1-1 1,1 9-1,-2-10 4,1 1-71,0-1-15,5 9-15,-4-9 1,0-1-12,-1-1 109,-1 1 0,0-1 0,1 1 0,-1-1 0,0 0 0,1 0 0,-1 1 0,1-1 1,-1 0-1,1 0 0,-1 1 0,1-1 0,-1 0 0,1 0 0,-1 0 0,1 0 0,-1 0 0,1 0 0,-1 0 0,1 0 0,-1 0 0,1 0 1,-1 0-1,1 0 0,-1 0 0,1 0 0,-1 0 0,1 0 0,-1-1 0,1 1 0,-1 0 0,0 0 0,1-1 0,-1 1 0,1-1 0,4-2-7,0-1 0,-1 0 0,0 0 0,0 0 0,0 0 0,0 0 0,-1-1 0,0 0 0,0 0 0,0 0-1,0 0 1,-1 0 0,0-1 0,3-9 0,3-25-36,-2 1 0,-2-1 0,0-60 0,-7 29 476,-13-79 1,15 142-151,-1 1 0,1 0 0,-1 0 0,-1 0 0,1 0 0,-7-10 0,-3 37 51,10-16-292,-1-1 1,1 0 0,0 1-1,1-1 1,-1 1 0,1 0-1,-1-1 1,1 1-1,0 0 1,0 7 0,-3 33 67,2 1 0,2 0 0,2 0 1,2-1-1,2 1 0,2-1 0,2 0 0,1-1 1,24 58-1,10-8-1292,-11-34-3844,-23-43 2215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10 932,'0'0'3130,"-3"3"-2269,-1 3-542,0 1 0,0 0-1,1 0 1,0 0 0,0 0-1,1 0 1,0 1 0,-2 10-1,-6 70 1298,9-69-1398,-3 51 771,3 1 1,11 95-1,2-54 199,-12-110-644,0-12-510,-6-173 102,6 151-81,3-95 202,0 93-72,13-58 0,-14 83-140,1-1 0,0 1-1,1 0 1,-1 0 0,2 0 0,-1 1-1,1-1 1,1 1 0,-1 0 0,14-13-1,-10 10-12,-9 10-25,1 0-1,-1-1 1,1 1-1,0 0 1,0 0 0,0 0-1,0 0 1,-1 0-1,1 0 1,0 0-1,1 1 1,-1-1 0,0 0-1,0 1 1,0-1-1,0 0 1,3 0-1,-1 5 14,6 13-5,-8-16-15,-1-1 0,0 1 0,1 0 0,-1 0 0,0 0 0,0 0 0,0 0 0,0 0 1,0 0-1,0 0 0,0 0 0,0 0 0,0 0 0,-1 2 0,-11 37-8,-18 43 1,10-30 3,18-48 6,1 0-1,-1 0 1,1 1-1,0-1 1,0 0-1,1 0 0,-1 1 1,1-1-1,0 1 1,1-1-1,0 0 1,-1 0-1,2 1 1,-1-1-1,0 0 1,1 0-1,0 0 1,0 0-1,1 0 1,-1-1-1,1 1 1,0-1-1,0 1 1,1-1-1,-1 0 1,6 4-1,46 35 15,-38-30-28,26 23-1,-42-35 14,0 0-1,-1 0 1,1 0 0,0 0 0,-1 0 0,1 0-1,-1 0 1,1 0 0,-1 0 0,1 0-1,-1 0 1,0 1 0,1-1 0,-1 0 0,0 0-1,0 0 1,0 1 0,0-1 0,0 0 0,0 2-1,-1 0-2,0-1 0,1 1-1,-1 0 1,-1 0 0,1-1-1,0 1 1,-1-1 0,-1 4-1,-2 1 7,-1-1-1,0 1 1,0-1-1,-11 9 0,-19 14-16,17-14-367,1 0 0,-28 15 0,44-30-173,-1 1-150,-11 3-2191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151 525 1012,'0'0'3472,"-4"-1"-2746,0-1-508,3 1-122,-1 1 0,1-1 0,0 0-1,-1 1 1,1-1 0,-1 1 0,1 0 0,-1-1 0,1 1 0,-3 0 0,3 0-26,0 0-1,-1 1 1,1-1-1,-1 1 1,1-1-1,-1 1 1,1-1-1,0 1 1,-1 0-1,1-1 1,0 1-1,-2 1 1,0 1 82,-4 0 94,1 1 0,0 1-1,0-1 1,1 1 0,0 0 0,-1 0 0,1 1 0,1-1 0,-1 1 0,-6 13 0,1 0 131,1 0 0,-8 26 1,17-44-365,0 1 1,-1-1-1,1 1 1,0-1 0,0 1-1,0-1 1,0 1-1,1 0 1,-1-1-1,0 1 1,1-1-1,-1 1 1,1-1 0,-1 1-1,2 1 1,-2-2-31,1 1-53,4 1-82,-4-3 133,-1 0 1,0 1 0,0-1-1,1 0 1,-1 0 0,0 1-1,1-1 1,-1 0 0,0 0-1,1 0 1,-1 0 0,0 1-1,1-1 1,-1 0 0,0 0-1,1 0 1,-1 0-1,0 0 1,1 0 0,-1 0-1,0 0 1,1 0 0,-1 0-1,1 0 1,-1 0 0,0 0-1,1 0 1,-1-1 0,0 1-1,1 0 1,-1 0 0,1-1-1,4-1-61,0 0 0,0-1-1,0 0 1,0 0 0,-1-1-1,1 1 1,-1-1 0,0 0 0,0 0-1,6-9 1,1-3 83,12-27-1,-22 41 650,1 7-618,6 13-6,-7-14 47,-1-4-74,0 0 0,0 0 0,0 1-1,0-1 1,0 0 0,0 0 0,0 0 0,0 0 0,0 1-1,0-1 1,0 0 0,0 0 0,0 0 0,0 0 0,0 1-1,0-1 1,0 0 0,0 0 0,0 0 0,0 0 0,0 1 0,0-1-1,0 0 1,0 0 0,0 0 0,0 0 0,0 1 0,1-1-1,-1 0 1,0 0 0,0 0 0,0 0 0,0 0 0,0 0 0,0 1-1,1-1 1,-1 0 0,0 0 0,0 0 0,0 0 0,0 0-1,0 0 1,1 0 0,8-2-34,4-6-28,-8 1-7,6-25-37,-1-1 0,-2 0 0,-2-1 0,3-37 0,0-144-137,-8 160 185,-8-81 398,7 135-331,0 1 1,1-1 0,-1 1-1,0-1 1,0 0-1,0 1 1,-1-1-1,1 1 1,0-1-1,0 1 1,0-1-1,0 1 1,0-1-1,-1 1 1,1-1-1,0 1 1,0-1 0,-1 1-1,1-1 1,-1 0-1,-6 5 289,-4 14-126,8-12-151,1 2 0,0-1 0,0 0 0,1 0 0,0 1 0,0-1 0,1 0 0,1 9 0,-2-1 5,0 33 48,2-1 0,2 1 0,2-1-1,2 0 1,3 0 0,16 52 0,-22-87-47,1 0-1,1 0 1,10 18 0,-14-26-21,1-1 0,-1 1 0,1-1 0,0 1 0,0-1 0,0 0 0,0 0 0,0-1 0,1 1 0,0-1 0,-1 1 1,1-1-1,0 0 0,6 2 0,-5-3-11,-1-1 0,1 1 0,0-1-1,0 0 1,-1 0 0,1-1 0,0 1 0,-1-1 0,1 0 0,0-1 0,-1 1 0,1-1 0,-1 0 0,6-3 0,-1 1-11,0-2 0,0 1 0,-1-1-1,0-1 1,12-11 0,-12 10 39,-1-1 0,1 0 0,-2 0-1,0-1 1,0 1 0,7-18 0,-11 23 31,0 0-1,-1-1 1,1 0 0,-1 1 0,0-1 0,-1 0 0,1 0 0,-1 1 0,0-1 0,0 0 0,0 0-1,-1 0 1,0 1 0,0-1 0,0 0 0,0 1 0,-1-1 0,-3-7 0,4 10-26,-1 0 0,1 1 0,-1-1 0,1 0 0,-1 0 0,1 1 0,-1-1 0,0 1-1,0 0 1,0-1 0,0 1 0,0 0 0,0 0 0,0 0 0,-4 0 0,3 0 35,-1 3 2,-2 2-37,-1 1 0,1 0 1,0 0-1,1 1 0,-1-1 1,1 1-1,0 0 0,-8 13 1,3-3 10,0 0 0,1 1 0,1 1 0,0-1 0,-7 27 0,10-16-117,5-25 30,1-1-21,-1-1 40,0 0 1,1-1 0,-1 1-1,0-1 1,0 1-1,1-1 1,-1 1 0,0-1-1,1 1 1,-1-1 0,1 1-1,-1-1 1,1 1 0,-1-1-1,1 1 1,-1-1 0,1 0-1,-1 1 1,1-1 0,0 0-1,-1 0 1,1 1-1,-1-1 1,1 0 0,0 0-1,-1 0 1,1 0 0,0 0-1,-1 0 1,1 0 0,-1 0-1,1 0 1,0 0 0,-1 0-1,1 0 1,0 0 0,-1-1-1,2 1 1,25-15-463,-19 10 416,12-10-382,-16 12 378,0 0 1,0 0-1,0 0 1,9-4-1,-11 7 1,6-4-57,-8 3 117,1 0 0,0 1-1,0-1 1,0 1 0,0-1 0,0 1 0,0-1-1,0 1 1,0 0 0,-1-1 0,1 1-1,1 0 1,-1 0 0,0 0 0,0-1-1,0 1 1,1 1 0,11 0 6,-10-1 5,-1-1 1,3 0 0,-1-1 0,-1 0 0,1 0 0,0 0 0,0 0 1,-1 0-1,1-1 0,-1 1 0,0-1 0,0 0 0,0 0 0,0-1 0,0 1 0,-1 0 0,1-1 0,2-5 1,5-7 2,2 0 1,7-9 33,-18 25 569,1 4-428,2 0-120,-3-3-37,0 1-1,0-1 1,0 0 0,-1 1 0,1-1 0,0 1 0,0-1-1,-1 1 1,1 0 0,-1-1 0,1 1 0,-1 0-1,0-1 1,0 1 0,1 0 0,-1-1 0,-1 4-1,-3 35 301,2-19-130,0 0 0,2 32-1,1-33 1,-1-15-135,0-1 0,0 1 1,1-1-1,0 1 0,0-1 1,3 9-1,-4-12 8,6 0 6,-6 0-60,0-1 0,1 0 0,-1 0 0,0 0 0,1 0 0,-1 1 0,1-1 0,-1 0 0,0 0 1,1 0-1,-1 0 0,1 0 0,-1 0 0,0 0 0,1 0 0,-1 0 0,1 0 0,-1-1 0,0 1 0,1 0 0,-1 0 0,0 0 0,1 0 0,-1-1 0,1 1 1,-1 0-1,0 0 0,1-1 0,-1 1 0,0 0 0,1-1 0,23-14 43,-1-1 1,21-20-1,-40 32-21,1 1 0,-1 0 1,1 0-1,0 0 0,7-2 0,-10 4 28,1 2 9,0-1-49,0 2 0,0-1 0,-1 0 0,1 0 0,0 1 0,-1 0 0,0-1 0,1 1 0,-1 0 0,0 0 1,0 0-1,0 0 0,0 1 0,0-1 0,0 0 0,-1 1 0,1 0 0,-1-1 0,0 1 0,0 0 0,0-1 0,1 4 1,2 11-66,0 0 0,2 33 1,2 3-1966,-8-50 1664,1 2 17,1 2-4534,2 4 1959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 1352,'-11'-10'5999,"5"14"-5185,-18 12-52,22-14-657,0 0-1,1 0 0,-1 0 1,0 0-1,1 1 0,-1-1 1,1 0-1,0 1 0,-1 0 1,1-1-1,0 1 0,1-1 1,-1 1-1,0 3 0,-3 7 314,0 1-94,0 1-1,1-1 1,0 1 0,1 0 0,1 0 0,1 19 0,1-13 30,1 1 0,0-1 0,11 38 0,-10-50-229,0 0 0,0 0 0,5 9 0,-7-15-150,0-1-1,1 0 1,-1 0 0,0 0 0,0-1-1,1 1 1,0 0 0,-1 0 0,1-1-1,0 1 1,-1-1 0,1 0 0,0 1-1,0-1 1,0 0 0,0 0 0,0 0-1,1 0 1,-1-1 0,3 1 0,-1 0-191,1-1 0,-1 0 0,1 0 1,-1 0-1,1-1 0,-1 0 0,1 1 0,-1-2 1,1 1-1,-1 0 0,0-1 0,0 0 0,0 0 1,0 0-1,7-6 0,17-18-4093,-14 9 1236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107 224 984,'0'0'6117,"6"1"-5891,-2 0-161,-2 0-44,-1-1 0,1 1 0,0-1 0,-1 1-1,1-1 1,0 0 0,-1 0 0,1 0 0,0 0 0,-1 0 0,1 0-1,0 0 1,0 0 0,-1-1 0,1 1 0,2-2 0,-1 0 72,0 0 0,0-1 1,-1 0-1,1 1 1,-1-1-1,0 0 0,0 0 1,3-6-1,-4 8-13,0-1 1,-1 1-1,1-1 1,0 1-1,-1-1 1,1 1-1,-1-1 1,1 0-1,-1 1 0,0-1 1,1 0-1,-1 1 1,0-1-1,0 0 1,0 1-1,-1-1 1,1 0-1,0 1 0,-1-1 1,0-2-1,-10-12 238,11 14-265,-1 1 0,0 0 0,0 1-1,0-1 1,0 0 0,-1 0 0,1 0-1,0 1 1,0-1 0,0 0 0,-1 1-1,1-1 1,0 1 0,0-1 0,-1 1-1,1 0 1,0 0 0,-1 0 0,1-1-1,-1 1 1,1 0 0,0 1 0,-1-1 0,1 0-1,-2 1 1,1-1-25,-2 1 76,-1 0 0,1 0-1,0 1 1,-1 0 0,1-1 0,0 1-1,0 1 1,0-1 0,0 1-1,1-1 1,-6 6 0,5-5-5,-3 4 15,0 0 1,1 1-1,0-1 1,0 1-1,0 1 0,1-1 1,1 1-1,-1 0 1,1 0-1,1 0 1,0 0-1,0 1 0,1-1 1,0 1-1,-1 16 1,3-23-98,-1-1-1,1 1 1,0-1 0,0 1 0,1-1 0,-1 1-1,1-1 1,-1 1 0,1-1 0,0 1 0,-1-1-1,1 1 1,1-1 0,-1 0 0,0 0 0,0 1-1,1-1 1,0 0 0,-1 0 0,5 3 0,-4-3-117,1-1 0,-1 1 1,1-1-1,0 1 0,0-1 1,0 0-1,0 0 0,0 0 1,0-1-1,0 1 1,0-1-1,0 1 0,0-1 1,1 0-1,-1 0 0,0 0 1,6-2-1,6-1-454,1-1 1,-1-1-1,19-9 1,-25 10-457,0 0 0,-1-1 0,0 0 0,11-9 0,-3-1-1894</inkml:trace>
  <inkml:trace contextRef="#ctx0" brushRef="#br0" timeOffset="1">302 95 1056,'0'-6'148,"1"-2"371,-1-1 1,-1 0-1,1 0 0,-2 0 1,-3-15-1,5 22 229,-2-1-16,-4-12 3767,10 22-4016,48 110 1333,-42-90-1570,8 19 279,-3 1 1,11 55-1,-25-98-496,-1 1 1,0-1-1,-1 0 0,1 0 0,-1 1 1,0-1-1,-2 6 0,2-6-8,0-2-14,0 0 0,0 0 0,0 0 0,0 0 0,0-1 0,0 1 0,0 0 0,-1-1 0,1 1 0,-1-1 0,1 1 0,-1-1 0,0 0 0,1 0 0,-1 0 0,0 0 0,0 0-1,0 0 1,-4 1 0,5-1-1,-2 0 15,-1-2 11,2 1-20,0-1-1,-1 1 1,1-1 0,0 0 0,0 0 0,0 1 0,0-1 0,0-1-1,0 1 1,0 0 0,0 0 0,0-1 0,0 1 0,1-1 0,-1 1-1,1-1 1,-1 0 0,1 0 0,-1 0 0,1 0 0,0 0 0,-2-4-1,2 2 4,1-1 1,-1 1-1,1-1 0,0 1 0,0-1 0,0 1 0,1-1 0,0 1 0,-1-1 0,2 1 0,1-6 0,-2 6 0,3-9 6,0 1 0,1 0 1,1 0-1,0 1 0,0-1 1,16-19-1,57-55-955,-39 44-1090,-22 27-3239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1516,'0'0'8964,"8"1"-8449,17-1-42,0-1 0,0 0 1,44-10-1,118-20 661,-91 14-744,-42 8-100,82-24-1,-4-3 837,-130 35-915,6-4 24,-8 5-195,1-1 1,-1 1 0,0 0-1,0-1 1,0 1 0,1 0 0,-1-1-1,0 1 1,1 0 0,-1 0-1,0 0 1,0-1 0,1 1-1,-1 0 1,0 0 0,1 0 0,-1 0-1,1-1 1,-1 1 0,0 0-1,1 0 1,-1 0 0,1 0 0,-6-4 40,-15-14 8,19 17-76,-1 0 0,1-1 0,-1 1 0,1 0 0,-1 0 0,1 0-1,-1 1 1,0-1 0,0 0 0,1 0 0,-1 1 0,0 0 0,-3-1 0,-3-1 62,-90-28 1585,96 29-947,9 5-681,37 19 14,-42-21-39,0-1-1,1 1 0,-1-1 1,0 1-1,0 0 0,0 0 1,0 0-1,-1 0 0,1 0 1,-1 0-1,1 0 0,-1 0 1,0 1-1,1-1 0,-1 1 1,0-1-1,-1 1 0,1-1 1,0 1-1,-1 0 0,1-1 1,-1 1-1,0 3 0,0 2 6,0-1-1,-1 1 0,0 0 1,0 0-1,-1 0 0,-3 9 1,-1-1-11,-1 0 0,-1-1 0,0 0 0,-1 0 0,-14 18 0,-62 64-286,17-28-922,-86 66 0,-3-15-6935,107-85 3564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1600,'-4'-1'2476,"6"2"-1020,18 8-624,41 14-661,107 30 761,289 75 529,279 78 35,-624-170-1319,335 113 451,9 5-92,-184-63-201,171 56 259,276 111 473,-537-191-881,-102-37-70,130 44-16,-207-73-283,0 0-1,0 0 1,0-1 0,0 0 0,0 1 0,-1-1 0,1 0 0,0 0 0,0 0 0,0-1-1,0 1 1,0-1 0,4-1 0,-3 1-1606,10-18-4329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26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266 356 1352,'-8'-12'3537,"10"17"364,17 21-1860,21 15-1120,-29-29-1511,0 0-1,1-1 1,1 0-1,15 10 0,-24-18-2145,6 9 29</inkml:trace>
  <inkml:trace contextRef="#ctx0" brushRef="#br0" timeOffset="1">112 82 1576,'-15'-14'1972,"0"0"0,-1 1-1,-1 1 1,-29-16 0,44 27-972,4 6-3303,20 31-1916,-13-25 1590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 1984,'-11'-20'3310,"11"20"-3256,0 0 0,0 0 0,0 0 0,0 0 0,0 0 0,0-1 0,0 1 0,0 0 0,0 0 0,0 0 0,-1 0 0,1 0 0,0 0 0,0 0 0,0 0 0,0 0 0,0-1 0,0 1 0,0 0 0,0 0 0,-1 0 0,1 0 0,0 0 0,0 0 0,0 0 0,0 0 0,0 0 0,0 0-1,-1 0 1,1 0 0,0 0 0,0 0 0,0 0 0,0 0 0,0 0 0,0 0 0,-1 0 0,1 0 0,0 0 0,0 0 0,0 0 0,0 0 0,0 0 0,0 0 0,0 1 0,-1-1 0,1 0 0,0 0 0,0 0 0,0 0 0,0 0 0,0 0 0,0 0 0,0 0 0,0 0 0,0 1 0,-1 3 193,0 1 0,1 0-1,0 0 1,0 0 0,1 5 0,17 163 1429,22 241 457,-8 41-676,-27-387-1861,18 91 1,-21-151 122,0 0 0,1-1 0,-1 1 0,1 0 0,7 11 0,-8-15-374,1-1 1,-1 0-1,1 1 1,0-1 0,0 0-1,0 0 1,6 4-1,9 4-2714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4019 14 836,'0'0'969,"0"-2"-104,0 2-773,-1-1 1,1 1 0,0-1 0,0 1 0,0-1 0,0 0-1,-1 1 1,1-1 0,0 1 0,-1-1 0,1 1 0,0 0-1,-1-1 1,1 1 0,-1-1 0,1 1 0,0 0 0,-1-1 0,1 1-1,-1 0 1,1-1 0,-1 1 0,1 0 0,-1 0 0,1 0-1,-1-1 1,0 1 0,1 0 0,-1 0 0,1 0 0,-2 0-1,-1 0 99,-1 0-1,1 0 0,-1 0 1,1 1-1,-1-1 0,-3 2 1,-12 4 155,-23 9 0,34-11-110,-62 27 685,-84 53 0,24-13-322,-48 20 13,-246 116 121,-252 87-43,639-279-663,-163 71 121,-158 65 85,-435 196 203,552-235-307,-4 4 31,179-80-68,-89 64 1,66-23-76,15-12-3333,57-56-3724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0 964,'0'0'1180,"0"3"-111,3 5-305,-2 1-1,0-1 1,0 1 0,0 0 0,-2 15 0,1 0-83,18 233 2419,-17-238-3256,5 28-1925,-6-45 663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26 114 1412,'-9'-13'1370,"7"11"-999,0-1 0,1 1 0,-1-1-1,1 0 1,-1 1 0,1-1 0,0 0-1,0 0 1,0 0 0,0 0-1,0 1 1,1-1 0,0 0 0,-1-6-1,1 7-294,1 1 0,-1 0 0,0 0 0,1 0-1,-1 0 1,0-1 0,1 1 0,0 0 0,-1 0-1,1 0 1,0 0 0,-1 0 0,1 0 0,0 1-1,0-1 1,0 0 0,0 0 0,0 0 0,0 1-1,1-2 1,24-10 555,-24 11-605,10-3 152,-1 0 0,1 1 1,0 1-1,0 0 1,0 0-1,0 1 0,19 1 1,-22 0-96,1 1 1,-1 1-1,1-1 0,-1 1 1,0 1-1,0 0 0,0 0 1,0 1-1,16 9 1,-22-11-58,-1-1 1,0 1 0,0 0-1,0-1 1,0 1 0,0 0-1,0 1 1,0-1 0,-1 0 0,1 0-1,-1 1 1,1-1 0,-1 1-1,0-1 1,0 1 0,0-1 0,1 5-1,-2-2 5,0-1 0,0 0-1,0 0 1,0 0 0,0 0-1,-1 0 1,0 0 0,0 0-1,0 0 1,-3 7 0,-1 0 15,-1-1 0,0 0 0,0 0-1,-1-1 1,0 0 0,-1 0 0,-13 12 0,2-6 19,-1 0 0,-33 17-1,18-11-457,32-19-485,-4 2 1398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134 384 1828,'-2'-3'854,"-3"-8"-82,3 9-71,-9-7 1567,9 8-2076,-1 1 1,1 0-1,-1 0 1,1 0-1,-1 0 1,1 0-1,-1 1 1,1-1-1,-1 1 1,1 0-1,-3 0 1,4 0-156,-1-1-1,1 1 1,0 0 0,-1 0 0,1-1 0,0 1 0,0 0-1,0 0 1,0 0 0,0 0 0,0 0 0,0 1-1,0-1 1,0 0 0,0 0 0,0 1 0,0 0 0,-3 5 163,-4 5-3,0 2 0,1-1 0,0 1 0,1 0-1,0 0 1,1 0 0,-5 29 0,10-38-153,1 7-22,0-9-54,1-1-120,5 8 39,-6-8-26,5-7-448,-1 1 536,-1 0 0,1-1 0,-1 1-1,5-8 1,0-3-86,0 0-1,6-19 1,-14 31 153,0 1 4,1-3-45,-2 5 34,0 0 0,0 0 0,0 0 0,0-1-1,0 1 1,0 0 0,0 0 0,0 0-1,0 0 1,0 0 0,0 0 0,0-1 0,1 1-1,-1 0 1,0 0 0,0 0 0,0 0-1,0 0 1,0 0 0,0 0 0,0 0 0,1 0-1,-1-1 1,0 1 0,0 0 0,0 0-1,0 0 1,0 0 0,0 0 0,1 0 0,-1 0-1,0 0 1,0 0 0,0 0 0,0 0-1,0 0 1,1 0 0,-1 0 0,0 0-1,0 0 1,0 0 0,0 0 0,0 1 0,1-1-1,-1 0 1,0 0 0,0 0 0,0 0-1,0 0 1,0 0 0,0 0 0,0 0 0,1 0-1,-1 1 1,0-1 0,3 4-5,2 4 25,1-1-1,1 1 1,9 8 0,-13-14-22,0-1 0,0 1 1,0-1-1,1 0 0,-1 0 0,0 0 1,0-1-1,1 1 0,3 0 1,-4-1-5,3 1 2,0-1 1,1 1-1,-1-1 0,0-1 0,1 1 0,-1-1 1,0 0-1,0 0 0,1-1 0,-1 0 0,0 0 1,-1 0-1,9-5 0,-6 2 11,0 0 1,0 0-1,-1-1 1,1 1-1,-2-2 1,1 1-1,-1-1 1,7-8-1,-6 3 53,0 0-1,0 0 1,-1-1-1,0 0 1,-1 0 0,3-16-1,0-2 215,5-51-1,-10 39 704,-2 1 0,-6-69 0,2 99-593,3 12-368,-1 0 0,1 0 0,0 0 0,0 0 0,0 0 1,0 0-1,0 0 0,0 0 0,0-1 0,0 1 0,0 0 0,0 0 0,-1 0 1,1 0-1,0 0 0,0 0 0,0 0 0,0 0 0,0 0 0,0 0 0,0 0 1,-1 0-1,1 0 0,0 0 0,0 0 0,0 0 0,0 0 0,0 0 0,0 0 1,0 0-1,-1 0 0,1 0 0,0 0 0,0 0 0,0 0 0,0 0 0,0 0 0,0 0 1,0 0-1,-1 1 0,1-1 0,0 0 0,0 0 0,0 0 0,0 0 0,0 0 1,0 0-1,0 0 0,0 0 0,0 0 0,0 1 0,0-1 0,0 0 0,0 0 1,0 0-1,0 0 0,0 0 0,0 0 0,0 1 0,-5 9 68,2 1-1,-1-1 1,2 1-1,-1 0 1,0 16 0,0 16-75,3 1 1,1-1 0,10 64-1,0-50-1097,-3-23-3210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17 121 1596,'-2'-2'263,"1"1"0,-1 0-1,0-1 1,1 1 0,-1-1 0,1 1-1,0-1 1,0 0 0,-2-2 0,2 2 1018,6-1-946,12-6-128,0 2 0,1 0-1,0 1 1,20-4 0,16-3 188,68-7 0,6 2 98,-68 10-9,-57 8 1515,-8 7-1786,-13 20-39,-2 1 208,-26 46 1,36-51-297,1 1 1,1 0 0,1 0-1,2 0 1,-4 29 0,8-49-124,0-1 1,1 1 0,-1 0-1,1-1 1,0 1-1,0 0 1,0-1 0,0 1-1,1-1 1,0 1-1,-1 0 1,1-1 0,1 1-1,-1-1 1,0 0-1,4 6 1,-4-8-75,3-2-228,12-4 250,-9 0 11,-1-3 74,-1-1 0,0 1 1,0-2-1,0 1 0,-1 0 1,-1-1-1,0 0 0,3-16 1,11-87 1158,-16 100-851,-1-22 903,0 32 265,3 13-1376,61 151-2785,-53-142-2603,-4-8 1972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37 1012,'0'0'842,"-1"-3"-52,-2-9-52,3 9-40,-1 1-28,-5-15 1775,6 17-2396,0 0 0,0 0 1,0 0-1,0 0 0,-1 0 0,1 0 0,0 1 0,0-1 0,0 0 0,0 0 0,0 0 1,-1 0-1,1 0 0,0 0 0,0 0 0,0 0 0,0 0 0,0 0 0,0 0 1,0 0-1,0 1 0,-1-1 0,1 0 0,0 0 0,0 0 0,0 0 0,0 0 1,0 0-1,0 1 0,0-1 0,0 0 0,0 0 0,0 0 0,0 0 0,0 0 0,0 1 1,0-1-1,0 0 0,0 0 0,0 0 0,0 0 0,0 0 0,0 1 0,0-1 1,0 0-1,0 0 0,-2 31 1295,2-29-1574,1 26 455,1 0 0,9 40 0,0 4 60,4 21 114,-5-34-94,-7-44-159,-2-12 72,-1-3-214,0 0 0,1 0 0,-1 0 0,0 0 0,0 0 0,0 0 0,0 0 0,0 0 0,1 0 0,-1 1 0,0-1 0,0 0 0,0 0 0,0 0 0,0 0 0,0 0 0,1 0 0,-1 1 0,0-1 0,0 0 0,0 0 0,0 0 0,0 0 0,0 0 0,0 1 0,0-1 0,0 0 0,0 0-1,0 0 1,0 0 0,0 1 0,0-1 0,0 0 0,0 0 0,0 1 0,0-1 8,0 0 0,0 1 0,0-1 0,0 0 0,0 1 0,0-1 0,0 0 0,1 1 0,-1-1 0,0 0 0,0 1 0,0-1 0,0 0 0,0 0 1,1 1-1,-1-1 0,0 0 0,0 1 0,1-1 0,-1 0 0,0 0 0,0 0 0,1 1 0,-1-1 0,0 0 0,0 0 0,1 0 0,-1 0 0,0 1 0,1-1 0,-1 0 0,0 0 0,1 0 0,-1 0 0,0 0 0,1 0 0,25 0 321,38-4 0,-35 1-110,35 2-1,46 13 321,-108-12-528,0 1-1,0-1 1,0 0-1,0 1 1,0 0-1,0-1 1,0 1-1,0 0 1,-1 0-1,1 0 1,0 0-1,-1 0 1,1 0-1,0 1 1,-1-1-1,0 1 1,1-1-1,-1 1 1,0-1-1,0 1 1,0 0-1,0-1 1,1 3-1,-1-2 61,-8 10-31,7-11-42,0 0 0,0 0 0,-1 0 0,1 0-1,-1 0 1,1 0 0,-1-1 0,1 1 0,-1 0 0,0 0 0,1 0 0,-1-1 0,0 1 0,0 0 0,1-1 0,-1 1 0,0 0 0,0-1 0,0 1-1,-1 0 1,-10 7 17,0-1 0,0 0 0,-1-1 0,0 0-1,0-1 1,-1-1 0,1 0 0,-1 0 0,-27 2-1,18-6-210,1-1 0,0-1 0,0-2 0,0 0 0,0-1-1,1-1 1,-27-11 0,46 16-291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12 884,'0'0'3910,"-1"-3"-3410,-2-2-478,3 5 65,0 0 0,0-1 1,-1 1-1,1 0 0,0 0 0,0-1 0,-1 1 1,1 0-1,0 0 0,0 0 0,-1-1 1,1 1-1,0 0 0,-1 0 0,1 0 0,0 0 1,-1 0-1,1 0 0,0-1 0,-1 1 0,1 0 1,0 0-1,-1 0 0,1 0 0,-1 0 1,1 1-1,0-1 0,-1 0 0,1 0 0,0 0 1,-1 0-1,1 0 0,-14 8 215,2 1 1,-1 0-1,1 0 1,0 1-1,-12 14 0,13-11-124,0 1 0,0 0 0,1 1 0,1 0-1,1 0 1,0 1 0,1 0 0,0 0 0,2 1 0,-7 26-1,-1 30 314,13-70-426,0 1-9,1 10-5,0-11 78,-1-1-50,0-1-67,0-1 1,0 0 0,0 0 0,1 1 0,-1-1 0,0 0 0,0 0 0,0 1 0,0-1 0,0 0 0,1 0 0,-1 1 0,0-1-1,0 0 1,0 0 0,1 0 0,-1 1 0,0-1 0,0 0 0,1 0 0,-1 0 0,0 0 0,0 0 0,1 1 0,-1-1 0,0 0 0,1 0-1,-1 0 1,0 0 0,0 0 0,1 0 0,-1 0 0,0 0 0,1 0 0,-1 0 0,0 0 0,0 0 0,1 0 0,-1 0 0,0-1 0,1 1-1,-1 0 1,0 0 0,0 0 0,1 0 0,-1 0 0,0-1 0,0 1 0,0 0 0,1 0 0,-1 0 0,0-1 0,0 1 0,0 0 0,1 0-1,-1-1 1,0 1 0,15-18-89,-13 15 141,4-5-19,-1 0 0,-1 0 1,1-1-1,-1 0 1,-1 0-1,0 0 1,3-11-1,3-10 167,-3 1 187,-6 25-256,1 0 0,0 0-1,-1 0 1,1 0-1,1 0 1,-1 0 0,3-4-1,-4 10-136,1 0-1,0-1 1,0 1 0,0-1-1,0 1 1,1-1 0,-1 1-1,0-1 1,1 0-1,0 1 1,0 0-3,-1-1 0,1 0 0,-1 0-1,0 1 1,0-1 0,1 1 0,-1-1 0,0 1 0,-1-1 0,1 1-1,0 0 1,0 0 0,-1-1 0,2 4 0,30 77 122,-1-7-3877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20 1252,'0'-20'6457,"-2"26"-3113,0 23-2563,2-26-750,0-1 0,0 0-1,0 0 1,0 0 0,0 0-1,1 1 1,-1-1 0,1 0-1,-1 0 1,1 0 0,0 0-1,1 3 1,4 10 154,1 8 174,-2 1 0,0 0 0,1 27 0,-6-45-281,-1-1 0,1 1 0,-1 0 1,-1 0-1,1 0 0,-1-1 0,0 1 0,0 0 0,0-1 0,-1 0 1,-4 7-1,1-3 5,0-1 0,-1-1 0,0 1 0,0-1-1,-12 9 1,0-2-543,17-13 120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6 397 1648,'0'0'852,"2"0"-62,8-3-61,-8 2-60,0 0-63,7-5-75,-1 0 0,-1 0 0,1-1 0,-1 1 0,0-2 0,10-14 0,-15 19-377,-1-1 0,0 0 0,0 1 0,0-1 0,0 0-1,0 0 1,-1 0 0,0 0 0,0 0 0,0 0-1,0 0 1,-1 0 0,1 0 0,-1 0 0,-2-6-1,-3-2 159,4 9 0,-1 0 116,3 3-394,-1 0 1,1 0 0,0-1-1,0 1 1,0 0 0,0 0 0,-1-1-1,1 1 1,0 0 0,0 0-1,0 0 1,-1-1 0,1 1-1,0 0 1,0 0 0,-1 0 0,1 0-1,0-1 1,-1 1 0,1 0-1,0 0 1,0 0 0,-1 0-1,1 0 1,0 0 0,-1 0 0,1 0-1,0 0 1,-1 0 0,1 0-1,0 0 1,0 0 0,-1 0-1,1 0 1,0 0 0,-1 1 0,1-1-1,0 0 1,0 0 0,-1 0-1,1 0 1,0 1 0,0-1-1,-1 0 1,1 0 0,0 0 0,0 1-1,-4 1 27,0 1 1,0 0-1,1-1 0,-1 1 0,1 1 0,0-1 0,0 0 0,0 1 1,1 0-1,-1-1 0,1 1 0,-2 4 0,-1 5 107,1 0 0,0 0 0,1 0 0,1 1 0,0-1 1,0 1-1,2-1 0,0 1 0,2 19 0,-2-31-172,0 1 0,1-1 0,0 0 0,-1 1 0,1-1 0,0 0 0,0 0 0,0 1 0,1-1-1,-1 0 1,0 0 0,1-1 0,-1 1 0,1 0 0,0 0 0,-1-1 0,1 1 0,0-1 0,0 1 0,0-1 0,0 0 0,1 0 0,-1 0 0,0 0 0,0 0 0,3 0 0,2 1-204,1-1 0,-1 0 0,1-1 0,-1 0 0,14-1 0,-19 1 161,7-1-318,1-1 0,-1 0 0,0 0 1,0-1-1,0 0 0,15-8 0,44-29-4993,-36 18 2009</inkml:trace>
  <inkml:trace contextRef="#ctx0" brushRef="#br0" timeOffset="1">509 206 1892,'0'0'5915,"2"-2"-5362,11-10-244,0 1-1,0 1 1,1 0 0,0 1-1,24-12 1,-24 14-152,56-29 374,-39 21-1190,0-1 1,51-36-1,-81 51 269,3-2 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27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0 129 1448,'0'0'3988,"5"2"-3200,69 33 1913,-59-26-2257,1 0 0,0-1 0,1-1 0,0-1 0,0 0-1,0-2 1,0 0 0,33 4 0,-46-9-345,0 1 0,0-1 0,0 0 1,0 0-1,0 0 0,-1-1 0,1 1 0,-1-1 0,1 0 1,-1 0-1,1 0 0,-1 0 0,0-1 0,0 1 0,0-1 0,-1 0 1,1 0-1,0 0 0,-1 0 0,0 0 0,0-1 0,0 1 1,0-1-1,0 1 0,-1-1 0,0 0 0,0 1 0,0-1 1,1-5-1,0-2 8,0-1 0,0 1 1,-2 0-1,1-1 1,-1 1-1,-1-1 0,0 1 1,-1-1-1,0 1 0,-5-15 1,7 25-544,0-6-2027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1 940,'-3'3'392,"-1"0"0,1 0 0,-1 1 0,1 0-1,0 0 1,1 0 0,-1 0 0,1 0 0,0 0 0,0 1 0,0-1 0,0 1-1,1-1 1,0 1 0,-1 7 0,-1 2 22,0 0 0,2-1 0,-1 1 0,3 27 0,22 140 1358,-19-159-2835,8 29-1,-11-48-294,9 13-3257</inkml:trace>
  <inkml:trace contextRef="#ctx0" brushRef="#br0" timeOffset="1">291 249 1256,'0'0'7539,"1"6"-7002,4 19 106,-2-1 0,1 39 1,5 77-662,-7-127-653,-1-6-4179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 1040,'0'0'1168,"-8"-11"780,2 2 109,-2 0-741,-3-4-2292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63 173 1208,'11'-8'887,"0"0"0,0 0 0,-1-1 0,14-16 0,-22 23-722,-1-1 1,0 1-1,1-1 1,-1 0 0,0 1-1,0-1 1,1-4-1,0 0 151,-2 5 486,0-2-415,-4-11-22,3 11-20,0 3-236,-1-1 0,0 1 0,-1-1 1,1 1-1,0 0 0,0-1 1,-1 1-1,1 0 0,0 0 1,-1 1-1,1-1 0,-1 1 1,1-1-1,-1 1 0,1 0 1,-1-1-1,1 1 0,-1 1 1,1-1-1,-1 0 0,1 1 1,-1-1-1,1 1 0,-1 0 1,1 0-1,-5 2 0,3-1 23,0 0-1,0 0 1,0 1-1,1 0 0,-1 0 1,1 0-1,0 0 0,-1 0 1,1 0-1,1 1 0,-1 0 1,0 0-1,1-1 1,0 1-1,0 1 0,-2 4 1,-1 11 208,-5 24 0,10-39-301,-1 0-1,1-1 0,0 1 0,0 0 0,1-1 0,0 1 1,-1 0-1,1-1 0,1 1 0,-1-1 0,3 6 0,-3-7-87,1-1 0,-1 0-1,1 0 1,-1 0-1,1-1 1,-1 1 0,1 0-1,0-1 1,0 1-1,0-1 1,0 1 0,3 1-1,-3-3-33,0 1-63,0 0 1,0 0-1,0-1 0,1 1 1,-1-1-1,0 1 0,0-1 1,1 0-1,-1 0 0,0 0 1,1-1-1,-1 1 0,4-1 1,27-9-2397,-14 1-665,2-1 35</inkml:trace>
  <inkml:trace contextRef="#ctx0" brushRef="#br0" timeOffset="1">295 76 944,'1'-3'451,"11"-25"1590,-11 26-1216,-1-2-120,0 1 1,1-1-1,-1 0 1,1 1-1,0-1 0,1-3 1,-2 4 1559,2 3-2228,0 0-1,-1 1 0,1-1 1,0 0-1,-1 1 0,1-1 1,0 1-1,-1 0 0,1-1 1,-1 1-1,2 1 0,2 0 40,-1 1-17,0-1 0,0 1-1,0 0 1,-1 0-1,1 0 1,-1 0-1,0 1 1,0-1-1,0 1 1,0 0-1,-1 0 1,1 0 0,2 7-1,-2-6-9,2 4-51,0 1 1,-1-1-1,0 1 1,0 0-1,-1 0 1,0 1-1,-1-1 1,0 1-1,-1-1 1,0 1-1,-1 0 1,0-1-1,0 1 1,-1 0-1,-5 20 1,3-20-251,0 0 0,-9 17 0,10-24 180,0 0 0,-1 0 1,0 0-1,1 0 0,-1 0 0,-1-1 0,1 0 1,0 1-1,-5 2 0,6-5 280,-1-5-118,-8-11 1,11 15-87,0 0-1,0 0 1,-1-1-1,1 1 1,0 0-1,0 0 1,0-1-1,0 1 1,-1 0-1,1-1 1,0 1-1,0 0 1,0 0-1,0-1 1,0 1-1,0 0 1,0-1-1,0 1 1,0 0-1,0-1 1,0 1-1,0 0 1,0-1-1,0 1 1,3-16 66,0 0-1,1 1 1,0 0 0,2 0 0,0 0 0,0 0-1,17-26 1,74-91-2895,-84 115 1684,2 1-1467,-1 1 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51 1864,'0'-3'1232,"0"-12"-78,0 12-76,0 0-83,-1 1-657,1 0 1,-1 0-1,1 0 0,-1 0 0,0 0 0,0 0 0,0 0 1,0 0-1,-1-2 0,0 3 355,0 0-38,-2 0-491,1 0 1,-1 1-1,0-1 0,1 1 1,-1 0-1,1 0 1,-1 0-1,0 1 0,1-1 1,-1 1-1,0 0 0,1 0 1,0 0-1,-1 0 0,-5 4 1,-3 1 122,0 0 0,1 1 0,-17 12 0,18-11-90,1 1-1,-1-1 1,1 2 0,-11 13 0,17-17-123,-1-1 0,1 1 0,0 0 0,0 0 0,1 0 0,-1 0 0,2 0-1,-1 0 1,0 1 0,0 6 0,2-10-51,1 0 1,-1 0-1,0 0 0,1 0 0,-1 0 1,1 0-1,0 0 0,0 0 0,0 0 1,0 0-1,1-1 0,-1 1 0,1 0 0,0-1 1,-1 1-1,1-1 0,0 0 0,0 0 1,3 3-1,3 1 17,0 0-1,-1 0 1,2-1-1,12 7 1,2 1 85,0 0 1,31 25-1,-53-37-118,-1 0-1,1 0 1,0 0 0,0 0 0,-1 0-1,1 1 1,-1-1 0,1 0 0,-1 0-1,1 0 1,-1 0 0,0 1-1,1-1 1,-1 0 0,0 0 0,0 1-1,0-1 1,0 0 0,0 0 0,0 1-1,-1-1 1,1 0 0,0 0 0,-1 3-1,0-3-13,-3 7 18,-8 7-383,0-1-1,-2 0 1,1-1 0,-2 0 0,-25 17-1,38-29-465,-1 0-304,-10 3-968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28 176 1200,'0'0'8330,"-3"7"-7942,-20 64 1099,22-69-1274,1 52 990,1-50-1183,0-4-74,-1 0 40,1 0 0,0 0 1,-1 0-1,1 0 0,0 0 1,-1 0-1,1 0 0,0 0 0,-1 0 1,1 0-1,0 0 0,-1 0 1,1 0-1,0-1 0,-1 1 0,1 0 1,-1 0-1,1-1 0,0 1 1,-1-1-1,2 0 0,15-16-140,26-34 0,-18 21 56,-13 21 18,-11 9 77,-1-1-1,0 1 1,1 0 0,-1 0-1,1-1 1,-1 1 0,1 0-1,-1 0 1,1 0-1,-1 0 1,1 0 0,-1 0-1,1-1 1,-1 1-1,1 0 1,-1 0 0,1 1-1,-1-1 1,1 0 0,-1 0-1,1 0 1,-1 0-1,1 0 1,-1 0 0,1 1-1,-1-1 1,1 0-1,0 1 1,7 9-1,-3-2-4,3 10 28,-7-16-16,-1 0-2,1-1-1,0 0 1,-1 1-1,1-1 0,0 0 1,0 0-1,0 0 1,0 0-1,0 0 1,3 2-1,-3-2 0,1 0 1,-1-1-1,1 1 1,-1 0-1,1-1 0,0 0 1,-1 1-1,1-1 1,0 0-1,-1 0 0,1 0 1,0 0-1,0 0 1,-1 0-1,1-1 1,0 1-1,-1 0 0,3-2 1,12-5-1,-11 4 0,-1 0-1,1 0 1,-1-1 0,0 0-1,0 0 1,0 0-1,0 0 1,-1 0 0,1-1-1,-1 0 1,0 0-1,-1 0 1,1 0 0,-1 0-1,2-6 1,1-10 8,0 1 1,4-37 0,-4 16 10,-3 6 96,-2 33-56,-4 8-62,-7 22-22,1 0 0,1 0 1,-5 34-1,11-50-59,2-7 29,0 0 1,0 0-1,0 1 1,1-1-1,0 0 1,0 0-1,1 7 1,-1-10 38,1-1 1,-1 1-1,1 0 0,-1-1 1,1 1-1,-1-1 1,1 1-1,0-1 1,0 1-1,0-1 0,0 0 1,0 1-1,0-1 1,0 0-1,1 0 1,-1 0-1,0 0 0,2 1 1,28 11-80,-15-7 43,-6-2 33,0 0 0,15 11-1,-22-12 18,1-1 0,-1 1 0,0-1 0,0 1-1,0 0 1,0 0 0,0 0 0,-1 1 0,0-1 0,3 6-1,-5-2 11,0-2-7,-1-3-1,1-1-1,0 1 1,0-1 0,0 1 0,-1 0 0,1-1-1,-1 1 1,1-1 0,-1 1 0,0-1 0,0 0 0,1 1-1,-1-1 1,-2 2 0,-1 4 36,-1-1-1,0 0 1,0 0-1,-1 0 1,0 0-1,0-1 1,0 0-1,-1 0 1,0-1-1,0 0 1,0 0-1,0 0 1,0-1-1,-1 0 1,-13 3-1,19-6 14,-3-1-19,-14-4-41,18 4-16,0 1-1,0-1 0,0 1 0,0 0 1,0-1-1,0 0 0,1 1 0,-1-1 1,0 0-1,0 1 0,0-1 0,0 0 1,1 0-1,-1 0 0,0 1 0,1-1 1,-1 0-1,1 0 0,-1 0 0,1 0 1,-1 0-1,1 0 0,0 0 0,-1 0 0,1-1 1,0 0-1,0-1-135,-1-1 0,1 1 1,1 0-1,-1-1 0,0 1 0,2-4 1,2-7-1857,12-27 1,-15 38 1500,8-17-1837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54 1512,'-1'6'933,"-4"17"448,-1 1 339,-4 45 1,6-32-643,2-30-783,1 1-1,0 0 1,0 0 0,1 0-1,1 12 1,-1-17-216,5-7-72,69-51 66,-72 54 87,2 2-116,14 5-6,-14-5 2,-3 1-9,6 7 5,-1-1-11,0 0 0,0 0 0,1-1 0,0 0 0,8 6 0,-13-11-41,1 0 0,0-1 0,-1 1 0,1-1 0,0 0 0,0 0 0,-1 0-1,1 0 1,0 0 0,0-1 0,0 1 0,0-1 0,0 0 0,4 0 0,0-1-60,0 1-1,0-1 1,0-1-1,-1 1 1,12-5 0,-14 4 37,1 0 0,0 0-1,-1-1 1,0 0 0,0 1 0,1-1 0,-2 0 0,1-1 0,0 1 0,-1-1 0,1 0 0,-1 0 0,0 0 0,-1 0 0,1 0 0,-1-1 0,1 1 0,-1-1 0,2-7 0,-3 9 158,-5 1-8,-8-8 17,8 7 133,-1 8-147,1-1-106,-1-1 29,1 0-1,0 1 1,1 0-1,-1 0 1,0 0-1,1 0 1,0 0-1,0 0 0,1 1 1,-1-1-1,1 1 1,-3 8-1,2 0 10,2-9-26,2 0-18,3 15-38,-3-17 9,0-1 0,0 1 1,0 0-1,0-1 0,1 1 1,-1-1-1,1 1 0,-1-1 1,1 0-1,0 0 0,0 1 1,-1-1-1,1 0 0,0-1 1,3 2-1,-3-1 12,-1 0-1,0-1 1,0 1 0,1-1-1,-1 1 1,1-1 0,-1 0-1,0 0 1,1 1 0,-1-1-1,1 0 1,1-1 0,-2 1 3,0 0 0,0 0 0,-1 0 0,1 0 0,0 0 0,0 0 0,0 0 0,-1 0 0,1 1 0,0-1 0,0 0 0,-1 0 0,1 0 0,0 1 0,-1-1 0,1 1 0,1 0 0,3-2-58,11-3 71,-1 0 0,18-8 0,-28 9 65,-1-1 0,1 1 0,-1-1 0,0 0 0,0 0 0,0-1 0,0 1 0,-1-1 0,0 1 0,0-1 0,0 0-1,-1-1 1,1 1 0,-1 0 0,0-1 0,1-6 0,1-6 209,-1 1-1,0-1 0,-2 1 0,0-1 0,-2-23 1,1 8 243,-3-29 1393,3 59-303,-1 16-1427,-6 193 493,8-179-620,4 31 1,-1-24-197,-4-29 3,7 43-727,-6-45 241,0 0 1,0 1-1,0-1 1,0 0-1,1 0 1,2 5-1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6 274 1528,'0'0'101,"-1"0"-1,1 0 1,0 0-1,-1 0 1,1-1-1,0 1 1,-1 0-1,1 0 1,0 0-1,0-1 1,-1 1-1,1 0 1,0-1-1,0 1 1,-1 0-1,1-1 1,0 1-1,0 0 1,0-1-1,0 1 1,-1 0 0,1-1-1,0 1 1,0 0-1,0-1 1,0 1-1,0 0 1,0-1-1,0 1 1,0-1-1,0 1 1,0 0-1,0-1 1,0 1-1,1 0 1,-1-1-1,0 1 1,0 0-1,0-1 1,0 1-1,1-1 1,7-6 145,1 0 0,0 0 0,0 1 0,1 0 0,-1 0 0,1 1 0,11-3 0,29-17 410,71-36 453,26-14-1141,-76 34-4403,-61 34 2255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1388,'9'-13'2442,"-9"13"-2333,0 0 1,0 0-1,1 0 0,-1 0 0,0 0 0,0 0 0,0 0 0,0 0 0,0 0 0,1 0 0,-1 0 0,0 0 0,0 0 0,0-1 0,0 1 0,1 1 1,-1-1-1,0 0 0,0 0 0,0 0 0,0 0 0,0 0 0,1 0 0,-1 0 0,0 0 0,0 0 0,0 0 0,0 0 0,1 0 0,3 10 3496,-2 0-4422,-1-8 419,2 17 757,-1 1 0,0-1 0,-1 21 0,-1-19 32,4 35 0,4 40 453,-4-32-263,-5-36-611,0-22-44,1-4-112,-1 2-491,1 10 169,0-10-116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1468,'0'0'3684,"-1"8"-3173,1-5-502,-1 8 344,0 0 1,1 0-1,0 0 0,3 16 0,2 1 534,-4-19-620,0-1-1,1 0 0,0 0 1,0 0-1,1 0 0,6 12 1,3-7 321,-11-12-417,2-1 0,7 0-4,-7 0 8,0-2 7,9-4 267,-1-2-1,0 0 1,-1 0-1,11-11 1,-20 18 529,2 4-858,1 3-67,0 0-1,0 0 0,-1 0 1,0 0-1,0 0 0,-1 1 0,0 0 1,2 10-1,21 74-1140,-24-89 634,-1 1-77,1 7-100,-1-7-89,4 3-1170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1052,'1'-2'859,"1"-9"4315,-1 17-4740,-1-2-390,1 3 188,0-1-1,1 0 0,-1 0 1,1 0-1,0 0 0,6 11 1,-8-17-231,1 2 85,0 0 0,1 0 0,-1 0 0,0 0 0,0 0 0,1 0 0,-1-1 0,1 1 0,0-1 0,-1 1 0,1-1 0,0 0 0,0 0 0,0 1 0,0-1 0,0 0 0,3 1 0,-3-2 103,15 1 341,-13-1-410,0-2 0,0 1 1,0 0-1,0-1 0,-1 0 0,1 0 0,0 0 0,6-5 0,-9 6-40,9-7 546,-8 7-410,-1-1 0,1 0 0,0 1-1,-1 0 1,1-1 0,0 1 0,0 0-1,0 0 1,3-1 0,-2 6-31,2 6-64,0 0 0,-1 1-1,0 0 1,0 0 0,1 13-1,5 76-220,-9-36-3820,-1-61 2021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27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108 415 2020,'-1'-2'284,"0"0"1,0 0-1,0 0 0,-1 0 0,1 1 1,-1-1-1,1 0 0,-1 1 0,0-1 1,1 1-1,-1-1 0,0 1 0,0 0 1,0 0-1,0 0 0,0 0 0,0 0 1,0 0-1,-1 1 0,1-1 0,0 1 1,0-1-1,-1 1 0,1 0 0,0 0 1,-4 0-1,2 0 314,-12 12 401,13-9-885,0 0 0,0 1-1,0-1 1,0 1-1,1-1 1,-1 1 0,1 0-1,0-1 1,0 1 0,1 0-1,-1 1 1,1-1-1,0 0 1,0 0 0,0 0-1,0 1 1,1-1 0,0 0-1,0 1 1,1 5-1,-1-3-178,1-1 0,0 1 0,0-1-1,1 0 1,0 0 0,0 1 0,0-1-1,1 0 1,0-1 0,0 1-1,0 0 1,6 5 0,-8-10 27,0 0 0,0 0 1,0-1-1,0 1 0,0-1 1,0 1-1,0-1 0,0 1 1,0-1-1,0 0 0,0 1 0,0-1 1,1 0-1,-1 0 0,0 0 1,0 0-1,0 0 0,0 0 1,1 0-1,-1 0 0,0-1 0,0 1 1,0 0-1,0-1 0,2 0 1,-1 0 8,1 0 0,-1 0-1,0 0 1,1 0 0,-1-1 0,0 1 0,0-1 0,0 0 0,0 1 0,2-4 0,-1 2 85,-1 0 0,1-1 1,-1 1-1,0-1 0,0 0 1,0 0-1,0 0 0,-1 0 1,0 0-1,0 0 0,0 0 0,0 0 1,0-1-1,-1 1 0,0 0 1,0-1-1,0 1 0,0 0 1,-1 0-1,0-1 0,0 1 1,0 0-1,0 0 0,-1 0 1,-2-5-1,8 11 461,-1 0-591,-1 1 0,0-2 0,0 1 1,1 0-1,-1 0 0,1-1 0,0 1 0,3 0 0,-4-1-156,2-2 23,0 0 162,0 0 1,0 0-1,0-1 0,-1 1 1,1-1-1,-1 0 0,1 0 1,-1 0-1,0-1 0,0 1 0,0-1 1,0 0-1,0 1 0,0-1 1,-1-1-1,4-3 0,-3 0 42,1 0 0,0 0-1,-1-1 1,-1 1 0,1-1 0,-1 0-1,2-13 1,-2-6 222,-1 1 0,-1-1 0,-7-52 0,5 65 34,0 0 1,-2-1-1,1 1 1,-2 1-1,0-1 0,-1 1 1,0-1-1,-1 2 0,0-1 1,-1 1-1,0 0 0,-17-18 1,25 30-234,0 0 1,0 0-1,0 0 1,0 0 0,0 0-1,0 0 1,-1-1-1,1 1 1,0 0-1,0 0 1,0 0-1,0 0 1,0 0-1,0 0 1,0 0-1,0 0 1,0-1 0,-1 1-1,1 0 1,0 0-1,0 0 1,0 0-1,0 0 1,0 0-1,0 0 1,-1 0-1,1 0 1,0 0 0,0 0-1,0 0 1,0 0-1,0 0 1,-1 0-1,1 0 1,0 0-1,0 0 1,0 0-1,0 0 1,0 0 0,0 0-1,-1 0 1,1 0-1,0 0 1,0 0-1,0 0 1,0 1-1,0-1 1,0 0-1,0 0 1,-1 0 0,1 0-1,0 0 1,0 0-1,0 0 1,0 0-1,0 1 1,0-1-1,0 0 1,0 0-1,0 0 1,0 0 0,0 0-1,0 0 1,0 1-1,2 14 227,12 23-362,-2-21-61,1 0-1,0-1 1,0 0-1,2-1 1,0-1-1,1-1 1,0 0-1,1-1 1,26 15-1,-33-21 36,1-1-1,-1 0 0,1-1 0,0 0 0,0-1 0,0 0 0,0 0 0,1-1 1,-1-1-1,1 0 0,-1 0 0,1-1 0,-1-1 0,1 0 0,-1-1 0,1 0 1,-1 0-1,16-7 0,-22 8 122,-1-1 1,1-1 0,-1 1-1,1-1 1,-1 0-1,0 0 1,0 0-1,0 0 1,-1-1-1,1 0 1,-1 0 0,0 0-1,0 0 1,0 0-1,-1 0 1,5-9-1,-6 9 93,0-1 0,0 1-1,0 0 1,0 0 0,-1-1 0,0 1-1,1 0 1,-2-1 0,1 1-1,0-1 1,-1 1 0,0 0-1,0 0 1,0-1 0,-1 1-1,1 0 1,-1 0 0,0 0 0,-4-5-1,1 1 184,0 0 0,0 1 0,-1-1 0,0 1-1,0 1 1,-1-1 0,0 1 0,0 0 0,-15-9 0,19 14 673,0 3-808,-9 9-22,9-8-8,6 1-37,4 2-121,0 1 0,0-1 0,1-1 0,0 1 0,0-1 0,0-1 0,0 1 1,1-1-1,0-1 0,0 0 0,0 0 0,18 3 0,-9-3-507,0 0 0,0-2 0,1 0 1,-1-1-1,0 0 0,19-4 0,-13-4-4849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44 904,'0'0'12349,"0"-3"-12126,0 2-158,0-1 0,1 1 0,-1 0 0,0-1 0,1 1 0,-1-1 0,1 1 1,-1 0-1,1 0 0,0-1 0,-1 1 0,3-2 0,-2 1 48,1 0-63,0 0 0,1 0-1,-1 0 1,1 1 0,-1-1 0,1 0 0,0 1 0,-1 0 0,1-1 0,3 0 0,-4 2 45,1 0-49,0 0-39,-1 1 1,0-1-1,0 1 0,0 0 1,0 0-1,1 0 1,-1 0-1,0 0 0,-1 0 1,1 0-1,0 1 1,0-1-1,0 1 1,-1 0-1,1-1 0,-1 1 1,1 0-1,-1 0 1,0 0-1,0 0 0,0 0 1,0 0-1,0 0 1,0 0-1,0 0 1,0 3-1,3 10-48,-1 0 0,-1 0 0,1 17 0,1 6-231,-3-33 218,0 0 0,0-1-1,0 1 1,1-1 0,-1 1-1,1-1 1,0 1 0,0-1-1,1 0 1,-1 0-1,1 0 1,0 0 0,0-1-1,0 1 1,0-1 0,1 0-1,0 0 1,-1 0 0,1 0-1,5 2 1,35 16-59,-42-20 234,1 1 42,9 6 10,-9-6 148,-1 3-128,-2-5-183,0 0 0,0 1-1,1-1 1,-1 0 0,0 1 0,0-1 0,0 0 0,0 1-1,1-1 1,-1 0 0,0 1 0,0-1 0,0 1 0,0-1-1,0 0 1,0 1 0,0-1 0,0 1 0,0-1-1,0 0 1,0 1 0,0-1 0,-1 0 0,1 1 0,0-1-1,0 1 1,0-1 0,0 0 0,-1 1 0,1-1 0,0 0-1,0 1 1,-1-1 0,-8 12-437,-1-1 0,0 0 0,-15 11 0,9-3-5760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1804,'-3'1'1234,"1"-1"-936,0 1-1,0-1 1,1 1-1,-1 0 1,0-1-1,1 1 1,-1 0-1,1 0 1,-1 0-1,1 0 1,-1 0-1,1 1 1,-1-1-1,1 0 1,0 1-1,0-1 1,0 0-1,0 1 1,0 0 0,0-1-1,-1 3 1,-1 8 543,0 0 1,0 0 0,2 0 0,-1 1 0,1 22 0,10 61 768,-2-34-507,-5-45-1685,-1 1 0,-1-1 0,-3 30 0,3-44-299,-5 6-1456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1148,'0'0'4254,"0"6"-3349,0 1-620,-1 21 1063,-1-16-987,-3 15 440,2 1 1,0 0-1,2 0 0,1 0 1,4 37-1,9-20 294,-12-43-923,-1-2-166,0 0 1,0 1-1,1-1 1,-1 0-1,0 0 0,0 0 1,0 0-1,0 0 1,1 0-1,-1 0 0,0 0 1,0 0-1,0 0 1,0 1-1,0-1 0,1 0 1,-1 0-1,0 0 1,0 0-1,0 0 0,0 1 1,0-1-1,0 0 1,0 0-1,0 0 0,1 0 1,-1 1-1,0-1 1,0 0-1,0 0 1,0 0-1,0 1 0,0-1 5,0 1 1,0-1-1,0 0 0,0 1 0,0-1 0,0 0 0,0 1 0,0-1 0,1 0 1,-1 0-1,0 1 0,0-1 0,0 0 0,1 0 0,-1 1 0,0-1 0,0 0 0,0 0 1,1 1-1,-1-1 0,0 0 0,1 0 0,-1 0 0,0 0 0,0 1 0,1-1 1,-1 0-1,0 0 0,1 0 0,0 0 0,0 0 31,1 0 0,0 0 0,0-1-1,0 1 1,0 0 0,0-1 0,-1 1 0,1-1 0,0 0 0,0 0 0,-1 1-1,1-1 1,0 0 0,-1-1 0,1 1 0,1-1 0,23-26 1276,-25 27-810,-1 0-259,1 1-227,-1 0 0,0 0 0,0-1 0,0 1 1,0 0-1,0 0 0,0-1 0,1 1 1,-1 0-1,0 0 0,0 0 0,0-1 1,1 1-1,-1 0 0,0 0 0,0 0 0,0 0 1,1 0-1,-1 0 0,0-1 0,0 1 1,1 0-1,-1 0 0,0 0 0,0 0 1,1 0-1,-1 0 0,0 0 0,0 0 0,1 0 1,-1 0-1,0 0 0,1 0 0,-1 0 1,0 0-1,0 0 0,1 0 0,-1 1 1,0-1-1,0 0 0,0 0 0,1 0 1,-1 0-1,0 0 0,0 1 0,1-1 0,-1 0 1,0 0-1,0 0 0,0 1 0,0-1 1,0 0-1,1 1 0,7 34 203,-2 2-1,4 62 1,-10 17-3334,-1-105 1971,1-9-212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1 952,'0'0'7846,"-3"4"-7432,-12 16-42,11-15 537,5-3-878,-1-1 1,0 0-1,0 1 1,1-1-1,-1 1 0,1-1 1,-1 0-1,1 0 1,0 1-1,-1-1 0,1 0 1,1 2-1,0 0 38,-1-2-26,0 0 0,-1 0 0,1 0 1,0 0-1,0 0 0,0 0 0,0 0 1,0 0-1,0 0 0,0-1 0,0 1 0,0 0 1,1-1-1,-1 1 0,0 0 0,0-1 1,1 0-1,-1 1 0,0-1 0,1 0 0,-1 0 1,0 0-1,1 1 0,-1-1 0,3-1 1,-3 1-42,2 0 116,1-1 4,8-5 303,-1-1-1,0 0 0,0 0 1,10-9-1,-21 16-379,0-1-1,1 1 1,-1 0 0,0 0-1,0-1 1,1 1 0,-1 0 0,0 0-1,1 0 1,-1 0 0,0 0-1,1-1 1,-1 1 0,0 0-1,1 0 1,-1 0 0,0 0-1,1 0 1,-1 0 0,0 0 0,1 0-1,-1 0 1,0 0 0,1 0-1,-1 0 1,0 1 0,1-1-1,-1 0 1,0 0 0,1 0 0,-1 0-1,0 0 1,1 1 0,6 12 361,0 19-250,0 111 342,-5-42-1642,2-53-1896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1148,'0'-2'788,"2"-21"2125,-2 20-1687,1 1-997,0-1 1,0 0-1,1 1 1,-1-1 0,1 1-1,-1-1 1,1 1 0,-1 0-1,1 0 1,0 0-1,4-4 1,1-1 303,-1 0 146,0 0 1,13-10 0,4-4 314,-22 20-814,-1 0-153,1 0 1,-1 1-1,1-1 1,-1 0-1,1 1 0,0-1 1,-1 1-1,1-1 1,0 1-1,0-1 1,-1 1-1,1-1 0,0 1 1,0 0-1,-1-1 1,2 1-1,7-5 538,-9 24-458,0-10-81,1 0 0,-2-1 0,-1 13 0,-2 2 18,-1 1-110,0 0 0,0 43 0,5-59 36,0-1 0,1 1 0,0-1 0,0 1 1,1-1-1,0 1 0,0-1 0,1 0 0,0 0 1,0 0-1,1 0 0,-1 0 0,6 6 1,-6-10 55,0 0 1,-1 1 0,1 0 0,-1-1-1,0 1 1,0 0 0,-1 0-1,1 0 1,-1 0 0,0 0 0,0 0-1,0 0 1,0 1 0,-1-1 0,0 0-1,1 1 1,-2-1 0,1 0 0,0 0-1,-1 1 1,0-1 0,0 0 0,0 0-1,-1 0 1,1 0 0,-1 0-1,0 0 1,-4 5 0,-3 5-525,-12 14-28,1-10-5299,6-9 2560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5 884,'-10'-5'7810,"-2"19"-7174,12-14-609,0 1 0,-1-1-1,1 0 1,0 0 0,0 1-1,-1-1 1,1 0 0,0 1-1,0-1 1,0 1 0,0-1 0,-1 0-1,1 1 1,0-1 0,0 0-1,0 1 1,0-1 0,0 1-1,0-1 1,0 0 0,0 1 0,0 0-1,0 6 155,8 266 3739,-6-208-3303,-1-37-430,6 44 1,-5-55-1296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1920,'3'3'954,"2"2"-516,-2 0-1,1 0 1,0 1-1,-1-1 1,0 1-1,3 7 1,3 13 882,16 30 1,-20-46-930,0-1-1,1 0 1,0-1 0,1 1-1,-1-1 1,11 9-1,-16-16-307,0 0 0,1 0-1,-1-1 1,0 1 0,1 0 0,-1-1-1,0 1 1,1-1 0,-1 1-1,1-1 1,-1 0 0,1 0 0,-1 0-1,1 0 1,-1 0 0,3 0-1,22-6 281,-24 5-279,4-1 141,1-1 0,-1 0 0,9-6 1,-15 9-222,2-1 206,1-1-21,8-4-12,-9 5-10,-1 0-141,0 1 0,0-1 1,-1 1-1,1 0 1,0-1-1,0 1 0,0 0 1,-1-1-1,1 1 0,0 0 1,0 0-1,0 0 1,0 0-1,0 0 0,-1 0 1,1 0-1,0 0 1,0 0-1,0 0 0,0 1 1,0-1-1,-1 0 0,1 0 1,0 1-1,0-1 1,-1 1-1,1-1 0,0 1 1,0-1-1,-1 1 0,1-1 1,0 1-1,-1-1 1,1 1-1,-1 0 0,1-1 1,0 2-1,18 24 20,-19-25-20,17 29-331,-13-22-506,0 0 0,1 0 0,10 14 0,-1-10-7619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1352,'0'0'3965,"2"5"-3382,0 2-312,0-1 0,1 1-1,0-1 1,1 1 0,-1-1 0,1 0 0,0 0 0,1-1 0,-1 1-1,1-1 1,6 5 0,-9-8-182,1 0-1,0 0 1,0-1 0,0 1-1,0-1 1,0 1-1,0-1 1,0 0-1,1 0 1,-1 0 0,0-1-1,1 1 1,-1-1-1,0 0 1,5 0 0,-1-1 38,0-1 1,0 1 0,0-1 0,0-1 0,0 1 0,-1-1-1,1 0 1,-1-1 0,0 1 0,0-1 0,0-1-1,-1 1 1,7-7 0,24-16 1168,-35 26-902,0 1-379,1 1 0,-1-1 0,1 0 0,-1 1-1,1-1 1,-1 1 0,0-1 0,1 1 0,-1 0-1,0 0 1,1 0 0,-1-1 0,0 1 0,0 0 0,0 0-1,0 1 1,0-1 0,0 0 0,0 0 0,0 0-1,-1 1 1,1-1 0,1 2 0,15 37 147,-15-36-151,33 109-148,-16-40-4808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11 100 1264,'0'0'2086,"7"-10"2447,-1 1-3828,1 1-1,0 0 0,0 1 0,1-1 1,15-10-1,3-3 128,-15 15-528,-8 6-251,-1-1 98,-1 1-146,-1 0 0,0 0 0,0 0 1,0 0-1,0 0 0,1 0 0,-1 0 1,0 0-1,0 0 0,0 0 0,0 1 0,1-1 1,-1 0-1,0 0 0,0 0 0,0 0 1,1 0-1,-1 0 0,0-1 0,0 1 1,0 0-1,1 0 0,-1 0 0,0 0 1,0 0-1,0 0 0,0 0 0,1 0 1,-1 0-1,0 0 0,0 0 0,0-1 1,0 1-1,1 0 0,-1 0 6,0-1 0,0 1 1,1 0-1,-1 0 0,0 0 0,0 0 1,1-1-1,-1 1 0,0 0 0,1 0 1,-1 0-1,0 0 0,1 0 0,-1 0 0,0 0 1,1 0-1,-1 0 0,0 0 0,1 0 1,-1 0-1,0 0 0,1 0 0,-1 0 0,0 0 1,1 0-1,-1 0 0,0 0 0,1 0 1,-1 1-1,0-1 0,0 0 0,1 0 1,-1 0-1,0 1 0,1-1 0,-1 0 0,0 1 1,2 0 1,-1 1 0,1-1 0,-1 1 0,0 0 1,0 0-1,0 0 0,0 0 0,0 0 0,0 0 1,0 0-1,0 0 0,-1 0 0,1 0 0,-1 0 1,0 0-1,1 0 0,-1 1 0,0-1 0,-1 4 1,-2 16 49,-1-1 0,-13 38 1,12-44-105,0 1-1,1 0 1,1 1 0,0-1 0,0 32 0,3-46 24,0 1 0,0-1 0,0 0 1,1 1-1,0-1 0,-1 0 0,1 0 0,0 1 0,0-1 0,0 0 0,0 0 1,0 0-1,1 0 0,-1 0 0,3 2 0,0 0-38,1 0 0,0-1 0,0 1 0,7 3-1,-8-5 44,1 1-1,-1-1 0,0 1 0,0 0 1,0 0-1,-1 1 0,7 6 1,-9-8 16,0-1 0,-1 1 0,1-1 0,-1 1 0,1 0 0,-1-1 0,0 1 1,0-1-1,1 1 0,-1 0 0,0-1 0,0 1 0,-1 0 0,1-1 1,0 1-1,-1 0 0,0 1 0,-11 27 18,2-15-94,0 0 0,-1 0 0,-1-1-1,0-1 1,-23 20 0,22-22-1613,-1-1 0,1 0 0,-23 11 1,24-16-1259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 1696,'0'0'2104,"-2"5"-1168,-20 30 412,-2-1-1,-35 39 0,8-9-413,-141 158 1076,88-107-1381,65-71-872,8-8-818,14-14-3651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28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7 318 2064,'-6'1'7232,"15"-12"-6972,2-1 1,-1 1 0,2 1-1,-1 0 1,1 0 0,1 1 0,0 1-1,16-8 1,44-32 193,-11-2-548,21-17-1193,-27 26-3381,-34 25 1973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2072 8 1628,'0'0'950,"3"-5"106,-4 3-497,-7 4 2813,-22 11-2849,1 1 0,-32 22 0,-62 47 507,69-46-752,-322 222 1016,42-38-583,2 2-199,327-219-505,-547 381 686,382-270-1050,188-128-5469,17-11 4441,7-9-1334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1128,'0'0'1732,"7"20"-996,-4-9-104,1 2-88,5 8-36,-2 1-63,2-1-53,0 2-48,3 0-32,3 13-44,-1 1-104,-1-8-136,-3 7-188,2-7-212,-6-7-496,-1 1-1037,-1 0 301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1 856,'0'0'4407,"0"7"-3531,13 216 2437,-4-32-2173,-8-180-1118,19 247 474,1-86-3281,-14-127 207,-2-5 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1376,'5'6'730,"3"3"-463,1 0 0,0 0 1,0-1-1,1 0 1,21 12-1,64 31 725,86 32 202,130 33-16,0-24-34,14-18 86,475 47-1,-357-70-612,-215-23-276,160 23 243,-115 0-465,-226-41-244,3 3-111,2 1-916,-15-8-3709,-23-5 2209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1400,'-6'-5'1058,"5"4"-467,6 5 3043,365 262 190,225 97-2303,-385-253-2335,-69-40-4084,-97-50 2070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1716,'0'0'2216,"3"4"-1255,0 2-645,1 1 0,-1 0 0,0 0 0,-1 0 0,1 0 0,-1 0 0,1 12-1,5 59 1143,-5-30-986,17 146 1165,-17-167-1534,-2 1-1,0-1 1,-6 44-1,5-66-659,-1-1-1,0 1 1,0-1-1,0 1 1,-1-1-1,1 1 1,-1-1-1,0 0 1,-3 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1620,'6'-15'1057,"1"1"-1,0 0 1,1 1-1,0 0 1,1 0-1,14-15 1,-16 20-764,1 0 1,0 1-1,1 0 1,-1 0-1,1 1 1,1 0-1,-1 0 1,1 1-1,15-5 0,-12 8-116,-11 3-148,1-1 59,0 1-6,10 5-14,-12-6-64,-1 1 1,0-1-1,1 1 1,-1-1-1,1 1 0,-1-1 1,0 1-1,1-1 1,-1 1-1,0-1 1,1 1-1,-1-1 1,0 1-1,0 0 0,0-1 1,1 1-1,-1-1 1,0 1-1,0 0 1,0-1-1,0 1 0,0-1 1,0 1-1,0 0 1,-1 0-1,1 0 10,0 7 8,-1 0-1,0 1 1,0-1-1,-1 0 1,0-1-1,-1 1 1,0 0 0,0-1-1,-7 13 1,-1 4 38,1-1-29,3-9-2,0 1 0,-6 26 0,11-36-30,1 1 1,1 0-1,-1-1 0,1 1 1,0 0-1,0 0 0,0 0 0,1-1 1,0 1-1,0 0 0,3 8 1,2-2-24,0 0 1,1-1-1,0 1 1,1-1 0,1-1-1,12 14 1,-8-8 12,13 10-21,13 17-37,-36-38 65,0-1-1,0 1 0,0-1 1,0 1-1,-1 0 0,1 0 1,1 8-1,-3-10 8,-1 1 1,0-1-1,1 0 1,-1 0-1,-1 0 0,1 1 1,0-1-1,-1 0 1,0 0-1,0 0 0,0 0 1,0 0-1,0 0 1,0 0-1,-1 0 1,0 0-1,1 0 0,-1-1 1,0 1-1,0-1 1,-1 1-1,1-1 1,-3 3-1,-6 3 14,1 1 0,-2-2 0,1 1 0,-15 6 0,18-10-18,-67 32-86,65-32-117,1 0 0,-1-1 0,0 0-1,0-1 1,-18 2 0,24-4-353,1 0 1,-1 0-1,1-1 1,-1 1-1,1-1 1,0 0 0,-1 0-1,1 0 1,-4-2-1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33 1620,'0'0'883,"-5"-3"-102,-15-8-100,20 10-657,0 1 1,-1 0-1,1 0 0,0-1 1,-1 1-1,1 0 0,0 0 0,-1 0 1,1-1-1,0 1 0,-1 0 1,1 0-1,-1 0 0,1 0 0,0 0 1,-1 0-1,1 0 0,-1 0 1,1 0-1,0 0 0,-1 0 1,1 0-1,-1 0 0,0 1 0,-10 1 242,1 1-1,-1 1 0,0 0 1,1 0-1,0 1 1,-15 9-1,21-11-217,-14 8 215,1 1-1,1 1 1,0 1-1,1 0 1,-23 27-1,24-22-53,1 1 0,1 0-1,-14 33 1,25-49-170,0-1-1,0 1 1,1-1 0,0 1-1,-1-1 1,2 5-1,-1 0 35,-1-6-5,3 2-9,6 8 3,-6-8 38,15-3-16,-14-1-43,2-2 0,2-2-21,0 0 0,0 0-1,0-1 1,-1 0 0,0 0-1,0 0 1,0-1 0,-1 0 0,6-7-1,-1-2 68,1-1-1,-2 0 1,9-19-1,39-73 1462,-56 106-1417,1 0 33,-2 2-156,0 0 1,0-1-1,0 1 0,0 0 0,0 0 0,1 0 0,-1-1 0,0 1 0,0 0 0,0 0 0,0 0 1,0-1-1,0 1 0,1 0 0,-1 0 0,0 0 0,0 0 0,0 0 0,0-1 0,1 1 0,-1 0 1,0 0-1,0 0 0,0 0 0,1 0 0,-1 0 0,0 0 0,0 0 0,0 0 0,1 0 0,-1 0 1,0 0-1,0 0 0,1 0 0,-1 0 0,0 0 0,0 0 0,0 0 0,1 0 0,-1 0 0,0 0 1,0 0-1,0 0 0,1 0 0,-1 0 0,0 0 0,0 1 0,0-1 0,0 0 0,1 0 0,-1 0 1,0 0-1,0 1 0,0-1 0,12 68 212,-11-62-221,1-1-1,-2 0 1,1 1 0,-1 9-1,0-13-24,0 0 0,0 0 0,0-1-1,1 1 1,-1 0 0,0-1 0,1 1 0,-1 0-1,1-1 1,0 1 0,-1-1 0,2 3-1,16 29-1129,-16-30 818,-1 0 1,1-1 0,1 1-1,-1 0 1,0-1 0,0 1 0,1-1-1,0 0 1,4 4 0</inkml:trace>
  <inkml:trace contextRef="#ctx0" brushRef="#br0" timeOffset="1">466 0 1620,'-8'2'376,"0"0"1,0 1-1,0-1 0,1 1 1,-1 1-1,1 0 0,-1 0 1,1 0-1,0 1 0,1 0 1,-1 0-1,1 0 0,0 1 1,1 0-1,-10 13 0,8-9-141,1 0-1,0 1 1,0 0-1,1 0 0,1 0 1,0 1-1,0-1 1,1 1-1,1 0 1,-2 15-1,4-18-134,-1-1 0,1 1 0,1-1 0,-1 1 0,2-1 0,-1 0 0,1 0 0,0 1 0,1-1 0,0 0 0,6 12 0,-7-16-117,1 0-1,0 0 0,0 0 0,0 0 1,1 0-1,-1 0 0,1-1 0,0 0 1,0 1-1,0-2 0,0 1 0,0 0 1,1-1-1,-1 0 0,1 0 0,0 0 1,0 0-1,0-1 0,-1 0 0,9 1 1,-5-1-414,1-1 1,-1 0 0,0 0 0,1 0 0,-1-1 0,1-1-1,-1 1 1,0-1 0,0-1 0,0 1 0,0-2-1,10-4 1,2-4-1965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 1212,'-3'-8'1091,"-2"12"2152,-3 14-2837,0 0 1,1 0-1,-9 33 1,-8 66 409,14-65-495,2 4 152,-2 109 1,10-159-452,2 97-264,1-91 62,-1-6-4426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18 1488,'13'-17'5804,"-16"25"-5461,1 0-245,2-4-56,-1 0 0,0 0 1,0 0-1,0-1 0,-1 1 0,0 0 0,1-1 0,-1 0 0,0 1 0,-1-1 1,-4 6-1,-10 8 375,-1 1 1,-1-2-1,0-1 1,-1 0-1,-28 14 1,38-22 106,9-6-363,0 0 0,0 0 0,0-1 0,0 1 0,0-1 0,0 1 0,0-1 0,0 1 0,0-1 0,0 1 0,0-1 0,0 0 0,-2 1 0,6 2-65,23 23-13,-2 1 1,30 41-1,6 22-5221,-57-86 2423,8 10 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28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49 226 1284,'-36'0'4145,"32"0"-1113,4 0-2957,0 0 1,-1 0-1,1 0 1,0 0-1,-1 0 1,1 0-1,0 0 1,0 0-1,-1 0 1,1 0-1,0 0 0,-1 0 1,1 0-1,0 0 1,-1 0-1,1-1 1,0 1-1,0 0 1,-1 0-1,1 0 1,0 0-1,0-1 1,-1 1-1,1 0 1,0 0-1,0 0 1,0-1-1,-1 1 0,1 0 1,0-1-1,0 1 1,0 0-1,0 0 1,0-1-1,0 1 1,-1 0-1,1-1 1,0 1-1,0 0 1,0 0-1,0-1 1,0 1-1,0 0 1,0-1-1,0 1 1,0 0-1,0-1 0,1 1 1,-1-1-1,15-14 408,1 1-1,1 0 0,34-21 0,-35 25-633,0 0 0,-1-1-1,0-1 1,-1 0 0,0-1 0,-1 0 0,13-19 0,-17 14-995,-5 11-4836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0 525 1412,'22'-15'1643,"35"-16"0,-33 19-1017,29-20 1,-42 24-291,0 0 1,0-1 0,16-18-1,-24 24-171,0-1-1,0 0 0,0-1 1,-1 1-1,1 0 0,-1-1 1,0 1-1,0-1 0,-1 0 1,1 0-1,-1 1 0,0-1 1,-1 0-1,1-8 0,-1 11-126,0 1 0,1-1-1,-1 0 1,-1 0-1,1 0 1,0 0 0,0 0-1,-1 0 1,1 0 0,-1 0-1,0 0 1,1 1 0,-1-1-1,0 0 1,0 0 0,0 1-1,0-1 1,-1 1 0,1-1-1,0 1 1,-1-1 0,1 1-1,-1 0 1,1 0 0,-1 0-1,1 0 1,-1 0 0,0 0-1,0 0 1,1 0 0,-1 1-1,0-1 1,0 1-1,0-1 1,0 1 0,0 0-1,0-1 1,0 1 0,0 0-1,0 1 1,-2-1 0,-2 1-6,-1 1 0,1 0 0,0 0 0,0 1 0,0-1 0,0 1 0,0 1 0,1-1 0,-1 1 0,1 0 0,0 0 0,0 0 0,1 1 0,-1 0 0,1 0 0,0 0 0,-4 7 0,7-12-30,1 1 0,-1 0 1,1 0-1,0-1 0,-1 1 0,1 0 0,-1 0 0,1-1 0,0 1 0,0 0 0,-1 0 0,1 0 0,0-1 0,0 1 0,0 0 0,0 0 0,0 1 0,0 0 4,0 1 9,0 0 1,-1-1-13,2 0-1,-1 0 0,0 0 1,0-1-1,0 1 0,1 0 1,-1-1-1,1 1 0,0 0 1,-1-1-1,1 1 0,0 0 1,0-1-1,0 1 0,0-1 1,0 0-1,0 1 0,0-1 1,1 0-1,-1 0 0,0 0 1,1 1-1,-1-1 0,1-1 1,2 3-1,3 0 2,-2-1 0,-1 1-1,1-1 1,0 0-1,0-1 1,0 1-1,0-1 1,0 0-1,1 0 1,-1-1-1,0 1 1,10-2-1,-5-1 9,0-1 1,1-1-1,-1 0 0,-1 0 0,1-1 1,-1 0-1,0-1 0,0 0 1,16-14-1,16-8 204,-39 26-167,13 0 1,-11 4-43,3 4 4,0 1 0,0 0 0,0 0 1,-1 0-1,0 1 0,0 0 0,-1 0 0,5 9 0,-9-15 4,0 0-10,-1-1-1,1 1 1,0-1 0,0 0-1,0 1 1,0-1-1,0 0 1,0 0 0,0 0-1,0 1 1,1-1 0,-1 0-1,0-1 1,1 1-1,-1 0 1,1 0 0,-1-1-1,1 1 1,-1 0 0,1-1-1,-1 0 1,1 1-1,0-1 1,-1 0 0,1 0-1,2 0 1,10-3 0,0-1 1,0-1-1,21-9 0,-17 4-1,0 0 3,29-12 1,-45 22-8,-1 0 0,0 0 1,1-1-1,-1 1 0,1-1 0,-1 1 1,0-1-1,1 0 0,-1 1 0,0-1 1,0 0-1,0 0 0,0 0 1,2-1-1,6-3-12,-6 3 10,-1 1 0,0 1-1,0-1 1,-1 0 0,1 1-1,0-1 1,0 1-1,0-1 1,0 1-1,0 0 1,0 0-1,0 0 1,0 0 0,-1 0-1,1 0 1,0 0-1,0 1 1,0-1-1,0 1 1,0-1-1,0 1 1,-1 0 0,1 0-1,0 0 1,-1 0-1,1 0 1,0 0-1,-1 0 1,0 0-1,1 1 1,1 1 0,21 28-143,-21-26 44,0-1 1,0 1-1,1-1 1,-1 1-1,1-1 1,0 0-1,0-1 0,1 1 1,4 3-1,-2-4 1,0 1 0,0-1-1,1 0 1,-1-1 0,0 0-1,1 0 1,0 0 0,-1-1-1,1 0 1,0-1 0,-1 0-1,1 0 1,0 0 0,11-3-1,-8 1-4,0-1 1,0-1-1,0 0 0,-1 0 0,1-1 1,-1-1-1,0 1 0,-1-2 0,15-11 0,-15 11 163,-1 0 0,0-1 0,-1 0-1,1-1 1,-2 0 0,1 0-1,7-15 1,-11 15 107,-3 8-148,0 1 0,0 0 0,0 0 0,0 0 0,0-1 0,0 1 0,0 0 0,0 0 0,0 0 0,0-1 0,0 1 0,0 0 0,0 0 0,0 0 0,-1-1 0,1 1 0,0 0 0,0 0 0,0 0 0,0 0 0,0 0 0,0-1 0,-1 1 0,1 0 0,0 0 0,0 0 0,0 0 0,0 0 0,-1 0 0,1 0 0,0 0 0,0-1 0,0 1 0,-1 0 0,1 0 0,0 0 0,0 0 0,0 0 0,-1 0 0,1 0 0,0 0 0,0 0 0,0 0 0,-1 0 0,1 1 0,-27 1 88,26-2-101,0 0 1,1 0-1,-1 0 1,1 0-1,-1 1 1,1-1-1,-1 0 1,0 0-1,1 0 1,-1 0-1,1 1 0,-1-1 1,1 0-1,-1 0 1,1 1-1,-1-1 1,1 0-1,-1 1 1,-11 9 51,0 1 0,1 0 1,1 0-1,0 1 1,0 1-1,1-1 1,-13 28-1,14-22-24,4-12-73,1 1 1,0 0-1,1 1 0,0-1 1,0 0-1,-1 9 0,2-13-89,3 1-6,2 11-8,-4-15 121,0 1 0,1 0 0,-1-1 0,0 1 0,1-1 0,-1 1 0,1-1 0,-1 1 0,1-1 0,-1 1 0,1-1 0,-1 1 0,1-1 0,-1 1 0,1-1 0,0 0 0,-1 1 0,1-1 0,-1 0 0,1 0 0,0 0 0,-1 1 0,1-1 0,0 0 0,-1 0 0,1 0 0,0 0 0,-1 0 0,1 0 0,1 0 0,12-3-219,-14 3 253,2 0-25,-1 0 1,0-1-1,0 1 1,0 0-1,0 0 1,0-1-1,0 1 1,0-1-1,0 1 1,-1-1 0,1 1-1,0-1 1,0 0-1,0 1 1,0-1-1,-1 0 1,1 1-1,1-3 1,0 0-31,3-1 7,-1-1 0,1 0-1,-1 0 1,0-1 0,-1 1 0,1-1-1,-1 1 1,2-8 0,16-49-82,-18 51 96,7-26 114,-2 0 0,-1 0-1,-2-1 1,0-62 0,-5 67 660,-6-49 0,2 70-503,4 12-230,0 0-1,0 0 1,0 0 0,-1 0 0,1-1-1,0 1 1,0 0 0,0 0 0,-1 0-1,1 0 1,0 0 0,0-1 0,0 1-1,-1 0 1,1 0 0,0 0 0,0 0-1,0 0 1,-1 0 0,1 0 0,0 0-1,0 0 1,-1 0 0,1 0 0,0 0-1,0 0 1,-1 0 0,1 0 0,0 0-1,0 0 1,0 0 0,-1 0 0,1 0-1,0 1 1,0-1 0,0 0 0,-1 0-1,1 0 1,0 0 0,0 0 0,-1 1-1,-4 3 14,0 0 0,1 0 0,-1 1 0,1 0 0,0 0 0,0 0 0,0 0 0,1 1 0,0-1 0,0 1 0,0 0 0,1 0 0,0 0 0,-2 7 0,0 7 26,1-1-1,1 1 1,1 0 0,1 26-1,1-33-75,1 1-1,0-1 1,1 0-1,0 1 1,1-1-1,0-1 1,10 21-1,47 71-1498,-31-60-3210,-20-33 2054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1284,'0'0'2608,"5"-5"-2173,5-1-236,-1 0-1,1 0 1,0 1 0,0 0-1,14-5 1,129-31 809,183-24 0,120 2-447,-104 27-253,-242 25-225,281-32 198,309-7 96,-671 49-353,-1 1 0,0 1 1,1 2-1,42 9 0,-57-9 16,-1 1-1,1 1 1,-1 0-1,0 1 1,0 1-1,-1 0 0,0 0 1,0 1-1,-1 1 1,19 17-1,-11-7 31,-2 0 1,0 1-1,-2 1 0,0 0 0,-1 1 0,-1 0 0,-1 1 0,-2 1 0,12 34 1,-12-26-24,-1-1 0,-1 2 1,-2-1-1,-2 1 1,-1 0-1,-1 38 1,-4-37-179,-1 1 0,-2-1 0,-1 0 0,-2 0 1,-1 0-1,-2-1 0,-1-1 0,-1 0 0,-32 53 1,21-49-1024,-2-1 0,-1-2 0,-46 44 0,26-36-920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5 1268,'0'0'698,"-4"-1"-82,-2-1-429,0 2 1,0-1-1,0 0 1,0 1 0,0 0-1,0 1 1,0-1-1,0 1 1,0 0-1,-9 3 1,-7 6 93,0 0 0,0 1 0,1 2 0,0 0 0,1 1 0,0 1 0,2 1 0,0 1 0,-22 24 0,22-19-58,1 0-1,1 1 1,0 1 0,2 1-1,1 0 1,1 0 0,-16 51-1,24-62-116,0 1-1,2 0 1,-1-1-1,2 1 1,0 0-1,1 0 1,3 26-1,-1-31-49,0 1-1,0-1 1,1 0 0,1 0-1,0 0 1,0 0-1,1 0 1,0-1-1,1 0 1,0 0-1,14 16 1,-1-7 9,0 0-1,2-1 1,0-1-1,1-1 1,1-1-1,25 11 1,6 0 45,82 27 0,-87-38-24,2-1 0,90 11-1,216 10 118,-142-34-101,-69 0-49,394-7 78,-112-11-20,-194 0 13,378-81 1,-475 61-116,-72 18-979,-62 19 497,-1 0-115,7-5 144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1992,'0'0'1024,"-1"-4"-95,-1-13 4614,3 30-5141,0 9-271,9 146 1111,1-11-182,5 34 15,-11-135-672,-5-53-383,0 0-58,0 1-139,0 1 125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12 228 1408,'0'0'6249,"-2"-1"-5816,1 1-320,1 0-1,-1 0 1,1-1 0,0 1 0,-1 0-1,1 0 1,-1 0 0,1-1-1,0 1 1,-1 0 0,1 0 0,-1-1-1,1 1 1,0 0 0,-1-1-1,1 1 1,0 0 0,0-1 0,-1 1-1,1-1 1,0 1 0,0 0-1,-1-1 1,1 1 0,0-1-1,0 1 1,0-1 0,0 1 0,0 0-1,0-1 1,0 1 0,0-1-1,0 1 1,0-1 0,0 1 0,0-1-1,0 1 1,0-1 0,1 0-1,0-1-20,0 0 0,0 0 1,1 0-1,-1 0 0,1 0 0,-1 0 0,1 0 0,3-2 0,6-5-157,1 0 0,12-7 1,-11 8 27,136-77 509,-115 69-1719,0 0 0,55-16 1,-87 32-277,1 0-1082,16-1 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115 103 992,'-17'9'1085,"13"-7"-789,0 0 0,1 0 0,0 0 0,-1 1 0,1-1 0,-4 5 0,4-4-61,0-1 0,0 1 0,1-1-1,-1 0 1,0 0 0,-1 0 0,-3 2 0,-12 7 1090,1 2-242,16-12-470,0 1-332,167-80 1567,-48 18-2356,-42 20-4808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1536,'0'0'1081,"1"-2"-116,-1 1-820,0 0 1,1 0-1,-1 0 1,1 0-1,-1 0 1,1 0-1,-1 1 1,1-1-1,0 0 1,-1 0-1,1 1 1,0-1-1,-1 0 0,1 1 1,0-1-1,0 1 1,0-1-1,0 1 1,0-1-1,0 1 1,0-1-1,0 1 1,-1 0-1,1 0 1,0-1-1,0 1 1,0 0-1,0 0 1,0 0-1,2 0 1,2 1-24,0 0 1,0 0 0,0 0-1,8 4 1,-6-3 78,10 5-18,-1 0 0,1 1-1,-2 1 1,1 1 0,-1 0 0,-1 1-1,1 1 1,-2 0 0,21 23 0,-30-30-145,0-1 0,0 1 0,-1 0 0,1 1 0,-1-1 0,0 1 0,-1-1 0,1 1 0,-1 0 1,0 0-1,-1 0 0,1 0 0,-1 0 0,0 0 0,0 10 0,-2-11-20,1 1 0,-1-1 0,0 0 0,-1 0 0,1 0 0,-1 0 0,0 0 0,0 0 0,0-1 0,-1 1 0,1-1 0,-1 1 0,-1-1 0,1 0 0,0 0 0,-1 0-1,0-1 1,-8 7 0,5-5 4,0-1 0,-1 1-1,0-1 1,0-1-1,0 1 1,0-1-1,0-1 1,-17 4-1,24-6-18,-1 0-1,1 0 1,0 0-1,-1 0 1,1 0-1,-1-1 1,1 1-1,0 0 1,-1-1-1,1 1 1,0-1-1,-1 1 1,1-1-1,0 0 1,0 1-1,0-1 1,0 0-1,-1 0 1,0-1-1,1 1-2,1-5-3,3-2 2,0 0-1,0 0 0,0 0 1,1 1-1,1 0 1,-1 0-1,1 0 1,0 0-1,10-9 1,186-174-388,-128 124 253,-14 17-37,-58 48 164,-5 10-89,-5 16 91,-9 33 0,15-45 7,0-1 1,1 1-1,0 0 1,1 0-1,1 23 1,0-33-1,0-1 0,0 1 0,0 0 0,1-1 0,-1 1 0,1 0 0,-1-1 0,1 1 0,0-1 0,2 5 0,0-1 0,-2-4 1,-1-1 1,1 1-1,-1-1 1,1 1 0,-1-1-1,1 1 1,0-1-1,0 1 1,0-1 0,0 0-1,0 1 1,0-1-1,0 0 1,0 0 0,0 0-1,0 0 1,1 0-1,-1 0 1,0 0-1,3 1 1,16 3 10,-15-6-4,-2 1 0,1 0 31,0-2 25,0 1-39,-1 0-8,-1 0 0,0 1 0,0-1 0,1 0 0,-1-1 0,0 1 0,0 0 0,0 0 0,3-4 0,-3 3 8,-1 0-1,0 0 1,0 0-1,0 0 1,0 0-1,0 0 1,-1-1-1,1 1 1,-1 0 0,1-1-1,-1 1 1,0 0-1,0-4 1,1 0 5,-2 0-1,1 0 1,-1 1 0,-1-9 0,0 8-5,-1 0 0,1 0 0,-1 0 0,0 1 0,0-1 1,0 1-1,-1 0 0,0 0 0,0 0 0,-1 0 0,1 0 0,-1 1 1,-7-6-1,4 5-143,1 0 1,-1 1 0,0 0-1,0 0 1,-1 1 0,1-1-1,-1 2 1,-13-3 0,21 4 95,1 1 0,-1 0 0,0 0 0,1 0-1,-1 0 1,0 0 0,1 0 0,-1 0 0,0 0 0,1 0 0,-1 0 0,0 0 0,1 0 0,-1 0 0,1 0 0,-1 0 0,0 1 0,1-1 0,-1 0 0,1 1 0,-1-1 0,0 1 0,-9 2-4862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1528,'2'2'993,"1"4"-318,0 0 1,0 0-1,0 0 1,-1 0-1,0 0 1,0 1-1,1 9 1,7 19 277,9 35 671,-18-68-1311,0-2-294,-1 1-1,1-1 1,-1 0-1,0 1 1,1-1-1,-1 0 1,1 0-1,-1 1 1,1-1-1,-1 0 1,0 0 0,1 0-1,-1 0 1,1 0-1,-1 0 1,1 0-1,-1 0 1,1 0-1,-1 0 1,1 0-1,-1 0 1,1 0-1,-1 0 1,1 0 0,-1 0-1,1 0 1,-1-1-1,1 1 1,-1 0-1,0 0 1,1-1-1,15-15 297,-1 0 0,-1-1-1,20-29 1,1-3 513,6-2 424,-40 51-1228,-1-1 1,1 0 0,0 1 0,-1-1 0,1 1 0,0-1-1,0 1 1,-1-1 0,1 1 0,0-1 0,0 1-1,-1 0 1,1 0 0,0-1 0,0 1 0,0 0-1,0 0 1,0 0 0,-1 0 0,1 0 0,0 0-1,0 0 1,0 0 0,1 0 0,15 7 234,-15-6-296,7 4 129,4 11-139,0-1 0,-1 1 0,-1 1 0,0 0 0,-2 1 0,0 0 0,0 1 0,-2-1 1,0 2-1,-2-1 0,0 0 0,-1 1 0,2 22 0,-6-9-1779,-2-4-3971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 1764,'-1'-3'1269,"2"12"4803,1 11-3521,10 93-2383,25 109 861,-25-114-1485,-11-59-5663</inkml:trace>
  <inkml:trace contextRef="#ctx0" brushRef="#br0" timeOffset="1">22 433 1180,'-5'-9'1450,"1"1"1,-8-19-1,12 25-778,1-2-63,3-4-407,0 0 0,1 0 1,0 1-1,0 0 0,1 0 0,0 0 1,0 1-1,1 0 0,-1 0 0,1 0 1,9-4-1,16-11 227,45-21 0,-8 9-310,7-2-5378,-61 27 3110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1 674 1612,'0'2'188,"1"0"-1,-1-1 0,1 1 1,-1 0-1,1 0 1,0-1-1,-1 1 0,1 0 1,0-1-1,0 1 1,1-1-1,1 3 0,-2-3 276,3 0-52,4-1-276,0 0-1,1 0 1,-1-1-1,0 0 1,0-1-1,0 0 0,-1 0 1,1-1-1,0 1 1,-1-2-1,1 1 0,-1-1 1,0 0-1,8-7 1,-8 6 19,0 0 1,0-1-1,-1 0 1,0 0-1,0 0 1,-1-1-1,0 0 1,0 0 0,0 0-1,-1 0 1,0-1-1,0 0 1,3-13-1,-5 17 32,-1-1 0,0 0 0,-1 1-1,1-1 1,-1 1 0,-1-9 0,1 11-119,0-1 0,-1 1 0,0 0 0,1 0 0,-1 0 0,0 0 0,0 0 0,0 1 0,0-1-1,-1 0 1,1 0 0,0 1 0,-1-1 0,1 1 0,-3-3 0,2 3-31,1 1 0,0-1 0,0 1 0,-1 0 0,1-1 1,0 1-1,0 0 0,-1 0 0,1 0 0,0 0 0,-1 0 0,1 0 0,0 0 0,-1 0 0,1 0 0,-3 2 0,-12 3 121,15-5-148,1 0 0,-1 0 0,0 1 0,0-1 0,0 0 1,0 1-1,0-1 0,0 1 0,0-1 0,1 1 0,-1 0 0,0-1 1,0 1-1,1 0 0,-1-1 0,0 1 0,1 0 0,-1 0 0,0 1 1,-1 1 21,-1 0-3,1 0 1,-1 1-1,1-1 0,0 1 1,0-1-1,0 1 1,1 0-1,-1 0 1,1 0-1,-2 6 0,-2 33 139,5-42-163,0 0-1,0 0 0,0 0 1,0 0-1,0 0 1,0 0-1,0 0 1,0 0-1,1 0 0,-1 0 1,0 0-1,1 0 1,-1 0-1,1 0 0,-1 0 1,1 0-1,-1-1 1,2 2-1,0 2 5,1 0-22,0 0-1,0 0 1,0 0 0,1 0-1,-1-1 1,1 1 0,0-1-1,0 0 1,0 0 0,0 0-1,1-1 1,-1 1 0,1-1-1,-1 0 1,1 0 0,0-1-1,0 0 1,0 1 0,6-1-1,1 1-88,-1-1-1,1 0 0,-1-1 0,1-1 0,-1 0 1,1 0-1,14-4 0,-15 2 11,0-1-1,-1 0 1,1-1 0,-1 0-1,0 0 1,0-1-1,-1 0 1,0-1 0,0 0-1,0-1 1,-1 1-1,0-2 1,8-10 0,-5 4 48,-1-1 0,-1 0 0,0 0 0,-1-1 0,0 0 0,-2 0 0,7-26 0,-9 9 556,-8 44-504,2-5-4,1 0 0,-1 0 0,1 0 0,0 0 0,0 0 0,0 0 0,1 0 0,-1 0 0,2 8 0,-1-12-1,1 18-54,5 29 1,-6-43 31,1-1 0,0 1 0,1 0 0,-1-1 0,1 1 0,0-1 0,0 1 0,0-1-1,1 0 1,-1 0 0,1 0 0,6 7 0,-7-10-8,-2-1 27,0 0 0,1 0 1,-1 0-1,0 0 0,0 0 0,1 0 0,-1 0 0,0 0 0,1 0 0,-1 0 0,0 0 1,1 0-1,-1 0 0,0 0 0,1 0 0,-1 0 0,0 0 0,1 0 0,-1 0 0,0 1 0,0-1 1,1 0-1,-1 0 0,1 1 0,-1-1-1,1 0-1,-1 1 1,1-1 0,-1 0-1,1 1 1,0-1 0,-1 0 0,1 0-1,-1 1 1,1-1 0,0 0-1,-1 0 1,1 0 0,0 0-1,-1 0 1,1 0 0,-1 0 0,2 0-1,10-3 87,0 0-1,0 0 1,-1-1-1,0-1 0,18-9 1,6-2 225,-32 15-233,0 1-42,10 1-52,0 1 0,0 0 0,-1 1 0,0 0 0,1 1-1,11 6 1,-5-3-293,0 0-1,28 4 1,-17-5-230,2-2 1,-1-2 0,35-1-1,-56-1 392,0-1-1,0 0 1,0-1-1,0 0 1,0 0-1,0-1 1,-1-1-1,1 0 1,-1 0-1,0 0 1,0-1-1,-1-1 1,14-9 0,-19 12 225,-1-1 0,1 1 1,0 0-1,-1-1 0,0 1 1,1-1-1,-1 0 0,-1 1 1,1-1-1,-1 0 1,1 0-1,0-6 0,-2 7 849,-3 0-609,-8-10-4,11 12-301,-1 1-1,1 0 0,0 0 1,0-1-1,0 1 1,0 0-1,-1 0 1,1 0-1,0 0 1,0-1-1,0 1 1,-1 0-1,1 0 1,0 0-1,0 0 0,0 0 1,-1 0-1,1-1 1,0 1-1,0 0 1,-1 0-1,1 0 1,0 0-1,0 0 1,-1 0-1,1 0 1,0 0-1,-1 0 0,-6 1 80,0 1-1,0-1 0,0 1 0,0 0 0,0 1 0,1 0 0,-1 0 0,1 0 0,-1 1 0,1 0 1,0 0-1,1 1 0,-10 8 0,3-1 6,1 0-1,0 0 1,0 2 0,2-1-1,-11 19 1,13-19-30,1 0 1,1 0-1,0 0 0,0 0 1,-2 17-1,6-22-77,-1 1 0,2-1 0,-1 1 1,1-1-1,0 1 0,1-1 0,0 1 1,0-1-1,4 12 0,-4-17-16,0-1-1,0 0 1,1 0-1,-1 0 1,0 0-1,1 0 1,-1-1-1,1 1 1,-1 0-1,1-1 1,0 1-1,0-1 1,0 1-1,0-1 1,0 0-1,0 0 1,0 0-1,0 0 1,0 0-1,1-1 1,3 2-1,-3-1 2,6-2-98,-1-1 79,1-1 0,-1 0 0,0-1 1,0 1-1,0-2 0,-1 1 0,1-1 0,-1 0 0,0-1 0,-1 0 0,1 0 0,-1 0 0,0-1 0,6-8 0,0-2-1,-1 0-1,0-1 1,-1 0 0,-1-1-1,8-24 1,0-15 222,-2 0 0,-2-2 1,-3 1-1,-3-1 0,-3-1 0,-3-60 1,-1 105 44,0 1-1,-2-1 1,0 1 0,0-1 0,-2 1 0,-9-28 0,5 32 95,5 9-259,1 0 244,-2 5-163,-1 2-113,1-1 0,0 0 0,0 1 0,0 0 0,0 0 0,1 0 0,0 1 0,0-1 0,1 1 0,-1 0 0,1-1 0,0 1 0,-1 7 0,-7 40 91,2 0 1,2 0-1,1 67 1,8-75-196,2-2 1,2 1 0,15 52-1,-22-95 75,7 23-454,0 0 0,2 0 0,12 24 0,5 1-4590,-18-36 2236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29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10 199 1632,'-9'13'9068,"9"-4"-8880,0 0 0,0 0-1,1 0 1,1-1-1,0 1 1,0 0-1,0-1 1,5 11 0,4 17 63,0 1 3,17 37 1,-19-53-365,0 1-1,-2-1 1,-1 1 0,0 0 0,-1 1 0,2 34 0,-7-52 1,-1 0 0,0 0 1,0 0-1,0 1 0,0-1 0,-1 0 1,0-1-1,0 1 0,0 0 0,0 0 1,-6 7-1,7-11 31,-5 2-66,6-3 139,0 0 1,0 0 0,0 0 0,0 0 0,0 0 0,0 0 0,0 0-1,0 0 1,0-1 0,0 1 0,0 0 0,0 0 0,0 0 0,0 0-1,0 0 1,0 0 0,0 0 0,0-1 0,0 1 0,0 0-1,0 0 1,0 0 0,0 0 0,0 0 0,0 0 0,0 0 0,0 0-1,0-1 1,0 1 0,0 0 0,0 0 0,0 0 0,0 0 0,0 0-1,0 0 1,0 0 0,0 0 0,0 0 0,-1-1 0,1 1 0,0 0-1,0 0 1,0 0 0,0 0 0,0 0 0,0 0 0,0 0 0,0 0-1,0 0 1,-1 0 0,1 0 0,0 0 0,0 0 0,0 0 0,0 0-1,0 0 1,0 0 0,0 0 0,-1 0 0,1 0 0,0 0 0,0 0-1,0 0 1,0 0 0,0 0 0,20-35-37,1 0 0,29-34-1,19-30 91,-49 68 62,-5 8 226,-1 0-1,20-45 0,-33 66-269,-1 2-63,0 0 1,0 0-1,0 0 0,0-1 0,1 1 0,-1 0 1,0 0-1,0 0 0,0 0 0,0 0 1,0 0-1,0-1 0,1 1 0,-1 0 0,0 0 1,0 0-1,0 0 0,0 0 0,1 0 1,-1 0-1,0 0 0,0 0 0,0 0 1,1 0-1,-1 0 0,0 0 0,0 0 0,0 0 1,0 0-1,1 0 0,-1 0 0,0 0 1,0 0-1,0 0 0,1 0 0,-1 0 0,0 0 1,0 0-1,0 1 0,0-1 0,1 0 1,-1 0-1,0 0 0,0 0 0,0 0 0,0 0 1,0 1-1,0-1 0,0 0 0,1 0 1,-1 0-1,0 0 0,0 1 0,0-1 1,0 0-1,48 106 190,-32-67-305,33 59-1,-15-53-791,-31-45 186,-4-8 605,-9-16 221,-17-15 278,2-2 1,2-1 0,1 0-1,2-2 1,-22-72 0,40 105-266,-1-1-1,1 1 1,1-1 0,0 0 0,1 0-1,0 1 1,1-1 0,0 0 0,4-15-1,-3 19-64,0 1 0,0 0 0,1 0 0,0 0 0,0 0 0,0 1 0,1-1 0,0 1 0,1 0 0,-1 0-1,1 0 1,0 0 0,0 1 0,1 0 0,9-6 0,-14 10-45,0-1 0,0 2 1,0-1-1,1 0 0,-1 0 0,0 0 1,1 0-1,-1 1 0,0-1 0,1 1 0,-1-1 1,1 1-1,-1-1 0,1 1 0,-1 0 0,1 0 1,-1 0-1,1 0 0,0 0 0,-1 0 1,1 0-1,-1 0 0,1 1 0,-1-1 0,1 1 1,-1-1-1,0 1 0,1-1 0,-1 1 1,0 0-1,1 0 0,-1 0 0,0 0 0,0 0 1,1 0-1,-1 0 0,0 0 0,0 0 0,1 3 1,0-1-21,0 1 0,-1 0 1,0 0-1,0-1 0,0 1 0,0 0 1,0 0-1,-1 0 0,0 1 0,0-1 1,0 0-1,0 0 0,-1 0 0,-1 6 1,-4 10-288,0-1 0,-2 0-1,0 0 1,-18 30 0,-53 65-6043,54-81 3019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23 1868,'5'-11'1134,"-5"8"752,3-3-1010,-1 4-308,-1 6 2921,0 4-3357,0-5-40,0 1 0,-1-1 0,0 1 0,1-1 0,-2 1 0,1 6 0,-6 37 487,-2 0-1,-2-1 1,-28 82-1,29-100-226,-8 56 0,8-32 192,8-46-420,0 1 0,1-1 1,0 1-1,1 7 0,-1-8-19,0-3-61,1-1 1,-1 0-1,0 0 0,1 0 0,0 0 0,-1 1 0,1-1 0,0 0 0,0 0 0,0 0 1,0 0-1,0-1 0,1 1 0,-1 0 0,0 0 0,1-1 0,0 1 0,-1-1 0,1 1 1,0-1-1,0 0 0,-1 0 0,1 1 0,3 0 0,0-2-22,1 1-1,0 0 0,0-1 1,-1 0-1,1-1 0,0 1 1,-1-1-1,1 0 1,7-3-1,-2 1-262,-1-2 0,1 1 1,-1-1-1,12-8 0,17-18-1887,-16 7-3552,-15 14 2410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1972,'3'-12'6448,"-3"21"-5909,-5 101 1170,-20 113 0,9-137-3662,15-84 1164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0 301 864,'12'-96'5979,"-10"88"-5654,0-1 0,0 0 0,1 1-1,0 0 1,0-1 0,1 1 0,0 1 0,1-1-1,0 0 1,0 1 0,0 0 0,7-6 0,0 1-102,0 0 0,1 2 0,0-1 0,0 2 0,22-13 0,-28 18-129,1 1 0,0-1 0,0 1-1,10-2 1,-15 4-70,-1 1 1,1 0-1,-1 0 0,0 1 1,1-1-1,-1 0 0,0 1 1,1-1-1,-1 1 0,0 0 1,0 0-1,3 1 0,-3-1-29,-1-1 9,-1 1 0,1-1 0,-1 0 0,1 1-1,-1-1 1,0 1 0,1-1 0,-1 1 0,1-1 0,-1 1 0,0-1 0,1 1 0,-1-1 0,0 1 0,0 0 0,1-1-1,-1 1 1,0-1 0,0 1 0,0 0 0,0-1 0,0 1 0,0 1 0,1 2 5,-1 0-1,0 0 1,0 0-1,0 0 1,0 0 0,0 0-1,-1 0 1,0 0 0,0 0-1,0 0 1,-1 0 0,-1 4-1,-1 3 5,-4 14 30,0 1-9,1 0 0,-6 36 0,12-53-41,0 0 0,1 0-1,0 0 1,1 0 0,-1 0 0,2 0 0,0 0 0,0 0 0,0 0-1,8 16 1,-2-9-8,-5-11 7,0 1 1,0 0 0,-1 1-1,1-1 1,-1 0-1,-1 1 1,2 9 0,-2-13 6,0-1 0,-1 1 0,0 0 0,0-1 0,0 1 0,0-1 0,0 1 0,0 0 0,-1-1 0,1 1 0,-1-1 0,1 1 0,-1-1 0,0 1 0,0-1 0,-1 0 0,1 1 0,0-1 0,-1 0 0,1 0 0,-3 2 0,-3 2-100,0 0 1,0-1 0,-1 0 0,0 0 0,0-1 0,0 0 0,-1-1 0,1 0-1,-10 3 1,7-4-1349,1 0 0,-1 0-1,-20 0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10 267 964,'-1'-1'248,"-7"-6"223,9 1 2392,5 0-2701,0 0 0,1 0 0,0 0 0,0 1 0,1 0 0,-1 0 0,15-6 0,65-22 499,-51 21-371,231-77 1165,7 23-47,-268 65-1356,1 0 1,-1 1-1,0 0 0,0 0 0,1 0 1,-1 0-1,0 1 0,0 0 0,0 0 0,0 1 1,0 0-1,0 0 0,0 0 0,10 6 0,-9-3 20,0 1 0,-1-1 0,1 1-1,-1 0 1,0 1 0,0 0-1,-1 0 1,0 0 0,8 15-1,-4-3 26,0 0-1,-2 0 0,0 1 0,-1 0 1,4 32-1,-3-5 78,0 63 0,-6-56-249,-3 0-1,-2 0 1,-2-1-1,-18 74 0,16-100-491,-16 39 0,17-50-1790,-18 27 0,12-25-247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1576,'-10'10'455,"0"1"0,2 1-1,-1-1 1,1 1 0,1 1-1,0 0 1,-6 18 0,3-4 22,1 1-1,-7 48 1,1 57 389,10-75-519,-4 136 563,10-162-679,1 1 0,1 0 0,14 57 0,-12-71-98,1 0-1,1-1 1,0 0-1,1-1 1,1 1-1,1-1 1,19 25 0,-22-34-53,0 0 1,0-1 0,0 0-1,1 0 1,1-1 0,-1 0 0,1-1-1,0 1 1,0-2 0,15 7-1,-9-7 11,-1 0-1,1 0 1,0-2-1,0 1 1,0-2 0,22 0-1,11-5 76,-1-2 0,-1-3-1,70-20 1,-112 28-160,464-159 628,-365 111-1328,-37 10-5290,-47 26 2858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1732,'0'0'4499,"14"1"-4044,194 6 668,-11-13-518,352-15 280,-144 6-428,-9 2-122,-80 4-186,118-6-111,-364 9-6,-1-3-1,72-19 1,129-47 294,-96 25-179,-99 27-30,-71 22-100,-2 0-5,25-3-21,-24 4 2,1-1 9,8-1-9,1 0 0,-1 0 0,1 1 0,15 1 0,-8 0-13,-16 0-6,0 0 13,10 0 10,63-3-22,-34-3-9,-41 6 62,14-3 290,-7 2-259,-7 0 42,1 1-60,22-5 90,-22 4-103,10 0 8,11-4 44,-19 4-76,0 0 0,0 0 0,0 1 1,0-1-1,0 1 0,0 0 1,1 1-1,7 1 0,-11-2 1,1 1 0,-1 0 0,1 0 0,-1 1 0,0-1 0,1 0 0,-1 1 0,0 0 0,0-1 0,0 1 0,0 0 0,-1 0 0,1 0 0,0 0-1,1 4 1,3 3 22,-2 0 0,7 15-1,-10-21-17,7 20 50,-1 0 0,-2 0 1,0 1-1,-1 0 0,1 36 0,-10 125 198,-3-110-181,-3 0 0,-30 104-1,29-140-251,-2 1 1,-2-2-1,-35 63 0,-77 93-5422,90-141 2734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23 1300,'0'0'807,"-1"-4"-98,0 1-502,-1-12 2853,-5 22-2689,-3 5-225,0 0 0,0 1 0,1 0 0,1 0 0,0 1 1,-9 21-1,-5 35 581,-26 139 0,48-208-723,-27 178 623,15-89-342,9-57-141,1-1 0,2 1-1,1-1 1,1 1 0,2-1 0,2 0 0,8 32 0,-10-49-94,0-1 0,1 0 1,1 0-1,0-1 1,1 0-1,0 0 0,1 0 1,0-1-1,1 0 0,1 0 1,0-1-1,0-1 0,1 0 1,0 0-1,1-1 1,0 0-1,1-1 0,0 0 1,0-1-1,0-1 0,19 7 1,11-2 30,0-2 0,84 8-1,83-11 38,134-28 24,-269 14-107,196-22 55,-142 14-46,231-26 48,-84 19-51,168-18 54,-83 6 78,-278 27 47,78-13 767,-105 15-658,12-1-164,6 5-90,-11 1 10,-28-1 17,-21 2-101,-10 0 90,7 2 54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75 980,'0'0'804,"3"1"-90,21 7 108,0-2 0,1 0 0,38 3 0,-7-1-339,121 10 610,-84-11-688,210-4 435,-280-4-764,166 0 1186,-113-1 1936,-71 0-3099,0-1 0,-1 1 1,0-1-1,1 0 1,4-4-1,-8 6-86,-1 0 0,1 0 1,-1 0-1,1 0 0,-1 1 0,1-1 0,-1 0 0,0 0 0,1 0 0,-1 0 0,0 0 1,0 0-1,0 0 0,0 0 0,0 0 0,0 0 0,0 0 0,0 0 0,0 0 0,0 0 1,-1 0-1,1 0 0,-13-24 148,1 12 141,0 1-1,-20-16 1,20 18 2,11 9-204,-6-3 4,5 2-16,5 4 436,-1-1-525,2 2 9,0 0 1,-1 0-1,1 1 1,-1-1-1,1 1 1,-1 0-1,0 0 1,0 0-1,-1 0 1,1 1-1,-1-1 1,0 1-1,0-1 1,1 8-1,-2-6-10,-1 0 0,0 1 0,0-1-1,0 0 1,-1 1 0,0-1 0,0 0-1,-1 0 1,1 1 0,-1-1-1,-1 0 1,1-1 0,-1 1 0,0 0-1,-7 8 1,-3 4-269,0 0 0,-2-1-1,-20 19 1,18-21-733,-26 20 0,-1-9-4502,25-18 1976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72 195 1584,'0'0'2794,"3"-4"-2234,14-13 772,33-27-1,30-15 548,8-7 1558,-87 65-3112,6-2-181,-5 3 13,-4 1 490,-183 131-358,168-123-226,-1 0-1,-32 11 1,39-16 17,-17 7 292,26-10-299,-1 1 17,3-2-86,0 0 1,0 0-1,0 0 0,-1 1 1,1-1-1,0 0 0,0 0 1,0 0-1,-1 0 0,1 0 1,0 0-1,0 0 0,0 1 1,0-1-1,-1 0 0,1 0 1,0 0-1,0 0 0,0 1 1,0-1-1,0 0 0,0 0 1,0 0-1,-1 1 0,1-1 0,0 0 1,0 0-1,0 0 0,0 1 1,0-1-1,0 0 0,0 0 1,0 0-1,0 1 0,0-1 1,0 0-1,0 0 0,0 1 1,0-1-1,1 0 0,-1 0 1,0 0-1,0 0 0,0 1 1,0-1-1,0 0 0,0 0 0,0 0 1,1 1-1,-1-1 0,0 0 1,0 0-1,1 0 0,12 16-2,0-2 0,2 0-1,0 0 1,23 16-1,-9-8-187,-4-1-225,55 41-2422,-63-51 362,26 13-1,-6-8-778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88 115 1284,'-3'1'714,"-81"20"8307,93-21-8808,106-11 333,288-10 431,-240 16-783,-62 0-85,94-2 96,22-2 430,-214 9-587,23-4 297,-24 4-83,-1 0-253,0 0-1,-1 0 0,1 0 1,0 1-1,-1-1 0,1 0 1,0 0-1,-1-1 0,1 1 1,-1 0-1,1 0 0,0 0 1,-1 0-1,1 0 0,0-1 1,-1 1-1,1 0 0,-1-1 1,1 1-1,-1 0 0,1-1 1,-1 1-1,1-1 0,-1 1 1,1 0-1,-1-1 0,1 1 1,-1-1-1,0 0 0,1 1 0,-1-1 1,0 1-1,1-2 0,-1 0 7,0 0-1,0 0 1,0 0-1,0 0 1,0 1-1,0-1 1,-1 0-1,0-4 1,0 3 6,-1 0 1,-3-6 17,4 7 3,-1 0-6,2 2-35,-11-15 132,10 14-122,1 1 1,0-1 0,0 1 0,-1-1-1,1 0 1,0 1 0,-1-1-1,1 1 1,-1 0 0,1-1 0,-1 1-1,1-1 1,-1 1 0,1 0-1,-1-1 1,1 1 0,-1 0 0,1-1-1,-1 1 1,0 0 0,1 0-1,-2-1 1,0 9-25,0 0 0,-1-1 0,0 0 0,-1 1 1,1-1-1,-1-1 0,-1 1 0,1-1 0,-1 1 0,-8 7 0,-17 11-533,-2-2-1,0 0 1,-37 17-1,25-14-697,30-18-433,0 0 0,-22 8 0,12-8-1458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3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0 315 1444,'0'0'5677,"8"-3"-5316,96-43 1406,103-62 0,-206 107-1763,16-8 479,0-1 0,26-21 0,-41 30-387,-2 0-64,1 1 0,-1-1 0,1 1 0,-1-1-1,1 1 1,-1-1 0,1 1 0,-1-1 0,1 1 0,-1-1 0,0 0-1,1 1 1,-1-1 0,0 1 0,0-1 0,1 0 0,-1 1 0,0-1-1,0 0 1,0 0 0,0 1 0,0-1 0,0 0 0,0 1 0,0-1-1,0-1 1,-23-12 536,21 13-329,-24-9 1420,25 9-1632,1 0 1,-1 1 0,1-1 0,-1 0-1,1 0 1,-1 0 0,1 0-1,-1 0 1,1 0 0,0 0 0,0 0-1,-1 0 1,1 1 0,0-1-1,0 0 1,0 0 0,0 0 0,0 0-1,0 0 1,1 0 0,-1 0-1,0 0 1,0 0 0,1 0-1,-1 0 1,1 0 0,-1 0 0,0 0-1,1 0 1,0 1 0,-1-1-1,1 0 1,-1 0 0,1 1 0,0-1-1,0 0 1,0 0 0,4-3-8,1 1 0,-1 0 0,0 0 0,1 0 1,0 1-1,-1 0 0,1 0 0,0 0 0,0 1 0,7-1 1,-10 1-13,0 1 0,-1 0 0,1 0 1,0 0-1,0 0 0,-1 0 1,1 1-1,0-1 0,0 1 1,-1 0-1,1 0 0,-1 0 0,1 0 1,-1 0-1,1 0 0,-1 1 1,4 2-1,-5-2-1,0 1 0,1 0 0,-1-1 0,0 1 0,-1 0 0,1 0 0,0 0 0,-1 0 0,0 0 0,1 0 0,-1 0 0,0 0 0,-1 0 0,0 5 0,1-2 8,-1 3-156,1-1 0,-2 1 0,0-1 1,0 1-1,0-1 0,-5 9 0,-1 9-2472,1 1-3644,5-11 2794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13 221 1268,'0'0'1476,"-3"0"-833,-4 1-535,8-1-35,-1 0-1,0 0 1,0 0 0,0 0-1,0 0 1,0-1-1,-1-1 2033,1 2-2032,0 0-1,-1 0 1,1 0 0,0 0-1,0 0 1,0 0-1,0 0 1,0 0-1,0 0 1,0 0 0,0 0-1,0 0 1,-1 0-1,1 0 1,0 0-1,0 0 1,0 0 0,0 0-1,0 0 1,0 0-1,0 0 1,0 0 0,-1 0-1,1 0 1,23-19 457,1 1-1,39-23 1,24-14 486,-68 43-670,43-27 805,-60 38-1072,22-12 247,-21 12-218,17-13 305,-18 12 23,2 1-320,1-2-170,-9 8 1052,-83 68-858,18-18-10,67-54-126,-1 1-4,1 0 0,0 0 0,0 0 0,0 1-1,0-1 1,-3 5 0,4-5 7,2 3 0,3 2-4,-1 1 0,2-1-1,-1 1 1,1-1 0,0 0 0,0-1 0,1 1 0,12 9-1,3 3-729,-1 2-1,-1 0 0,-1 1 1,24 37-1,-33-38-3929,-7-17 1753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1332,'0'0'3755,"-1"9"-2999,-1 21 512,4 57-1,1-51-308,2-1 0,1 0-1,2 0 1,12 34 0,-19-67-767,0 1-1,1-1 1,-1 1 0,1-1-1,-1 0 1,1 1 0,0-1-1,-1 0 1,1 0 0,3 2-1,-4-4-140,0 2 545,15-2 1023,-12-4-1143,-3 3-456,5-5 175,0 0 0,-1-1 0,1 1-1,-1-1 1,6-13 0,-1-4 142,0-1 0,-3 0 1,7-34-1,-1-30-2351,-6 45-1566,-1 25-3000,0 2 2714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1468,'-7'80'4153,"-22"104"0,18-110 2248,12-84-6174,3-11 6,1 0 0,1 1 0,14-34 0,-15 44-110,-4 7-79,1 0 0,-1-1 0,1 1 0,0 0 0,0 0 0,0 0 0,0 0 0,1 1 0,-1-1 0,1 0 0,3-2 0,-4 4 284,3 3-284,15 7-5,-20-9-36,1 0-1,0 0 1,-1 1-1,1-1 1,0 0-1,-1 1 0,1-1 1,-1 1-1,1-1 1,-1 1-1,1-1 1,-1 1-1,1-1 1,-1 1-1,1-1 0,-1 1 1,0 0-1,1-1 1,-1 1-1,0 0 1,0-1-1,1 1 1,-1 0-1,0-1 0,0 1 1,0 1-1,0-1 7,3 4 17,-1 0-1,0 0 1,-1 0-1,1 0 1,0 10-1,0-5-1,-2-8 12,3 8-54,-3-10 24,0 0 1,0 0-1,0 1 0,0-1 0,0 0 0,0 0 1,0 0-1,1 0 0,-1 0 0,0 1 1,0-1-1,0 0 0,0 0 0,0 0 0,0 0 1,1 0-1,-1 0 0,0 0 0,0 0 1,0 0-1,0 1 0,1-1 0,-1 0 0,0 0 1,0 0-1,0 0 0,1 0 0,-1 0 1,0 0-1,0 0 0,0 0 0,0 0 0,1 0 1,-1 0-1,0-1 0,0 1 0,0 0 1,0 0-1,1 0 0,-1 0 0,0 0 0,0 0 1,0 0-1,0 0 0,0 0 0,1-1 1,-1 1-1,0 0 0,25-24 49,-16 14 16,0 1 1,0 0-1,1 1 0,19-13 0,-24 19-49,-1 0 0,1 1 0,-1 0 0,1 0 0,7-1 0,-9 2 5,12 9 17,-14-8-43,1-1 0,-1 1 0,0 0 0,1-1 0,-1 1 0,0 0 0,1 0 0,-1 0 0,0 0 0,0 0 0,1 1 0,1 4-114,0-1 0,0 1 0,0-1 0,-1 1 0,0 0 0,0 0 0,2 11 0,-3-10 6,1 5-451,0 0 0,-1 1-1,-1-1 1,-1 23 0,0-23-2220,0 0 0,3 23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1332,'0'0'2277,"1"-3"-1285,-1 1-494,0-1-1,0 1 1,0 0-1,1-1 1,-1 1-1,1 0 1,0-1-1,0 1 1,-1 0-1,2-1 1,-1 1-1,2-3 0,-1 3-308,0 0-1,1 0 1,-1 0-1,1 0 0,-1 0 1,1 0-1,0 1 0,0 0 1,0-1-1,0 1 0,4-1 1,43-8 1330,-47 10-1268,1 0-30,-1 1-175,-1-1-1,0 1 1,0 0 0,1 0-1,-1 0 1,0 0 0,0 0-1,0 0 1,0 0 0,0 1-1,0-1 1,0 1 0,-1 0-1,1-1 1,-1 1 0,1 0-1,-1 0 1,3 3-1,-3-2 93,-2 2-21,-20 66 156,13-47-438,1-1-1,-5 33 0,11-49 60,1 0 0,1 0 0,0 1-1,0-1 1,0 0 0,1 0 0,0 0 0,4 9-1,4 17-248,-10-29 320,1 1 1,-1-1-1,0 0 1,0 0-1,-1 1 1,1-1-1,-2 4 1,2-6 46,-4 8-50,-3 0-96,0-1 0,0 0 0,0 0 0,-1-1 0,-14 13 0,-23 11-6539,41-29 3433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36 1020,'0'-3'1477,"0"1"-1207,0 1 0,-1-1 0,1 1 0,0 0 0,-1-1 0,1 1 0,-1-1 0,1 1 0,-1 0 0,0 0 0,1-1 0,-1 1 0,0 0 0,0 0 0,0 0 0,0 0 0,0 0 0,0 0 0,0 0 0,0 0 0,0 0 0,-1 0 0,1 0 0,0 1 0,-1-1 0,-1 0 0,-1 0-84,-1 1-1,1-1 1,0 1-1,-1 0 1,1 0-1,0 1 1,-1-1-1,1 1 1,-6 2-1,-13 3 219,0 1 1,0 1-1,1 1 0,-34 20 0,41-20-224,1 0 0,1 1 0,0 1 0,0 0 0,1 1 0,0 1 0,-14 18 0,23-27-119,0 1 0,0-1 0,0 0-1,0 1 1,1 0 0,0 0-1,0 0 1,0 0 0,1 0 0,-1 0-1,1 0 1,-1 11 0,5-7 97,1-2-115,-1 0-1,1 0 1,1 0 0,-1-1 0,1 1 0,0-1 0,1 0 0,-1-1-1,1 1 1,0-1 0,9 5 0,139 84 736,-152-92-675,1 0 0,-1 0 0,0 0 0,1 0 0,-1 0 0,0 1 0,0-1 0,2 4 0,-3-4 420,-4 3-308,-1 0-157,0 1 0,0-1 0,-1 0 0,0 0 0,0-1-1,0 1 1,-1-1 0,0 0 0,1-1 0,-1 1 0,-9 3-1,-110 47-1361,123-53 610,-2-1-183,-11 2-341,11-1-1199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1828,'0'0'3153,"1"1"-2190,5 8 1610,-2-9-1848,3-1-448,-1 0 1,1 0-1,-1 0 0,0-1 0,1 0 0,-1-1 1,10-4-1,0-2 167,0-1 0,0-1-1,21-18 1,-30 23-249,1-2 0,-2 1 0,1-1 0,-1 0 0,0 0 0,-1-1 0,0 1-1,5-13 1,-6 13 100,-1 0 0,-1 0 0,3-10 0,-4 15-192,-1 1 0,0 0 0,0-1 0,0 1-1,0 0 1,0 0 0,0-1 0,-1 1 0,1 0-1,-1 0 1,1-1 0,-1 1 0,0 0 0,0 0-1,0 0 1,-2-3 0,2 4-76,1 0 0,-1 1 0,1-1 0,-1 1 0,0-1 0,1 1-1,-1-1 1,0 1 0,0-1 0,1 1 0,-1-1 0,0 1 0,0 0 0,0 0 0,0-1 0,1 1 0,-1 0 0,-2 0 0,2 0 49,-1-1-46,1 1-1,-1-1 1,1 1 0,-1-1-1,0 1 1,1 0 0,-1 0 0,1 0-1,-1 0 1,1 0 0,-1 0-1,0 0 1,1 0 0,-2 1-1,-3 0 49,-1 0-14,0 0 1,0 1 0,0 0 0,0 0-1,0 0 1,1 1 0,-1 0-1,1 0 1,0 0 0,0 1 0,0 0-1,0 0 1,1 1 0,-1 0-1,-8 10 1,6-5 0,0 0-1,1 1 1,0 0 0,1 1-1,0 0 1,1-1 0,-7 21 0,11-26-42,0 0 1,0-1-1,0 1 1,0 0-1,1-1 1,0 1 0,0 0-1,1-1 1,-1 1-1,1 0 1,1-1-1,-1 1 1,1-1 0,0 1-1,0-1 1,0 0-1,6 10 1,-4-9-7,1 0 0,-1-1 1,1 1-1,0-1 0,0 0 0,1-1 1,-1 1-1,1-1 0,0 0 1,0 0-1,0-1 0,1 0 0,0 0 1,8 3-1,14 1-203,0-1 1,0-2-1,0 0 1,1-2-1,41-3 1,-59 0-133,-1 0 1,0-2 0,0 1 0,0-1 0,0-1-1,-1 0 1,11-5 0,-10 3-1869,0 0 0,-1 0 0,12-11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29 1040,'2'-3'1216,"4"-10"384,-8 0 6815,2 14-8318,-14 4 158,4-1 18,-1 0 0,1 1 0,-18 12 0,14-8 56,1 0 1,0 1-1,0 1 1,1 0-1,-10 13 0,17-18-198,0 0 0,0 1 0,1-1 0,0 1 0,0 0 0,1 0 0,0 0 0,0 1 0,1-1 0,0 1 0,0-1 0,-1 12 0,3-12-58,1 0-1,-1-1 1,1 1-1,0-1 1,1 1 0,-1-1-1,1 1 1,4 7-1,25 47 365,-25-51-355,12 20 119,-12-22-97,-1 2 1,1-1-1,6 19 0,-9-12 14,-3-13-93,0-2-20,-1 0 0,1 0 0,0 0 0,0 0 0,0 0 0,0 0 0,0 0 0,-1-1 0,1 1 0,0 0 0,-1 0 0,1 0-1,-1-1 1,1 1 0,-1 0 0,1 0 0,-1-1 0,0 1 0,1 0 0,-2 0 0,1 0 8,-3 4-19,0 0 0,0-1 1,0 1-1,0-1 0,-1 0 1,0 0-1,0-1 0,-8 6 1,-44 18-824,47-22 479,6-4-31,0 0 0,-1 0 0,1 0 0,0 0 0,-1 0 0,1-1 1,-8 0-1,10 0 38,-1 0-1957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22 1584,'-3'-3'1541,"-8"-11"-124,8 10-102,-2 4-103,-5-1-524,0 1-1,0 1 1,0 0-1,0 0 0,-19 5 1,22-4-470,-1 1 1,2 0-1,-1 0 1,0 0-1,1 1 1,-1 0-1,1 0 1,0 1-1,0-1 1,1 2-1,-1-1 1,1 0-1,0 1 1,1 0-1,0 0 1,-1 0-1,2 1 1,-1-1-1,1 1 1,-4 10-1,6-11-121,0 0-1,1-1 1,-1 1-1,1 0 1,0 0 0,1 0-1,-1 0 1,1 0-1,0-1 1,1 1 0,2 6-1,3 6 161,0-1-1,12 19 0,2 4 270,-20-37-423,0 1-1,0-1 1,0 1-1,-1-1 1,0 1-1,1-1 1,-2 7-1,1-9-86,0 0-1,0 0 1,0-1-1,0 1 1,-1 0-1,1 0 1,0 0-1,-1 0 1,1 0-1,-1-1 1,1 1-1,-1 0 1,1 0-1,-1-1 1,1 1-1,-1 0 1,0-1-1,1 1 1,-1-1-1,-1 2 1,-1 0 36,-10 9-167,0-1 0,0-1 1,-1 0-1,0-1 0,-1 0 0,0-1 1,0-1-1,0 0 0,-29 6 0,41-11-693,-2-3-1534,-12-5-19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55 575 1208,'0'0'2277,"2"-1"-1290,-2 1-829,1-1 0,0 1 0,0 0-1,-1 0 1,1 0 0,0 0 0,0 0-1,0 0 1,-1 0 0,1 0 0,0 0-1,0 0 1,-1 0 0,1 0 0,0 0-1,0 1 1,-1-1 0,1 0 0,0 1-1,0-1 1,-1 1 0,1-1 0,0 0-1,-1 1 1,1 0 0,-1-1 0,1 1-1,-1-1 1,1 1 0,-1 0 0,1-1-1,-1 1 1,1 0 0,14 30 370,-13-27-188,4 15 289,0 1 1,5 29-1,-8-35-429,0 4 9,0-1-1,-1 29 1,-2-34-1353,-1 0 0,-2 14 0</inkml:trace>
  <inkml:trace contextRef="#ctx0" brushRef="#br0" timeOffset="1">31 79 2408,'-7'-22'1613,"-17"-34"7442,27 67-10995,-2 3 1419,0-7 61,0 0 1,0-1-1,1 1 0,0 0 0,0-1 1,1 1-1,-1-1 0,5 6 0,4 10-2453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1128,'-1'5'1358,"-6"17"169,-4 15 667,1 1 0,-8 64 1,17-99-2124,1 0 0,0 0 0,0-1 0,0 1 0,1 0 0,-1 0 0,1-1 0,-1 1 0,2 4 0,1 2 55,-2-3-31,0-1 0,0 1 0,1-1 1,0 1-1,0-1 0,0 0 0,0 0 1,1 0-1,0 0 0,0-1 0,0 1 1,0-1-1,1 1 0,0-1 0,0 0 1,0-1-1,0 1 0,1-1 0,-1 1 1,1-1-1,6 2 0,-10-4-73,0-1-1,-1 1 1,1-1-1,0 1 1,0-1-1,0 0 0,0 1 1,0-1-1,0 0 1,0 0-1,0 0 1,0 0-1,0 0 1,0 0-1,0 0 1,2 0-1,0-1 57,0 2 205,2-2 49,15-3 16,-18 3-277,-1 0 1,1 1 0,0-1-1,-1 0 1,1-1 0,0 1 0,-1 0-1,0 0 1,1-1 0,-1 1-1,0 0 1,1-1 0,-1 0-1,0 1 1,0-1 0,0 0-1,-1 1 1,1-1 0,0 0-1,-1 0 1,1 0 0,-1 0 0,1 1-1,-1-4 1,1 3-1,-1 0-23,0 0 0,1 0 0,-1 0 0,0 0 0,0 0 0,0 0 0,0 0 0,0 0 0,-1 0 0,0-4 0,-1-1 41,1 2-47,0 0 0,0 0 0,0 0-1,-1 0 1,0 0 0,0 0 0,0 0 0,0 0 0,-1 1 0,0 0 0,0-1 0,0 1 0,0 0-1,-7-5 1,5 4-25,-1 1-1,1 0 0,-1 1 0,-1-1 0,1 1 1,0 0-1,-1 1 0,1 0 0,-13-3 1,5 2-543,1 2 1,0-1 0,-1 2-1,-19 1 1,16 0-2054,1 2-1,-31 7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3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1 150 912,'9'-17'964,"3"1"-184,-3 2-116,0 1-88,3 2-84,-3 0-88,0 0-24,0 3-59,-3 0-105,0 2-60,9-10-204,-9 11-84,0-1-88,0-2-725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1040,'11'-4'10032,"30"94"-7848,-1-1-615,-38-86-1416,0-2 12,-1 0-71,10 6 721,-5-13-518,18-16 366,-1 0 1,23-31-1,-35 39-67,0 0 0,2 1 0,26-23 0,-37 34-550,0 1 1,0 0-1,0 0 1,0 0 0,1 0-1,-1 1 1,0-1-1,1 1 1,-1-1 0,0 1-1,1 0 1,-1 0-1,1 0 1,-1 0 0,0 0-1,1 1 1,-1-1 0,0 1-1,1-1 1,-1 1-1,0 0 1,0 0 0,1 0-1,-1 0 1,0 0-1,0 1 1,2 1 0,4 3 10,-1 0 1,0 0-1,-1 1 1,1 0-1,-1 0 1,5 9-1,6 11-346,-1 1 1,-2 1-1,0 0 0,-2 0 1,15 60-1,-5-13-2160,-3-27-5795,-9-29 3571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35 1012,'8'-29'9330,"-13"28"-8074,-13-3-80,18 4-1132,-1-1 0,1 1 0,0 0 0,-1 0 0,1 0 0,-1 0 0,1 0 0,0 0 0,-1 0 0,1 0 0,0 0 0,-1 0 0,1 0 0,-1 0 0,1 1 0,0-1 0,-1 0 0,1 0 0,0 0 0,-1 0 0,1 1 0,0-1 0,-1 0 0,0 1 0,-19 12 577,-1 1-1,2 1 1,0 1 0,0 1-1,2 1 1,0 0 0,1 1-1,1 1 1,-14 24 0,22-33-334,1 2 1,0-1-1,0 0 1,2 1 0,-5 14-1,8-21-202,0 0 0,0 0 0,0-1-1,0 1 1,1 0 0,0 0 0,1 0 0,-1-1-1,1 1 1,0 0 0,0 0 0,1-1 0,-1 1-1,5 7 1,-4-9-162,0 0 1,1-1-1,-1 1 0,1-1 0,0 1 1,0-1-1,0 0 0,0 0 0,1 0 1,-1-1-1,1 1 0,0-1 0,6 3 1,-4-2-99,1-1 0,0 0 1,0 0-1,0-1 1,1 1-1,-1-1 1,11-1-1,-2 0-965,0-1 0,26-5 0,24-11-6006,-28 5 2453</inkml:trace>
  <inkml:trace contextRef="#ctx0" brushRef="#br0" timeOffset="1">620 123 1856,'0'0'2123,"-6"1"-1192,-18 4-40,21-5-643,0 1 0,0 0 0,0 0 0,0 1 0,1-1 0,-1 1 0,0-1 0,1 1 0,-1 0 0,1 0 0,0 0 0,-3 3 0,2-3-132,0 2 146,0 0 0,-1 0 0,1 0 0,1 0 0,-1 0 1,0 1-1,1 0 0,0-1 0,0 1 0,1 0 0,-1 0 0,1 0 0,-1 9 1,1-10 62,3 1-20,0 1-216,-1-4-49,-1 0-1,1 1 0,0-1 0,0 0 0,0 1 0,1-1 1,-1 0-1,0 0 0,1 0 0,2 2 0,0-1 25,0 0-1,1 0 0,0 0 1,-1-1-1,1 1 0,0-1 0,0 0 1,0-1-1,0 1 0,1-1 1,-1 0-1,0-1 0,11 1 1,-2-1 133,1 0 1,-1-1 0,17-3 0,-27 3-36,-1 1 1,1-1 0,0 0 0,-1 0-1,1 0 1,0-1 0,-1 1-1,1-1 1,-1 0 0,0 0 0,0 0-1,0-1 1,0 1 0,0-1-1,0 1 1,0-1 0,-1 0 0,1 0-1,-1 0 1,0-1 0,0 1-1,0 0 1,1-6 0,-2 6-74,-1 1 1,0-1-1,0 1 1,0-1-1,-1 1 1,1-1-1,-1 1 1,1-1-1,-1 1 1,0-1-1,0 1 1,0 0 0,0-1-1,0 1 1,-2-3-1,-2-1 77,1-1-1,-1 1 1,-8-8-1,-15-11-256,-52-35 0,75 56-216,-5-4-726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0 619 904,'3'0'1224,"-2"-1"-887,-1 1 0,1 0 0,0 0 0,0 0 0,-1 0 0,1 0 0,0 0 0,-1 0 0,1 0 0,0 0 0,0 0 0,-1 0 0,1 0 0,0 1 0,-1-1 0,1 0 0,0 0 0,-1 1 1,1-1-1,0 1 0,0 0 0,4 4-547,-4-2 908,-1 1-76,-1 11-265,0 0 1,1 0-1,1 0 1,0 0-1,1 0 0,1 0 1,0-1-1,11 28 1,-12-36-275,0 0 0,1-1 0,0 1 0,0-1 0,1 0 0,0 1 0,-1-2 1,2 1-1,-1 0 0,0-1 0,1 0 0,0 0 0,0 0 0,0-1 0,1 0 0,-1 0 1,1 0-1,-1 0 0,1-1 0,0 0 0,0 0 0,0-1 0,0 0 0,12 1 0,-13-1 61,0-1 0,0 0-1,1-1 1,-1 1 0,0-1 0,0 0-1,0 0 1,0-1 0,0 0-1,0 1 1,0-2 0,0 1-1,-1 0 1,1-1 0,-1 0-1,0 0 1,0 0 0,0-1-1,0 1 1,0-1 0,-1 0-1,0 0 1,0 0 0,0-1-1,0 1 1,-1-1 0,1 0-1,-1 1 1,0-1 0,-1 0 0,1 0-1,-1 0 1,0 0 0,0-1-1,-1 1 1,1 0 0,-1 0-1,0 0 1,-1-1 0,1 1-1,-1 0 1,0 0 0,0 0-1,-1 0 1,1 0 0,-1 0-1,-3-5 1,1 3-119,0 1 1,-1-1-1,0 1 0,0 0 1,0 1-1,0-1 0,-1 1 0,0 0 1,0 1-1,-1 0 0,1 0 1,-12-6-1,4 4-1525,-25-8 1,-13 1-8626</inkml:trace>
  <inkml:trace contextRef="#ctx0" brushRef="#br0" timeOffset="1">427 40 1804,'-4'-39'9212,"5"47"-8403,2 10-459,16 136 1805,7 152-112,-9-138-2405,6-57-2748,-22-105 2585,-1 0-415,4 2-3029,4 8 562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80 1492,'19'-68'10462,"-23"66"-9834,-11-6-51,15 7-563,-1 1 0,1 0 1,0 0-1,0 0 1,0 0-1,-1 0 0,1 0 1,0 0-1,0-1 1,-1 1-1,1 0 1,0 0-1,0 0 0,-1 0 1,1 0-1,0 0 1,-1 0-1,1 0 0,0 0 1,0 0-1,-1 1 1,1-1-1,0 0 1,0 0-1,0 0 0,-1 0 1,1 0-1,0 0 1,0 0-1,-1 1 0,1-1 1,0 0-1,0 0 1,0 0-1,0 0 1,-1 1-1,-59 40 1704,-105 53 0,149-86-1279,12-4 195,8-4 1572,2-1-2187,6-1 35,0 0 0,-1 1 0,1 0 0,0 1 0,23 2 1,-15 3-127,-1 0 0,1 2 0,-1 1 0,0 0 0,-1 1 1,0 1-1,-1 1 0,0 0 0,0 1 0,-1 1 0,19 21 0,-9-6-3218,-13-10-4897</inkml:trace>
  <inkml:trace contextRef="#ctx0" brushRef="#br0" timeOffset="1">507 155 1004,'7'-26'1096,"-4"17"-272,-1-1 0,3-15 0,-5 23-652,1 0 0,-1 0 0,1 0 0,0 0 0,-1 0 0,1 0 0,0 0 0,2-2 0,2-8 1855,-4 3 2256,3 17-3842,-1 0-328,1-1-7,-1 0 1,-1 0-1,1 1 1,-1-1-1,2 13 1,27 166 1152,-14-110-3671,-16-72 494,5 18-4690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63 125 1644,'-10'-26'1448,"1"11"-124,1-2-71,2 4 947,-6-10-320,5 7-140,-4 1-1568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3 201 932,'-3'13'7723,"13"-5"-7050,-4-6-59,2-4-400,-1 0 0,1-1 0,-1 1 0,1-1 0,-1-1 0,0 0-1,0 0 1,0 0 0,-1-1 0,1 0 0,-1 0 0,0 0 0,-1-1 0,0 0-1,1 0 1,-2-1 0,1 1 0,-1-1 0,0 0 0,0 0 0,-1-1 0,0 1 0,0-1-1,-1 1 1,0-1 0,0 0 0,-1 0 0,1-14 0,-2 20-155,0 0 1,0 0-1,-1 0 1,1 0-1,-1 0 1,1-1-1,-1 1 0,0 0 1,1 0-1,-1 0 1,-2-2-1,0-3 220,2 6-227,0 0 0,0 0 1,-1 0-1,1 0 0,0 0 0,0 0 1,-1 0-1,1 0 0,-1 0 0,1 0 1,-1 1-1,1-1 0,-1 1 0,1-1 1,-4 1-1,-2 0 216,2 2-207,-1-1 0,0 1-1,1 0 1,-1 1 0,1-1 0,0 1 0,0 0 0,0 1-1,0-1 1,1 1 0,-1 0 0,1 0 0,0 0-1,0 0 1,0 1 0,1 0 0,-4 5 0,3-2-13,0 0 0,1 0-1,0 1 1,0-1 0,1 1 0,0-1 0,0 1 0,1 0 0,0-1 0,1 1 0,0 0-1,1 0 1,-1 0 0,1-1 0,1 1 0,0 0 0,0-1 0,1 1 0,0-1 0,0 0-1,1 0 1,0 0 0,0 0 0,1-1 0,0 0 0,1 0 0,-1 0 0,13 11 0,-3-5 8,0 0 0,1-1 1,0-1-1,0-1 0,1 0 0,1-1 1,-1-1-1,2 0 0,-1-2 1,1 0-1,0-1 0,0-1 1,0 0-1,36 0 0,-29-3-242,0-2 0,28-3 0,-45 2-381,-1 1 0,0-1 1,0 0-1,0-1 0,-1 0 0,1 0 0,-1-1 0,1 0 0,-1 0 0,11-9 0,-6 0-4167,-5-1 41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179 133 1252,'0'0'3298,"-4"9"-2392,-38 84 1303,5 3 0,-45 177-1,69-192 1481,19-112-3577,36-192 1338,-15 1-117,-12 93-33,-6 59 38,-9 69-1317,0 1 0,0-1-1,0 1 1,0 0 0,0-1 0,0 1 0,0-1-1,0 1 1,0 0 0,1-1 0,-1 1 0,0 0-1,0-1 1,0 1 0,0 0 0,1-1 0,-1 1-1,0 0 1,0-1 0,1 1 0,-1 0 0,0-1-1,1 1 1,5 4 389,4 13-142,-10-17-293,10 25 138,0 1 0,-2 0 0,9 51 0,-1-5 4,4 12-490,-11-39-282,23 65 1,-24-88-156,6 31-1,-7-24-2120,2 3-4426,-4-15 2971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19 856 1756,'-1'0'149,"0"-1"1,0 1-1,0-1 0,0 1 1,0-1-1,0 0 0,0 1 1,0-1-1,0 0 0,0 0 0,0 0 1,1 1-1,-1-1 0,0 0 1,1 0-1,-1 0 0,1 0 1,-1 0-1,1-1 0,-1 1 1,1 0-1,0 0 0,0 0 0,-1 0 1,1-2-1,0 3-110,0-2 536,2-2-68,2-2-322,0 0 1,1 0 0,0 0 0,0 1 0,1-1 0,0 1-1,11-7 1,53-32 334,-41 28-350,59-37-83,130-103 0,-203 143 225,26-29-1,-39 40-153,-2 2-144,0 0 0,0-1 0,0 1 0,0 0 0,0 0 0,0 0 0,0-1 0,1 1 0,-1 0 0,0 0 0,0 0 0,0 0 0,0-1 0,0 1 0,1 0 0,-1 0 0,0 0 0,0 0 0,0 0 0,0 0-1,1 0 1,-1-1 0,0 1 0,0 0 0,0 0 0,1 0 0,-1 0 0,0 0 0,0 0 0,0 0 0,1 0 0,-1 0 0,0 0 0,0 0 0,0 0 0,1 0 0,-1 0 0,0 0 0,0 0 0,0 0 0,1 1 0,-1-1 0,0 0 0,0 0 0,0 0 0,1 0 0,-1 0-1,0 0 1,0 0 0,0 1 0,0-1 0,0 0 0,1 0 0,-1 0 0,0 0 0,0 1 0,0-1 0,0 0 0,0 0 0,0 0 0,0 1 0,0-1 0,0 0 0,0 0 0,0 0 0,0 1 0,0-1 0,0 0 0,0 1 0,1 35 255,-6 43 1,0 40 93,14-37-186,-4-57 5,0 40 0,-4-63-135,1 7-11,-1-7 268,2-8-169,5-14-8,-1-1 1,-2 0 0,1 1-1,2-31 1,6-114 467,-10 94-154,17-87-1,-13 124-217,18-47 0,-24 75-192,0 1 1,1 0 0,0-1 0,0 1-1,0 0 1,1 0 0,-1 1 0,1-1-1,0 1 1,1 0 0,-1 0-1,1 0 1,0 1 0,-1-1 0,2 1-1,7-4 1,-12 7-27,0 0 0,0-1-1,0 1 1,0 0 0,0 0 0,0 0-1,1 0 1,-1 0 0,0 0 0,0 0-1,0 0 1,0 0 0,0 0 0,2 1 0,1 0 6,3 2 30,-4-1-32,-1 0-1,1 1 0,-1-1 1,1 1-1,-1 0 1,0 0-1,0 0 1,0 0-1,-1 0 0,1 0 1,-1 0-1,0 0 1,1 1-1,-1-1 0,-1 1 1,1-1-1,0 1 1,-1 4-1,0 6-40,0 0 0,-2 0 0,1 0-1,-2 0 1,0 0 0,0-1 0,-2 1 0,1-1 0,-13 22 0,-1-1-249,-2-2 1,-31 41-1,39-56 146,-1-1-1,-1-1 1,0 0-1,-1 0 1,-29 20-1,34-31 86,10-4 63,0 0 1,0 0-1,0 0 0,0 0 0,0 0 1,0 0-1,0 0 0,0 0 1,0 0-1,0 0 0,0 0 1,1-1-1,-1 1 0,0 0 1,0 0-1,0 0 0,0 0 1,0 0-1,0 0 0,0 0 0,0 0 1,0 0-1,0 0 0,0 0 1,0 0-1,0 0 0,0 0 1,0-1-1,0 1 0,0 0 1,0 0-1,0 0 0,-1 0 1,1 0-1,0 0 0,0 0 0,0 0 1,0 0-1,0 0 0,0 0 1,0 0-1,0 0 0,0 0 1,0 0-1,0 0 0,0 0 1,0 0-1,0 0 0,0-1 1,0 1-1,0 0 0,0 0 0,-1 0 1,1 0-1,0 0 0,0 0 1,25-19 39,-25 19-51,1-1 0,-1 1 0,0 0 0,1-1 0,-1 1 0,1 0 0,-1 0 0,0-1 0,1 1 0,-1 0 0,1 0 0,-1-1 0,1 1 0,-1 0 0,1 0 0,-1 0 0,1 0 0,-1 0 0,1 0 0,-1 0-1,1 0 1,-1 0 0,1 0 0,0 0 0,76 14-264,93 28 0,-119-28-57,-10-4-187,0-3 0,56 5 0,-90-12 427,-1 1 0,1-1 1,0 0-1,-1 0 0,1-1 1,-1 0-1,1 0 0,-1-1 0,0 0 1,1 0-1,-1 0 0,0-1 0,0 1 1,6-5-1,-10 4 85,1 1 1,-1-1-1,0 1 1,0-1-1,0 0 0,0 0 1,0 1-1,0-1 1,-1-1-1,0 1 0,2-5 1,7-39 905,-8 21-245,-2 23 867,-2 11-1437,-5 24 75,1 1 0,-2 62-1,12-48-206,-5-145 182,2-122 460,2 171-297,1 0 1,18-72 0,-14 92-54,21-53 1,-22 67-130,1 0 0,0 0-1,1 0 1,19-23 0,-4 18 90,-24 19-208,1 0 1,0 1-1,0-1 1,0 0-1,-1 1 0,1-1 1,0 1-1,0 0 1,0-1-1,0 1 1,0 0-1,0-1 0,0 1 1,0 0-1,0 0 1,0 0-1,0 0 0,0 0 1,0 0-1,0 0 1,0 0-1,0 0 0,0 0 1,0 1-1,-1-1 1,1 0-1,0 1 0,0-1 1,0 1-1,0-1 1,1 1-1,9 12 33,-11-13-42,0 0 0,0 0-1,1 1 1,-1-1 0,0 0 0,0 0 0,1 1 0,-1-1 0,0 0 0,0 1 0,0-1 0,0 0 0,0 1 0,0-1-1,1 0 1,-1 1 0,0-1 0,0 1 0,0-1 0,0 0 0,0 1 0,0-1 0,-1 1 0,0 15-73,-1 1 0,-1-1 1,0 0-1,-1 0 0,-1 0 1,0 0-1,-2-1 0,0 0 1,0 0-1,-13 18 0,-9 10-461,-1-1 1,-39 40-1,59-70 339,-1-1 0,1 0 0,-2-1 1,0 0-1,0 0 0,-14 8 0,25-18 249,9 3 3,3 0-45,-1 0 0,1 1 0,-1 1 0,0 0 0,0 0 0,8 7-1,33 25-624,2-3-1,1-3 0,1-1 1,105 38-1,-107-47-4483,-32-13 1908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93 1096,'0'0'4497,"-3"9"-3627,-9 28 448,-13 66 0,-11 183 1976,32-249-2356,4-33 613,2-16-1290,41-287 1636,-29 193-1067,2-13 949,-8 89-816,-8 28-474,5 7-362,4 5-67,0 1 0,-2-1 0,1 1 0,-1 1 0,-1-1 1,8 19-1,23 90-271,-8-20-750,-22-79 168,-1 1 0,5 29 0,-3 8-8026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40 753 832,'-15'-18'1605,"-8"-12"2004,21 28-2912,3-2-56,2-2-388,-1 0 0,1 0 0,0 0 0,0 0 0,0 0 0,1 1 0,7-9 0,8-4 74,2 1 0,0 0 0,38-22 0,-31 20-105,110-63 115,34-23-2171,-162 97 1744,0-1 0,0 0-1,0 0 1,-1-1 0,-1 0 0,0-1 0,0 1-1,-1-2 1,0 1 0,-1-1 0,0 0 0,-1 0 0,-1-1-1,1 1 1,-2-1 0,0 0 0,-1 0 0,0-1 0,0-14-1,-3 19 491,0-1-1,0 1 0,-1 0 1,0 0-1,0 0 1,-1 0-1,-6-12 0,8 19-239,-1 0 0,1 1 0,-1-1 0,1 0 0,-1 1 0,0-1 0,1 1 0,-1-1 0,0 1 0,0 0 0,-3-1 0,3 1 662,-2 5-440,0 0-303,1-1-27,0 0 0,0-1 0,1 1 0,-1 1 0,1-1 0,0 0 0,0 1 0,0-1 0,0 1 0,-2 6 0,-5 25 195,1 0 0,2 1 0,1 0-1,2 0 1,2 68 0,8-25-560,26 127-1,-19-125-1350,-11-30-4846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4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0 1764,'0'0'-5,"-7"3"76,1-1 50,1 0-1,-1 1 0,1 0 1,-1 0-1,1 0 0,0 1 1,0-1-1,0 1 0,1 1 1,-1-1-1,-7 10 0,-5 12 1380,-28 52-1,39-66-1178,1-3-37,0 0-1,0 0 0,2 1 0,-1-1 0,1 1 0,0 0 0,1 0 0,0 0 1,1 0-1,0 15 0,1-13 89,2-1 0,-1 1 0,1-1 0,1 0 0,0 0 0,8 19 0,-9-26-299,0 0-1,0 0 0,1-1 1,0 1-1,0-1 0,0 1 1,0-1-1,0 0 0,1 0 1,-1 0-1,1-1 0,0 1 1,0-1-1,0 0 0,0 0 1,0 0-1,1-1 1,-1 1-1,0-1 0,5 1 1,5 0-63,-1 0 0,1 0 0,-1-1 0,1-1 0,-1 0 0,1-1 0,-1-1 0,20-4 0,-23 3-1084,0 0 1,-1-1-1,1 0 0,-1-1 1,1 0-1,15-11 1,-16 10-1803</inkml:trace>
  <inkml:trace contextRef="#ctx0" brushRef="#br0" timeOffset="1">122 378 1620,'-18'3'4593,"18"-3"-4539,0 0-1,0 0 1,0 0-1,0 1 1,0-1-1,0 0 1,-1 0-1,1 0 1,0 0-1,0 0 1,0 0 0,0 0-1,0 0 1,-1 0-1,1 0 1,0 0-1,0 0 1,0 0-1,0 0 1,-1 0-1,1 0 1,0 0-1,0 0 1,0 0-1,0 0 1,0 0-1,-1 0 1,1 0-1,0 0 1,0 0-1,0 0 1,0 0-1,0 0 1,-1 0 0,1 0-1,0-1 1,0 1-1,0 0 1,0 0-1,0 0 1,0 0-1,0 0 1,-1 0-1,1-1 1,0 1-1,0 0 1,0 0-1,0 0 1,0 0-1,0 0 1,0-1-1,0 1 1,0 0-1,0 0 1,0 0-1,0 0 1,0-1 0,0 1-1,0 0 1,0 0-1,0 0 1,0 0-1,0 0 1,0-1-1,0 1 1,0 0-1,0 0 1,0 0-1,1 0 1,12-15 798,27-16-870,8-4-830,-19 6-4276,-21 20 3038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36 833 944,'-3'-3'284,"0"0"-1,0 0 1,0 0-1,0 0 1,1 0-1,-1-1 1,1 1-1,0-1 1,0 0-1,0 1 1,1-1-1,-1 0 1,1 0-1,0 0 1,0 0-1,0-8 1,1 9-170,0 0 1,0 0 0,0 0-1,1 0 1,-1 1 0,1-1-1,0 0 1,0 1-1,0-1 1,0 0 0,3-3-1,18-25 467,-17 25-444,10-12 81,0 2 1,2-1-1,19-14 0,59-40 135,-66 51-310,30-22-66,122-94-536,-159 116 522,0 0 0,-2-2 0,0 0-1,-2-1 1,26-40 0,-39 53 170,1 0 0,-2-1-1,1 1 1,-1-1 0,-1 0 0,0 0 0,-1 0 0,0-1 0,1-11 0,-3 21-62,0-1 1,-1 1-1,1 0 1,0 0-1,-1 0 1,1 0 0,-1-1-1,1 1 1,-1 0-1,0 0 1,0 0 0,0 0-1,0 0 1,-1 1-1,-1-4 1,-9-4 574,9 8-522,2 0-92,0 1 0,0-1 0,0 1 0,0 0 0,1-1 0,-1 1 0,0 0 0,0 0 0,0 0 0,0-1 0,0 1 0,0 0-1,0 0 1,0 0 0,0 0 0,1 1 0,-1-1 0,0 0 0,-1 1 0,0-1 68,-8 3 244,0 3-218,1 0-1,0 0 1,0 0-1,1 1 1,0 1-1,-14 14 1,11-6-18,0 0 0,1 0 0,1 1 1,0 0-1,1 1 0,1 0 0,0 0 0,-3 21 1,4-11-23,2-1 0,2 1 0,0-1 0,2 1 0,3 29 0,31 254-2197,-32-301 1619,-1 6-325,-2-2-3789,-3 6 1435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33 645 1356,'-4'-3'257,"1"1"-18,0-1 0,0 0 0,0 0 0,0 0-1,1 0 1,-1 0 0,-2-4 0,5 5-142,-1 0 0,0 0 0,1 0 0,-1 0 0,1 0 0,-1-1 0,1 1 0,0 0 0,0 0 0,0 0 0,0 0 0,1 0 0,-1 0 0,0 0-1,1 0 1,0 0 0,-1 0 0,1 0 0,2-3 0,3-8 71,2 1-1,0 0 1,0 1-1,1 0 1,12-13-1,58-49 342,-55 52-423,38-33 1153,119-79 1,-178 132-1115,0 0 0,-1 0 0,1 0 0,0 0 0,0 0 0,6 0 0,-9 1-129,3 0 298,1 1-6,1 2-203,-1-1 0,0 0 1,1 1-1,-1 0 0,-1 0 0,1 0 0,0 0 1,-1 1-1,1-1 0,-1 1 0,0 0 0,3 6 0,11 23 178,-2 1 0,-1 1 0,17 66 0,-17-52-1540,-13-45 830,1 2 319,12 11-7666</inkml:trace>
  <inkml:trace contextRef="#ctx0" brushRef="#br0" timeOffset="1">579 88 2024,'-11'-16'1124,"1"1"-56,2 2-140,-1 3-107,1 1 539,-5-6-504,4 6-752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20 960,'3'65'5262,"0"-13"-2861,17 89 0,-7-73-979,-13-65-849,1-1-256,5 9-21,-5-9 1133,3-9-1097,64-136 2537,-58 127-2369,-9 14-281,4-2 64,-5 4-268,0 0 0,1-1 0,-1 1 1,0 0-1,0-1 0,0 1 0,1 0 1,-1 0-1,0-1 0,1 1 1,-1 0-1,0 0 0,0 0 0,1-1 1,-1 1-1,0 0 0,1 0 0,-1 0 1,0 0-1,1 0 0,-1 0 1,0 0-1,1 0 0,-1 0 0,0 0 1,1 0-1,-1 0 0,0 0 1,1 0-1,-1 0 0,1 0 0,-1 0 1,0 0-1,1 0 0,-1 0 0,0 0 1,0 1-1,1-1 0,-1 0 1,0 0-1,1 1 0,19 11 78,-17-10-84,-1 0-1,1 0 0,-1 0 1,0 0-1,0 1 0,0-1 0,0 1 1,0 0-1,2 4 0,13 29-359,-11-22 93,30 70-3717,-27-69 2127,-6-13 1404,-1 1-1621,15 1-4939</inkml:trace>
  <inkml:trace contextRef="#ctx0" brushRef="#br0" timeOffset="1">511 7 1780,'0'0'977,"2"-2"-100,0-2-851,1 4 842,-2 5 3555,1 24-4343,10 173 2999,6-69-9182,-17-128 3428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31 152 1044,'-5'-18'1272,"-1"3"-188,-2 2 676,3-7-431,-2 3-321</inkml:trace>
  <inkml:trace contextRef="#ctx0" brushRef="#br0" timeOffset="1">498 5 1768,'0'0'1164,"2"-1"-109,3-2-889,-5 3-71,0 0-1,1 0 1,-1 0 0,0 0-1,0 0 1,0 0-1,1 0 1,-1 0-1,0 0 1,0 0-1,1 0 1,-1 0-1,0 0 1,0 0-1,0 0 1,1 0-1,-1 0 1,0 0-1,0 0 1,0 0-1,1 1 1,-1-1-1,0 0 1,0 0-1,0 0 1,1 0-1,-1 0 1,0 1-1,0-1 1,0 0-1,0 0 1,0 0 0,0 0-1,1 1 1,-1-1-1,0 0 1,0 0-1,0 1 1,0-1-1,0 0 1,0 0-1,0 0 1,0 1-1,0-1 1,0 0-1,0 0 1,0 1-1,0-1 1,4 146 2658,-2 2-1223,4 62-173,-3-188-1399,16 137 464,2-56-3899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1448,'3'-7'428,"0"1"0,1-1 0,0 1 0,0-1 0,0 1 1,0 0-1,1 1 0,0-1 0,1 1 0,5-5 0,1 2 35,0 1 1,0 0-1,1 0 0,13-4 0,17-2 398,-41 12-704,3 1 4,-2 1-107,0-1 1,1 0-1,-1 1 0,0 0 0,0 0 0,1 0 0,-1 0 1,0 0-1,0 1 0,0-1 0,0 1 0,-1 0 1,1 0-1,3 2 0,17 25 259,-11-13-16,1 0-1,16 14 0,-25-27-172,-1 0 0,1-1-1,0 0 1,0 1 0,8 2 0,-9-4 117,1-1-2,1-1-127,1 0 0,-1 0 0,0 0-1,0-1 1,0 0 0,0 1 0,0-2 0,0 1 0,0-1 0,6-4 0,3-6 239,1 0 1,-2-2-1,0 1 1,0-2 0,16-26-1,-28 39-225,1 1-1,0-1 0,0 1 1,0-1-1,1 1 1,-1 0-1,4-3 0,-4 4-166,0-1 320,1 9-206,10 40 60,12 84 0,-6-27-129,1-11-130,24 124-765,-38-175 453,-2 1 0,-1 0 1,-4 45-1,0-83 366,1 0 0,-1 0-1,1-1 1,-1 1 0,-1-1 0,1 1 0,-1 0-1,0-1 1,0 0 0,0 0 0,0 1 0,-1-1-1,0 0 1,1-1 0,-2 1 0,-4 5 0,7-9 66,0 1 0,1-1 1,-1 1-1,0 0 1,0-1-1,0 0 0,0 1 1,0-1-1,0 1 0,0-1 1,0 0-1,0 0 1,0 0-1,0 0 0,-1 1 1,0-2-1,0 2 6,0-1 9,1 0 1,0 1 0,0-1 0,0 0 0,-1 0-1,1 0 1,0 0 0,0 0 0,0 0 0,-1 0-1,1 0 1,0 0 0,0-1 0,0 1 0,-2-1 0,-1 0 38,-6-4 177,-3-3-26,1-1-1,0-1 1,0 0 0,-15-18-1,20 18-73,0 0-1,0 0 1,1 0 0,0-1 0,1 0-1,1 0 1,-1 0 0,2-1-1,-1 0 1,2 1 0,0-1 0,0 0-1,1 0 1,0 0 0,1-1-1,0 1 1,1 0 0,1 0 0,4-17-1,-2 14-38,1-1 0,1 1-1,0 1 1,1-1 0,1 1 0,0 0-1,1 1 1,1 0 0,11-13 0,4 0-196,2 1 1,55-41 0,-49 41-271,-4 3-926,44-26 1,-24 18-5120,-29 20 2375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2:16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1 568 924,'20'-1'5755,"43"-2"-4196,-4 1-1036,454-35 1335,-251 1-1453,-170 22-313,271-53 254,-95 26-190,-233 37-149,266-25 122,-207 24-258,-92 5 106,6 7-209,-9-4 196,-1-1 0,1 0 1,-1 0-1,1 0 1,-1 0-1,0 0 0,0 0 1,0 0-1,0-1 1,0 1-1,-1-1 0,1 1 1,0-1-1,-1 0 0,1 0 1,-4 1-1,-51 17-270,43-15 252,-108 26-236,-164 21 0,40-10 175,-96 11 84,159-27 149,-57 3 212,201-23-302,-27 4 77,-109 27 1,173-36-13,9 0-59,362-50 265,-149 17-238,129-31 6,-117 17-31,-141 28-21,139-47 0,-218 62-15,6-2 4,0 0 0,-1-1 0,1 0 0,-1-2 0,-1 0-1,25-17 1,-41 26-4,0-1 1,1 1-1,-1 0 0,0 0 0,0-1 0,1 1 0,-1 0 0,0-1 1,0 1-1,0 0 0,0-1 0,0 1 0,1 0 0,-1-1 0,0 1 1,0 0-1,0-1 0,0 1 0,0 0 0,0-1 0,0 1 0,0 0 0,0-1 1,0 1-1,0 0 0,0-1 0,0 1 0,-1 0 0,1-1 0,0 1 1,0 0-1,0-1 0,0 1 0,-1 0 0,1 0 0,0-1 0,0 1 0,-1 0 1,1 0-1,0-1 0,0 1 0,-1 0 0,1 0 0,0 0 0,0-1 1,-1 1-1,1 0 0,0 0 0,-1 0 0,1 0 0,0 0 0,-1 0 1,1 0-1,0 0 0,-1 0 0,-3-2-1,1 2 0,0-1 0,-1 0-1,1 1 1,0-1 0,-1 1 0,-4 0 0,-109 11-2,0 6 0,2 4 1,-134 43-1,-98 34-23,140-37 62,182-48-40,24-13 9,10-1-6,167-45-3,-37 8 3,68-19 17,-88 26-3,61-11-1,-153 38 25,-26 3-14,-5 1 0,-38 7 4,-440 131 17,192-53 80,68-20 109,65-21 791,271-79-225,337-91-468,-293 91-276,130-24 47,-41 6-47,-247 53-55,13-4 14,0 0-1,0 2 1,17-3-1,-28 5 4,-13 0-54,-109 7 18,-145 26 0,54-4-7,-267 35 6,407-53-60,69-11 56,12-1-34,413-57 22,-187 30-53,-153 18-234,-81 9 199,-9 5-782,-42 13 769,0-2-1,-1-3 1,-76 11-1,30-7 47,-20 9 0,27-5 10,-114 9-1,140-16 73,60-13 13,-3 0-18,6 0 23,0 0-1,0 0 1,0 0-1,0 0 1,0 0 0,0 0-1,0 0 1,0 0-1,0 0 1,0 0 0,0 0-1,0 0 1,0 0 0,0 0-1,0-1 1,0 1-1,0 0 1,0 0 0,0 0-1,0 0 1,0 0-1,0 0 1,0 0 0,0 0-1,0 0 1,0 0 0,0 0-1,0 0 1,-1 0-1,1 0 1,0 0 0,0 0-1,0 0 1,0 0-1,0 0 1,28-8 138,1 1-1,52-5 0,18-3 45,192-40 209,-148 29-293,-56 12-53,57-12 15,-3-6-7,9 0 3,199-71 0,-270 76 291,105-20 0,-155 41-294,176-36 204,-116 23-52,-87 19-191,-1-1 123,6 2-385,-11-1 1817,-100 10-509,102-10-961,-16 0 119,-49 1 314,-117-6 170,129-1-362,0-2 0,-100-28 0,128 27-223,1-1 0,0-2 0,-47-29 1,63 34-82,14 10-26,43 21-18,-35-20 5,34 11 8,0-3-1,1-1 1,61 5 0,63-5-8,-138-9 7,-28-3-11,-4 1-2,1 0 0,-1-1-1,1 1 1,0 0 0,-1 0 0,1 0 0,-1 0 0,1 0 0,-1 0-1,1 1 1,-1-1 0,1 0 0,-1 1 0,1-1 0,-1 1 0,1 0-1,-1-1 1,3 3 0,-3-3 4,0 1 0,0-1-1,0 0 1,0 1 0,0-1 0,0 0-1,0 1 1,0-1 0,0 0-1,0 0 1,0 0 0,0 0 0,0 0-1,0 0 1,0 0 0,0 0-1,1-1 1,32 2 57,-32-1-61,-1 0-2,-1 0 2,1 0 0,-1 0 0,1 0 0,-1 0 0,1 0 0,-1 0 0,0 0 0,1 0 0,-1 0 0,1 0 0,-1 0 0,1 0 0,-1 0 0,1 1 0,-1-1 0,1 0 0,-1 0 0,0 0 0,1 1 0,-1-1 0,0 0 0,1 1 0,-1-1 0,0 0 0,1 1 0,-1-1 0,0 0 0,1 1 0,-1-1 0,0 1 0,0-1 0,0 0 0,1 2 0,-8 14 1,-22 15 0,-60 54 2,35-32-20,-13 9-389,-80 77-1295,59-38-4007,76-82 1737,0 0 36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2:21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1846 115 1816,'-13'-10'527,"-1"0"0,0 1-1,0 0 1,-1 1 0,0 1-1,-1 0 1,0 1 0,0 1-1,0 1 1,0 0 0,-1 1 0,0 0-1,-27 1 1,-12 1 213,0 3 0,-92 16 0,92-9-391,1 2-1,0 3 1,1 2 0,0 2 0,2 3 0,0 2 0,-54 34 0,56-26-121,2 3 1,-77 70-1,95-75-139,1 2 0,2 1 0,1 1 0,-38 66 0,21-20 8,-35 87 0,62-126-58,2 1-1,2 1 0,1 0 1,-6 63-1,10-37-11,3 0 0,3 0 0,3 0 0,3 0 0,3 0 0,26 107 0,-14-110-22,2-2 0,3-1 0,2 0 0,37 57 0,-44-85-15,3 0 1,0-2-1,2-1 1,2-1-1,0-1 1,2-1-1,2-2 1,34 25-1,-40-36-3,1-1 0,0-1 0,1-1 0,1-1 0,0-1 0,0-2 0,0-1 0,1-1 0,1-1-1,-1-2 1,53 0 0,2-8-48,-1-3-1,150-34 0,-196 33 40,-1-2-1,64-27 1,62-44-10,-137 68 26,33-19-23,-1-3 0,-2-3 0,-2-1 0,84-85 0,-76 61-7,-4-2 1,-3-3-1,56-92 1,-84 120 24,-3-2 1,-1 0-1,-2-1 1,-2-1-1,23-87 1,-34 94 8,-1 0 1,-2 0-1,-1-1 0,-3 1 0,0-1 1,-3 0-1,-1 1 0,-2 0 0,-2 0 0,-16-49 1,4 34-9,-3 0 0,-1 2 1,-3 0-1,-3 2 1,-1 1-1,-72-83 0,74 99 3,-2 3-1,-52-40 0,61 51 7,-15-10-4,-3 1 0,0 2 0,-1 1 1,-1 3-1,-2 1 0,0 2 0,0 2 0,-79-17 0,74 24-10,-1 2 1,-82-1-1,81 9 4,-1 2 0,1 2-1,0 2 1,1 3 0,-58 18-1,14 3-3,-161 76 0,209-83 9,1 3 0,0 2 0,2 2 0,2 1 0,-59 60 0,39-27 0,3 2 0,-74 112 0,96-121-3,2 2 0,4 1-1,1 1 1,4 1 0,2 2 0,4 0-1,2 1 1,3 1 0,2 1-1,4-1 1,3 1 0,3 1-1,3-1 1,2 0 0,4 0 0,3 0-1,2-1 1,4-1 0,46 124-1,-46-153-48,2 0-1,1-2 1,2 0-1,1-1 0,2-1 1,2-1-1,0-1 1,2-2-1,1-1 0,2-1 1,0-1-1,2-2 1,1-1-1,0-2 0,40 18 1,-16-15-49,117 32 1,-117-45 77,-1-3 0,1-2 0,0-3 1,0-3-1,0-2 0,83-13 0,-47-3 25,0-3-1,-1-5 0,94-40 0,-139 47 30,-2-3 1,0-2 0,-2-2-1,49-36 1,-39 19 9,-2-2-1,84-94 1,22-56 13,-129 153-28,-2-1-1,-2-1 1,32-77 0,-28 44 23,27-116 0,-48 160-5,-2-1-1,-1 0 1,-2 0-1,-1-1 0,-2 1 1,-8-63-1,1 64 17,-1 0 0,-2 0 1,-1 0-1,-2 1 0,-1 1 0,-2 0 0,0 1 0,-32-42 0,16 32 3,0 1 0,-3 2 0,-1 2 0,-2 1 1,-48-34-1,33 33-2,-2 2-1,-109-48 1,70 45-94,-1 4-1,-151-31 1,230 60 20,-112-21-801,0 6 0,-192-3 0,98 28-4327,144-3 1926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15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56 1432,'-24'-33'4555,"13"16"-2263,10 15-1958,1 2-306,0 0 0,0 0 0,0-1 0,0 1 0,-1 0 0,1 0 0,0 0 0,0 0 0,0-1 0,0 1 0,0 0 0,0 0 0,0 0 0,0 0 0,-1 0 0,1-1 0,0 1 0,0 0 0,0 0-1,0 0 1,0 0 0,-1 0 0,1 0 0,0 0 0,0 0 0,0 0 0,0 0 0,-1-1 0,1 1 0,0 0 0,0 0 0,0 0 0,-1 0 0,1 0 0,0 0 0,0 0 0,0 0 0,-1 1 0,1-1 0,0 0-1,0 0 1,0 0 0,0 0 0,-1 0 0,1 0 0,0 0 0,0 0 0,0 0 0,0 0 0,0 1 0,-1-1 0,-5 17 112,2 1-1,-1-1 1,2 1 0,0 0 0,2 0-1,0 0 1,1 27 0,0-5 12,1 195 868,39 285 0,87 230 518,-100-618-1300,32 133 196,-55-238-434,-4-23-66,1 0 0,-1 1 1,1-1-1,0 0 1,0 0-1,2 6 0,-2-9-304,-5-7-4369,-14-22 1595,7 2 34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16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1208,'0'0'1161,"-3"0"-113,-9 0-117,9 0-107,-8 0 653,11 0-1412,0 0 0,0 0 0,-1 0 0,1 0 0,0 0 0,0 0 0,0 0 1,0 0-1,-1 0 0,1 0 0,0 0 0,0 0 0,0 0 0,-1 0 0,1 0 0,0 0 0,0 0 0,0 0 0,-1 0 0,1 0 0,0 0 0,0 0 0,0 0 0,0 0 0,-1 0 0,1 0 1,0 0-1,0 0 0,0 1 0,0-1 0,-1 0 0,1 0 0,0 0 0,0 0 0,0 0 0,0 1 0,0-1 0,0 0 0,0 0 0,-1 0 0,1 0 0,0 1 0,0-1 0,0 0 0,0 0 0,0 0 1,0 1-1,0-1 0,0 0 0,0 0 0,0 0 0,0 0 0,0 1 0,0-1 0,8 6 104,0-1 0,0 0 1,1 0-1,-1-1 0,1 0 0,0-1 1,0 1-1,17 2 0,84 12 558,-98-16-650,62 3 533,0-2-1,126-13 0,-193 10-363,0 0 0,1-1 1,-1 0-1,0 0 0,0-1 0,-1 0 0,1 0 0,0 0 1,-1-1-1,1 0 0,-1-1 0,8-4 0,-13 7 228,4 1 231,-5 0-680,0 0 1,1 0-1,-1 0 0,0 0 0,0 0 0,1 0 0,-1 0 0,0 0 1,0 0-1,0 0 0,1 0 0,-1 0 0,0 0 0,0 0 1,1 1-1,-1-1 0,0 0 0,0 0 0,0 0 0,0 0 0,1 1 1,-1-1-1,0 0 0,0 0 0,0 0 0,0 0 0,0 1 0,0-1 1,1 0-1,-1 0 0,0 1 0,0-1 0,0 0 0,0 0 1,0 0-1,0 1 0,0-1 0,0 0 0,0 0 0,0 1 0,1 1 29,0-1-30,1-1 0,0 1 0,-1 0 0,1 0 0,-1 0-1,1 0 1,-1 0 0,1 0 0,-1 0 0,0 0 0,0 0 0,1 1 0,-1-1 0,0 0 0,0 1 0,0-1 0,1 3 0,5 6-6,-6-9 16,6 1-28,-7-2-1,0 0 0,0 0 0,0 0 1,0-1-1,0 1 0,0 0 0,0 0 0,0 0 1,0 0-1,0 0 0,0 0 0,0 0 0,0 0 1,0 0-1,0 0 0,0 0 0,0 0 0,0-1 1,0 1-1,0 0 0,0 0 0,0 0 0,0 0 1,0 0-1,0 0 0,1 0 0,-1 0 0,0 0 1,0 0-1,0 0 0,0 0 0,0 0 0,0 0 0,0 0 1,0 0-1,0 0 0,0 0 0,0 0 0,0 0 1,1 0-1,-1 0 0,0 0 0,0 0 0,0 0 1,0 0-1,-2-2-57,1 1 26,0-1 1,0 1 0,-1 0-1,1-1 1,-1 1 0,1 0-1,-1 0 1,0 0 0,1 0-1,-1 0 1,0 0 0,1 1-1,-1-1 1,0 1 0,0-1-1,0 1 1,0 0 0,1-1-1,-1 1 1,0 0 0,0 0-1,0 0 1,-3 1 0,1 0-219,4-1 131,-1 1 0,0-1-1,0 0 1,0 0 0,0 1-1,1-1 1,-1 1 0,0-1 0,0 1-1,1-1 1,-1 1 0,0-1-1,1 1 1,-1-1 0,1 1 0,-1 0-1,1-1 1,-2 2 0,2-1-815,0 5-1043,0-2 184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17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78 349 2128,'-1'-1'124,"1"0"-1,0 1 0,0-1 1,0 0-1,0 1 0,0-1 1,-1 0-1,1 1 1,0-1-1,-1 0 0,1 1 1,0-1-1,-1 1 0,1-1 1,-1 1-1,1-1 1,-1 1-1,1-1 0,-1 1 1,1 0-1,-1-1 0,1 1 1,-1-1-1,0 1 0,1 0 1,-1 0-1,1-1 1,-1 1-1,0 0 0,1 0 1,-1 0-1,0 0 0,1 0 1,-1 0-1,0 0 1,1 0-1,-1 0 0,0 0 1,1 0-1,-1 0 0,0 1 1,1-1-1,-1 0 1,0 0-1,1 1 0,-1-1 1,1 0-1,-1 1 0,0-1 1,1 0-1,-1 1 1,1-1-1,-1 1 0,1-1 1,0 1-1,-1-1 0,1 1 1,-1 0-1,-2 3 55,0 0-1,0-1 1,1 1-1,-1 0 1,1 0-1,0 0 0,-2 6 1,-4 31 356,1 1 1,1 0-1,3 0 0,2 0 1,1 0-1,7 45 0,-1-19 316,3-138 181,-15-312 651,6 381-1604,0 1-73,0 1-1,1-1 0,-1 0 0,0 0 1,0 0-1,0 0 0,0 0 0,1 0 1,-1 0-1,0 0 0,0 1 0,0-1 1,1 0-1,-1 0 0,0 0 0,0 0 1,0 0-1,1 0 0,-1 0 0,0 0 0,0 0 1,0 0-1,1 0 0,-1 0 0,0 0 1,0-1-1,0 1 0,1 0 0,-1 0 1,0 0-1,0 0 0,0 0 0,0 0 1,1 0-1,-1 0 0,0-1 0,0 1 1,0 0-1,0 0 0,0 0 0,0 0 1,1-1-1,-1 1 0,0 0 0,0 0 1,0 0-1,0 0 0,0-1 0,0 1 1,0 0-1,0 0 0,0 0 0,0-1 1,0 1-1,0 0 0,0 0 0,0 0 1,0-1-1,0 1 0,0 0 0,0 0 1,0 0-1,0-1 0,0 1 0,0 0 1,0 0-1,-1-1 0,14 18 27,28 33 60,72 71-1,-103-111-77,-1 0 0,2-2 0,-1 1 0,1-1 0,1-1 0,0 1 0,0-2 0,0 0 0,0-1 0,15 5 0,-25-10 0,0 0 0,-1 0 0,1 1 0,0-1 0,0-1 0,0 1 0,0 0-1,0 0 1,-1-1 0,1 1 0,0-1 0,0 0 0,-1 1 0,1-1 0,0 0-1,-1 0 1,1 0 0,-1 0 0,1 0 0,-1-1 0,0 1 0,1 0 0,-1-1 0,0 1-1,0-1 1,0 1 0,0-1 0,1-2 0,2-2 63,-1 0-1,-1 0 1,1-1-1,-1 1 1,0-1 0,1-6-1,0-14 179,-1 1 1,-1-1-1,-1 0 0,-6-45 1,-26-105 779,31 170-996,-8-30 4,-2 0 1,-19-48 0,29 83-440,2 8-3331,12 50 794,0-15-3275,-4-17 2058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16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65 403 864,'0'3'789,"2"12"-135,0 0 0,1 0 0,1 0-1,0-1 1,8 19 0,1 4 253,-4-15-127,-6-16 2171,-13-22-2710,0 0 0,1-1 1,1 1-1,-10-35 0,-18-85 601,35 131-815,-8-36 394,-5-61-1,13 91-310,0-1 0,1 1 0,1-1 0,0 1-1,0 0 1,1-1 0,1 1 0,0 0 0,0 0 0,9-18 0,-10 26-78,-1 0 0,1 1 1,0 0-1,-1-1 0,1 1 1,0 0-1,1 0 0,-1 0 1,0 0-1,1 0 0,-1 0 1,1 1-1,-1-1 0,1 1 1,-1 0-1,1 0 0,4-1 1,-5 1 36,-2 3-64,1-1 0,-1 0 0,1 1 0,0-1 0,-1 0 0,1 0 0,0 1 0,0-1 0,0 0 0,0 0 0,0 0 0,1 1 0,2 1-2,-3 1-45,0 0 1,-1-1-1,1 1 1,-1 0-1,1 0 0,-1-1 1,0 1-1,0 0 1,-1 0-1,1-1 0,-1 1 1,0 0-1,0 0 1,-2 4-1,0 4-169,-28 93-1725,11-42-3326,13-38 2077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4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1244,'0'0'4564,"3"-1"-3855,9-2-41,-9 2-37,3 2-54,120 30 1530,149 16 0,-225-39-2045,-42-7-681,-1 0 0,1-1 0,0 1 0,-1-1 0,1-1 0,11-1 0,-15 1-1962,1-4 30</inkml:trace>
  <inkml:trace contextRef="#ctx0" brushRef="#br0" timeOffset="1">525 92 964,'-18'-14'1077,"-1"1"1,0 0-1,-2 2 0,1 0 1,-26-8-1,32 14-418,13 4-541,-1 0 1,1 1-1,-1-1 1,0 1-1,1-1 0,-1 1 1,0-1-1,1 1 1,-1 0-1,0 0 0,0 0 1,1 0-1,-1 0 1,0 0-1,1 0 1,-1 1-1,0-1 0,1 0 1,-1 1-1,0 0 1,1-1-1,-1 1 1,-2 1-1,2 0-56,0 0 0,1 0 0,-1-1 0,0 1 0,0 1 0,1-1 0,-1 0 0,1 0 0,0 0 0,0 1 0,0-1 0,0 1 0,0-1 0,-1 5 0,-5 36 332,6-34-323,-2 21 5,1-1-1,4 49 0,5-18-6356,-5-44 3472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17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20 2388,'-1'-1'184,"1"0"-1,0 0 1,-1 0-1,1 0 1,0 0 0,-1 0-1,1 0 1,-1 1-1,1-1 1,-1 0-1,0 0 1,0 0 0,1 1-1,-1-1 1,0 0-1,0 0 1,0 1-1,1-1 1,-1 1 0,0-1-1,0 1 1,0-1-1,0 1 1,0 0-1,0-1 1,-1 1 0,0 0-19,0 0 0,0 1 0,1-1 0,-1 0 0,0 1 0,0 0 0,1-1 0,-1 1 0,1 0 0,-1 0 0,1 0 0,-1 0 0,1 0 0,-2 1 0,-3 3 117,1 0-1,0 1 1,0 0-1,0 0 0,1 0 1,-5 9-1,4-6-156,1 0 0,1 0 0,0 1-1,0-1 1,1 1 0,0 0 0,0 0-1,1-1 1,0 1 0,1 0 0,1 0-1,-1 0 1,1 0 0,1 0 0,0 0-1,0-1 1,1 1 0,0-1-1,1 0 1,5 11 0,-4-10-35,1-1-1,0 0 1,1 0-1,8 10 1,-12-16-49,0-1 0,-1 1 0,1-1 0,0 0 1,1 1-1,-1-1 0,0-1 0,1 1 0,-1 0 0,1-1 0,-1 0 1,1 0-1,0 0 0,-1 0 0,1 0 0,6-1 0,-8 0 0,0 0 0,0 0 0,0 0 0,0 0-1,0 0 1,0-1 0,0 1 0,0-1-1,0 1 1,0-1 0,0 0 0,0 0 0,0 0-1,-1 0 1,1 0 0,0 0 0,-1 0-1,1-1 1,-1 1 0,1-1 0,-1 1 0,0-1-1,1 1 1,1-4 0,-2 1 31,1-1 1,-1 1-1,0 0 0,0-1 1,0 1-1,-1 0 0,0-1 1,0 1-1,0 0 0,0-1 1,-2-8-1,0 1 42,-1-1 1,-1 1-1,0 0 0,-1 1 1,-8-17-1,9 20-194,0 2 0,0-1 1,-1 0-1,0 1 0,0 0 0,0 0 0,-1 0 0,0 1 0,-11-8 0,-8 5-1827,18 7-5886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17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2112,'1'23'9174,"9"43"-7760,-3-22-510,-5-27-672,0 2 301,1-1 0,11 36 0,-14-54-504,1 1 0,-1 0 0,1 0 0,0 0 0,-1 0 0,1-1-1,0 1 1,0 0 0,0-1 0,0 1 0,-1 0 0,1-1 0,0 1-1,0-1 1,0 1 0,0-1 0,0 0 0,0 1 0,0-1 0,0 0-1,0 0 1,0 0 0,1 0 0,-1 0 0,0 0 0,0 0 0,0 0-1,0 0 1,0 0 0,0-1 0,0 1 0,0 0 0,0-1 0,0 1-1,0-1 1,0 1 0,1-2 0,37-21 203,-8-4 95,0-1 1,-3-2-1,0-1 1,32-47 0,-60 78-318,1-1-1,-1 1 1,1 0 0,-1-1 0,1 1 0,0 0-1,-1-1 1,1 1 0,0 0 0,0 0 0,-1 0-1,1 0 1,0-1 0,-1 1 0,1 0 0,0 0 0,-1 0-1,1 1 1,0-1 0,0 0 0,-1 0 0,1 0-1,0 0 1,-1 1 0,1-1 0,0 0 0,-1 1 0,2-1-1,14 10 91,-16-10-114,6 4 30,-1 1 1,0-1-1,0 1 1,0 0 0,0 1-1,4 6 1,10 11 11,-8-11-43,2-1 0,-1 0 0,2 0 1,-1-1-1,2-1 0,-1-1 0,1 0 1,0 0-1,1-2 0,0 0 0,0-1 1,32 7-1,-38-11-3,0 0-1,0 0 1,-1-1 0,1 0-1,0-1 1,0 0 0,-1 0-1,1-1 1,-1 0 0,1-1-1,-1 0 1,0 0 0,0-1 0,0-1-1,0 1 1,-1-1 0,0-1-1,0 0 1,0 0 0,-1 0-1,0-1 1,0 0 0,10-14-1,-8 9 31,-2 0-1,0 0 1,0-1-1,-1 0 1,-1 0-1,7-22 1,-11 30 32,1-1-1,-1 1 1,0-1 0,-1 1-1,1 0 1,-1-1 0,0 1-1,0-1 1,0 1 0,-1-1 0,0 1-1,0 0 1,-1-1 0,1 1-1,-1 0 1,0 0 0,-1 0-1,1 0 1,-1 0 0,-6-8-1,8 12-29,0 0-1,0 0 0,0 0 1,-1 0-1,1 0 0,0 0 1,0 0-1,-1 0 0,1 0 1,-1 0-1,1 1 0,-1-1 1,1 1-1,-1-1 0,1 1 1,-1 0-1,1-1 0,-1 1 1,0 0-1,1 0 0,-1 0 1,1 0-1,-1 1 0,1-1 1,-1 0-1,0 1 0,1-1 1,-1 1-1,1-1 0,-1 1 1,1 0-1,0-1 0,-1 1 1,1 0-1,0 0 0,-1 0 1,1 0-1,0 0 0,0 0 1,0 1-1,-1 1 0,-4 3 18,1 1-1,-1 0 0,2 1 1,-1 0-1,-6 15 1,8-16-25,1 0 0,0 0 0,1 1 1,-1-1-1,1 1 0,1-1 1,0 1-1,0-1 0,0 1 1,1 0-1,0-1 0,0 0 1,1 1-1,0-1 0,0 0 1,1 0-1,-1 0 0,2 0 0,-1 0 1,1 0-1,0-1 0,7 8 1,-1-1-78,1-1 1,0 0-1,1 0 0,0-1 1,1-1-1,0 0 1,1-1-1,0-1 0,20 10 1,-14-10-289,1-2 1,0 0 0,0-1-1,0-1 1,0-1 0,1 0-1,0-2 1,-1-1-1,1 0 1,0-2 0,-1-1-1,1 0 1,36-12 0,-23 1-1993,-15 2-2088,-10 4 938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18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4 136 1412,'0'0'2548,"-4"0"-1493,11-1 3358,33-1-1600,97-7-2625,210-45 1571,-338 51-1433,0 1-1,-1-1 1,1-1-1,-1 0 1,0 0-1,0-1 1,0 0 0,8-7-1,-14 11 17,13-13 2443,-14 15-2776,0 0 1,1 0 0,-1 0-1,0 0 1,1 0 0,-1 0 0,0-1-1,1 1 1,-1 0 0,1-1 0,-1 0-1,1 1 1,-1-1 0,1 0 0,0 0-1,-1 1 1,1-1 0,-1 0 0,1-1-1,-1 1 1,1 0 0,0 0 0,-1-1-1,1 1 1,-1-1 0,3-1 0,-1 2-43,-5 0 34,1 0 0,-1-1 1,0 1-1,0 0 1,0 0-1,1-1 1,-1 1-1,0-1 0,0 0 1,1 0-1,-1 1 1,-2-3-1,2 2-1,-24-8-951,23 8-2678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19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43 1320,'0'-2'338,"0"1"-1,0-1 1,0 0-1,0 1 1,0-1-1,0 0 1,0 0 0,-1 1-1,1-1 1,-1 1-1,0-1 1,1 0-1,-1 1 1,0-1-1,0 1 1,0-1-1,0 1 1,0 0 0,0-1-1,0 1 1,0 0-1,-1 0 1,-1-2-1,1 2-70,-1 0-1,1 1 1,-1-1-1,1 0 1,-1 1-1,1 0 1,-1-1-1,0 1 1,1 0-1,-1 0 1,1 0-1,-1 1 1,-4 0-1,-3 2 115,-1 0-1,1 1 0,1 0 0,-1 0 0,0 1 0,-11 8 0,13-7-236,-1 1-1,1 0 1,0 0-1,0 1 1,1 0-1,0 0 1,1 1-1,0 0 0,0 0 1,1 1-1,0-1 1,0 1-1,1 0 1,1 0-1,0 0 1,0 1-1,1-1 0,0 1 1,1 0-1,0 0 1,0-1-1,1 1 1,1 0-1,0 0 1,1-1-1,-1 1 0,2 0 1,0-1-1,0 0 1,1 0-1,0 0 1,1 0-1,7 12 1,0-5-68,0-1 0,1 0 0,0 0 0,2-2 0,-1 0 0,2 0-1,0-1 1,24 14 0,-30-21-340,1 0 0,-1-1 0,1 0 0,0-1 0,0 0 0,0-1 0,1 0 0,-1-1 0,1 0 0,-1-1 0,1 0 0,0 0 0,-1-2 0,1 0 0,0 0 0,15-4 0,-16 1-1071,0 0 0,-1-1 0,1 0 0,-1 0 0,11-9 0,-2-5-2777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19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76 852,'-33'-76'11288,"32"85"-10648,-1 71 248,3-1 1,3 0-1,4 0 1,21 87-1,-24-142-785,68 239 726,-69-252-1558,1-1-1,0 0 0,0-1 1,14 18-1,-17-25-1511</inkml:trace>
  <inkml:trace contextRef="#ctx0" brushRef="#br0" timeOffset="0.99">290 351 1268,'-7'-17'6770,"9"36"-3710,-1-16-3657,28 121 2303,37 118-167,-31-142-5576</inkml:trace>
  <inkml:trace contextRef="#ctx0" brushRef="#br0" timeOffset="1.99">329 231 1732,'-7'-30'2365,"-1"0"-1,-2 1 0,-19-42 1,12 45-232,16 25-2118,10 33-9789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0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49 423 1420,'19'-2'565,"-1"0"0,0-1-1,0-1 1,0-1 0,0-1 0,-1 0 0,0-1-1,0-1 1,-1 0 0,21-15 0,-35 21-361,0-1 1,0 1-1,0 0 1,0-1-1,-1 0 1,1 1-1,-1-1 1,0 0-1,0 0 1,0 1-1,1-5 1,-2 4 212,-16-17 684,11 17-1024,0 1 1,-1 0-1,1 0 0,0 0 1,-1 1-1,1 0 0,-1 0 1,1 0-1,-1 1 0,0 0 1,1 0-1,-1 0 0,1 1 1,-1 0-1,1 0 0,-1 0 1,1 1-1,-1-1 0,-6 4 1,1 0-1,0 1 1,0 0 0,1 0-1,-1 1 1,1 0 0,1 1 0,-14 13-1,17-13-72,0-1 0,1 1 0,0 0 0,0 0 0,1 0 0,0 1 0,0 0 0,1-1 0,0 1 0,1 0-1,0 1 1,0-1 0,1 0 0,0 1 0,1-1 0,0 0 0,1 1 0,-1-1 0,2 0 0,-1 1 0,1-1 0,1 0 0,0 0-1,0 0 1,1-1 0,0 1 0,0-1 0,1 0 0,0 0 0,7 8 0,-2-5-55,1-1-1,0-1 1,1 0 0,0-1 0,0 0 0,0-1-1,1 0 1,18 6 0,-10-5-30,1-2 0,0 0 0,1-1 0,41 2 1,-49-6 52,0-1 1,0-1 0,0-1-1,0 0 1,0-1 0,-1-1-1,1 0 1,18-8 0,-23 8 100,0-1 1,0 0-1,-1 0 1,1-1-1,-1 0 1,-1-1 0,1 0-1,-1 0 1,0-1-1,-1 0 1,0 0-1,0-1 1,-1 0-1,0 0 1,0 0-1,-1-1 1,-1 0-1,1 0 1,-2 0-1,1 0 1,-1-1-1,-1 0 1,0 1-1,0-1 1,-1 0-1,-1-22 1,-1 6 231,-4-19 339,4 45-271,-2 4-372,0-1-44,1 1 0,0-1 0,0 1 0,0 0 0,0 0 0,1 0 1,-1 0-1,1 0 0,0 0 0,0 0 0,0 1 0,0-1 0,0 0 0,1 1 0,-1-1 1,1 0-1,0 1 0,0-1 0,0 1 0,1-1 0,-1 0 0,1 1 0,0-1 0,0 0 1,0 1-1,2 2 0,-2-2-31,1 0 0,0 0 0,0-1 0,0 1-1,1-1 1,-1 0 0,1 0 0,0 0 0,0 0 0,0 0 0,0 0 0,0-1 0,0 1 0,1-1 0,0 0 0,-1 0-1,1 0 1,0-1 0,0 1 0,0-1 0,0 0 0,0 0 0,7 0 0,11 0-81,0-2 1,0 0-1,1-2 0,23-5 1,-40 7 130,0 0 0,-1 1 1,1 0-1,0 0 1,0 0-1,-1 0 0,1 1 1,0 0-1,-1 0 0,1 1 1,-1 0-1,1 0 0,-1 0 1,9 5-1,5 5-17,-2-1 0,28 26 0,2 0 3,-44-34 50,0-1-1,0-1 1,0 1-1,1 0 1,-1-1-1,0 1 1,1-1-1,-1 0 1,0 0-1,1 0 1,-1-1-1,1 1 1,4-1-1,-6 0 19,0-1 0,0 1-1,0-1 1,1 0-1,-1 1 1,-1-1 0,1 0-1,0-1 1,0 1 0,0 0-1,0 0 1,-1-1-1,1 1 1,-1-1 0,1 1-1,-1-1 1,0 0-1,1 0 1,-1 0 0,0 1-1,0-1 1,0 0 0,0-3-1,8-19 235,-2 0 0,-1-1 0,0 0 0,2-40 1,-5 40-78,4-56 821,-3 1 1,-5-1 0,-11-97 0,7 163-722,0 7 1049,0 25-1249,1 1 1,1 0 0,0 0 0,2 0 0,1 36 0,15 100 63,-13-135-159,4 26-495,2-1-1,3 0 0,1 0 1,29 69-1,-30-81-432,0-2-1326,0-11-3954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1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83 422 1828,'-22'-11'1089,"15"7"-224,-1 1-1,1-1 0,0 0 1,1-1-1,-1 1 0,-9-11 0,15 15-789,1-1 0,0 1 0,0-1 0,-1 1 0,1-1 0,0 0 0,0 1 0,0-1 0,-1 1 0,1-1 0,0 0 0,0 1 0,0-1 0,0 0 0,0 1 0,0-1 0,0 1 0,1-1 0,-1 0 0,0 1 0,0-1 0,0 1 0,0-1 0,1 1 0,-1-1 0,0 0 0,1 1-1,-1-1 1,0 1 0,2-1 0,14-13 761,22-3-364,1 2-1,79-19 1,-115 33-479,175-39-1854,-67 17-3252,-63 12 2160</inkml:trace>
  <inkml:trace contextRef="#ctx0" brushRef="#br0" timeOffset="1">1066 145 1620,'0'0'1480,"-3"-1"-160,2 1-1455,0 0 272,1-1 1,-1 1-1,0 0 0,1 0 1,-1 0-1,0 0 1,1-1-1,-1 1 0,1 0 1,-1 0-1,1-1 1,-1 1-1,0-1 0,1 1 1,-1 0-1,1-1 1,0 1-1,-1-1 0,1 1 1,-1-1-1,1 1 1,0-1-1,-1 0 0,1 1 1,0-1-1,0 1 1,-1-1-1,1 0 0,0 1 1,0-2-1,0 1 633,15-15 1057,109-34 286,-23 10-3323,-68 29-1445,-23 0-3658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1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87 1896,'-25'22'5600,"18"-7"-5151,1 0 0,0 0 0,1 0 0,1 1 0,0-1 0,-3 31 0,2 101 493,11-54-524,-2-64-503,-2 0-1,-3 52 0,1-78 30,0 1-1,-1-1 0,0 0 1,0 0-1,0 0 0,0 1 1,0-1-1,0 0 0,-1 0 1,1-1-1,-1 1 0,0 0 1,0 0-1,0-1 1,0 1-1,-1-1 0,1 0 1,-5 3-1,0 0 40,0-1 0,-1-1 0,0 1-1,0-1 1,-11 2 0,12-3 134,4-1-3,-4-2 52,6 1-149,1 0 0,-1 0-1,0 1 1,1-1 0,-1 0-1,0 0 1,1 0 0,-1-1-1,0 1 1,1 0 0,-1 0-1,0 0 1,1 0 0,-1-1-1,0 1 1,1 0 0,-1 0-1,1-1 1,-1 1 0,0-1-1,0 0 1,1 0-2,0-1 1,-1 1-1,1-1 0,0 0 1,1 1-1,-1-1 0,0 1 1,0-1-1,1 1 0,-1-1 1,0 1-1,1-1 0,0 1 1,-1-1-1,1 1 0,0 0 1,0-1-1,0 1 0,0 0 0,0 0 1,0-1-1,0 1 0,2-2 1,40-32 91,-24 19-69,36-31 37,-28 25 16,-1-1 0,-1-1 1,-1-1-1,25-35 0,-45 54-29,6-9 431,0 1-1,21-23 0,-29 35-7,8 23-297,-6-9-137,0 1-1,-1-1 0,-1 1 0,0 0 0,-1 16 1,3 10 2,1-4-10,1 9 26,18 68 0,-9-61-119,31 92-756,-45-142 734,-3-15-140,0 1 233,-1-1 0,0 0-1,-1 1 1,-6-15 0,0-4 58,3 11-26,-18-63 830,-25-137 1,46 196-685,2 0 0,0 0 0,1-1 0,2 1 1,0 0-1,2-1 0,1 1 0,1 0 1,1 1-1,12-31 0,-15 47-145,1 0 0,0 0-1,1 0 1,0 1 0,0-1 0,1 1 0,-1 0-1,2 1 1,-1-1 0,1 1 0,0 1 0,0-1-1,13-7 1,-15 11-30,1-1 0,-1 1 0,0 0 1,1 1-1,-1-1 0,1 1 0,-1 0 0,1 0 0,-1 1 0,1 0 0,0 0 0,-1 0 0,1 0 0,0 1 0,-1 0 0,1 1 0,-1-1 0,1 1 1,-1 0-1,0 0 0,0 0 0,9 6 0,-11-6-17,0 1 1,1-1-1,-1 1 1,0 0-1,-1 0 1,1 0-1,0 0 1,-1 0-1,0 0 1,0 1-1,0-1 1,0 1-1,0 0 1,-1 0-1,1-1 1,-1 1-1,0 0 1,0 0-1,-1 0 1,1 0-1,-1 0 1,0 0-1,0 0 1,0 0-1,-1 0 1,-1 8 0,-1 1-30,0 0 0,-1-1 0,-1 1 1,0-1-1,-1 0 0,0 0 1,-8 11-1,-2-1-286,0 0 0,-1-1 1,-2-1-1,0-1 0,-1-1 0,-36 27 0,28-26-2382,-2-1-1,-46 21 1,29-19-1621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3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87 900,'-17'-13'3076,"16"12"-2045,-7-8 1243,5 6-1877,0-1-1,0 1 1,0-1-1,0 0 1,0 0-1,1 0 1,-3-5-1,5 7 68,-1-1-173,0 0 0,0 1 1,0-1-1,-1 0 0,1 0 0,-1 1 0,-2-5 1,2 21-172,1 1 1,0-1 0,1 1 0,1-1 0,0 0 0,5 23 0,2 19 67,-3 22 64,5-1 0,2 0 0,46 148 0,-48-187-152,-7-26-298,0 0 0,1 0 0,9 18 0,-12-23-479,-11 6-9451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40 306 1908,'-28'-12'5119,"27"12"-5016,1 0-1,-1 0 1,1 0 0,-1 0 0,1 0 0,-1-1 0,1 1 0,-1 0 0,1 0 0,-1-1-1,1 1 1,-1 0 0,1-1 0,-1 1 0,1 0 0,0-1 0,-1 1 0,1-1-1,0 1 1,-1-1 0,1 1 0,0-1 0,0 1 0,0-1 0,-1 1 0,1-1 0,0 1-1,0-1 1,0 1 0,0-1 0,0 1 0,0-1 0,0 0 0,0 1 0,0-1 0,0 1-1,0-1 1,0 1 0,1-1 0,1-1-34,0 0 1,0 0-1,1 0 1,-1 1-1,1-1 0,-1 1 1,1-1-1,3 0 0,114-45 785,193-49 0,-88 31-463,-75 16 710,-148 49-912,1-2 81,4 0 2306,-10 7-2575,-7 22 49,10-24-38,0 5-4,0-5 85,-1-2-114,1 0 1,0 0-1,-1 0 0,1 1 1,0-1-1,0 0 1,0 0-1,0 0 0,0 1 1,1-1-1,-1 0 1,0 0-1,0 0 0,1 0 1,-1 0-1,1 1 1,-1-1-1,1 0 0,-1 0 1,1 0-1,0 0 1,-1 0-1,1 0 0,0-1 1,0 1-1,0 0 1,2 1-1,3 4-86,15 9-842,-17-18 642,-4-9 355,-2 7-86,0 0 1,0 0 0,-1 0-1,1 0 1,-1 1 0,0-1-1,-1 1 1,1-1 0,-6-4-1,-15-15-3639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4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 1040,'-4'-4'5779,"3"9"-2398,6 22-1356,15 42-1506,90 210 1948,-106-271-2476,41 87 102,-39-83-1148,2 0 0,16 20 0,-22-30 538,1 1-251</inkml:trace>
  <inkml:trace contextRef="#ctx0" brushRef="#br0" timeOffset="1">47 447 1108,'-3'-2'530,"0"0"0,1 0 0,-1-1 0,1 0 0,0 1 0,-1-1-1,1 0 1,0 0 0,1 0 0,-1-1 0,1 1 0,-3-5 0,4 5-402,0 1-1,0-1 1,0 1-1,1 0 1,-1-1 0,1 1-1,-1-1 1,1 1 0,0 0-1,0 0 1,0-1 0,0 1-1,0 0 1,0 0 0,1 0-1,-1 0 1,1 0 0,-1 0-1,1 1 1,3-4 0,33-33-429,55-44 1,-62 56-3880,-13 15 1555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5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8 1800,'-22'-8'4562,"10"9"-4192,0 1 0,0 0 0,1 1 1,-1 0-1,1 1 0,0 0 0,0 1 0,1 0 0,-1 0 1,1 1-1,0 1 0,0 0 0,1 0 0,0 1 0,-16 17 1,12-11-153,1 1 0,0 0 0,1 0 0,0 1 0,1 1 0,1 0 0,1 0 0,1 1 0,-9 28 0,14-36-163,0 0 1,1 1 0,0-1 0,1 1 0,0-1-1,1 1 1,0-1 0,0 1 0,1-1 0,1 1-1,0-1 1,0 0 0,1 0 0,0-1 0,0 1-1,1-1 1,1 0 0,0 0 0,0-1 0,0 1-1,9 7 1,-12-13-226,1 0 0,0-1 1,0 1-1,0-1 0,0 1 0,0-1 0,1-1 0,-1 1 1,0 0-1,6 0 0,20 0-6099,10-4 2818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5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79 1328,'-14'-46'3507,"4"13"4226,15 90-6353,22 69-264,-13-53-522,26 78-1,25 15-2166,-51-152 11,-7-8-4477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5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1 471 932,'3'-18'1000,"-1"0"0,-1 0 1,-1 0-1,-1 1 0,-3-27 0,3 35 1927,2 9-1181,9 20-678,9 37-802,2 27 47,21 76 21,-33-135-2662,0-1-1,16 27 0,-19-42-648</inkml:trace>
  <inkml:trace contextRef="#ctx0" brushRef="#br0" timeOffset="1">89 126 1868,'-19'-37'4861,"-19"-50"0,37 86-4165,15 20-2592,8 11-2431,-12-12 1620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6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23 429 856,'0'0'3157,"3"0"-2342,9-1-439,0 0 0,-1-1 0,0-1 1,1 0-1,-1 0 0,0-1 0,0-1 1,17-9-1,-6 2 78,-2-1 0,0-1 1,25-22-1,-44 35-390,1 0-1,-1 0 1,0 0 0,1 0-1,-1-1 1,0 1 0,0 0-1,0-1 1,0 1 0,0 0-1,0-1 1,-1 1 0,1-1-1,0 1 1,-1-1 0,1 1 0,-1-1-1,1 0 1,-1 1 0,0-1-1,0 0 1,0 1 0,0-1-1,0 0 1,0 1 0,0-1-1,-1 0 1,1 1 0,0-1-1,-1 1 1,1-1 0,-2-1-1,0 1 13,1 0-1,-1 0 0,0 0 0,0 1 1,0-1-1,0 1 0,0 0 0,-1-1 0,1 1 1,0 0-1,-1 0 0,1 0 0,-1 1 1,1-1-1,-1 1 0,1-1 0,-1 1 0,1 0 1,-1 0-1,1 0 0,-6 0 0,-4 2 32,0 0-1,0 0 1,-1 1-1,2 0 1,-1 1-1,0 1 1,1-1-1,0 2 0,0 0 1,0 0-1,-14 12 1,21-15-82,-1 1 0,0 0 0,1 0 0,0 1 1,0-1-1,0 1 0,1 0 0,0 0 0,0 0 0,0 0 0,0 1 0,1-1 1,0 1-1,0 0 0,0-1 0,1 1 0,0 0 0,0 0 0,0 0 0,1 0 0,0 0 1,0 0-1,0 0 0,1 0 0,3 11 0,-2-10-49,0 0-1,1-1 1,0 1 0,0-1-1,1 0 1,-1 0 0,1 0-1,1 0 1,-1-1 0,1 0-1,10 9 1,-6-7-29,1 1-1,0-2 1,1 0 0,0 0-1,0 0 1,16 4-1,-6-3-15,0-2 0,0 0-1,0-2 1,0 0-1,1-1 1,0-1 0,28-3-1,-39 1 91,0-1-1,0 0 0,0-1 1,0 0-1,-1-1 0,1 0 1,-1-1-1,0 0 0,0 0 1,-1-1-1,0 0 0,0-1 1,0 0-1,-1-1 0,0 1 0,0-2 1,-1 1-1,0-1 0,0 0 1,-1 0-1,0-1 0,-1 0 1,0 0-1,4-13 0,-7 14 188,0 1 0,-1-1 0,0 0 0,0-12 0,-1 19 653,1 7-845,0-1-46,1 1-1,0-1 0,-1 1 1,1-1-1,1 0 0,-1 0 1,1 0-1,-1 0 1,1 0-1,0-1 0,0 1 1,1-1-1,-1 0 0,1 0 1,0 0-1,0 0 0,4 2 1,1-2-30,0-1 0,0 0-1,0 0 1,1-1 0,-1 0 0,0 0 0,1-1 0,-1-1 0,1 0 0,13-2 0,-10 1 24,-1 0 1,1 1-1,-1 1 1,1 0-1,15 3 1,205 54-87,-229-57 124,-1 1 1,1 0 0,0-1-1,0 0 1,0 0 0,0 0-1,0 0 1,-1 0 0,1-1-1,0 0 1,0 0 0,-1 0-1,1 0 1,0-1 0,-1 1-1,1-1 1,-1 0 0,0 0-1,1 0 1,2-3 0,-2 1 17,0 0 0,-1-1 0,0 0 0,1 0 1,-2 0-1,1 0 0,0 0 0,-1 0 0,0-1 1,0 1-1,-1-1 0,2-6 0,-1-8 95,0-1 0,-1 1 0,-1-1-1,0 1 1,-2 0 0,-6-31 0,-5-25 357,9 47 34,-1 0 0,-1 0-1,-17-44 1,16 59-39,2 13-24,-1 20 16,4-9-549,-1 9 133,2 1 0,0 0 0,1 0 0,1 0 0,1 0 1,8 39-1,-7-42-19,7 37-234,31 93-1,-31-120-900,1-1-1,26 46 0,-19-53-1229,-10-16-3864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6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37 401 2008,'-3'-3'128,"-1"0"371,0 0 0,0-1-1,1 1 1,0-1 0,-1 0 0,1 0-1,-3-6 1,6 9-357,-1-1 0,1 1-1,-1-1 1,1 0 0,0 1 0,0-1-1,0 1 1,0-1 0,0 1 0,0-1-1,0 0 1,1 1 0,-1-1 0,1 1 0,-1-1-1,1 1 1,-1-1 0,1 1 0,0-1-1,0 1 1,-1 0 0,1 0 0,0-1 0,0 1-1,1 0 1,-1 0 0,2-2 0,5-4 122,0 0 0,1 0 0,0 1 1,0 0-1,0 1 0,14-6 0,63-21 424,-72 28-526,44-16 48,129-41-407,-61 27-6050,-96 26 3294</inkml:trace>
  <inkml:trace contextRef="#ctx0" brushRef="#br0" timeOffset="1">800 81 2064,'0'0'5295,"5"-3"-4699,19-10 405,33-12 0,-30 15-2467,34-20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7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1 1040,'0'0'2097,"-3"5"-1141,-26 32 1217,20-27-1693,0 0 0,1 0 0,0 1 0,1 1 1,0-1-1,1 1 0,1 0 0,-9 25 0,-1 46 145,4-1 0,4 1 0,3 105 0,4-166-832,-1 1-1,-1-1 1,-10 42 0,12-62 180,-1 0-1,1 0 0,-1 0 0,0 1 0,0-1 0,0 0 1,0 0-1,0 0 0,0 0 0,-1-1 0,1 1 1,-1 0-1,1 0 0,-1-1 0,0 1 0,1-1 0,-1 0 1,0 1-1,0-1 0,0 0 0,0 0 0,-3 1 0,3-2 199,4-20-85,-2 18-82,0 0 0,0 0 0,0 0 0,0 0 1,1 0-1,-1 0 0,1 0 0,-1 0 0,1 0 0,0 0 0,0 0 0,0 0 1,0 0-1,0 1 0,0-1 0,2-2 0,59-69 330,4 2-1,79-66 1,-110 110 285,-34 26-161,3 4-361,-1-1-80,0 1 0,0-1 0,0 1 0,-1-1 0,0 1 1,1 0-1,-1 0 0,0 1 0,0-1 0,-1 0 0,1 0 0,-1 1 0,1-1 0,-1 1 0,0 0 1,-1-1-1,1 1 0,0 0 0,-1 4 0,37 256 336,-27-200-445,-5-39-164,-1 0 1,0 30 0,-4-53 218,-3-10 49,-12-24 215,2-2-1,1 0 1,-11-54-1,17 62-34,2-1 0,1 0-1,1 0 1,2 0-1,4-46 1,-2 58-113,1 0 0,1 0 0,0 0 1,1 1-1,1-1 0,0 1 0,1 0 0,0 1 0,1-1 0,1 2 0,0-1 0,0 1 0,22-20 1,-27 29-40,-1 0 1,1 0 0,0 1-1,0-1 1,0 1 0,1 0 0,-1 0-1,0 1 1,1-1 0,7-1 0,-10 3 57,8 9 26,-9-9-120,0 1 0,0-1 1,0 1-1,-1 0 1,1-1-1,0 1 1,-1 0-1,1 0 1,0-1-1,-1 1 1,1 0-1,-1 0 1,1 0-1,-1 0 1,1 0-1,-1 0 1,0 0-1,0 0 1,1-1-1,-1 1 1,0 0-1,0 0 0,0 1 1,0-1-1,0 0 1,0 0-1,0 0 1,-1-1-1,1 1 1,-1 2-1,0 5-14,-1 0-1,0 0 0,0 0 1,-1-1-1,0 1 1,0-1-1,-1 1 0,0-1 1,0 0-1,-9 10 1,-9 10-265,-31 28 1,42-44 160,-141 129-2592,90-85-3204,36-30 1981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8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173 297 2352,'1'-10'4431,"-1"9"-4303,-1 1 0,0-1 0,1 0-1,-1 0 1,0 1 0,0-1 0,0 1 0,0-1-1,0 0 1,0 1 0,0 0 0,0-1-1,0 1 1,0 0 0,0-1 0,0 1 0,0 0-1,0 0 1,0 0 0,0 0 0,0 0-1,0 0 1,0 0 0,-2 1 0,0 0 14,-1 0 1,1 0-1,0 1 1,0-1-1,0 1 1,0 0 0,0-1-1,-3 4 1,-1 1 6,0 1 0,0 0 0,0 0 0,1 1 1,-8 11-1,3 4-156,0 0 1,2 0 0,0 1-1,2 1 1,1-1-1,0 1 1,2 0 0,1 0-1,0 42 1,3-67-19,0 1 0,0-1 0,0 1 1,0-1-1,0 1 0,0-1 0,0 1 1,0-1-1,0 1 0,0-1 0,0 1 0,0-1 1,0 1-1,0-1 0,0 1 0,1-1 1,-1 1-1,0-1 0,0 1 0,1-1 1,-1 1-1,0-1 0,1 1 0,-1-1 0,0 0 1,1 1-1,-1-1 0,1 0 0,-1 1 1,1-1-1,-1 0 0,1 0 0,-1 1 0,1-1 1,0 0-1,0 0-12,1 0 1,-1-1-1,1 1 1,-1 0-1,1-1 1,-1 1-1,1-1 0,-1 0 1,0 1-1,1-1 1,-1 0-1,1-1 1,31-28-250,-23 17 450,-1 0 0,0-1 0,0 0 0,-2 0 0,0-1 0,0 0 0,-2 0 0,0-1 0,0 1 1,-2-1-1,0 0 0,0 0 0,-2 0 0,0-29 0,0 32 282,3 12-34,9 25-74,-7-12-497,2 4 26,20 36-367,-26-49 473,1 0 1,-1 0-1,1 0 0,0 0 1,0 0-1,0-1 0,0 1 1,0-1-1,0 0 0,1 0 1,-1 0-1,5 1 0,-6-2 33,18-3 209,-11-7-20,-1 0 1,0 0-1,-1-1 0,-1 0 0,1-1 1,8-18-1,-6 8 379,-1 0 0,9-39 0,-17 60-560,0 0-1,0-1 0,0 1 0,0 0 0,0-1 0,0 1 0,0 0 0,0-1 0,1 1 0,-1 0 0,0 0 0,0-1 0,0 1 0,0 0 0,0 0 0,0-1 1,1 1-1,-1 0 0,0 0 0,0-1 0,0 1 0,0 0 0,1 0 0,-1-1 0,0 1 0,0 0 0,1 0 0,-1 0 0,0 0 0,0 0 0,1-1 0,-1 1 1,0 0-1,1 0 0,-1 0 0,0 0 0,1 0 0,-1 0 0,0 0 0,0 0 0,1 0 0,-1 0 0,0 0 0,1 0 0,-1 0 0,0 0 0,0 0 0,1 0 1,-1 1-1,0-1 0,1 0 0,-1 0 0,1 0 0,9 11 19,1 0 0,-2 0 0,14 20 0,-12-15-151,1-1-1,1 0 1,20 18 0,-29-29 85,0-1 0,0 1 0,1-1 1,0-1-1,-1 1 0,1-1 0,0 1 1,0-1-1,0-1 0,0 1 0,1-1 1,-1 0-1,0 0 0,1 0 0,-1-1 1,1 0-1,5 0 0,13-6-15,1 0-1,-1-2 0,0 0 1,35-19-1,-45 21 24,-13 6 23,-1-1 0,1 1 0,0-1 0,0 1 0,-1 0 0,1 0 0,0-1 0,-1 1 1,1 0-1,0 0 0,0 0 0,0 0 0,-1 0 0,1 0 0,0 0 0,0 0 0,-1 0 0,1 0 0,0 1 0,1-1 0,3 2-38,-3-2 33,-1 0 0,1 0-1,0 0 1,0 1 0,0-1-1,0 1 1,-1 0-1,1-1 1,0 1 0,-1 0-1,1 0 1,0 0 0,-1 0-1,1 0 1,-1 1 0,0-1-1,1 0 1,-1 1-1,0-1 1,0 1 0,0-1-1,0 1 1,0-1 0,0 1-1,0 2 1,7 9-281,-6-10 260,0-1 0,1 0 0,-1 0 1,1 0-1,-1 0 0,1 0 0,0-1 1,0 1-1,0-1 0,0 0 0,0 0 1,0 0-1,0 0 0,4 1 0,0-1 5,1-1 0,-1 1 0,1-1-1,-1-1 1,15-2 0,-4-1 5,0-1 0,0 0-1,-1-2 1,24-11 0,-19 7-8,33-24-1,-47 30 65,-1-1 0,0 1-1,-1-2 1,1 1 0,-1-1-1,-1 0 1,10-14 0,-15 20-3,2-6 12,-2 8-45,0-1-1,0 0 1,0 0 0,0 0 0,0 0-1,0 0 1,0 0 0,-1 0 0,1 0 0,0 0-1,0 0 1,0 0 0,0 0 0,0 0 0,0 0-1,0 0 1,0 0 0,-1 1 0,1-1-1,0 0 1,0 0 0,0 0 0,0 0 0,0 0-1,0-1 1,0 1 0,-1 0 0,1 0 0,0 0-1,0 0 1,0 0 0,0 0 0,0 0-1,0 0 1,0 0 0,0 0 0,-1 0 0,1 0-1,0 0 1,0 0 0,0 0 0,0 0 0,0-1-1,0 1 1,0 0 0,0 0 0,0 0-1,0 0 1,0 0 0,0 0 0,0 0 0,0 0-1,0-1 1,0 1 0,0 0 0,0 0-1,0 0 1,0 0 0,0 0 0,0 0 0,0 0-1,0-1 1,0 1 0,0 0 0,0 0 0,0 0-1,-6 5-103,0 0-1,1 0 1,0 1-1,0 0 0,0 0 1,1 0-1,0 0 1,0 1-1,0 0 1,1 0-1,0 0 0,1 0 1,-3 9-1,4-13-46,0 1-1,0-1 1,0 1-1,0-1 0,1 1 1,0 0-1,0-1 1,0 1-1,0-1 1,0 1-1,1 0 0,-1-1 1,1 1-1,0-1 1,0 1-1,2 3 1,-2-5-74,2-7-470,2-7 671,0 1 1,0-1-1,-1 0 0,-1 0 0,0 0 0,-1 0 1,1-14-1,5-98 199,-7 109-142,-1-2 39,2-24 511,-1 1 0,-10-74-1,7 116-477,0 1 0,0 0 0,0 0-1,1 0 1,-1 0 0,1 0 0,0 0-1,0 0 1,0 0 0,0 0 0,1 0 0,-1 1-1,1-1 1,0 0 0,0 7 0,3 16-6,2 0 1,0-1 0,2 1-1,0-1 1,2 0 0,1-1-1,16 29 1,15 16-972,52 67-1,-77-113 262,11 5-4376,-14-17 1855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29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97 288 1668,'0'0'2766,"0"6"-2003,2 39 118,2 0 0,2 0 0,11 43 0,44 137 403,-51-191-1017,-3-11-67,-1-7 76,-2 1-1,0-1 0,0 1 1,1 34-1,-8-54-34,-9-10-70,1-1 0,1-1 0,1 1 0,0-1-1,1-1 1,-9-23 0,0 4 80,-2-4 64,3-2 0,0 0 0,3 0-1,2-1 1,1-1 0,2 0 0,-4-86-1,13 109-215,0 0-1,1 1 0,1 0 1,1-1-1,1 1 0,0 0 1,13-27-1,-13 34-32,0 1-1,2 0 0,-1 0 1,1 0-1,1 1 1,0 0-1,0 1 0,1-1 1,0 2-1,1-1 0,0 1 1,18-11-1,-26 18-46,0-1-1,0 1 0,0 0 1,0 0-1,0 0 0,0 0 1,0 0-1,0 1 0,0-1 1,0 1-1,0-1 0,0 1 0,0 0 1,1 0-1,-1-1 0,0 2 1,0-1-1,0 0 0,1 0 1,-1 1-1,0-1 0,0 1 1,0 0-1,0-1 0,0 1 1,0 0-1,0 0 0,0 1 1,0-1-1,0 0 0,-1 0 1,1 1-1,-1-1 0,3 3 1,-1 1 19,0 1 0,0 0 0,0-1 0,-1 1 0,0 0 0,0 0 1,0 1-1,-1-1 0,0 0 0,0 12 0,0-1 4,-2-1 1,0 0-1,-1 0 0,-1 1 1,-1-1-1,-10 29 0,-42 86 83,-22 17-483,5-13-2459,31-41-4710,36-77 3619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30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1 139 1752,'0'-2'474,"0"1"0,0-1 0,0 1 0,0-1 0,1 1 0,-1-1 0,0 1 1,1-1-1,-1 1 0,1 0 0,0-1 0,-1 1 0,1 0 0,0-1 0,0 1 0,0 0 0,1-2 0,10 4-279,-1 0 0,0 1 0,0 1-1,0-1 1,0 2 0,-1 0 0,1 0 0,-1 1 0,0 0 0,17 12 0,-16-9-101,0-1 1,-1 1-1,-1 1 1,1 0-1,-1 1 1,-1-1-1,1 1 1,-2 1-1,11 17 1,-15-21-58,-1-1 0,0 1 0,0 0 0,0 0 0,-1 0 1,0 0-1,0 0 0,-1 0 0,0 0 0,0 0 0,0 0 0,-1 0 0,0 0 1,-1-1-1,1 1 0,-1 0 0,-1 0 0,1-1 0,-4 7 0,1-4-5,1-1 0,-2 0 0,1 0-1,-1-1 1,0 1 0,0-1-1,-1-1 1,0 1 0,0-1 0,0 0-1,-1-1 1,0 0 0,-12 6 0,19-10-28,0-1 0,0 0 0,0 1 0,0-1 0,0 0 0,0 1 0,0-1 0,0 0 1,0 0-1,0 0 0,0 0 0,0 0 0,0 0 0,0 0 0,0 0 0,0-1 0,0 1 1,0 0-1,0-1 0,0 1 0,0 0 0,0-1 0,0 1 0,0-1 0,0 0 0,1 1 0,-1-1 1,0 0-1,0 1 0,1-1 0,-1 0 0,0 0 0,1 1 0,-1-1 0,0-2 0,0 0 2,-1 1 0,1-1 0,0 0 0,0 0-1,1 0 1,-1 0 0,0 0 0,1 0-1,0 0 1,0-6 0,3-5-3,0 0-1,1 0 1,0 0 0,1 0 0,1 1-1,0 0 1,0 0 0,2 0 0,0 1-1,0 0 1,18-19 0,3-1 0,3 1-1,54-43 1,-2 12-51,-83 61 55,0 2-7,0 0-1,1 0 1,-1-1 0,0 1-1,0 0 1,-1 0 0,1 0-1,0 0 1,0 0 0,0 0-1,-1 1 1,1-1 0,0 0-1,-1 0 1,1 0-1,-1 1 1,1-1 0,-1 0-1,0 1 1,0-1 0,1 0-1,-1 1 1,0-1 0,0 0-1,0 1 1,-1 1 0,-7 31-6,1 1 0,-5 62 0,11-87 5,1 0 0,0 0 0,1 1-1,0-1 1,1 0 0,0 0 0,0 0 0,1 0-1,0 0 1,1 0 0,0-1 0,1 0 0,0 0 0,7 10-1,-12-18 4,1 0-1,-1 0 0,1 0 1,-1-1-1,1 1 0,-1 0 1,1 0-1,0 0 0,-1-1 1,1 1-1,0 0 0,0-1 1,-1 1-1,1-1 0,0 1 0,0-1 1,0 1-1,0-1 0,0 1 1,0-1-1,0 0 0,0 0 1,0 1-1,0-1 0,0 0 1,0 0-1,0 0 0,0 0 1,0 0-1,0 0 0,0 0 1,0-1-1,0 1 0,0 0 1,0 0-1,0-1 0,-1 1 0,1-1 1,0 1-1,0-1 0,0 1 1,0-1-1,0 0 0,-1 1 1,1-1-1,0 0 0,-1 1 1,1-1-1,0 0 0,-1 0 1,1 0-1,0-1 0,1-2 16,0-1 0,1 0 0,-2 1 0,1-1 0,0 0 0,-1 0-1,0 0 1,0 0 0,0-7 0,-2-5 23,-1 1 1,0 0-1,0 1 0,-2-1 1,0 0-1,-1 1 0,0 0 1,-9-16-1,-4-4-158,-2 1 0,-27-35 0,30 47-411,-6-8-661,12 4-5046,6 10 3056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30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5 960,'5'-4'1833,"-1"7"2891,3 5-4417,-1 1 1,-1 0-1,1 1 0,-1-1 0,-1 1 0,4 10 0,17 70 496,-11-36-318,58 191 592,-20-83-3164,-45-132-2035,-3-16 1535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5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8 140 1764,'0'0'1944,"0"0"-1861,0 1 0,1-1 0,-1 0 0,0 1 0,0-1 0,0 0 0,1 0 0,-1 1 0,0-1 0,1 0 0,-1 0 0,0 0 0,0 1 0,1-1 0,-1 0 0,0 0 0,1 0 0,-1 0 0,0 0 0,1 1 0,-1-1 0,0 0 0,1 0 0,-1 0 0,1 0 0,-1 0 0,0 0 0,1 0 0,-1 0 0,0 0 0,1-1 0,-1 1 0,0 0 0,1 0 0,-1 0 0,0 0 0,1 0-1,-1-1 1,0 1 0,0 0 0,1 0 0,-1 0 0,1-1 0,4-4 115,0 0 0,0 0 0,-1 0 0,0-1 0,7-9 0,-9 12-27,-1-1-1,1 1 0,0 0 1,-1 0-1,0 0 0,0-1 1,0 1-1,0-1 1,0 1-1,-1-1 0,0 1 1,1-1-1,-1 1 1,-1-1-1,1 0 0,-2-6 1,1 6 65,0 1 0,-1-1-1,0 0 1,0 0 0,0 1 0,-3-5 0,3 6 440,0 1-288,2 1-348,-1 0 0,0-1 0,1 1 0,-1 0 0,0-1-1,0 1 1,1 0 0,-1 0 0,0-1 0,0 1 0,1 0 0,-1 0-1,0 0 1,0 0 0,0 0 0,0 0 0,1 0 0,-1 0 0,0 1 0,0-1-1,1 0 1,-1 0 0,-1 1 0,-1 3 5,0-1-1,0 1 1,0 0 0,1 0-1,0 0 1,0 0-1,0 0 1,0 1 0,1-1-1,-1 0 1,1 1 0,0-1-1,1 1 1,-1 0-1,1-1 1,0 1 0,0-1-1,0 1 1,0 0 0,1-1-1,0 1 1,0-1-1,0 1 1,1-1 0,0 0-1,-1 1 1,1-1 0,5 6-1,-2-3-72,1 0 0,0-1 0,1 1 0,0-1 0,0-1-1,0 0 1,0 0 0,1 0 0,0-1 0,0 0 0,0 0 0,0-1 0,1 0 0,0-1-1,-1 0 1,1 0 0,0 0 0,0-1 0,11-1 0,-7 0-429,1 0 1,-1-1-1,0-1 1,1 0-1,16-5 1,-18 3-635,-1 0 1,0 0-1,0-1 0,0-1 1,18-12-1,-13 6-1866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30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0 265 1424,'2'-9'240,"1"0"1,0 0-1,0 0 0,1 1 1,0-1-1,0 1 0,1 0 0,0 0 1,1 0-1,0 1 0,0 0 1,0 0-1,1 1 0,9-7 0,18-13 365,60-34-1,-77 51-358,0 1 1,0 0-1,1 1 1,0 1 0,0 1-1,22-4 1,-38 9-178,0-1 1,1 1 0,-1 0 0,1-1 0,-1 1-1,1 0 1,-1 1 0,1-1 0,-1 0-1,0 1 1,1 0 0,-1-1 0,0 1 0,1 0-1,-1 0 1,0 0 0,0 0 0,0 1-1,0-1 1,0 1 0,0-1 0,0 1 0,0 0-1,2 2 1,-2 0 46,1 1 0,-1-1 1,0 1-1,0 0 0,-1 0 0,0-1 0,1 1 0,-2 0 1,1 0-1,0 8 0,1 26 265,0-3-61,1 0 1,9 45-1,-10-72-272,1 1 0,0-1 0,0 0 0,0-1 0,1 1 0,1-1 1,-1 1-1,1-1 0,1-1 0,-1 1 0,2-1 0,-1 0 0,12 11 0,-16-17-34,0 1-1,1 0 1,-1-1 0,0 1-1,0-1 1,1 0 0,-1 0-1,0 0 1,1 0 0,-1 0-1,1-1 1,0 1 0,-1-1-1,1 1 1,-1-1 0,6 0-1,-6-1 14,0 1 1,0-1-1,0 0 0,0 0 0,0 0 0,0 0 0,0 0 0,-1 0 0,1 0 0,0 0 0,-1-1 1,1 1-1,-1 0 0,1-1 0,-1 0 0,3-3 0,-1 0 48,-1 0 0,1-1-1,-1 1 1,0-1 0,0 1 0,0-1 0,-1 0-1,0 0 1,0 0 0,-1 0 0,0 0-1,0 0 1,-1-7 0,-1 1 7,-1 0-1,-1 0 1,0 1-1,0 0 1,-1 0-1,-1 0 1,0 0-1,0 1 1,-1 0-1,0 0 1,-1 1-1,-11-11 1,-9-7-561,-1 2 1,-48-33-1,72 54-159,-7-4-207,2 5-4277,-3 0 1567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31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126 478 1620,'5'-10'2505,"-5"10"-2386,0 0 0,0 0 0,-1 0 0,1 0 0,0 0 0,0 0 0,0 0 0,0 0 0,0 0 0,-1 0 0,1 0 0,0 0 0,0 0 0,0 0 0,0 0 0,-1 0 0,1 0 0,0 0 0,0 0 0,0 0 0,0 0 1,0 0-1,-1 0 0,1 0 0,0 0 0,0 0 0,0 0 0,0 0 0,0 0 0,0 0 0,-1-1 0,1 1 0,0 0 0,0 0 0,0 0 0,0 0 0,0 0 0,0 0 0,0-1 0,0 1 0,0 0 0,0 0 0,0 0 0,0 0 0,0-1 0,0 1 0,0 0 0,0 0 0,0 0 0,0 0 0,0 0 0,0-1 0,0 1 0,0 0 0,0 0 0,0 0 0,0-1 0,-10 9 108,0 1 0,0-1 1,1 1-1,0 1 0,1 0 1,0 0-1,1 1 1,0-1-1,-11 23 0,13-19-78,-1-1 1,2 1-1,0 0 0,1 0 0,0 0 1,1 0-1,0 1 0,2 28 0,0-36-110,0-1-1,1 1 1,0 0-1,1 0 1,-1-1-1,1 1 1,0-1-1,1 1 1,0-1-1,0 0 1,0 0-1,1 0 1,0-1-1,0 1 1,0-1-1,1 0 1,-1 0-1,1 0 1,1-1-1,8 7 1,-5-6-34,0-1 1,0 0 0,0 0 0,0-1-1,1 0 1,-1-1 0,1 0-1,0 0 1,-1-1 0,1-1-1,0 1 1,0-1 0,0-1-1,0 0 1,12-3 0,-3-1-13,-1 0 1,1-2-1,-1 0 1,0-1-1,-1 0 1,27-19-1,-34 20 57,-1-1 1,-1 0-1,1-1 0,-1 0 1,-1-1-1,0 1 0,0-2 1,-1 1-1,0 0 0,0-1 1,-2 0-1,1-1 0,3-16 1,5-46 796,-13 72-307,-6-1-575,6 2 33,0 1-1,-1-1 1,1 1 0,0 0 0,-1-1 0,1 1 0,0 0-1,-1 0 1,1-1 0,0 1 0,-1 0 0,1 0-1,-1 0 1,1-1 0,0 1 0,-1 0 0,1 0-1,-1 0 1,1 0 0,-1 0 0,1 0 0,-1 0-1,1 0 1,-1 0 0,1 0 0,0 0 0,-1 0-1,1 0 1,-1 0 0,1 1 0,-1-1 0,1 0-1,0 0 1,-1 0 0,1 1 0,-1-1 0,-7 3-2,1 1 0,-1-1 0,1 1 1,0 1-1,0-1 0,1 1 1,-1 0-1,1 1 0,0 0 0,1 0 1,-1 0-1,1 0 0,-8 15 1,10-18 0,1 1 0,1 0 0,-1-1 0,0 1-1,1 0 1,0 0 0,0 0 0,0 0 0,0 0 0,0 0 0,1 0 0,0 1 0,0-1 0,0 0 0,1 0 0,-1 0 0,1 0 0,0 0 0,0 0 0,0 0 0,1 0 0,-1 0 0,1 0 0,0-1 0,0 1 0,0-1 0,1 1 0,-1-1 0,1 0 0,0 0 0,6 6 0,-6-7-38,1 0 1,0 0-1,-1 0 1,1 0-1,0 0 1,0-1-1,0 0 0,0 0 1,0 0-1,1 0 1,-1 0-1,0-1 1,0 0-1,0 0 0,1 0 1,-1 0-1,0-1 1,6-1-1,-8 1 18,1 0-1,0 0 1,-1 0 0,1 0-1,-1 0 1,1-1 0,-1 1-1,0-1 1,0 1 0,1-1-1,-1 0 1,-1 0 0,1 0-1,0 0 1,0-1 0,-1 1-1,1 0 1,-1-1 0,0 1-1,1-1 1,-1 1 0,-1-1-1,1 0 1,0 1 0,0-1-1,-1 0 1,0 1 0,1-1-1,-2-5 1,2 3 0,-1-1 0,-1 0 0,1 1-1,-1-1 1,0 1 0,-1-1 0,1 1 0,-1 0 0,0 0-1,0-1 1,-1 1 0,0 0 0,1 1 0,-2-1-1,1 0 1,0 1 0,-1 0 0,0 0 0,0 0 0,-7-5-1,10 8 17,0 0 0,0 0 0,0 1-1,0-1 1,0 1 0,0-1-1,0 0 1,0 1 0,0 0 0,0-1-1,0 1 1,0 0 0,0-1-1,-1 1 1,1 0 0,0 0 0,0 0-1,0 0 1,0 0 0,0 0-1,-1 0 1,1 1 0,0-1 0,0 0-1,0 1 1,0-1 0,0 1 0,0-1-1,0 1 1,0-1 0,0 1-1,-2 1 1,2-1 6,1-1-2,-1 1-1,1-1 1,-1 1 0,1 0 0,0-1-1,0 1 1,-1 0 0,1-1-1,0 1 1,0 0 0,0-1-1,0 1 1,-1 0 0,1 0 0,0-1-1,0 1 1,1 0 0,-1-1-1,0 1 1,0 0 0,0 0-1,0-1 1,1 1 0,-1 0-1,0-1 1,0 1 0,1-1 0,-1 1-1,1 0 1,-1-1 0,1 1-1,-1-1 1,1 1 0,-1-1-1,1 1 1,17 18-189,-11-13 64,2-1 1,-1 0 0,0-1 0,1 1 0,0-2-1,0 1 1,0-1 0,0-1 0,1 0-1,-1 0 1,0-1 0,1 0 0,0 0 0,15-2-1,-18 1 42,1-1-1,-1-1 1,1 1-1,-1-1 1,1 0-1,-1-1 1,0 0-1,0 0 1,0 0-1,-1-1 1,1 0-1,-1 0 1,0-1-1,0 0 1,0 0 0,-1 0-1,1-1 1,8-11-1,-6 2 61,0 0 1,-1 0-1,0-1 1,-1 1-1,-1-1 1,0-1-1,-1 1 1,-1-1-1,1-27 1,-2 1 213,-2 0 1,-10-72 0,4 79 96,-2 1 0,-2-1 1,-1 1-1,-17-37 1,27 70-232,0-1 1,0 0 0,0 0-1,0 1 1,-1-1 0,1 1 0,-1-1-1,1 1 1,-1 0 0,0-1-1,0 1 1,0 0 0,0 0 0,-1 0-1,1 1 1,0-1 0,-1 0 0,1 1-1,-1 0 1,0-1 0,1 1-1,-1 0 1,0 1 0,-4-2 0,3 8 104,-3 4-113,1 0 0,0 1-1,1-1 1,0 2 0,1-1 0,0 0 0,1 1 0,0 0-1,1-1 1,0 1 0,1 0 0,0 0 0,1 0-1,2 16 1,0 11 27,3 0 0,1-1 0,15 48 0,0-15-185,4-1 0,2-1 0,38 66 0,-43-92-556,24 42-995,-10-37-3652,-22-33 1938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9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469 42 1092,'-2'-5'637,"2"3"-241,0 0 0,0 0 0,-1 0 0,0 0 0,1 0 0,-1 0 0,0 0 0,0 0 1,0 0-1,0 1 0,0-1 0,0 0 0,0 1 0,-1-1 0,1 1 0,-1-1 1,1 1-1,-1 0 0,-1-2 0,2 3 615,-16 15 921,2 5-1328,1 1-1,2 0 1,0 1 0,-12 30-1,6-12-162,-47 107 1658,-89 308 0,58-9-48,92-419-2019,-1-2-234,1 1 0,1 0-1,2 0 1,2 36 0,1-55-248,22-46-15151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9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95 106 1648,'-84'-72'8964,"84"71"-8882,-1 1 0,0 0 0,0-1 0,1 1 0,-1-1 0,1 0 0,-1 1-1,0-1 1,1 0 0,-1 1 0,1-1 0,0 0 0,-1 1 0,1-1 0,-1 0 0,1 0 0,0 0-1,0 1 1,-1-1 0,1 0 0,0 0 0,0 0 0,0 0 0,0 1 0,0-1 0,0-1-1,1 1-16,0 0 0,-1 0 0,1 1 0,0-1 0,0 0 0,-1 1 0,1-1-1,0 0 1,0 1 0,0-1 0,0 1 0,0-1 0,0 1 0,0 0-1,0-1 1,0 1 0,2 0 0,6-2 161,0 1 0,1 1 0,15 0 0,34 8 229,0 2 0,-1 2 0,71 25 0,-103-29-358,603 192 1512,33 77-129,-469-168-1048,-164-90-811,0 2 1,-2 2 0,0 0-1,28 33 1,-53-53 194,0-1 0,0 0 0,0 1-1,-1-1 1,1 1 0,-1 0 0,0-1 0,0 1-1,0 0 1,1 5 0,-1-7-289,-1 1 0,0-1 1,0 1-1,0-1 0,0 1 0,-1-1 0,1 1 0,0-1 0,-1 0 1,1 1-1,-1-1 0,1 1 0,-1-1 0,-1 2 0,-6 6-3861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50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18 1072,'-45'-14'4181,"36"11"1169,48 16-4877,1-1-1,66 10 1,128 10 445,-27-3-425,171 24 527,-70-4-475,292 95 900,-569-135-1484,-8-1-372,1-1 1,-1-2 0,1 0-1,28 2 1,-48-7-406,-2-1 329,0 0 1,0 1-1,0-1 1,0 0-1,0 0 1,0 0-1,0 0 1,-1 0-1,1-1 1,0 1-1,-1 0 1,3-3-1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50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582 187 1560,'-5'-37'2725,"-3"1"-1,-23-68 1,31 103-2679,0 1 1,0-1 0,-1 1 0,1-1-1,0 1 1,0 0 0,-1-1 0,1 1-1,0-1 1,0 1 0,-1 0 0,1-1-1,-1 1 1,1-1 0,0 1 0,-1 0-1,1 0 1,-1-1 0,1 1 0,-1 0-1,1 0 1,-1-1 0,1 1 0,0 0-1,-1 0 1,1 0 0,-1 0 0,0 0-1,1 0 1,-1 0 0,1 0 0,-1 0-1,1 0 1,-1 0 0,1 0 0,-1 0-1,1 0 1,-1 1 0,1-1 0,-1 0-1,1 0 1,0 0 0,-1 1 0,0 0-1,-18 14 615,2 5-294,0 2 1,1 0-1,-19 33 1,-33 80 475,47-92-632,-58 128 854,-98 312 0,158-414-1278,3 1 1,3 1 0,-3 79 0,13-122-579,1-7-1473,1-8-2719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51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74 1160,'-39'-74'10164,"38"80"-9610,1 11-257,0-1-1,2 1 1,-1 0-1,7 22 1,22 72 662,-30-108-937,285 819 3481,-230-699-2847,-50-114-589,-5-9-55,-1 0 0,1 0 0,0 0 0,0 0 0,0 0 0,0 0 1,0 0-1,0 0 0,0 0 0,0 0 0,-1 0 0,1 0 0,0 0 0,0 0 0,0 0 0,0 0 0,0 0 0,0 0 0,0 0 0,0 0 0,0 1 0,0-1 0,0 0 0,-1 0 0,1 0 0,0 0 0,0 0 0,0 0 0,0 0 0,0 0 0,0 0 0,0 1 0,0-1 0,0 0 0,0 0 0,-79-76 88,-104-127 0,136 146 108,46 57-119,4 2-63,51 40 90,93 54 1,-128-86-81,0 0 0,1-1 0,0-1 0,0-1 1,1 0-1,-1-2 0,2-1 0,-1 0 0,30 1 1,-46-5-28,-1-1 0,1 1 0,-1-1 0,0 0 0,1 0 0,-1 0 0,0-1 0,0 1 0,0-1 0,0 0 0,0 0 0,0 0 0,-1-1 0,1 0 0,-1 1 0,1-1 0,-1 0 1,0-1-1,4-5 0,-2 2 8,0 0 0,-1 0-1,0 0 1,-1-1 0,0 0 0,0 1 0,0-1 0,-1 0 0,1-10 0,-2 9 137,-6 21-171,-12 43-662,9-28-233,-2 11-780,4-18-741,1 0-3466,2-12 1728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52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79 175 1128,'27'-14'3259,"-20"11"-2979,12-6 3575,-9 6 4608,-46 75-7914,-48 138 0,63-149-185,21-59 45,4-10-373,13-27 6,-2-2-1,14-48 0,-14 39 30,38-83-1,-45 114-50,1 0 0,1 0 0,0 1 0,12-14 0,-17 22-14,1 1-1,0 0 1,0 0-1,0 0 1,1 0-1,-1 1 0,1 0 1,0 1-1,0 0 1,1 0-1,12-3 0,-10 3-100,1 1-1,-1 0 0,1 0 0,0 2 0,-1-1 1,1 1-1,0 1 0,0 0 0,-1 0 0,1 1 1,-1 1-1,1-1 0,-1 2 0,0-1 0,0 2 1,0-1-1,-1 1 0,1 1 0,-1-1 1,-1 2-1,1-1 0,-1 1 0,0 1 0,9 10 1,15 25-2456,-12-14-2408,-17-25 4028,9 13-2988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53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88 471 1136,'-13'4'1838,"0"0"0,1 1 0,-1 1 0,-23 15 3161,42-25-4703,273-146 1627,18 16-523,13-10 1526,-304 141-2773,-1-1-1,1 1 1,-1-1 0,0 0 0,6-6 0,-5 4 25,-4 5-98,12-8 207,-14 9-274,1 0 0,-1 0-1,1-1 1,-1 1 0,1 0-1,-1 0 1,0 0-1,1-1 1,-1 1 0,1 0-1,-1 0 1,0-1 0,1 1-1,-1 0 1,0-1 0,0 1-1,1 0 1,-1-1-1,0 1 1,0-1 0,1 1-1,-1 0 1,0-1 0,0 1-1,0-1 1,0 1 0,1-1-1,-1 1 1,0-1-1,0 1 1,0 0 0,0-1-1,-16-5-18,12 5 7,0 1 2,-29-3 11,30 3-13,-1 0 5,-47 5 161,49-5-116,2 1-46,0-1 1,0 0-1,0 0 0,0 0 1,0 0-1,0 0 0,-1 0 1,1 0-1,0 0 0,0 0 1,0 0-1,0 0 0,0 0 0,0 0 1,0 0-1,0 0 0,0 1 1,0-1-1,0 0 0,0 0 1,0 0-1,0 0 0,0 0 1,0 0-1,0 0 0,0 0 1,0 0-1,0 0 0,0 1 1,0-1-1,0 0 0,0 0 1,0 0-1,0 0 0,0 0 0,0 0 1,0 0-1,0 0 0,0 0 1,0 0-1,0 1 0,0-1 1,0 0-1,0 0 0,0 0 1,0 0-1,0 0 0,1 0 1,-1 0-1,0 0 0,0 0 1,0 0-1,0 0 0,0 0 1,0 0-1,0 0 0,0 0 0,0 0 1,0 0-1,1 0 0,-1 0 1,0 0-1,0 0 0,0 0 1,0 0-1,0 0 0,14 0 148,36-7-80,-3-1 223,-5 1-33,-39 6-175,0 2-54,-2-1-29,0 0 0,-1 0 0,1 0 0,0 1 0,0-1 0,-1 0 0,1 0 0,0 1 0,0-1 1,-1 0-1,1 1 0,0-1 0,-1 1 0,1-1 0,0 1 0,-1-1 0,1 1 0,-1 0 0,1-1 0,-1 1 0,1 0 0,-1-1 0,0 1 0,1 0 1,-1-1-1,0 1 0,1 0 0,-1 1 0,0 1-4,1-1-1,-1 1 1,0 0 0,-1-1 0,1 1 0,0 0 0,-1-1-1,0 1 1,-1 3 0,-5 11-201,0-1 0,-13 20 0,11-20-256,-43 108-4564,33-75-2542,8-26 2930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54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1 291 1180,'0'0'5418,"5"1"-4960,13 3-8,-14-3 1528,22-26 26,-18 18-1683,-1 1 0,0-1 0,0-1 0,12-15 0,7-8 244,102-119 1662,-104 122-1362,-23 28-721,7-8-3,-5 4 288,-5 6 425,-134 105-676,74-60-106,7-3-58,44-34-19,10-7-2,2-2 5,-2 0 5,6 14-27,101 60-458,-43-29-1812,2-2-5045,-41-28 3451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6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43 379 1252,'-42'-40'10070,"46"45"-9802,31 44 301,27 38 163,-55-75-718,-1 1 1,0-1-1,0 1 0,-1 0 0,5 24 1,-9-34-73,0 0 0,-1 0 1,1 0-1,-1 0 1,0 0-1,0 0 1,0 0-1,0 0 0,-1 0 1,1 0-1,-1 0 1,0 0-1,0 0 1,0 0-1,0-1 1,0 1-1,-1 0 0,1-1 1,-1 1-1,1 0 1,-1-1-1,0 0 1,-3 3-1,3-4-56,2-1 111,-1 0-1,0 1 0,1-1 1,-1 0-1,0 0 1,1 0-1,-1 0 1,0 0-1,1 0 1,-1 0-1,0 0 1,1 0-1,-1-1 1,0 1-1,1 0 1,-1 0-1,1 0 1,-1-1-1,0 1 0,1 0 1,-1-1-1,1 1 1,-2-2-1,-2-2 31,-1-1-1,1 1 1,0-1-1,0-1 1,0 1 0,1-1-1,-1 1 1,1-1-1,1 0 1,-1 0-1,1 0 1,0 0-1,-1-12 1,1 3 45,2 0-1,0 0 1,0 0 0,2 0 0,0 0-1,0 1 1,1-1 0,1 1 0,1-1 0,0 1-1,8-15 1,-11 26-35,0 0-1,0 0 1,0 0 0,0 0 0,1 0-1,0 0 1,-1 0 0,1 1-1,0-1 1,0 1 0,0 0-1,1 0 1,-1 0 0,0 1-1,1-1 1,0 1 0,-1-1-1,1 1 1,4 0 0,-5 0 43,8 8-27,0 1 1,0 0 0,0 0 0,-1 1 0,0 0 0,-1 1 0,0 0 0,0 0 0,-1 1 0,-1 0-1,7 13 1,-11-19-28,1 0-1,0 0 1,-1-1-1,2 1 1,-1-1-1,0 0 1,7 4-1,-10-7 75,4-4-73,1 1-17,-4 1-6,0 0 1,0 0-1,0 0 1,0 0-1,0-1 1,0 1-1,0 0 1,0-1-1,0 1 1,-1-1-1,3-2 1,26-61 826,-27 56-641,9-12 162,-12 20-339,1 1-1,-1-1 1,1 1 0,-1-1 0,1 1 0,-1-1 0,1 1 0,0-1 0,-1 1-1,1 0 1,0-1 0,-1 1 0,1 0 0,0 0 0,-1 0 0,1-1-1,0 1 1,0 0 0,-1 0 0,1 0 0,0 0 0,-1 0 0,1 0 0,0 0-1,0 1 1,-1-1 0,1 0 0,0 0 0,0 1 0,42 17 83,-23-8-170,1-1 0,0-1 0,0-1-1,39 7 1,-51-13 41,0 0 0,0-1 0,0 0 0,-1 0 0,1-1 0,0 0 0,0-1-1,0 0 1,-1 0 0,1-1 0,-1 0 0,0-1 0,0 1 0,0-2 0,10-5 0,-17 8 29,1 1 1,-1 0 0,1-1-1,-1 1 1,1-1-1,-1 1 1,0-1 0,0 0-1,0 0 1,0 1-1,0-1 1,0 0-1,-1 0 1,1 0 0,0 0-1,-1 0 1,0 0-1,1-2 1,-1 2 27,-8-18-1,-12 9-51,18 10 6,-1 4-399,3-3 426,-2 2-90,1 0 0,-1 0 0,1 0 0,0-1 1,0 1-1,0 0 0,0 0 0,0 0 0,0 4 1,1-5-292,1 2-459,-1-2 887,1 1-126,-1-1 0,0 0 0,0 0-1,1 0 1,-1 0 0,1 0 0,-1 0 0,1 0-1,-1 0 1,1 0 0,0 0 0,-1 0 0,1 0-1,0 0 1,0 0 0,0-1 0,0 1 0,0 0-1,0-1 1,0 1 0,0 0 0,0-1 0,0 1-1,0-1 1,0 0 0,0 1 0,0-1-1,0 0 1,0 0 0,1 0 0,-1 1 0,0-1-1,0 0 1,0-1 0,0 1 0,0 0 0,1 0-1,-1 0 1,0-1 0,0 1 0,2-1 0,0-1 55,1 0 81,0 0 1,0 0-1,0-1 1,-1 1-1,1-1 1,4-5-1,-7 7 142,19-18 964,-19 19-718,6 1-418,1 0 0,-1 1-1,0 0 1,1 0 0,11 6 0,0 0 5,15 3-190,1-2 0,40 6 0,-65-13 78,0-1 1,0 0-1,0-1 0,0 0 0,0 0 0,0-1 0,0-1 1,-1 0-1,1 0 0,0-1 0,-1 0 0,15-7 0,-21 9 90,-1-1 0,1 0 0,-1 0 0,0 0 0,1 0 0,-1 0 0,0 0 0,0-1 0,-1 1 0,1-1 0,0 1 0,-1-1 0,1 0 0,-1 1 0,0-1 0,0 0 0,0 0 0,0 0 0,-1 0 0,1 0 1,-1 0-1,0 0 0,1 0 0,-2 0 0,1-6 0,-3-5 165,1 1 1,-1-1-1,-1 1 1,-8-18-1,5 12-30,0-1 275,-2 1 0,-1-1-1,0 1 1,-1 1 0,-1 0 0,-1 1 0,-26-28-1,37 42-214,-11-13 288,13 16-473,0 0 0,0 0 0,0-1 0,0 1 0,0 0-1,0 0 1,-1-1 0,1 1 0,0 0 0,0 0 0,0 0 0,0-1 0,-1 1 0,1 0 0,0 0 0,0 0 0,0 0-1,-1-1 1,1 1 0,0 0 0,0 0 0,-1 0 0,1 0 0,0 0 0,0 0 0,-1 0 0,1 0 0,0 0 0,0 0-1,-1 0 1,1 0 0,0 0 0,-1 0 0,1 0 0,0 0 0,0 0 0,-1 0 0,1 0 0,0 0 0,0 0 0,-1 0-1,1 0 1,0 1 0,0-1 0,0 0 0,-1 0 0,1 0 0,0 0 0,0 1 0,0-1 0,-1 0 0,1 0 0,0 1-1,0-1 1,0 0 0,-1 6 11,1 0 0,0 0 0,0 0 0,0 0 0,1 0 0,0 0 0,0 0 0,0 0 0,1 0 0,0 0 0,0-1 0,0 1 0,1-1 0,4 8 0,8 15-117,1-1 0,1 0 0,35 41 0,75 65-2905,-111-117 2148,22 20-5376,-22-23 2548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0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957 268 1156,'0'0'2069,"15"0"6132,-16-3-8074,0 0-1,-1 0 0,1 0 0,-1 0 0,1 1 1,-1-1-1,0 0 0,0 1 0,0-1 0,-1 1 1,1 0-1,0 0 0,-1 0 0,0 0 0,1 0 1,-1 0-1,0 1 0,-6-3 0,2 0 89,-2 0-1,1 0 1,0 1 0,-1 0-1,1 0 1,-16-2 0,-3 5-100,0 1 1,0 2 0,1 0-1,-1 2 1,1 0 0,0 2-1,0 1 1,1 1 0,0 1 0,1 2-1,-27 15 1,46-23-97,-1-1 0,0 1 0,1 1 1,-1-1-1,1 1 0,0 0 0,1 0 0,-1 0 0,1 1 1,0 0-1,1-1 0,-4 8 0,6-10-17,-1 0-1,1 0 0,0 0 1,1 0-1,-1 0 1,1 0-1,-1 0 1,1 1-1,0-1 0,0 0 1,0 0-1,1 0 1,-1 0-1,1 0 1,-1 0-1,1 0 0,0 0 1,0 0-1,1 0 1,-1 0-1,1 0 1,-1-1-1,1 1 0,0 0 1,0-1-1,0 0 1,0 1-1,4 2 1,-1-1 10,20 20 20,-26-22-28,-1 0 0,0 0 0,0-1 0,0 1 1,0 0-1,0-1 0,-1 1 0,1-1 0,0 1 1,-1-1-1,1 0 0,-1 0 0,1 0 0,-5 0 1,1 2 35,-47 19 188,2 3 0,-76 49 0,100-56-126,1 2 0,2 0 1,0 2-1,1 0 0,1 2 1,-22 29-1,40-47-82,0 1 1,0-1-1,0 1 0,0 0 1,1 0-1,0 0 0,1 0 1,0 0-1,0 1 0,0-1 1,1 1-1,0-1 0,0 1 1,1 0-1,0-1 0,2 13 1,0-13-24,0 0 0,0-1-1,0 1 1,1-1 0,0 0 0,0 0 0,1 0 0,0 0 0,0 0 0,0-1 0,1 0-1,-1 0 1,1 0 0,0-1 0,1 1 0,-1-1 0,1 0 0,11 5 0,29 13-152,0-2 1,70 19 0,-114-38 152,0-1 0,0 1 0,0-1 0,0 1 0,0 0 0,0 0 0,0 0 0,0 0 0,0 0 0,0 0 0,-1 0 0,1 1 1,0-1-1,-1 1 0,1-1 0,-1 1 0,1-1 0,-1 1 0,0 0 0,0 0 0,2 4 0,-3-4 16,0 1 0,0 0 0,0 0 0,0-1 0,-1 1 1,1 0-1,-1 0 0,1-1 0,-1 1 0,0 0 0,0-1 0,-1 1 0,1-1 0,0 1 0,-1-1 1,-2 3-1,-49 71 316,32-49-220,1 1-1,2 0 1,1 2 0,1 0 0,-16 42 0,30-66-100,0 1-1,0-1 1,1 0 0,0 1-1,0-1 1,0 1 0,1-1-1,0 1 1,0-1-1,1 1 1,0-1 0,0 1-1,0-1 1,1 0 0,0 1-1,0-1 1,1 0 0,-1 0-1,1-1 1,1 1-1,-1 0 1,1-1 0,0 0-1,0 0 1,1 0 0,4 4-1,2 0-32,0-1-1,1 0 1,0-1-1,0 0 1,0-1-1,1-1 1,0 0-1,0 0 1,1-1-1,-1-1 1,18 2-1,16 0-39,0-3 1,0-2-1,0-2 0,0-2 0,0-2 1,0-2-1,-1-2 0,88-31 0,-130 39 128,1 1 0,0 0 0,-1 1 0,1-1 0,0 1-1,0 0 1,-1 0 0,1 0 0,0 1 0,0 0 0,-1 0 0,1 0-1,-1 0 1,1 1 0,-1 0 0,7 3 0,-10-4-69,19 6-5,0-1 0,0-1 0,1-1 0,-1 0 0,38 1 0,104-10-476,-115 2 351,302-43-739,-277 34 711,220-23 80,100-6-93,-369 37 172,-1-1-1,0-1 0,0-1 1,-1-1-1,0 0 0,0-2 0,-1-1 1,0 0-1,-1-1 0,23-20 1,-22 17-16,1 0 1,0 2 0,0 0 0,1 2-1,1 0 1,27-9 0,-35 13-34,0 0 0,-1-2 0,0 1 0,-1-2 0,0 0 0,16-15 0,64-75-91,-88 94 138,7-8 56,0-1-1,-2 0 0,1 0 1,-2-1-1,0 0 0,10-26 1,-16 32 28,0 0-1,-1 0 1,1 0 0,-2 0 0,0 0 0,0 0 0,-1-1-1,0 1 1,0 0 0,-2 0 0,1-1 0,-1 1 0,-4-11-1,0 4 55,4 10-100,0 1-1,0-1 0,0 1 1,1-1-1,0 1 0,-1-9 1,2 13-80,12-13-202,0 6 213,-1-1 0,1-1 0,-2 1 0,1-2 0,-2 1 0,0-1 0,0-1 0,-1 0 0,0 0 0,8-20 0,-12 23 59,-1 1 0,0-1 0,0 0 0,0 0 0,-2 0 0,1 0 1,-1-1-1,-1 1 0,0 0 0,0 0 0,-1-1 0,0 1 0,-1 0 0,0 0 0,0 0 0,-7-15 0,-81-152 737,63 102-580,24 63-173,-1 1 1,0-1-1,0 1 1,-1 0-1,0 0 1,-1 0-1,0 1 1,-1 0-1,-15-18 0,12 19-5,0 1-1,-1 1 1,0 0-1,0 0 0,0 1 1,-1 1-1,1 0 0,-2 0 1,1 1-1,-23-4 1,11 4-10,0 0 0,0 2 1,0 1-1,-44 4 0,-12 10-65,78-13 80,-2-1 0,-59-6-9,-1 3 1,-96 6-1,-103 29 51,208-23-18,-43 8 190,92-15-197,1 0-1,-1 0 1,0-1 0,0 0-1,1 0 1,-1-1 0,0 0-1,0 0 1,-8-2 0,-32-4 6,7 7-27,0 2 0,0 2 0,0 1 0,0 2 0,1 2 0,0 1-1,1 2 1,-39 18 0,68-26-24,1 0 0,-1 1 0,1 0 0,0 1-1,1-1 1,-1 1 0,-9 12 0,15-17-7,-10 8-13,-1-5 32,-1 0 0,0-1 0,1 0 0,-1-1 0,0 0 1,0-2-1,-16 0 0,-43 5-102,28 0-122,24-4-188,-39 8 1,54-8 111,1 1 0,-1-1 0,1 1 1,0-1-1,-1 1 0,1 1 0,0-1 0,0 0 0,0 1 1,1 0-1,-1 0 0,1 0 0,-6 6 0,0 10-5891,3-10 2307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0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15 356 2196,'-1'-1'247,"-1"0"-1,1 0 0,0 0 1,0 0-1,0 0 0,0 0 1,1 0-1,-1 0 0,0-1 1,0 1-1,1 0 0,-1 0 1,1-1-1,-1 1 0,1 0 1,-1-1-1,1 1 0,0-1 1,0 1-1,-1 0 0,1-1 1,0 1-1,0-1 0,1 1 1,-1-1-1,1-2 0,1 0 89,0-1 0,1 1 0,-1 0 0,1 0-1,0-1 1,6-4 0,2-4-176,12-14 575,1 2 0,39-31 0,-39 37-644,-1-1 1,-1-2 0,36-45 0,-46 44-1376,-12 22 707,-2-10-421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1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73 283 1628,'0'0'2412,"-4"-2"-1658,-10-5-13,11 5 709,-16-25 5813,14 45-6477,-2 9-155,11 33-31,2 0-1,24 104 0,2 4-442,-31-159-254,0 1 0,0 0 0,-1-1-1,0 1 1,-1 0 0,-2 13 0,2-21 53,1 1 0,-1 0 0,0 0 1,0-1-1,0 1 0,0-1 0,-1 1 1,1-1-1,-1 1 0,0-1 0,1 0 1,-1 0-1,0 0 0,0 0 0,0 0 1,-1 0-1,1-1 0,0 1 0,-1-1 1,1 1-1,-1-1 0,1 0 0,-1 0 1,0 0-1,-3 1 0,4-2-8,-20-7-57,19 3 107,1-1 0,0 1-1,0 0 1,1-1-1,-1 0 1,1 1 0,0-1-1,0 0 1,0 0-1,1 1 1,0-1 0,0 0-1,0 0 1,0 0-1,1 1 1,0-1-1,2-8 1,3-7 35,0 0 1,16-37-1,16-20 727,-38 76-738,1 1 0,-1-1-1,0 0 1,1 0 0,-1 1-1,1-1 1,-1 1 0,1-1-1,-1 0 1,1 1 0,-1-1-1,1 1 1,0-1 0,-1 1 0,1 0-1,-1-1 1,1 1 0,0-1-1,0 1 1,-1 0 0,1 0-1,0-1 1,0 1 0,-1 0-1,1 0 1,0 0 0,0 0 0,-1 0-1,1 0 1,0 0 0,0 0-1,0 0 1,-1 0 0,1 1-1,0-1 1,0 0 0,-1 0-1,1 1 1,0-1 0,-1 1 0,1-1-1,0 0 1,-1 1 0,2 0-1,2 2 25,-1-1 1,1 1-1,-1 0 0,0 0 0,0 0 0,4 6 0,86 132 491,-92-140-522,-1-1-12,0 1 0,1-1 0,-1 0 0,0 1 0,0-1 0,1 0 0,-1 1 0,0-1 0,1 0 0,-1 1 0,0-1 0,1 0 0,-1 0 0,0 1 1,1-1-1,-1 0 0,1 0 0,-1 0 0,0 0 0,1 0 0,-1 0 0,1 1 0,-1-1 0,1 0 0,-1 0 0,0 0 0,1 0 0,-1 0 0,1-1 0,-1 1 1,1 0-1,-1 0 0,0 0 0,1 0 0,-1 0 0,1-1 0,0 1 0,3-2 0,-1-1 0,1 1 0,0-1 1,-1 0-1,1 0 0,-1 0 0,0-1 0,0 1 0,0-1 0,-1 0 0,1 0 1,-1 1-1,0-2 0,0 1 0,2-6 0,13-40 206,-13 37 55,0 1 1,10-21-1,-14 32-179,0 0-77,0 1-1,1 0 1,-1-1-1,0 1 0,1-1 1,-1 1-1,0-1 1,1 1-1,-1 0 0,0-1 1,1 1-1,-1 0 1,1-1-1,-1 1 0,0 0 1,1 0-1,-1-1 1,1 1-1,-1 0 1,1 0-1,-1 0 0,1 0 1,-1-1-1,1 1 1,-1 0-1,1 0 0,-1 0 1,1 0-1,-1 0 1,1 0-1,-1 1 0,1-1 1,-1 0-1,1 0 1,-1 0-1,1 0 0,-1 1 1,1-1-1,0 0 1,17 6 69,45 28 13,-18-9-248,-10-11-133,10 7-332,-42-21 582,-1 1 0,0-1 1,1 0-1,-1 0 0,1 0 1,-1 0-1,1 0 0,-1-1 1,1 1-1,-1-1 1,0 1-1,1-1 0,-1 0 1,4-2-1,-6 3 51,2-1-26,0 0-1,0 0 1,0 0 0,0 0 0,0 0 0,0-1 0,0 1 0,0-1-1,-1 0 1,1 1 0,-1-1 0,1 0 0,-1 0 0,0 0 0,1 0 0,-1 0-1,1-2 1,11-38-93,-8 11 105,-2 0 1,-1-1-1,-1 1 0,-2-1 0,-1 0 0,-9-48 0,-58-185 1327,52 220-690,16 42-544,0 0 0,0 1 0,-1-1 0,1 0 0,-1 0 0,0 1 0,0-1 0,0 1 0,0 0 0,0-1 0,-5-3 0,6 6 319,0 1-388,0 0 1,0 0-1,0 0 1,0 0-1,0 0 0,0 1 1,0-1-1,0 0 1,1 0-1,-1 1 1,0-1-1,1 0 1,-1 1-1,1-1 1,0 1-1,-1-1 1,1 1-1,0-1 1,0 1-1,0-1 0,0 1 1,0-1-1,0 1 1,1 2-1,8 42 168,-6-35-139,7 30 67,1-1 1,2 0 0,29 59-1,-25-65-132,64 121-401,-68-133-288,2 0 0,1-1 0,0-1 1,33 31-1,-42-44-115,11 8-1158,-4-7-4530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2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125 446 1540,'-16'-1'759,"0"-1"0,0 0 0,1-2 0,-1 1 0,-18-8 0,33 10-695,1 1 1,-1 0-1,0-1 0,1 1 1,-1-1-1,0 1 0,1-1 1,-1 1-1,1-1 0,-1 1 1,1-1-1,-1 1 0,1-1 1,-1 0-1,1 1 1,-1-1-1,1 0 0,0 1 1,-1-1-1,1 0 0,0 0 1,0 1-1,0-1 0,0 0 1,-1 0-1,1 1 0,0-1 1,0 0-1,0 0 0,1 0 1,-1 1-1,0-1 1,0 0-1,0 0 0,0 1 1,1-1-1,-1 0 0,0 1 1,1-1-1,0-1 0,19-24 964,14-3-574,1 1 0,2 2 1,66-36-1,-51 31-157,180-112 534,-161 100-2840,-70 42 1388,5-2-581,0 0-2212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2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135 173 1668,'0'0'4079,"3"-5"-3402,1-4-180,0-1 1,0 0-1,-1 0 1,0 0-1,-1-1 1,2-16-1,-4 24-324,1 0 0,-1-1 0,0 1 1,0 0-1,0 0 0,0 0 0,-1 0 0,1-1 0,-1 1 0,0 0 1,0 0-1,0 0 0,0 0 0,0 0 0,-1 1 0,0-1 0,1 0 0,-1 1 1,0-1-1,0 1 0,0-1 0,-1 1 0,1 0 0,0 0 0,-1 0 1,-5-3-1,5 4-53,-1 1 1,1-1-1,-1 1 1,0 0-1,0 0 1,1 0-1,-1 1 1,0-1-1,1 1 1,-1 0-1,1 0 1,-1 0-1,1 0 1,-1 1-1,1-1 1,0 1-1,0 0 1,-4 2-1,3 0-51,-1 0 0,1-1-1,0 1 1,1 1 0,-1-1-1,1 1 1,-1-1 0,1 1 0,1 0-1,-1 0 1,1 0 0,0 0-1,0 1 1,0-1 0,-1 8 0,2-5-27,0-1 1,0 1 0,0 0 0,1 0 0,0 0 0,1 0 0,-1 0 0,2 0 0,-1 0 0,3 7 0,-1-7-156,0-1 1,1 0 0,0 0 0,0-1 0,0 1 0,1-1-1,0 0 1,0 0 0,1 0 0,-1-1 0,1 1-1,0-1 1,1-1 0,-1 1 0,1-1 0,0-1-1,0 1 1,0-1 0,12 4 0,-8-4-569,-1-1 0,1 0 0,-1 0 1,1-1-1,0 0 0,0-1 0,-1 0 0,1 0 1,0-1-1,0-1 0,-1 0 0,1-1 0,16-5 1,-12 0-2327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3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97 606 5493,'-3'-17'234,"0"0"0,-1 0 0,-1 0 0,0 0 0,-1 1 0,-1 0 1,-1 0-1,0 0 0,-12-14 0,9 10 646,-5-5 1000,15 24-684,2 5-964,11 37 248,28 67 1,1-1-202,-37-95-327,0 1 1,-1-1-1,0 1 0,-1 0 1,0-1-1,-1 1 0,-1 0 1,0 0-1,0 0 0,-2 0 0,-3 17 1,5-28 3,-4-7 34,-1-2 55,0-1-1,1 0 0,0 0 0,0 0 0,1-1 0,0 1 0,1-1 0,-1 0 0,0-10 0,0 2 44,-1 2-12,1-1 0,0 1 0,1-1 0,1 0 0,0 0-1,1 0 1,1 0 0,3-18 0,-4 33-70,0 1 0,1-1 1,-1 1-1,0 0 0,0-1 0,0 1 1,1 0-1,-1-1 0,0 1 0,0 0 1,1-1-1,-1 1 0,0 0 0,1 0 1,-1-1-1,0 1 0,1 0 0,-1 0 0,1-1 1,-1 1-1,0 0 0,1 0 0,-1 0 1,1 0-1,-1 0 0,0 0 0,1 0 1,-1 0-1,1 0 0,-1 0 0,1 0 1,-1 0-1,0 0 0,1 0 0,-1 0 1,1 0-1,-1 0 0,0 1 0,1-1 0,-1 0 1,1 1-1,7 4 19,0 0 0,-1 1 1,0 0-1,0 0 0,0 0 0,-1 1 0,0 0 0,7 12 1,-4-5-1,0 0 1,1-1-1,1 0 1,0 0-1,1-1 1,0-1-1,18 14 1,-29-25-26,-1 1 1,1 0-1,0 0 0,0-1 1,0 1-1,-1-1 1,1 1-1,0-1 0,0 1 1,0-1-1,0 1 1,0-1-1,0 0 1,0 1-1,0-1 0,0 0 1,0 0-1,0 0 1,0 0-1,0 0 1,0 0-1,0 0 0,0 0 1,0 0-1,0-1 1,0 1-1,2-1 1,-2 1 1,10 1 13,20-6 22,-25 3 53,0 0 0,-1 0 0,1-1 0,-1 0 0,0 0 0,0 0 0,0-1 0,6-5 0,-10 8 8,4 0-26,-1 0 0,1 0 0,-1 0 0,0-1 0,0 0 0,8-4 0,3-1-14,-12 6-47,15-4-51,-1-1 1,30-14-1,-43 18 21,1 0 1,-1-1-1,0 0 1,0 0-1,-1 0 0,1 0 1,-1-1-1,1 0 1,-1 1-1,0-1 0,0 0 1,-1 0-1,1-1 1,3-8-1,-6 12 16,0 0 0,1 0-1,-1 0 1,0-1 0,0 1 0,0 0-1,0-1 1,0 1 0,0 0-1,0 0 1,0-1 0,-1 1 0,1 0-1,0 0 1,-1 0 0,1-1 0,-1 1-1,1 0 1,-1 0 0,0 0 0,1 0-1,-1 0 1,0 0 0,0 0-1,0 0 1,-2-1 0,-27-17-49,26 16 43,1 2-1,0 1-10,1 0 12,1 0-1,-1 0 1,0 0 0,0 1 0,1-1-1,-1 1 1,1-1 0,-1 1 0,0-1-1,1 1 1,-1 0 0,1 0 0,-3 2-1,2-1-87,13 21-784,-9-19 848,0-1-37,1-1 1,-1 0 0,0 0 0,1 0 0,-1 0-1,1 0 1,0-1 0,-1 1 0,1-1 0,0 0-1,0 0 1,0 0 0,0 0 0,0 0-1,0-1 1,0 1 0,0-1 0,0 0 0,0 1-1,0-2 1,1 1 0,-1 0 0,0-1 0,0 1-1,0-1 1,0 0 0,0 0 0,0 0 0,0 0-1,-1-1 1,4-1 0,1-1 6,1-1-1,-1 0 1,0 0 0,-1 0 0,0-1 0,1 0 0,-2 0-1,1-1 1,-1 0 0,5-8 0,-1-2 86,-1-1-1,-1-1 1,0 1 0,-1-1 0,-2 0 0,0 0 0,0-1-1,-2 1 1,-1-1 0,-1-26 0,0 28 170,-1 0 1,-1 0-1,-1 0 0,-1 0 1,0 1-1,-1-1 1,-1 1-1,-1 0 0,0 1 1,-1 0-1,-15-23 1,21 36-83,-1 0 0,1 0 0,-1 0 0,0 0 0,1 1 0,-1-1 0,0 1 1,0 0-1,-1 0 0,1 0 0,-7-3 0,8 4 151,-2 4-23,2-2-210,1 0 0,-1 0 0,0 1 0,0-1 0,0 1-1,1-1 1,-1 1 0,1 0 0,-1 0 0,1-1 0,0 1-1,0 0 1,-2 4 0,1 0 27,0-1 1,1 1-1,0-1 1,0 1-1,0 11 1,1 15 10,1 0 0,2 0 0,2 0 0,0 0 0,2 0 1,2-1-1,15 39 0,-6-26-755,2-1 0,2-1 1,2-1-1,39 52 0,-27-52-5153,-23-29 2167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3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40 391 1952,'-4'-2'263,"0"-1"0,1 0 0,-1-1 0,1 1 0,0 0 0,0-1 0,0 0 0,0 0 0,1 0 0,-3-4 0,4 6-174,1 0 0,0 0 1,-1 1-1,1-1 0,0 0 0,0 0 0,0 0 0,0 0 0,0 1 0,0-1 0,1 0 0,-1 0 1,1 0-1,-1 1 0,1-1 0,0 0 0,-1 1 0,1-1 0,0 0 0,0 1 0,0-1 0,1 1 1,-1 0-1,0-1 0,0 1 0,1 0 0,-1 0 0,1 0 0,-1 0 0,2-1 0,21-14 329,0 1 0,1 1-1,48-20 1,82-21 282,-139 50-634,133-36 355,-23 7-401,88-29-2200,-177 47-1226,-25 10 1287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4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 1480,'0'-1'68,"0"1"0,0 0 0,0 0 0,0 0 0,0 0 0,0 0 0,0 0-1,0-1 1,0 1 0,0 0 0,-1 0 0,1 0 0,0 0 0,0 0 0,0 0 0,0 0 0,0 0 0,0 0 0,-1 0 0,1 0-1,0-1 1,0 1 0,0 0 0,0 0 0,0 0 0,-1 0 0,1 0 0,0 0 0,0 0 0,0 0 0,0 0 0,0 0 0,-1 0-1,1 0 1,0 1 0,0-1 0,0 0 0,0 0 0,0 0 0,-1 0 0,1 0 0,0 0 0,0 0 0,0 0 0,0 0-1,0 0 1,0 0 0,0 1 0,0-1 0,-1 0 0,1 0 0,0 0 0,0 0 0,0 0 0,0 0 0,0 1 0,0-1 0,0 0-1,0 0 1,0 0 0,0 1 0,-4 38 1392,2 0-1,4 65 1,19 84 216,-10-97-854,133 788 4676,-139-853-5555,-4-13-453,1-1 0,1 1 0,0-1 0,1 0 0,5 12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5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49 577 1528,'-17'0'2702,"-14"9"2246,54-12-4833,1-2 0,-1-1 0,26-10 0,76-34 161,-86 34-222,447-201 518,-403 178-289,-1-5 0,78-55 0,-134 82 17,-17 12-6,-1-1 0,1 1 0,-1-2 0,0 1 0,0-1 0,-1 0 0,0-1 0,9-11 0,-16 18-13,0 1-266,1 1 0,-1-1 0,0 0 0,0 0-1,0 0 1,0 0 0,0 1 0,0-1 0,0 0 0,1 0 0,-1 0 0,0 0 0,0 1-1,0-1 1,0 0 0,1 0 0,-1 0 0,0 0 0,0 0 0,0 0 0,1 0 0,-1 1-1,0-1 1,0 0 0,0 0 0,1 0 0,-1 0 0,0 0 0,0 0 0,1 0 0,-1 0-1,0 0 1,0 0 0,0 0 0,1 0 0,-1-1 0,0 1 0,0 0 0,0 0 0,1 0 0,-1 0-1,0 0 1,0 0 0,0 0 0,1-1 0,-1 1 0,0 0 0,0 0 0,0 0 0,0 0-1,0-1 1,1 1 0,-1 0 0,0 0 0,0 0 0,0-1 0,0 1 0,0 0 0,0 0-1,0 0 1,0-1 0,0 1 0,0 0 0,0 0 0,0 0 0,0-1 0,12 14 282,-3 5-143,-1 0-1,0 0 1,8 31-1,4 12 84,29 75 110,65 168 311,-78-215-496,111 259 312,-98-246-257,83 127 1,-100-179-209,95 153-768,-126-201 513,0 0 0,0 0 0,0 0 1,0 0-1,0 0 0,0 0 0,-1 1 0,1-1 1,0 4-1,-2-5 14,1-1 1,0 1-1,0-1 0,0 1 1,0 0-1,-1-1 0,1 1 1,0-1-1,0 1 0,-1-1 1,1 1-1,0-1 0,-1 1 1,1-1-1,-1 1 0,1-1 1,-1 1-1,1-1 0,-1 0 1,1 1-1,-1-1 1,1 0-1,-1 0 0,1 1 1,-1-1-1,0 0 0,1 0 1,-1 0-1,1 1 0,-1-1 1,0 0-1,0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5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100 641 1456,'-23'5'1690,"8"-1"399,0 0 0,0-2-1,-16 2 1,36-8-1661,33-17 41,1 2 0,63-22 0,-52 22-270,175-61 401,-163 60-472,377-124 790,39 2-142,-376 113-633,-82 23-144,104-29 142,145-63 1,-268 97-1921,-5 1 669,-19 5 235,-35 11-97,-58 26-3922,33-14 1842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7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33 389 1464,'0'0'1910,"-3"0"-1094,-25 5 3157,26-5-1762,12-3-1897,273-109 1221,-114 40-1028,110-53 740,-226 99-107,-51 25-959,9-4 357,-11 5-499,1 0 0,-1 0-1,1 0 1,0-1 0,-1 1-1,1 0 1,-1 0 0,1 0-1,-1 0 1,1-1 0,0 1-1,-1 0 1,1 0 0,-1-1-1,1 1 1,-1 0 0,0-1-1,1 1 1,-1-1 0,1 1-1,-1-1 1,0 1 0,1-1-1,-1 1 1,0-1 0,1 0-1,-1 0-29,-1 0 1,1 0-1,-1 0 0,1 0 1,-1 0-1,1 0 0,-1 0 0,0 0 1,1 1-1,-1-1 0,0 0 1,0 0-1,1 0 0,-1 1 0,0-1 1,0 1-1,0-1 0,0 1 0,0-1 1,0 1-1,0-1 0,0 1 1,0 0-1,0 0 0,0-1 0,-1 1 1,0 0-1,1 0-16,-4-1 67,2 0 17,-66-14 772,66 15-746,0-1 3,-23-2 973,24 2-756,5 1-115,44 3-115,20 1-21,-62-4-37,-2 1-16,0-1-20,-1 0 6,-1 0 0,1 0 0,-1 1 0,0-1-1,1 0 1,-1 1 0,0-1 0,1 0 0,-1 1 0,0 0-1,1-1 1,-1 1 0,0 0 0,1 0 0,-1 1-1,0-1 0,-1 1 0,1-1 0,-1 1 0,1-1 0,-1 0 0,0 1 0,1 0 0,-1-1 0,0 1 0,0-1 0,0 1 0,0-1 1,-1 1-1,1-1 0,0 1 0,-1-1 0,1 1 0,-1-1 0,0 2 0,-33 91-442,-4 10-1670,34-90 560,1-1 0,1 1 0,0-1 0,0 1 0,2 26-1,2-20-2362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6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395 58 856,'3'-7'1316,"-1"-1"-1,0 1 1,0-1-1,-1 1 1,1-13 2318,-8 26-2829,-14 17-147,1 2 0,1-1 1,-19 36-1,-42 90 997,63-117-1355,-124 284 2276,124-268-2179,1 1-1,2 0 1,3 1-1,-6 83 1,15-128-481,1 0 1,-1 0-1,2 0 0,-1 0 0,1 0 1,0 0-1,0 0 0,0 0 1,5 10-1,-5-14-42,1 0 1,-1 0-1,1 0 1,-1 0-1,1-1 1,0 1-1,0-1 0,0 1 1,0-1-1,0 1 1,0-1-1,0 0 0,0 0 1,0 0-1,1 0 1,-1-1-1,0 1 1,1 0-1,-1-1 0,1 0 1,-1 1-1,0-1 1,1 0-1,-1 0 1,1-1-1,-1 1 0,4-1 1,15-3-1186,0-1 1,-1 0-1,0-2 1,0 0-1,31-16 0,31-17-2764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6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55 2064,'-32'-52'5814,"31"49"-3133,7 5-2051,25 8-96,0 1 0,-1 2 0,-1 1 0,50 32 0,6 2-23,151 69 453,270 149-133,-468-244-1169,-20-12-285,0 0 0,-1 1 0,-1 2 0,17 13 1,-32-25 287,0 0 0,0 0 1,0 0-1,0 0 1,0 0-1,0 1 0,0-1 1,-1 0-1,1 0 1,0 1-1,-1-1 1,1 0-1,-1 1 0,1-1 1,0 3-1,1 5-3016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7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1588 1232,'-28'16'4210,"45"-24"-633,11-5-3952,139-64 1197,175-81-12,6 5-15,425-157 337,5 27-406,-532 192-234,407-215 0,-631 295-542,-1-1 0,-1-1 1,0-1-1,0-1 1,-2 0-1,0-2 0,26-30 1,-31 24-351,-11 9-936,-7 2-3655,-7 1 1922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1:47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28 289 876,'0'0'7,"-22"-11"1745,22 11-1680,-1-1 1,0 0-1,1 1 0,-1-1 0,1 0 0,0 1 1,-1-1-1,1 0 0,-1 0 0,1 0 0,0 0 0,0 1 1,0-1-1,-1 0 0,1 0 0,0 0 0,0 0 0,0 0 1,0 1-1,0-1 0,1 0 0,-1 0 0,0 0 0,0 0 1,0 0-1,1 1 0,-1-1 0,1 0 0,-1 0 0,0 1 1,1-1-1,-1 0 0,2-1 0,126-179 2331,-126 179-2374,27-44 804,-18 26-4613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2:04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0 378 940,'0'0'5942,"6"-2"-5710,487-66 2043,-49 40-1828,-344 25-409,90-5 7,-150 4-34,0-2 0,64-17 0,-48 9-18,21-7 6,-25 9 10,-44 11-6,0 0 0,0-1 0,-1 0-1,1 0 1,0-1 0,7-3-1,-11 4-1,0 0 0,0 1 0,0 0-1,0-1 1,1 2 0,8-2 0,14-3 15,30-8 0,-27 7-26,-6 3 12,47-11-3,-52 10 81,0 0-1,0 1 1,24-1-1,5-7 578,-47 11-636,36-6 1887,-1-4-640,-33 10-1262,0-1 4,11-1-2,-10 2 0,57 3 43,-47-3-50,-11 0 11,15 0 238,-6 0 32,15-2 1199,-30-3-925,-17-6-463,0 4 469,-37-9 0,26 8-63,17 5-59,1-1 0,0 0 1,-22-12-1,33 16-299,-3-3-84,3 3 1,5 3 302,9 6-358,-4-3 10,1 1-1,0-1 1,0-1 0,0 0 0,1 0-1,0-1 1,0 0 0,15 4 0,18 6 70,-37-12-77,-5-1 11,2-1-6,7 2-7,-8-2 19,2 5-23,-10 3-1,-11 8-5,15-15 5,-120 99-1129,68-60-3414,23-17-1134,15-9 1105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2:07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1206 1296,'-36'0'3117,"33"0"-2381,-6 0 3373,100-36-3526,131-59 158,20-28 85,175-86-198,-329 166-502,131-57 283,52-20-159,-161 67 35,46-25-1,-48 17 543,-63 23-314,78-30-195,-122 67-313,1 0-1,34-19 80,-35 19-57,28-16 244,-14 5-14,-13 11-200,27-27 321,-17 18 122,-16 2-44,-30-6-194,-14 2 124,-53-6 0,41 8 393,58 10-627,-32-6 867,26 6-960,6-1 1,5 2 301,14 1-348,0 1-1,0-2 1,1 0-1,16-3 1,109-16 198,-140 18-159,41-9 566,-43 9-607,0 0 0,0 0 0,0 0-1,-1 0 1,1 0 0,0 0 0,0 0-1,0 0 1,0 0 0,-1 0-1,1 0 1,0 0 0,0 1 0,-1-1-1,1 0 1,0 1 0,0-1 0,-1 0-1,1 1 1,0-1 0,-1 1 0,1-1-1,0 1 1,-1-1 0,2 2 0,-1 0-21,-3 1-2,0-1 11,-1 1-1,2 0 1,-1 0-1,0 0 1,0 0 0,1 0-1,-2 5 1,-1 1-2,-111 208-783,84-162-243,-6 17-1928,13-24-4418,15-26 2907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2:09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3189 1468,'0'0'630,"-12"0"1917,12 0-2550,-5 1 678,1 0-1,-1 0 0,1-1 1,-1 0-1,0 0 0,1 0 0,-1 0 1,-8-3-1,11 3-447,7-3-123,477-212 968,-293 138-828,-47 18-109,252-115 208,94-48-145,-245 115-141,58-31-28,176-72-20,-161 63 0,-131 60 26,773-417 1111,-695 354-1011,116-16-56,-190 89-90,296-126 1,-361 149 4,233-117 1,-76 14 3,-264 147-2,25-14 25,0-2-1,57-46 0,-64 44 359,-34 27-233,-2 1-144,1 0 1,0 0-1,0 0 1,0-1 0,0 1-1,0 0 1,-1 0-1,1 0 1,0 0-1,0 0 1,0 0 0,0 0-1,0 0 1,0-1-1,0 1 1,-1 0 0,1 0-1,0 0 1,0 0-1,0 0 1,0-1-1,0 1 1,0 0 0,0 0-1,0 0 1,0 0-1,0 0 1,0-1-1,0 1 1,0 0 0,0 0-1,0 0 1,0 0-1,0-1 1,0 1 0,0 0-1,0 0 1,0 0-1,0 0 1,0 0-1,0-1 1,1 1 0,-1 0-1,0 0 1,0 0-1,0 0 1,0 0-1,0 0 1,0-1 0,0 1-1,1 0 1,-1 0-1,0 0 1,0 0 0,0 0-1,0 0 1,0 0-1,1 0 1,-1 0-1,0 0 1,0 0 0,0 0-1,0 0 1,0 0-1,1 0 1,-1 0-1,0 0 1,-12-11 118,6 8-35,0 0 0,-1 1 0,1 0-1,0 0 1,-1 0 0,-10-1-1,-14-4 420,-51-18 568,80 24-963,-12-1 102,8 0-62,7 2 253,30 2-384,0 0 0,0-2 0,38-6 0,45-15 81,-112 21-90,1-1 16,35-9 484,-37 10-342,-1 3-130,-5 12-19,0-1-1,-1 1 1,0-1-1,-1 0 0,-1-1 1,-13 19-1,-2 5 3,-26 53-607,19-34-534,-48 69 0,41-68-2070,17-24-1923,5-10 1250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2:27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34 617 1284,'0'0'665,"-34"16"6099,54-5-5506,-16-8-1094,1-1-1,-1 0 0,1 1 0,0-2 1,0 1-1,9 2 0,15 1 156,0-2-1,0 0 0,49-3 1,87-18 270,42-21-101,225-75-1,196-113 98,-432 125 202,-175 90-667,26-18 152,-33 19-164,0 2 1,22-11-1,-35 20-98,-1 0 0,1 0-1,0-1 1,-1 1-1,1 0 1,0-1-1,-1 1 1,1 0-1,0-1 1,-1 1-1,1-1 1,-1 1-1,1-1 1,-1 1-1,1-1 1,-1 1 0,1-1-1,-1 0 1,1 1-1,-1-1 1,0 0-1,0 1 1,1-1-1,-1 0 1,0 0-1,0 1 1,0-1-1,1-1 1,-2 1-2,1 0 0,-1-1 0,1 1 0,-1 0 0,1 0 0,-1 0 0,0 0 0,0 0 0,0 0-1,1 0 1,-1 0 0,0 0 0,0 0 0,-2-1 0,-39-21 89,40 23-67,-15-8 173,-1 1 0,0 1 0,-36-7 0,51 13-153,0 0 5,-9 2 20,9-1 29,4 10 256,30 49 12,-22-44-308,-1 0 0,12 31 0,-15-30-62,-1 1 0,-1 0 0,-1 0 0,-1 0 0,0 1 0,-1-1 0,-1 0 0,-1 0 0,0 0 0,-2 0 0,0 0 0,-1 0 0,-12 28 1,2-10-1232,-35 58 1,-29 27-6161,52-88 3330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2:28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61 674 932,'-36'1'4320,"15"-2"128,18-1-3684,7-4-196,6-2-216,20-4 47,0 0 2,53-13 1,-22 8-146,806-216 575,-714 197-320,-1-6-1,197-84 0,-270 92-232,100-39 175,-135 58 1305,-71 0-975,-16-2 370,41 16-797,1 4-340,1-1 0,0 0-1,-1 1 1,1-1 0,0 1 0,0-1-1,1 0 1,-1 1 0,1 3 0,6 28-58,-1 0 1,-1 0-1,-2 1 1,-2-1-1,-1 1 1,-1-1-1,-3 1 1,0-1-1,-2 0 1,-19 58-1,12-52-3200,-3 0 0,-31 56 0,26-61-1410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2:30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1189 1584,'-1'0'179,"0"-1"1,1 1-1,-1-1 0,1 1 1,-1-1-1,1 1 0,-1-1 0,1 1 1,-1-1-1,1 1 0,0-1 1,-1 0-1,1 1 0,0-1 0,-1 0 1,1 1-1,0-1 0,0 0 0,0 0 1,0 1-1,-1-1 0,1 0 1,0 0-1,0 1 0,1-1 0,-1 0 1,0 1-1,0-1 0,0 0 1,0 0-1,1 1 0,-1-2 0,2 0-10,-1 1 0,1-1 0,-1 0 0,1 1 0,0-1-1,-1 1 1,1 0 0,0-1 0,0 1 0,4-2 0,9-2-88,-1 0 1,22-5-1,-33 9 145,94-23 340,168-37 310,992-152 1016,-850 159-1434,-196 27-275,192-33 23,265-65 21,-245 20-163,-30 4-25,-133 30-29,-199 54-16,136-42 8,-105 23 20,-79 27-16,-6 3-3,40-14 4,-37 14-6,34-27 26,-43 31-7,4-5 103,-6 4-111,1 1 0,-2 0 0,1 0 0,0 0 0,0 0 0,-1-1 0,1 2 0,-1-1 0,1 0-1,-1 0 1,0 0 0,0 1 0,0-1 0,0 1 0,0 0 0,0-1 0,-4 0 0,-45-18 468,35 14-280,-63-13 889,79 19-1089,-56-12 1176,51 12-437,27 7-512,119 27 402,-39-12 844,-100-22-1272,-1 0-156,0 0 0,0 0-1,-1 0 1,1 0 0,0 0-1,0 0 1,0 0 0,0 0-1,0 0 1,-1 0 0,1 1-1,0-1 1,0 0 0,0 0-1,-1 1 1,1-1 0,0 1-1,0-1 1,-1 1 0,1-1-1,0 1 1,-1-1 0,1 1-1,0 0 1,0 1 0,-1-1-24,0 0 1,0 0 0,0 0 0,0 0-1,0 0 1,0 0 0,0 1 0,0-1-1,0 0 1,-1 0 0,1 0 0,0 0-1,-1 0 1,1 0 0,-1 0 0,1 0-1,-2 1 1,-5 8-30,0 0-1,-1-1 0,-8 9 1,8-10 125,-97 99-16,61-64-983,-54 67 0,37-21-2622,31-25-4997,21-47 4358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8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29 324 2304,'-1'0'315,"-1"0"0,1 0 0,-1 0 0,1-1 0,0 1 0,-1-1 0,1 1 0,-1-1 0,1 1 0,0-1 0,0 0 0,-1 0 1,1 1-1,0-1 0,0 0 0,0 0 0,0 0 0,0 0 0,0 0 0,0-1 0,0 1 0,0-2 0,1 1-236,0 1 0,0-1-1,0 0 1,0 1 0,1-1 0,-1 1 0,1-1 0,-1 1 0,1-1 0,0 1 0,0-1 0,-1 1 0,1-1-1,0 1 1,0 0 0,0 0 0,1-1 0,-1 1 0,0 0 0,0 0 0,2-1 0,59-51 737,3 3-1,88-54 1,-136 94-854,-9 6-190,0-1 0,0 0 0,-1 0 0,0 0 0,0-1 0,7-7 0,2 2-1325,-12 9-2878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2:32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0 763 1352,'9'-32'4119,"0"20"-3623,0 0 1,0 1 0,1 1 0,1 0 0,-1 0 0,14-8 0,77-48 533,-87 57-847,60-30 453,1 3 1,132-42-1,-159 61-510,598-185 655,-261 102-377,-269 71-301,70-27 162,-168 48-121,-11 1 592,-36 6-84,-55 5-1,11-1 753,40 0-219,49 96-717,-17-73-682,-1 1 0,-1 0 0,-1-1 1,-1 0-1,-2 0 0,-10 29 0,8-32-1954,-2 0 0,0 0 0,-26 37 0,11-23-1913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2:33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158 643 1092,'-30'14'2906,"-1"-2"0,-51 13 0,71-20-2123,8-3-145,5-2 942,208-57-1151,313-78-72,161-53-147,-529 133-176,-76 24 6,-17 5-19,81-49-1,-90 46-23,-43 24 8,0-1-1,0 0 1,0 0 0,-1-1-1,0 0 1,0 0-1,-1-1 1,10-12 0,-17 19 5,-1-1-14,0-5 4,-3 4 25,-1 1 1,1-1-1,-1 1 0,0 0 1,0 1-1,0-1 1,0 1-1,-6-2 1,0 0 423,10 3-416,-1 0 0,1 0 0,0-1 0,0 1 1,0 0-1,0 0 0,0 0 0,0 0 0,-1 0 0,1 0 1,0 0-1,0 0 0,0 0 0,0 0 0,0 0 1,-1 0-1,1 0 0,0 0 0,0 0 0,0 0 0,0 0 1,0 0-1,-1 0 0,1 0 0,0 0 0,0 1 0,0-1 1,0 0-1,0 0 0,0 0 0,-1 0 0,1 0 1,0 0-1,0 0 0,0 0 0,0 0 0,0 1 0,0-1 1,0 0-1,0 0 0,0 0 0,0 0 0,0 0 1,0 1-1,0-1 0,-1 0 0,1 0 0,0 0 0,0 0 1,0 0-1,0 0 0,0 1 0,0-1 0,0 0 0,1 0 1,-1 0-1,0 0 0,0 0 0,0 1 0,0-1 1,0 0-1,0 0 0,0 0 0,0 0 0,0 0 0,0 0 1,0 1-1,8 18 382,-5-13-393,0 0 0,-1 0 0,1 0 0,-1 0 0,1 8 0,-3-1-67,0 0 0,-1 0-1,0 0 1,-1 0 0,-1 0 0,0 0-1,0-1 1,-2 1 0,1-1-1,-11 18 1,-27 41-2508,-7-7-3347,24-36 1983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2:34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 1540,'-51'0'4795,"48"0"-4178,0 0-53,-9 2-53,9-2 739,-7 0-885,7 0-88,8 3 1419,39 8-1251,58 8 0,257 11 360,-93-11-517,-26-4-124,-31-3-35,-8 4-64,307 27 70,147-7 2,-355-33-80,153 5-37,-214-1-8,111 7 28,-16 5-20,97-11 4,-316-2-17,40 3-5,244-18 0,-259 1 145,-137 8-83,27-8 366,-30 8-420,0 0 0,1 0-1,-1 0 1,0 0-1,0 0 1,1 0 0,-1 0-1,0 0 1,0 0 0,1 0-1,-1 0 1,0 0-1,0 0 1,1 0 0,-1 0-1,0 0 1,0 0-1,1-1 1,-1 1 0,0 0-1,0 0 1,1 0 0,-1 0-1,0-1 1,0 1-1,0 0 1,0 0 0,1 0-1,-1-1 1,0 1 0,0 0-1,0 0 1,0-1-1,0 1 1,0 0 0,1 0-1,-1-1 1,0 1-1,0 0 1,0 0 0,0-1-1,0 1 1,0-1 0,-7-13 145,-15-11 141,-20-4 528,-24-21 291,9 13 264,56 36-1234,-11-4 115,11 5-238,1-1-1,0 1 0,0 0 0,-1 0 1,1 0-1,0-1 0,-1 1 1,1 0-1,-1 0 0,1 0 1,0 0-1,-1 0 0,1 0 1,0 0-1,-1 0 0,1 0 1,0 0-1,-1 0 0,1 0 0,-1 0 1,1 0-1,0 0 0,-1 0 1,1 0-1,0 0 0,-1 0 1,1 1-1,0-1 0,-1 0 1,1 0-1,0 0 0,-1 1 1,1-1-1,0 3-14,1 0 0,0-1-1,0 1 1,0-1 0,0 1 0,0-1 0,1 0-1,-1 1 1,1-1 0,0 0 0,-1 0 0,1 0 0,0 0-1,0 0 1,0-1 0,1 1 0,-1-1 0,0 1 0,1-1-1,3 2 1,83 48-28,-88-51 13,0 1 0,0 0 0,-1-1 1,1 1-1,0 0 0,-1-1 0,1 1 0,0 0 0,-1 0 1,1 0-1,-1-1 0,0 1 0,1 0 0,-1 0 1,0 0-1,1 0 0,-1 0 0,0 0 0,0 0 0,0 0 1,1 0-1,-1 0 0,0 0 0,-1-1 0,1 1 1,0 0-1,0 0 0,0 0 0,0 0 0,-1 0 0,1 0 1,-1 0-1,1 0 0,0 0 0,-1-1 0,1 1 0,-1 0 1,0 0-1,0 0 0,-30 30-581,-97 59-2248,38-34-5681,66-43 4725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5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71 470 1792,'-59'4'4250,"48"-3"544,102-9-4320,121-26-1,-43 5-229,-168 29-243,276-49 277,-29-1-49,-226 46-214,367-67 274,-85 6 11,-190 39-90,102-28 674,-193 47-389,0 0-1,23-11 0,-43 17-295,4-2 1,-1 1 0,1-1 0,0 0 1,-1 0-1,1-1 0,9-7 0,-13 9-90,-1 1-83,0 0 0,1 1 0,-1-1 0,0-1 0,1 1 0,-1 0 0,0-1 0,0 1 0,3-3 0,-4 3-46,1-1 77,-1 2 76,-1-1-119,0 1 0,0 0-1,1 0 1,-1 0 0,0-1 0,0 1 0,0 0 0,1 0-1,-1 0 1,0 0 0,0-1 0,1 1 0,-1 0 0,0 0-1,0 0 1,1 0 0,-1 0 0,0 0 0,0 0 0,1 0-1,-1 0 1,0 0 0,1 0 0,-1 0 0,0 0 0,0 0-1,1 0 1,-1 0 0,0 0 0,1 0 0,-1 0 0,0 0-1,0 0 1,1 1 0,-1-1 0,0 0 0,0 0 0,0 0-1,1 0 1,-1 1 0,0-1 0,0 0 0,0 0 0,1 1-1,-1-1 1,0 0 0,0 0 0,0 1 0,0-1 0,0 0-1,0 0 1,1 1 0,7 28 63,-1 0-1,-1 1 0,2 45 1,-3-36-18,4 53 79,12 82 81,-4-77-114,33 180 173,34 117-898,-74-342-219,4 56-1,-13-28-1632,-2-56-653,-7 32 0,0-20-926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5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28 884,'-3'0'726,"-14"-2"2955,-22-12 737,-15 2-1376,52 13-3004,1 0 0,-1 0 0,0 0 0,1 0 0,0 0-1,-1 0 1,1 0 0,0 0 0,-1 0 0,1 1 0,0-1 0,0 1-1,0-1 1,0 1 0,0-1 0,0 1 0,1-1 0,-1 1 0,0 2 0,-10 37 398,9-31-345,-6 31 196,2 0 0,0 47 0,6 85 288,47 415 753,-28-415-1099,12 69 58,-27-222-230,11 32-1,3 6 36,-17-56-77,0 1 1,0 1-1,1-1 1,-1 0 0,1 0 0,-1 1 0,1-1 0,0 0 0,0-1 0,3 4 0,-3-4-26,1-2-13,11 2 23,0-2 0,0 1 0,-1-2 0,19-2 0,60-15-10,-26 5-6,16-2 30,83-13 24,52-1-73,118-13-50,62-20-23,-277 40 86,93-22-102,-189 39 127,26-10-1,-29 9-10,30-7-1,-5 2 37,-10 1-53,-33 9 16,0 0 10,31-8 0,-30 8 10,-3 1-14,0 0 1,1 1-1,-1-1 1,1 0-1,-1-1 1,1 1-1,-1 0 1,0 0-1,3-1 1,-1 1-10,0-1-3,69-16 16,-69 17 11,1-1-4,10-3-10,-10 3 20,-1 0-11,9-2-8,-9 2-5,0 1-4,9-4 67,-1 0 1,1-1-1,15-8 1,-5-6 798,-21 17-692,0-1-154,3-8-6,-4 8 5,1 0-354,2-8 117,-3 8-92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3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1696,'0'0'1198,"0"-3"-124,1-2-894,0 6 744,-1-1-858,0 0-1,0 0 1,0 0 0,0 0 0,0 0 0,0 0 0,0 1 0,1-1 0,-1 0 0,0 0 0,0 0 0,0 0 0,0 0 0,0 0 0,0 0 0,0 0-1,0 0 1,1 0 0,-1 0 0,0 0 0,0-1 0,1 1 857,-1 0-857,0 0 0,0-1 0,0 1 0,0 0 0,0 0 0,0 0 0,0 0 0,0 0 0,0 0 0,0 0-1,0 0 1,0 0 0,0-1 0,0 1 0,0 0 0,0 0 0,15 31 1047,-2 0-1,19 65 1,-6-14-84,95 228 2152,-87-241-673,46 72 0,-78-139-1969,0-1-28,-1-1-478,-1 0 0,1 0 1,-1 1-1,1-1 0,-1 0 0,1 0 1,-1 0-1,1 0 0,-1 0 0,1 0 0,-1 0 1,1 0-1,-1 0 0,1 0 0,-1 0 0,1 0 1,-1 0-1,1 0 0,-1 0 0,1 0 1,-1 0-1,1-1 0,-1 1 0,1 0 0,-1 0 1,0-1-1,1 1 0,-1 0 0,1-1 0,-1 1 1,0 0-1,1-1 0,-1 1 0,0-1 1,1 1-1,-1 0 0,0-1 0,7-13 141,0 1-1,-1-1 1,-1 0 0,7-28-1,8-110 384,-18 127-508,9-153 43,-9 117-289,1-81-955,-3 82-2099,-1-5-7517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3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 1480,'3'5'539,"-1"0"-1,1 1 1,-1-1-1,0 0 1,0 1-1,0 0 1,-1 0-1,1 6 1,2 52 1605,-4-60-1958,0 57 1701,-2-1 1,-3 0-1,-18 87 1,18-130-715,1-13 436,3-6-1531,0 0 1,0 1-1,0-1 1,0 0-1,0 0 0,0 0 1,1 0-1,-1 0 1,0-3-1,-1-5-5,0-1-1,0 0 1,1 0 0,1 0-1,-1 0 1,2 1 0,0-1-1,3-17 1,2 1 64,1 1 0,12-30 1,-18 54-132,-1 0 1,1 0 0,0 0 0,0 0-1,0 0 1,0 0 0,0 1 0,1-1 0,-1 0-1,1 1 1,-1-1 0,1 1 0,-1-1 0,1 1-1,0 0 1,0 0 0,0-1 0,-1 1-1,1 1 1,0-1 0,0 0 0,0 0 0,1 1-1,-1-1 1,0 1 0,0 0 0,0-1 0,0 1-1,0 0 1,5 1 0,2 0 6,1 2-1,0-1 1,-1 1-1,0 0 1,13 7 0,1-1 37,-22-8-43,0-1 1,0 1 0,0-1 0,1 0 0,-1 1 0,0-1-1,1 0 1,-1 0 0,0 0 0,0 0 0,1 0 0,-1 0 0,0-1-1,0 1 1,1 0 0,-1-1 0,0 1 0,0-1 0,0 1-1,0-1 1,0 1 0,1-1 0,-1 0 0,0 1 0,0-1-1,0 0 1,-1 0 0,2-1 0,2-3-9,-1 1 0,0-1 1,0 0-1,-1-1 0,3-5 0,3-6 21,6-10-19,32-57 9,-40 74-17,2 0 0,-1 0 0,1 1 0,1-1 0,15-12 0,-21 20 3,-1 0 0,2 0 1,-1 0-1,0 0 0,0 1 1,1-1-1,-1 1 0,0 0 0,1 0 1,-1 0-1,1 0 0,0 1 0,-1-1 1,1 1-1,0 0 0,5 1 0,-4 0 4,1 0-1,-1 0 1,1 1-1,-1 0 1,1 0-1,-1 1 1,0-1-1,0 1 1,8 6-1,-3 0-16,1 0 0,-2 0 0,1 1 0,-1 0-1,-1 1 1,0 0 0,0 0 0,7 16 0,-7-10-226,-1 0 1,0 1 0,-1 0 0,-1 0-1,-1 0 1,4 36 0,-7-41-384,-1 1 0,-1-1 0,0 0 0,-3 15 0,1-17-607,0 0 1,0 0-1,-1 0 1,0 0-1,-8 12 0,1-3-2912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1672,'0'0'1040,"-1"-6"-14,-1 4-331,1 9 3621,0 25-3513,3 40 1,14 192 1801,-13-178-1917,7 236 1442,-5-129-967,-4-140-1618,-1-51 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16 588 1368,'-16'-19'7274,"19"16"-6903,2-2-248,-1 0 1,1 0-1,1 1 1,-1 0-1,1 0 1,-1 0-1,1 0 1,10-3-1,60-24 374,-37 17-291,43-17 125,-37 15-141,-1-1-1,0-3 1,44-27-1,-84 44-169,1 0 0,-1 0 0,0-1 0,0 1 0,0-1 0,0 0 0,-1 0 0,1-1 0,-1 1 0,0-1-1,2-6 1,-1 3-3,-1 0 0,-1 0-1,0 0 1,0-1 0,-1 1-1,1-12 1,-1-12 159,-1-1 0,-2 0 1,-1 0-1,-14-60 0,16 91 93,2 15-190,0 2-62,15 211 298,7 15-65,-9-89-148,-9-16 2,-1-57-100,-3-71-427,-1-5 1202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162 448 1864,'0'0'929,"-3"-6"145,1 5-581,0 8 2424,-8 114-799,15 205 746,5-246-2318,-9-70-423,2 16 60,-2-17 27,-1-9-202,0 0 1,0 0-1,0 0 0,0 0 1,0 0-1,0 0 1,-1 0-1,1 0 1,0 0-1,0 0 0,0 0 1,0 0-1,0 0 1,0 0-1,0 0 1,0 0-1,0 0 1,0 0-1,0 0 0,0 0 1,0 0-1,0 0 1,0 0-1,0 0 1,0 0-1,0 0 0,0 0 1,0 0-1,0 0 1,0 0-1,0 0 1,0 0-1,0 0 1,0 0-1,0 0 0,0 0 1,0 0-1,0 0 1,0 0-1,0 0 1,0 1-1,0-1 0,0 0 1,-12-26 25,-15-53 0,-5-42 12,25 92-43,-8-42 26,3 0 0,4-1 0,0-94 0,9 118 57,1 1-1,3-1 0,14-67 1,-16 103-51,1 0 0,0 0 1,10-21-1,-11 28-19,-1 1 0,1-1 0,-1 1 0,1 0 1,0 0-1,1 0 0,-1 1 0,1-1 0,-1 1 0,1 0 0,0 0 0,7-4 0,-6 6 1,-1-1 0,1 2 0,0-1 0,0 0 0,0 1 0,1 0 0,-1 0-1,0 0 1,0 1 0,0 0 0,0 0 0,-1 0 0,1 0 0,7 4 0,-8-4-9,-1 1 1,1 0 0,0 1-1,-1-1 1,0 0 0,0 1-1,0 0 1,0 0-1,0 0 1,0 0 0,-1 0-1,1 1 1,-1-1 0,0 1-1,0 0 1,0-1 0,-1 1-1,1 0 1,-1 0 0,0 0-1,0 0 1,1 8 0,-2-2 6,1 0 0,-1 0 0,-1 0 0,0 0 1,0 1-1,-1-1 0,-6 19 0,-3 0-50,-1 0-1,-2 0 1,-29 46-1,-65 74-1598,74-104 483,-2 1-3996,25-29 1914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8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11 1128,'0'0'2360,"-4"-1"-1312,-30-6 6690,25 5-8194,4 1 922,3 4-13,0 1-320,0 0 0,0 0 0,0 0 0,0 1 0,0-1 0,1 1 0,0-1 0,0 1 0,0-1 0,1 1 0,-1 0 0,1-1 0,0 1 0,1 0 0,0 5 0,2 17 220,9 33 0,-9-46-240,6 19 137,2 1 1,1-1-1,26 49 0,-18-41-346,19 56 1,-38-96 60,-1 1 0,0-1 0,1 0 1,-1 1-1,0-1 0,1 1 1,-1-1-1,0 1 0,0-1 1,0 1-1,0-1 0,-1 1 1,1-1-1,0 0 0,-1 1 0,1-1 1,-1 1-1,1-1 0,-1 0 1,1 1-1,-1-1 0,0 0 1,0 0-1,0 0 0,0 0 1,0 1-1,0-1 0,0 0 0,0 0 1,-3 1-1,3-1-49,-20-1-74,16-1 167,0 0-4,4 0-3,-1 1-1,1 0 0,-1 0 1,1 0-1,-1-1 1,1 1-1,-1-1 0,1 1 1,-1-1-1,1 0 0,0 1 1,0-1-1,-1 0 0,1 0 1,0 0-1,0 0 0,0 0 1,0 0-1,0 0 0,0-1 1,0 1-1,0 0 0,0 0 1,1-1-1,-2-1 0,2 1-6,1-1 6,5-12 1,2 1 0,0 1 0,0 0 0,1 0 0,1 0 0,0 1 0,19-16 0,11-17 108,7-11 834,-45 55-583,3 5-322,2 1-22,1 1 1,-2 0-1,1 0 1,-1 0-1,1 1 1,-2 0-1,10 14 1,13 14 101,-9-14-53,-18-20-37,1-1 20,-1 1-45,-1-1 1,1 0-1,0 1 1,0-1-1,0 0 1,0 0-1,0 0 1,0 0 0,0 0-1,0 0 1,0 0-1,0 0 1,0 0-1,0 0 1,0-1-1,0 1 1,1-1 0,4-3 2,0 0 0,0 0 0,0-1 0,-1 1 0,0-1 1,0-1-1,0 1 0,5-9 0,32-58 125,1 1 213,-42 70-339,0 0 1,0 0-1,0 0 1,0 0-1,0 0 0,0 1 1,0-1-1,0 0 1,0 1-1,0-1 0,0 1 1,1-1-1,-1 1 1,0-1-1,0 1 0,1 0 1,-1 0-1,0 0 1,1 0-1,-1 0 0,0 0 1,0 0-1,1 0 1,-1 0-1,0 0 0,1 1 1,-1-1-1,0 1 0,0-1 1,0 1-1,1-1 1,-1 1-1,0 0 0,0-1 1,0 1-1,0 0 1,1 1-1,6 4 12,0 1-1,0 0 1,10 13 0,-11-13-7,70 88-178,-56-66-1562,2 0 0,36 34 0,-47-57-3618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1787 1052,'0'0'3787,"6"-5"-3419,21-14 250,50-28 0,42-15 220,-63 34-612,210-104 620,-154 78-590,80-32 76,334-123 301,-192 90-410,-302 108-199,636-211 358,-445 149-298,199-40 11,-278 78-53,442-119 59,-207 59 82,-170 53 313,162-33-21,-354 73-350,-14 2-56,12-4 165,-12 3-198,9 0-8,-9 1 81,0 0-83,45 2 187,-45-1 159,0-1-283,11 0-2,-10 0 415,10 1-439,-12-1 256,3 0-51,3-2 2682,-129-58-2314,-84-35 914,127 61-367,75 33-1051,1-1-17,-7-3-13,6 4 56,1-1-94,27 16 137,44 17 0,39 0-143,95 32-24,-201-63 23,13 6-112,-14-6 80,-1 0 0,0 0 0,1 0 0,-1 0 0,0 0 0,1 0 0,-1 1 0,0-1 1,0 0-1,1 0 0,-1 0 0,0 1 0,0-1 0,1 0 0,-1 0 0,0 1 0,0-1 0,0 0 0,1 0 0,-1 1 0,0-1 0,0 0 0,0 1 0,0-1 0,0 0 0,0 1 0,0-1 0,0 0 0,0 1 0,0-1 0,0 0 0,0 1 0,0-1 0,0 0 0,0 1 0,0-1 0,0 0 0,0 0 0,0 1 0,0-1 0,0 0 0,-1 1 0,1-1 0,0 0 0,-1 1 0,-7 9-1,-1 0 0,0-1 0,-1 0 1,-14 11-1,-155 111-72,110-80-600,-38 39-1717,74-57-770,3 2-3468,19-22 1889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5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1859 1104,'0'0'10532,"5"-5"-10474,7-6 18,1 1 0,0 0 0,25-14 0,45-20 88,53-25 4,-30 21-50,18-7-28,-34 13-37,-31 13-22,37-18 16,27-11 4,100-30 15,-32 23-34,-26 8-9,-37 12-25,227-59 7,-121 51 10,-175 40-21,80-30 0,-52 15 3,34-12 29,-70 22-29,-26 10 4,-9 4 2,0-2-1,25-12 0,96-42 17,-76 29-27,-47 23 6,158-71-30,-110 52 25,-1 3 12,89-24-1,-23 13 11,120-30 21,-55 24-28,-147 32-9,114-29-7,-98 25 16,84-22-19,-106 29-1,9-3 18,72-10 10,-81 14-15,84-11-20,-99 14 28,-21 1 6,-1 1 13,8-2 20,-8 2 655,2 0-617,10 0 1,-10 0 1791,-11-3-1792,-84-27 288,44 16 5,0-2 1,-59-30-1,66 22 207,-62-48 0,84 58-331,16 12-185,2 2-66,0 0 0,0 0 0,0-1 0,0 1 1,-1 0-1,1-1 0,0 1 0,0 0 0,0 0 1,-1-1-1,1 1 0,0 0 0,0 0 0,-1 0 1,1-1-1,0 1 0,-1 0 0,1 0 0,0 0 1,0 0-1,-1 0 0,1-1 0,0 1 0,-1 0 0,1 0 1,-1 0-1,1 0-1,0 0 0,-1 0 1,1 0-1,0 0 0,-1 0 1,1 0-1,0 0 0,-1 0 1,1-1-1,0 1 0,-1 0 1,1 0-1,0 0 0,0 0 1,-1-1-1,1 1 0,0 0 1,0 0-1,-1-1 0,1 1 0,0 0 1,0 0-1,0-1 0,-1 1 1,1-1-1,-11-8 156,5 5-106,7 7 0,11 8-49,0 0 0,1 0 0,27 16 0,-5-10 3,0-1 0,1-2-1,63 16 1,-72-22-7,32 11-29,-57-18 37,-1-1-8,0 0 0,0 0 0,0 0 0,-1 1 0,1-1 0,0 0 0,0 1 0,0-1 0,-1 1 0,1-1 0,0 1 0,-1-1-1,1 1 1,0-1 0,0 2 0,1 0 2,8 6-1,-2-1-1,-7-6 20,-1 2-6,2 6-4,-1-7 24,-2 0-32,1 0 1,0 0 0,0 0 0,-1 0-1,1 0 1,-1 1 0,0-1-1,1 0 1,-3 3 0,0 1-2,-1 4 2,-1-1 0,0 1 0,0-1 0,0-1 0,-1 1 0,-13 13-1,-46 39 26,36-35-24,-92 97 202,49-47-90,-8 13 246,78-87-350,1 0 3,0-2-12,0 0-1,1 1 0,-1-1 1,0 1-1,1-1 1,-1 1-1,1-1 0,-1 1 1,1-1-1,-1 1 1,1 0-1,-1-1 0,1 1 1,0 0-1,-1-1 0,1 1 1,0 0-1,-1-1 1,1 3-1,0-3 3,-1 1 1,1 0-1,0 0 1,-1 0-1,1-1 0,0 1 1,-1 0-1,1 0 1,-1-1-1,0 1 0,1 0 1,-1-1-1,1 1 0,-2 0 1,-10 14 1192,4-2-3140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23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47 1456,'-20'-34'9155,"19"32"-8451,-1 1-386,1 0 0,0 0 0,-1 0 0,1 0 0,-1 0 0,1 0 0,-1 0 0,0 1 0,1-1 0,-1 1 0,0-1 0,-2 0 0,1 10-199,0-1 0,1 1 0,0-1 0,0 1 0,1 0 0,0 0 0,1 0 0,-1 0 0,3 13 0,-2 8 20,-3 282 1055,-1-220-916,2 161 612,3-238-700,0-1-1,2 0 0,-1 0 0,2 0 1,0-1-1,8 20 0,-11-31-141,1 0 1,-1 0-1,1 0 0,0 0 0,-1 0 0,1 0 1,0 0-1,0-1 0,0 1 0,0-1 0,0 0 1,1 1-1,-1-1 0,0 0 0,0 0 0,1 0 1,-1-1-1,1 1 0,-1-1 0,1 1 0,-1-1 1,1 0-1,-1 0 0,5 0 0,8-1 84,-1 0 0,0-1 1,17-5-1,-15 3-72,47-12-245,111-45 0,-154 53-463,-6 3-591,18-8-2085,-12 2-3800,-11 3 2678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24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18 1320,'-11'-9'2021,"2"1"3704,7 16-5396,1 1 0,-1-1 1,1 1-1,1 0 1,0-1-1,0 1 1,2 16-1,17 70 843,-7-41-687,47 182 1361,-26-139-10119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24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13 220 1420,'-3'-7'1053,"1"1"1,0-1-1,0 0 0,1 0 0,0 0 1,0 0-1,0-13 0,2 16-891,-1 0 0,1 1 0,0-1 0,0 0 0,0 1 0,0-1 0,1 1 0,0-1 0,-1 1 0,1 0 0,0-1-1,1 1 1,-1 0 0,0 0 0,1 1 0,3-4 0,7-5 150,1 0 0,0 0 0,1 2 0,0 0 0,1 0 0,0 1 0,18-5 0,5 3 144,-37 10-441,0 0 0,0 0 1,0 0-1,0 0 0,0 0 0,-1 1 0,1-1 0,0 1 0,0-1 0,0 1 0,0 0 0,-1 0 0,1 0 0,0 0 0,-1 0 0,1 0 0,1 1 0,-2 0-4,0 0 0,1 0 0,-1 0 0,-1 0 0,1-1 0,0 1 0,0 0 0,-1 1 0,1-1 0,-1 0 0,1 0 0,-1 0 0,0 0-1,0 0 1,0 0 0,0 0 0,-1 1 0,0 1 0,-8 40 54,8-41-62,-23 65 59,-6 20-15,28-80-41,1 0-1,-1 0 1,1 0 0,1 1-1,-1-1 1,2 0 0,-1 1-1,3 11 1,-2-15-2,1 1 1,0-1-1,0 0 0,0-1 0,1 1 1,-1 0-1,1-1 0,0 1 0,1-1 1,-1 0-1,1 0 0,0 0 0,4 4 1,8 3 5,0 1 0,24 11 0,16 13 20,-51-33-27,-2 0-3,1-1 1,-1 1-1,0 0 1,0 0-1,0 0 0,0 0 1,2 4-1,-4-6 1,-1 0-1,0 0 0,1 0 1,-1 0-1,0 0 1,0 0-1,0 0 0,1 0 1,-1 0-1,0 0 1,-1 0-1,1 0 0,0 0 1,0 0-1,0 0 0,-1 0 1,1 0-1,0 0 1,-1 0-1,1 0 0,-1 0 1,1 0-1,-1 0 1,1 0-1,-1-1 0,0 1 1,1 0-1,-1 0 0,0-1 1,0 1-1,0 0 1,1-1-1,-1 1 0,0-1 1,-1 1-1,-20 12-85,0 0 0,-1-2 0,0-1-1,0-1 1,-28 7 0,-52 22-4942,93-32 1601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26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24 415 1560,'-14'-6'4555,"13"6"-4435,1 0-1,0 0 0,-1 0 1,1 0-1,-1-1 0,1 1 1,-1 0-1,1 0 0,0 0 1,-1 0-1,1-1 0,-1 1 1,1 0-1,0 0 0,-1-1 1,1 1-1,0 0 0,-1-1 0,1 1 1,0 0-1,0-1 0,-1 1 1,1 0-1,0-1 0,0 1 1,0 0-1,-1-1 0,1 1 1,0-1-1,0 0 0,70-27 802,109-31-1,79-2-339,734-103 591,-752 130-956,-204 28-90,232-39 1683,-266 44-1519,23 0 460,-25 1-738,1 0-1,-1 0 0,1 0 1,-1 1-1,1-1 0,-1 0 0,1 0 1,-1 1-1,1-1 0,-1 1 1,1-1-1,-1 0 0,1 1 0,-1-1 1,0 1-1,1-1 0,-1 1 1,0-1-1,0 1 0,1-1 0,-1 1 1,0-1-1,0 1 0,0-1 1,0 1-1,1-1 0,-1 1 1,0-1-1,0 1 0,0 0 0,0-1 1,0 1-1,0-1 0,-1 1 1,1-1-1,0 1 0,0-1 0,0 1 1,0-1-1,-1 1 0,1-1 1,0 1-1,-1 0 0,-9 34-6,2 0 0,-7 66 0,10-68-8,-7 135 16,9-95-2,2 144-17,32 265 0,20-49 92,-37-341-826,-4 1-1,-5-1 1,-7 116 0,2-201 12,-1 0-1,-1 0 0,1 0 1,-1 0-1,0 0 1,-1 0-1,-5 9 0,7-12-107,-6 12-2628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27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1040,'0'0'1305,"10"-26"3549,-5-2-1945,2 47-2844,0 1 0,-1 0 1,5 37-1,6 74 186,-8-55-152,25 269 240,-22-190-221,11 256 180,-13-189-176,4 175 99,-13-358-196,0-17 1,0-1 0,1 1 1,5 24-1,-7-45-12,1 0-1,-1-1 1,0 1 0,0 0 0,0-1-1,0 1 1,1-1 0,-1 1-1,0 0 1,0-1 0,1 1-1,-1-1 1,0 1 0,1-1-1,-1 1 1,1-1 0,-1 1 0,1-1-1,-1 0 1,1 1 0,-1-1-1,1 0 1,-1 1 0,1-1-1,-1 0 1,1 0 0,0 1-1,-1-1 1,1 0 0,0 0-1,-1 0 1,1 0 0,-1 0 0,1 0-1,0 0 1,-1 0 0,1 0-1,0 0 1,-1 0 0,1 0-1,-1 0 1,1-1 0,0 1-1,-1 0 1,1 0 0,-1-1 0,1 1-1,-1 0 1,2-1 0,33-26 72,-22 16 31,17-10-96,0 1 0,2 1-1,1 2 1,0 2 0,0 0-1,47-12 1,217-39 11,-276 62-25,100-13 19,173-1 1,43-5 9,-214 9 70,138-24 283,-61 2 523,-80 14-746,-117 22-268,15-5-1194,-9 1-5612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29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3 269 1536,'-1'-39'3091,"0"23"2360,120 188-3859,34 46-553,-122-177-822,-14-17 46,0-1 0,2-1 0,0 0 0,39 32 0,-57-53-206,0 0 0,0-1-1,0 1 1,-1-1 0,1 1-1,0 0 1,0-1 0,0 0-1,0 1 1,1-1 0,-1 0-1,0 1 1,0-1 0,0 0-1,0 0 1,0 0-1,0 0 1,0 0 0,0 0-1,1 0 1,-1 0 0,0-1-1,0 1 1,0 0 0,1-1-1,0 0 10,-1 0-1,1-1 1,0 1-1,-1-1 0,1 1 1,-1-1-1,1 1 1,-1-1-1,0 0 1,0 0-1,0 1 0,1-4 1,3-4 76,-2-1 0,1 0 1,3-21-1,-1-17 164,-1-1 0,-5-95 0,-1 26-62,6-18 69,0 6-817,-3 44-3488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30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20 310 1004,'0'0'1524,"-2"4"-861,-1 1-413,1 1 0,-1 0-1,1 0 1,1-1 0,-1 1 0,1 0 0,0 1-1,0-1 1,1 11 0,5 68 1311,-1-19-340,-1-7 808,-3-58-1625,2 6 69,-1-5-195,-2-5 1396,-4-14-1534,2 0 1,0-1-1,1 1 0,0-1 0,2 1 0,0-1 0,1 0 0,6-29 0,-5 35-103,0 0-1,1 0 1,1 1-1,0-1 0,1 1 1,0 0-1,1 0 1,0 0-1,1 1 0,0 0 1,0 0-1,1 1 1,15-15-1,-18 20-27,0 0 1,1 1-1,-1-1 0,1 1 0,-1 0 0,1 0 1,0 1-1,0 0 0,0 0 0,0 0 1,1 1-1,-1 0 0,0 0 0,1 0 1,-1 1-1,0 0 0,1 1 0,-1-1 0,1 1 1,-1 0-1,0 1 0,0-1 0,9 4 1,-4 0 6,0 1-1,-1-1 1,0 2 0,1 0 0,-2 0 0,1 0 0,-1 2 0,0-1 0,-1 1 0,0 0 0,8 12 0,-10-12 11,0 0 1,0 0-1,-1 1 0,0 0 1,-1 0-1,6 18 1,-10-26 178,-3-6-197,-2-5 10,1-1-1,0 0 1,0 1 0,1-1-1,0-1 1,1 1 0,0 0-1,0-1 1,1 1 0,1 0-1,0-1 1,0 1-1,2-13 1,0 4 54,2-1 0,0 1 0,0 0-1,2 0 1,1 1 0,13-28 0,-16 38-20,0 1 0,0-1 1,1 1-1,1 0 0,-1 1 1,1-1-1,0 1 0,1 0 1,13-9-1,-17 13-38,0 0 0,1 0 1,-1 0-1,1 1 0,-1 0 0,1 0 1,-1 0-1,1 0 0,0 0 0,0 1 0,0-1 1,-1 1-1,1 0 0,0 1 0,0-1 0,-1 0 1,1 1-1,0 0 0,0 0 0,-1 0 1,1 1-1,-1-1 0,1 1 0,-1-1 0,6 5 1,1 1-23,-1 1 1,0 0-1,0 1 1,-1 0 0,0 0-1,-1 0 1,0 1-1,0 0 1,-1 1 0,0-1-1,-1 1 1,0 0 0,-1 1-1,0-1 1,-1 1-1,3 18 1,13 64-1791,-4-33-2194,-8-40 277,4-2 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30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33 463 1000,'-5'-8'691,"1"0"0,0 0 0,0-1 0,1 1 0,0-1 0,1 0 0,0 1 0,0-1-1,0 0 1,2 0 0,-1-1 0,1 1 0,0 0 0,2-13 0,4-12 314,2 1 0,18-52 0,-9 31-104,16-56 1343,-33 108-1885,2 6-301,5 14-26,-1 0 1,-1 1-1,-1 0 0,0 0 1,1 26-1,1 1 7,51 274 139,-17-24-167,-38-275-71,-2 0 1,0 1-1,-4 27 0,3-42 27,0 0-1,-1 0 1,0 0-1,0 0 1,-1-1-1,0 1 1,0-1-1,0 1 1,-1-1-1,0 0 1,0-1 0,0 1-1,-9 8 1,10-12 16,2 0 8,-1 0-1,0-1 0,0 1 0,0-1 0,0 0 0,0 0 0,0 1 0,0-1 0,-4 1 0,1-1 1,0-1-1,0 1 0,0-1 0,-1 0 0,1 0 0,0 0 0,-8-2 0,12 2 7,0 0-1,-1 0 1,1-1 0,0 1-1,0 0 1,-1 0 0,1-1-1,0 1 1,0 0-1,0-1 1,0 1 0,-1-1-1,1 0 1,0 1 0,0-1-1,0 0 1,0 0 0,0 0-1,1 1 1,-1-1 0,0 0-1,0 0 1,0-2 0,1 2 1,0 0 0,0 0 0,0 0 0,0 0 0,0-1 0,0 1 0,0 0 0,1 0 0,-1 0 0,0 0 0,1 0 0,-1 0 0,1 0 0,-1 0 1,1 0-1,0 0 0,-1 0 0,1 0 0,1-1 0,4-4 0,0 0 0,1 0 1,0 1-1,0 0 0,10-6 1,300-139-213,-313 148 157,122-55-819,-113 50 196,-1 0 0,0-1 1,0-1-1,-1 0 0,0 0 0,0-1 0,14-18 0,-16 12-2706,-5 0 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9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81 175 1368,'-12'-25'827,"-56"-124"6934,87 195-4995,41 66 0,-7-23-3173,1-1-3334,-25-41-294,-22-35 710</inkml:trace>
  <inkml:trace contextRef="#ctx0" brushRef="#br0" timeOffset="1">15 275 2044,'0'-11'626,"1"0"0,0 0-1,1 0 1,1 0 0,0 0 0,0 1 0,1-1-1,0 1 1,1 0 0,0 0 0,0 0-1,10-11 1,-5 8-698,1 0 1,0 1-1,0 0 0,2 1 0,-1 0 0,1 1 1,27-15-1,-39 24-186,6-2-560,0 0-2078,8-4 407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31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1 582 1388,'7'-3'565,"403"-86"2130,-170 44-1963,497-101 674,-291 54-713,-330 66-576,635-143 2211,-734 165-2037,1 1 0,-1 1 0,1 0 0,-1 2 0,28 1 0,-35 0-221,0 1 0,0 1 0,0-1 0,0 1 0,-1 1 0,0 0 0,1 0 0,-1 1 0,-1 0 0,17 12 0,5 10 6,-1 0 1,-1 2-1,-2 1 1,-1 1-1,-1 1 1,-2 2-1,-1 0 0,17 38 1,10 35 101,50 163 1,8 136 77,-95-340-761,5 127 0,-20-21-2939,1-128 545,-3-9 35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31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1 1308,'-14'3'270,"-1"0"0,1 2-1,0-1 1,0 2 0,1 0 0,0 0 0,0 1-1,0 1 1,1 0 0,0 1 0,0 0 0,1 1-1,0 1 1,1-1 0,-11 16 0,1 2 35,2 0 1,0 1-1,2 1 1,2 0-1,-18 53 1,25-64-212,1 0 0,1 1 0,2 0 0,-1 0 1,2 0-1,1 1 0,0-1 0,2 0 0,0 1 0,1-1 0,1 0 0,1 0 0,1 0 1,1-1-1,0 1 0,2-1 0,0-1 0,1 0 0,21 33 0,-18-37-59,-1-1 1,2-1-1,0 0 0,0-1 0,1-1 1,0 0-1,1 0 0,23 10 0,-4-4 31,2-2 0,65 18 0,-29-16 1,1-3 0,113 5 0,217-9 105,-89-36-50,-261 20-106,571-94 165,-218 31-104,81-7 35,28 8 260,-489 64-138,-2 0-618,-8 4-4966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32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37 244 1528,'-23'-32'5817,"22"31"-5167,1 1-525,0-1 0,0 0 0,-1 1 0,1-1 0,0 0 0,0 1 0,-1-1-1,1 0 1,-1 1 0,1-1 0,0 1 0,-1-1 0,1 1 0,-1-1 0,1 1 0,-1-1-1,0 1 1,1-1 0,-1 1 0,1 0 0,-2-1 0,0 13 1360,6 26-834,7 18-211,3 0 0,3-1 1,2-1-1,2-1 0,53 94 0,-74-146-354,1 0 0,-1 0 0,1 0 0,-1 0 0,1 0-1,0 0 1,-1 0 0,1 0 0,0 0 0,0 0 0,-1 0 0,1 0 0,0-1 0,0 1 0,0 0-1,0-1 1,0 1 0,0-1 0,0 1 0,0-1 0,1 0 0,-1 1 0,0-1 0,0 0-1,0 0 1,0 1 0,0-1 0,1 0 0,-1 0 0,2-1 0,-1 0-22,0 0 1,0-1 0,0 1-1,-1 0 1,1-1-1,0 0 1,-1 1-1,1-1 1,-1 0-1,1 0 1,-1 0 0,0 0-1,2-4 1,4-9 60,-1-1 1,-1 1 0,4-20-1,12-83 310,7-175 0,-20 180-1478,-7 105 630,2-22-1116,5 13-3336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33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60 1312,'-6'31'3040,"-6"50"0,0 0-1945,5-27-409,5-39-208,1 0 1,-2-1-1,-7 25 0,9-37 1045,1-3-1511,0 0 1,0 0-1,0 1 0,0-1 0,0 0 1,-1 0-1,1 0 0,0 0 0,0 1 1,-1-1-1,1 0 0,-1 0 0,1 1 1,0-1-1,-1 0 0,0 1 0,1-1 1,-1 0-1,1 1 0,-2-1 0,1 0-3,0 0 0,1 0-1,-1 1 1,0-1 0,0 0-1,1 0 1,-1 0 0,0 0-1,1 0 1,-1 0 0,1 0-1,0 0 1,-1 0 0,1 0-1,0 0 1,-1 0 0,1 0-1,0 0 1,0 0 0,0-3 0,0-7 43,1 0 0,0 0 0,0 1 0,1-1 0,1 0 0,0 0 0,0 1 0,1 0 0,0-1 0,1 2 0,0-1 0,1 0 0,0 1 0,0 0 0,1 1 0,0-1 0,11-9 0,-15 16-45,-1 1 0,1-1 0,0 1 0,0-1 0,0 1 0,0 0 0,0 0 0,0 0 0,1 1 0,-1-1 0,0 1 1,0 0-1,0-1 0,1 1 0,-1 1 0,0-1 0,0 1 0,1-1 0,-1 1 0,0 0 0,0 0 0,0 0 0,0 0 0,3 3 1,4 0 2,-1 1-1,1 0 1,-1 1 0,-1 0 0,1 1 0,9 9 0,68 78 31,-78-87-28,-1-5-5,-5-2 10,5-8 26,1 0 0,-2-1 0,1 0 0,-1 0 0,5-11 0,64-109 980,-65 114-889,1 1 0,0 1 0,1 0 0,0 0 1,1 1-1,21-15 0,-30 25-119,-1 0 1,1 0 0,0 1-1,0-1 1,0 1 0,0 0-1,0 0 1,0 0-1,0 1 1,0-1 0,0 1-1,1 0 1,-1 0 0,0 1-1,0-1 1,0 1-1,0 0 1,0 0 0,0 0-1,0 0 1,0 1 0,0 0-1,6 3 1,-2 0-587,0 0 0,0 1 0,-1 0-1,0 0 1,0 0 0,0 1 0,0 0 0,-1 0 0,8 13 0,-8-9-2987,0 0 39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33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38 152 912,'-4'-3'380,"1"0"0,0 0 0,0-1 0,0 1 0,0-1-1,1 0 1,0 0 0,-1 0 0,1 0 0,0-1 0,1 1 0,-1 0 0,1-1 0,0 1 0,0-1 0,1 1-1,-1-1 1,1 1 0,0-9 0,1 10-286,0 1 0,-1 0 0,1-1 0,0 1 0,1 0 1,-1 0-1,0 0 0,1 0 0,-1 0 0,1 0 0,-1 0 0,1 0 0,0 0 0,0 1 0,0-1 0,0 1 0,0 0 0,0-1 0,0 1 1,4-1-1,4-2 153,1 0 0,0 1 0,13-2 1,-9 2-28,-11 2-169,1 0 0,-1 0 1,1 1-1,0-1 0,-1 1 0,1 0 1,0 1-1,-1-1 0,1 1 0,-1 0 0,1 0 1,-1 1-1,1-1 0,-1 1 0,0 0 0,0 0 1,0 0-1,0 1 0,0-1 0,0 1 0,0 0 1,-1 0-1,0 0 0,1 1 0,-1-1 1,-1 1-1,1 0 0,2 4 0,0 0-10,0 1 0,-1 0 0,0-1 0,-1 1-1,0 1 1,0-1 0,-1 0 0,0 1 0,-1-1 0,0 1 0,-1-1-1,0 17 1,-5 4 32,0-1-1,-2 1 0,-1-1 1,-15 36-1,-57 109 125,10-26-45,67-142-144,1-1 1,-1 1 1,1-1-1,0 1 1,0-1-1,0 7 1,1-11-9,1 0 0,0 0 1,0 0-1,0 0 0,0 0 1,0 0-1,0 0 0,0 0 1,0-1-1,1 1 0,-1 0 1,0 0-1,0 0 0,1 0 1,-1 0-1,1 0 1,-1-1-1,0 1 0,1 0 1,0 0-1,-1-1 0,1 1 1,-1 0-1,1-1 0,0 1 1,0 0-1,-1-1 0,1 1 1,0-1-1,0 1 0,0-1 1,-1 0-1,1 1 1,0-1-1,0 0 0,0 1 1,0-1-1,0 0 0,0 0 1,0 0-1,1 0 0,22 1-87,0-2-1,-1 0 1,1-2-1,-1 0 0,27-8 1,119-41-669,-145 43 581,113-44-1862,-84 21-2764,-34 19 2001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3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27 414 1488,'0'0'1535,"-4"0"-900,-14 2-79,13-1 2045,20-5-2268,493-99 1079,-466 95-1339,611-103 820,354-56-13,-950 157-813,76-2 0,-105 11-34,0 1 1,-1 2-1,1 1 0,48 11 0,-65-10-11,1 0 0,-1 1 0,0 0 0,-1 0 0,1 2 0,-1-1 0,0 1 0,-1 1 0,17 16 1,-11-8 17,0 1 1,-2 0-1,0 1 1,16 30-1,-11-10 13,-1 0 0,-1 2 0,-3-1 0,11 51 0,19 170 88,-20-103-60,-22-150-93,49 331-3523,-47-299 1043,-3-7 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35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868 23 940,'0'-1'61,"0"0"-1,0 0 1,0 0 0,0 0 0,0 1-1,0-1 1,0 0 0,-1 0-1,1 0 1,0 1 0,-1-1-1,1 0 1,0 0 0,-1 1 0,1-1-1,-1 0 1,1 0 0,-1 1-1,1-1 1,-1 1 0,0-1-1,1 1 1,-1-1 0,0 1 0,1-1-1,-1 1 1,0-1 0,0 1-1,1 0 1,-1-1 0,0 1-1,0 0 1,0 0 0,0 0 0,1 0-1,-1 0 1,0 0 0,0 0-1,0 0 1,-1 0 0,-2-1 64,1 1 235,-5 1 1,-123 31 1095,29 2-673,41-14-182,0 2 0,-95 48 0,127-53-396,0 1 0,1 1 0,1 1 1,1 1-1,1 2 0,1 1 0,-32 39 1,47-51-151,0 0 0,1 1 0,1 0 1,0 0-1,1 1 0,0 0 0,1 0 1,1 0-1,0 1 0,1-1 0,0 1 1,1 0-1,1 0 0,0 0 0,1 0 1,1 0-1,0 0 0,1-1 0,6 20 1,-4-17-30,1-1 0,1 0 1,1-1-1,0 1 1,1-1-1,1 0 0,0-1 1,1 0-1,0-1 0,1 0 1,1 0-1,0-1 1,1-1-1,0 0 0,0-1 1,1 0-1,20 10 0,15 6 10,0-3-1,2-1 0,0-3 0,1-1 1,1-4-1,60 10 0,-12-8 6,1-5 0,165-3 0,-214-9-31,375-23 74,-31-27-27,-359 46-53,78-11 37,125-33-1,-194 37-33,533-153 96,-529 148-95,148-55 17,-160 55-9,0-2 1,67-43-1,-71 33-138,-25 12-1281,-9-3-3353,-1 17 2057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3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1143 49 1020,'7'-16'1724,"-5"13"-1207,0-1 0,-1 1 0,0 0 0,1-1 0,-1 1 0,0-1 0,0-5 1584,-7 12-1788,-6 3-140,0 0 0,0 1 0,1 1 0,-1 0 0,-18 17 0,-51 59 504,60-61-499,-30 38 222,2 2 0,-59 102 1,52-77-132,-72 123 345,67-108-321,-194 377 1079,240-448-1259,-33 60 250,43-84-271,0 1 0,1 0 0,1 0 0,-4 11 0,7-18-34,-16 27 335,13-24-356,2-3-27,0 0 0,1 0 1,-1 0-1,0 0 0,-1 0 1,1 0-1,0 0 0,0 0 1,-1 0-1,1-1 0,-1 1 0,-2 1 1,-19 26 472,22-28-300,-10-16-97,5 2-63,-1 0 0,2 0 0,0 0 1,0-1-1,1 1 0,1-1 0,0 0 1,-1-25-1,3 31-12,-11-161 534,12 167-151,-2 11-310,-12 54 93,4 0-1,-4 72 0,13-97-111,1 0-1,1-1 0,3 1 0,1 0 0,11 43 0,-13-73-47,-1 0-1,1 0 1,0 0-1,1-1 1,0 1-1,0-1 1,1 0-1,0 0 1,0-1-1,11 11 1,-12-13-28,0 0 1,1-1-1,0 0 1,-1 0-1,1 0 1,0-1-1,1 1 0,-1-1 1,0 0-1,1-1 1,-1 1-1,1-1 1,-1 0-1,1-1 1,0 1-1,8-1 0,3-2-250,1 0 1,-1 0-1,0-2 0,0 0 0,-1-1 0,25-10 0,23-19-2151,0-8-3592,-27 16 2010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7:38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8 1356,'-8'-2'1480,"1"0"0,-1 1 1,0-1-1,-9 1 0,36 19-929,-1-6-358,1 0 1,0-2 0,27 11 0,0 1 54,462 198 1236,18-39-655,-70-61-371,-212-61-271,-74-19-42,51 14-9,-26 5 132,-142-37 561,-51-21-679,1 0 48,-1 0 22,0 0-1,0 0 0,0 0 1,0 0-1,0 0 1,0-1-1,0 1 0,0-1 1,0 1-1,1-1 1,-1 0-1,0 0 1,4 0-1,-5-1-205,-1 0 0,1 1 1,0-1-1,-1 0 0,1 0 0,0 0 1,-1 0-1,1 0 0,-1 1 0,0-1 1,1 0-1,-1 0 0,0 0 0,0 0 0,1 0 1,-1 0-1,0 0 0,0 0 0,0 0 1,0 0-1,0 0 0,0-1 0,-1 1 1,1 0-1,0 1 0,0-1 0,-1 0 0,1 0 1,-1 0-1,1 0 0,-1 0 0,1 0 1,-1 0-1,1 0 0,-1 1 0,0-1 0,1 0 1,-2 0-1,-39-42 315,17 20-148,-90-96 1219,109 113-1196,-1-1 1,1 1-1,-1 0 0,0 0 1,-10-6-1,14 11 135,3 5-289,2 3-35,-1 0-1,1-1 1,0 1 0,0-1 0,1 0 0,0 0 0,0 0-1,1-1 1,6 8 0,57 48 105,-34-32-70,-10-10-10,41 26 1,-16-12 12,-46-32-50,9 12 28,-12-12-30,0-1 0,0 1 0,1 0 0,-1 0 0,0 0 0,0-1-1,0 1 1,-1 0 0,1 0 0,0 0 0,0-1 0,0 1 0,0 0 0,-1 0 0,1-1 0,0 1 0,-1 0 0,1 0 0,-1-1 0,1 1 0,-1 0 0,1-1 0,-1 1 0,1-1 0,-1 1 0,1-1 0,-1 1 0,0-1 0,1 1 0,-1-1 0,0 1 0,-1-1-1,-26 17-3,-206 76-44,166-69-1844,1 2-1,-98 54 1,131-56-5349,22-16 2704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06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24 1584,'0'0'770,"-6"-23"6956,6 23-7673,0 0 0,0 0 0,0 0 0,0 0 0,0 0 0,0 0 0,0 0 0,0 0 0,0 0 0,0 0 0,0 0 0,0 1 0,0-1 0,-1 0 0,1 0 0,0 0 0,0 0 0,0 0 0,0 0 0,0 0 0,0 0 0,0 0 0,0 0 0,0 0 0,0 0 0,0 0 0,0 0 0,0 0 0,0 0 0,-1 0 0,1 0 0,0 0 0,0 0 0,0 0 0,0 0 0,0 0 0,0 0 0,0 0 0,0 0 0,0 0 0,0 0 0,0 0 0,0 0 1,0 0-1,-1 0 0,1 0 0,0 0 0,0 0 0,0 0 0,0 0 0,0 0 0,0 0 0,0-1 0,-2 16 568,2 23-572,18 52 262,4-1 1,4-1 0,55 125 0,-24-80 59,-56-131-315,-1-1 0,1 0 0,0 0 0,-1 0 0,0 1 0,1-1 1,-1 0-1,1 0 0,-1 1 0,0-1 0,0 0 0,0 1 0,0-1 0,0 0 1,0 1-1,0-1 0,-1 0 0,0 3 0,1-3-35,-1 0-1,1-1 1,-1 1 0,0 0-1,1-1 1,-1 1-1,0 0 1,0-1 0,1 1-1,-1-1 1,0 1-1,0-1 1,0 0 0,0 1-1,0-1 1,0 0-1,0 1 1,1-1 0,-3 0-1,-6 0 11,1 0 0,-1 0 0,1-1-1,-15-3 1,16 2 48,-29-5-567,0-3 0,2 0 0,-51-24 1,83 33 196,1 0-1,-1 0 1,1-1 0,-1 1 0,1 0 0,0-1 0,-1 1-1,1-1 1,0 0 0,0 1 0,0-1 0,-1-3 0,-1 0-3314,-2-4 128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39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53 126 1092,'2'4'9513,"4"-9"-9374,0 0-1,0-1 1,-1 1 0,8-11 0,-11 13-39,0 0 1,0 0-1,0 1 1,0-2-1,-1 1 1,1 0-1,-1 0 1,0 0-1,0-1 1,0 1-1,0-1 1,-1 1-1,1-1 1,-1 1-1,0 0 1,0-1-1,0-3 1,-1 5-47,1 1 0,0-1 1,-1 1-1,1-1 0,-1 1 0,0-1 1,1 1-1,-1-1 0,0 1 0,0 0 0,0-1 1,0 1-1,0 0 0,0 0 0,0 0 1,-1-1-1,1 1 0,0 1 0,-1-1 1,1 0-1,0 0 0,-3 0 0,1 0 293,-4 3-184,3 0-121,-1 0 0,1 0 0,0 0 0,0 0 0,-1 1 0,1 0 0,1 0 0,-1 0 0,0 0 0,1 0 0,0 1 0,-1 0 0,1-1 0,1 1 0,-1 0 0,1 0 0,-1 1 0,1-1 0,0 1 0,1-1 0,-1 1 0,-1 8 0,2-7-8,1-1-1,0 1 0,0 0 0,1 0 0,-1-1 0,1 1 0,0 0 0,1 0 0,-1-1 1,1 1-1,0-1 0,1 0 0,-1 0 0,1 0 0,0 0 0,6 7 0,-4-6-3,0-1 0,1 0 0,0 0 0,0 0 0,1-1-1,-1 0 1,1 0 0,0 0 0,0-1 0,0 0 0,9 2-1,2-1-210,-1 0 0,1-1-1,0-1 1,0-1 0,0-1-1,0 0 1,0-1-1,0-1 1,32-7 0,-38 4-670,0 0 1,0 0 0,0-1 0,0-1 0,-1 0-1,12-10 1,-12 9-1085,8-8-1265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07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52 256 1104,'-14'-1'537,"-24"-4"8588,101-32-7797,134-56 0,83-8-873,-258 94-1223,11-4-5500,-30 10 3175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08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3 175 1564,'0'0'1554,"-2"-6"5462,5 27-6677,1 0 1,1-1 0,0 1 0,2-1 0,1 0-1,0-1 1,1 0 0,1 0 0,1-1 0,1 0-1,23 27 1,0-18 376,-24-20-313,-9-6-351,0-1 0,1 0 0,-1 0 0,0 0 0,0 0 0,0 0 0,0 0 0,1 0-1,-1-1 1,0 1 0,0-1 0,0 0 0,0 1 0,0-1 0,3-2 0,-4 3-67,3-3 47,0 0-1,0 0 0,0 0 1,0 0-1,0-1 1,-1 1-1,0-1 0,1 0 1,-2 0-1,1-1 1,0 1-1,-1 0 0,0-1 1,2-5-1,4-5 23,63-140 719,-70 153-734,-1 2-34,0-1 0,0 1 1,0 0-1,0 0 0,1 0 0,-1 0 0,0 0 1,0-1-1,0 1 0,0 0 0,0 0 1,0 0-1,1 0 0,-1 0 0,0 0 0,0 0 1,0 0-1,0-1 0,1 1 0,-1 0 1,0 0-1,0 0 0,0 0 0,0 0 0,1 0 1,-1 0-1,0 0 0,0 0 0,0 0 1,0 0-1,1 0 0,-1 0 0,0 1 1,0-1-1,0 0 0,0 0 0,1 0 0,-1 0 1,0 0-1,0 0 0,0 0 0,0 0 1,0 0-1,1 1 0,-1-1 0,0 0 0,0 0 1,0 0-1,0 0 0,17 11 38,16 6-12,-28-16-28,0-1 1,0 1-1,-1-1 0,1-1 1,0 1-1,0-1 1,-1 1-1,1-1 1,0-1-1,-1 1 1,1-1-1,-1 1 1,1-1-1,-1-1 1,0 1-1,0-1 1,0 1-1,4-5 0,-2 2 1,-1 0-1,0-1 1,0 0-1,-1 0 0,1 0 1,-1-1-1,-1 1 0,1-1 1,-1 0-1,-1 0 0,4-11 1,9-29 257,-15 46-246,1-1 3,-1 2-18,0 0 1,0 0-1,0 0 1,0 0 0,0 1-1,0-1 1,0 0-1,1 0 1,-1 0 0,0 0-1,0 0 1,0 0-1,0 0 1,0 0 0,1 0-1,-1 0 1,0 0-1,0 0 1,0 0 0,0 0-1,1 0 1,-1 0-1,0 0 1,0 0 0,0 0-1,0 0 1,0 0-1,1 0 1,-1 0 0,0 0-1,0 0 1,0 0-1,0 0 1,0 0 0,0-1-1,1 1 1,-1 0-1,0 0 1,0 0 0,0 0-1,0 0 1,0 0-1,0-1 1,0 1 0,0 0-1,0 0 1,1 0-1,-1 0 1,0 0 0,0-1-1,0 1 1,0 0-1,0 0 1,0 0 0,0 0-1,0 0 1,0-1-1,0 1 1,0 0 0,0 0-1,0 0 1,0 0-1,0 0 1,0-1 0,-1 1-1,1 0 1,0 0-1,0 0 1,90 170 360,-89-169 297,1-2-644,0 1-1,0-1 0,0 0 0,-1-1 0,1 1 0,0 0 0,0-1 0,-1 1 0,1-1 0,-1 1 0,1-1 0,2-3 0,24-58 366,-27 62-372,-1 1-5,1-1 0,0 1 1,-1-1-1,1 1 0,-1 0 1,1-1-1,0 1 0,-1 0 0,1-1 1,0 1-1,-1 0 0,1 0 1,0 0-1,0 0 0,-1 0 0,1 0 1,0 0-1,0 0 0,-1 0 1,1 0-1,0 0 0,0 0 0,6 3 2,38 19 15,-44-21-10,18-1 39,-15 1-47,1-1 1,-1 0 0,1 0 0,-1-1 0,0 1-1,1-1 1,-1 0 0,1 0 0,-1 0 0,0-1-1,8-3 1,64-35-43,-74 39 28,11 2-23,-1 1-1,1 0 1,-1 0-1,1 1 0,-1 1 1,0 0-1,-1 1 1,1 0-1,-1 1 1,14 9-1,-10-6-183,1-1 0,-1-1 1,2 0-1,30 8 0,-37-12 127,1-1 0,0 0 0,0-1 1,0 0-1,-1-1 0,1 0 1,0-1-1,0 0 0,0-1 0,14-3 1,-21 2 75,1 1 0,0-1 0,-1 0 0,0 0 0,1-1 0,-1 1 0,-1-1 0,1 0 0,0 0 0,-1 0 0,0 0 0,0-1 0,0 1 0,3-8 0,9-11 224,-15 23-202,0 0 1,0-1-1,0 1 1,0 0-1,0 0 1,0 0-1,0 0 1,0 0-1,1 0 1,-1 0-1,0 0 1,0 0-1,0 0 1,0 0-1,0 0 1,0 0-1,1 0 1,-1 0-1,0 0 1,0 0-1,0 0 0,0 0 1,0 0-1,0 0 1,1 0-1,-1 0 1,0 0-1,0 0 1,0 0-1,0 0 1,0 0-1,0 1 1,0-1-1,0 0 1,1 0-1,-1 0 1,0 0-1,0 0 1,0 0-1,0 0 1,0 0-1,0 1 1,0-1-1,0 0 1,0 0-1,0 0 1,0 0-1,0 0 1,0 0-1,0 0 1,0 1-1,0-1 1,0 0-1,0 0 1,0 0-1,0 0 1,0 0-1,0 0 1,0 1-1,0-1 1,0 0-1,0 0 1,3 19 112,1 36-152,-2-36 74,1 37-11,1 2 10,1-1 0,18 77 0,-6-69-56,35 120-94,-47-173-30,-5-21 14,-1-4 135,-22-160 11,1 24 229,19 104-91,2 0 0,5-55-1,-1 76-73,1 0 0,1 1 0,0-1 0,2 1 0,18-40-1,-22 57-54,0-1 0,0 1-1,1 0 1,0 0 0,0 0-1,1 1 1,0-1 0,0 1-1,0 0 1,0 1 0,1-1-1,0 1 1,0 0 0,0 1-1,0-1 1,1 1 0,-1 0-1,1 1 1,0-1 0,0 2-1,0-1 1,0 1 0,7-1-1,-12 2-20,0 0 0,-1 0-1,1 0 1,-1 1-1,1-1 1,-1 0-1,1 1 1,-1 0 0,1-1-1,-1 1 1,0 0-1,1-1 1,-1 1-1,0 0 1,0 0-1,1 0 1,-1 0 0,0 0-1,0 1 1,0-1-1,0 0 1,0 0-1,-1 1 1,1-1 0,0 0-1,-1 1 1,1-1-1,0 1 1,-1-1-1,0 1 1,1-1-1,-1 1 1,0-1 0,0 1-1,0-1 1,0 4-1,0 2 5,0 0-1,-1 0 1,0 0 0,0 0-1,-1 0 1,0 0-1,-2 8 1,-9 13-124,-1 0 0,-1-1 0,-1-1 1,-33 42-1,-21 12-2241,-6-7-5639,66-64 3870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08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23 884,'-7'-17'4784,"2"11"1107,17 105-4353,31 123-1,-3-63-1248,-12-55-5066,-25-96 3996,-3-4-2145,0 7 31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09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0 206 1000,'7'-34'5929,"6"-1"-943,-11 30-4769,0 0-1,1 1 1,-1-1-1,1 1 0,1-1 1,-1 1-1,1 0 1,-1 0-1,6-3 0,12-10 360,-8 7-276,0 0 1,1 0-1,0 1 0,0 1 1,0 0-1,21-7 1,-32 14-214,7 1 30,6-2 0,-14 2-108,0 0-1,0 0 1,0 1 0,-1-1 0,1 0-1,0 1 1,0-1 0,-1 1-1,1 0 1,0-1 0,-1 1 0,1 0-1,0 0 1,-1 0 0,1 0-1,-1 1 1,0-1 0,1 0 0,-1 1-1,0-1 1,0 0 0,0 1 0,0 0-1,0-1 1,0 1 0,0-1-1,0 1 1,-1 0 0,1 0 0,-1-1-1,1 1 1,-1 0 0,0 0 0,0 2-1,1 7 10,-1 0 0,-1 1 0,0-1-1,0 0 1,-1 1 0,-1-1 0,-4 13 0,-35 75 59,11-29-40,22-46-34,-1-1 8,-9 39 0,17-57-5,1 1 0,0-1-1,0 1 1,1-1 0,-1 1 0,1 0-1,1-1 1,-1 1 0,1 0 0,0-1-1,0 1 1,3 8 0,-1-9-4,0 0 1,0-1-1,1 1 1,-1-1-1,1 0 0,0 0 1,0 0-1,1-1 1,-1 1-1,8 3 0,53 28 24,-49-27-11,149 64 79,-163-72-90,0 1 0,-1 0 0,1-1 0,-1 1 0,1 0 0,-1 0 0,1 0 0,-1 0 0,0 1 0,0-1 0,1 0 0,-1 1 0,0-1 0,0 0 0,0 1 1,0-1-1,0 3 0,0-3-1,-1 0 0,0 0 1,0 0-1,-1 0 1,1-1-1,0 1 0,0 0 1,0 0-1,-1 0 1,1 0-1,0 0 0,-1 0 1,1-1-1,0 1 0,-1 0 1,0 0-1,1 0 1,-1-1-1,1 1 0,-1 0 1,0-1-1,1 1 1,-2 0-1,-6 5 10,-1-1 0,0 0 0,0 0-1,-16 5 1,17-7-23,-33 13-659,0-2 1,-86 16 0,102-30-1261,20 0-260,2-1-1614,-15-6 39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09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0 832,'0'0'4006,"-3"9"-3367,-11 28 360,-11 54 1,21-72-760,1-1 0,1 1 1,0 0-1,2 0 0,3 34 0,-1-37-44,1-1-1,0 0 1,1 0-1,1 0 0,10 22 1,-13-32-94,1-1 1,-1 1 0,1-1 0,0 1 0,0-1-1,0 0 1,1 0 0,0 0 0,-1-1 0,1 1-1,1-1 1,-1 0 0,0 0 0,1 0 0,-1-1 0,1 0-1,0 1 1,0-2 0,9 3 0,-10-3-9,1-1-1,0 0 1,-1 0 0,1-1 0,0 0-1,-1 0 1,1 0 0,0 0 0,-1 0-1,0-1 1,1 0 0,-1 0 0,0 0-1,0-1 1,0 1 0,0-1 0,0 0-1,-1 0 1,1 0 0,3-5 0,-3 2-7,0-1 1,0-1 0,0 1-1,-1 0 1,0-1 0,0 0-1,-1 1 1,0-1 0,-1 0 0,0 0-1,0 0 1,0 0 0,-1-1-1,-1-8 1,-1-5 59,0 1 0,-2-1 0,0 1 0,-9-24 0,8 31-299,-1 0-1,-1 0 1,-14-22-1,-12-9-4246,29 41 875,-9-5 36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10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1 892,'3'0'6006,"18"14"-3812,23 20-2068,77 78 695,145 104 0,-213-180-3956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10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341 18 2064,'0'-1'218,"-1"0"0,0-1 1,0 1-1,0 0 0,0 0 0,0 0 0,0 0 0,0 0 0,0 0 0,-1 0 0,1 1 1,0-1-1,-1 0 0,1 1 0,0-1 0,-1 1 0,1-1 0,-1 1 0,1-1 0,0 1 1,-1 0-1,1 0 0,-1 0 0,1 0 0,-3 0 0,1 1-39,0 0 0,0 0 1,1 1-1,-1-1 0,0 0 0,1 1 0,-1 0 0,1 0 0,-1 0 0,1 0 1,-4 4-1,-5 7 40,1 1 0,0 0 0,-11 22 0,18-30 91,-20 41 214,1 0 0,2 1 1,-22 88-1,-17 103-1632,32-156-1610,15-50-192,1-5 22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11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58 691 932,'-54'10'3758,"51"-9"-2829,24-3 2856,50-14-3981,-54 12 600,1216-199 1748,-690 143-1804,-169 16-198,125-18-27,-77 8 185,-215 29-40,-97 12-112,242-37 314,21-9 354,-304 46-536,287-56 187,-270 56-424,-84 12-35,2 1 7,64-13 1376,-64 13-1351,12 0 10,-12 0 159,12 15-103,-9-7-59,-1 1-1,0 0 1,0 0 0,-1 0-1,-1 1 1,0 0-1,0 0 1,4 18-1,5 10 52,7 23 49,-3 0 0,12 75 0,-17-76-97,48 225 238,7 107-112,-63-357-490,-2 0 0,-2 1 0,0-1 0,-9 50-1,5-66-367,0 0-1,-1 0 0,-14 31 1,13-36-390,-1-1 1,-1 0 0,0 0 0,-1-1 0,-15 17-1,-9 3-2655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13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1056 31 1312,'-8'-5'364,"0"1"-1,0 0 1,-1 1-1,1 0 1,-1 0 0,1 1-1,-1 0 1,0 0-1,-15 0 1,-26 3-8,0 3-1,0 1 1,1 3 0,0 2 0,0 2 0,1 2-1,1 3 1,-62 29 0,71-27-124,1 1 1,1 2-1,1 2 0,1 1 1,-40 38-1,54-43-113,0 1 1,2 1-1,0 0 1,2 1-1,0 1 1,2 1-1,0 0 1,-17 49-1,22-49-13,1 1 1,-5 33-1,12-47-71,-1 1 0,2-1-1,0 0 1,0 1 0,1-1-1,1 1 1,3 12 0,1-2 11,2 1 1,0-2 0,2 1-1,0-1 1,2 0-1,0-1 1,1-1 0,1 0-1,1-1 1,1 0 0,1-1-1,0-1 1,1 0 0,1-2-1,0 0 1,35 20-1,-17-16 36,0-1 0,0-1 0,2-2 0,0-2 0,1-2 0,0-1 0,73 7 0,-34-11 52,1-3 1,-1-4 0,85-11 0,307-71 290,-401 68-386,725-128 237,-177 73 18,-264 33-177,-35-13-34,-172 25-43,-93 16-31,86-17 19,-24 1-36,-60 15-15,247-40 55,-161 30-30,167-20 34,-122 12-33,-97 12-2,58-5 6,-145 21 4,1 0-4,55-3-31,-55 3 40,0 0-17,14 0 0,-13 0 7,-1 0-10,15 0 1,-15 0 7,17-2-10,-18 2 11,40 0 28,40 2-13,-79-2-10,34 3 30,-34-3-41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18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652 1224 1524,'0'0'2248,"12"-1"-1799,134-8 870,188-19 334,-155 6-1261,183-27 256,490-83 129,-155 28-506,-273 45-4,-206 31-126,714-81 212,-589 82-290,279-27-3,-33-20-24,357-64 453,-545 84-388,303-23-25,-226 29-50,26-7 125,-469 50-136,158-24 95,82-16 382,48-11-128,-291 51-339,0 1 0,50-1 0,20-1 49,-97 5-59,-3 1-12,0 0-1,0 0 1,-1 0-1,1 0 1,0 1 0,-1-1-1,1 0 1,0 1-1,-1-1 1,1 1 0,0-1-1,-1 1 1,1 0-1,-1 0 1,3 2-1,-3-2 0,1 0 0,-1 0 0,0 0 0,0 0-1,1 0 1,-1 0 0,0 1 0,0-1-1,0 0 1,-1 1 0,1-1 0,0 1 0,0-1-1,-1 1 1,1-1 0,-1 3 0,6 8 9,4 16 3,0-1 1,8 49 0,-5-21-16,10 30 26,64 157-1,-50-157 2,41 82 26,-45-93-18,-3 1 0,33 128 0,12 35 14,47 94 4,-42-132-20,-41-104-18,-3-13-21,3-1-1,4-3 0,3-1 1,76 97-1,-14-25-269,-46-62 84,-37-48 38,-1 1 1,24 57 0,-36-71 99,30 64-174,-5 2 0,30 111 0,-38-60-501,-12-46 174,22 80-689,-16-63 273,53 155 0,-60-231 849,3 0 1,44 70-1,15 30-241,-63-101 122,-3 1 0,-1 1 0,-2 0 0,6 53 1,-1-9-303,15 97-63,6 203 0,-17-38 784,-14-250 48,-3-31 307,4 1 0,18 95 0,54 137 893,-37-152-892,-32-114-422,114 471 1019,-83-340-904,87 231 1,-110-351-202,-2 1 0,-2 0 0,-2 1 0,-2 0 1,-2 0-1,0 55 0,-8-13-19,8 72-146,-4-104 83,2 1 0,3-1 1,17 72-1,-2-44-74,48 117 0,3 2-560,-4-6-519,-10-17 54,-19-53 520,-20-45 340,-9-32 111,24 144-994,-28-149 1161,-6-29-33,0 0 1,-2 25-1,1-10-34,-2-23 102,1-1 1,-1 1-1,0-1 0,-1 0 0,1 0 1,-6 9-1,6-13 188,0 0 41,-8 4 7,0-1 1,0-1-1,0 1 1,0-2 0,-1 1-1,0-2 1,0 1-1,0-1 1,0-1 0,0 0-1,-13-1 1,-57 9 228,13 1-122,-113 0 0,138-9-266,-321-3 202,208 2-130,-168 22-1,117-5-41,-148 6 318,90 2-151,8-1-128,-85 7-78,40-3 4,-90 23 593,189-19-15,19 0-130,29-10-274,-48 5-106,-256 36 539,321-35-106,36-6-245,-2-5 0,-117 5 0,-196 2-7,-63 47 1081,371-48-1061,-73 12-72,-415 40 142,144-19 232,173-28-86,65-9-286,-35 3-82,-34-1-205,-335-17 0,-137 17-72,601-11 73,-152 13 126,252-19-61,-36 5 61,-177 26 53,225-33 65,0-1-1,0-3 0,0-1 1,-52-11-1,71 7-65,1-1 0,0-1 0,1-1 0,0-1 1,-26-18-1,-2 0 2,-17-11 62,-83-67 0,-113-113 6,168 119-226,-92-129 1,114 138-66,-6-8-89,5-3 1,5-3-1,4-3 0,-54-124 0,14-21-35,79 181 66,-26-118 1,3-50-127,27 144 81,-16-174 0,20-106-181,17 269 271,-10-177-79,-5 172 84,-34-121 1,18 77-4,2 8 37,-56-198-60,-89-338-51,119 417 123,19 80-27,-21-118-26,33 182 20,-12-162 1,34 237 25,2-1 0,2 1 0,3-1 0,2 1 0,1 0 0,20-64 0,22-81-99,22-64-175,-50 187 196,6-16-86,94-204-369,-105 248 443,-2-2-1,-1 1 0,-3-2 0,-1 1 1,-3-1-1,-1-1 0,-2-59 0,-2 26-55,-5-110-386,2 160 431,1 0 0,1-1 1,2 0-1,0 1 1,12-48-1,9-44-58,-5 35 104,-13 58 27,15-51-1,0 6 24,-2 0 1,-4-1 0,9-142-1,-22 149-20,-2-7 44,1 57-5,-1-7-11,1 24 4,4-21-1,-3-45-12,7 17-6,-7 47 31,-1-1-4,0-13 1,0 13 2,3-16-10,-2 9 3,0 2-14,1 0 0,0 1 0,0-1 0,1 1 0,0 0 0,7-13 0,-5 9 16,0 1 0,2 0 0,-1 0 0,1 0 0,10-10-1,-11 13-17,-5 6 19,25-32 10,-23 31-7,0-1 0,0 0 1,-1 0-1,1 0 0,-1 0 1,0 0-1,-1-1 0,1 1 1,-1-1-1,2-5 0,-3 8-9,19-38-52,-18 38-674,6-11 1904,-5 10-3892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40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21 705 2092,'-21'-16'10067,"28"18"-9723,7 5-130,1 0 1,-1 0-1,-1 1 0,0 1 0,23 20 1,-27-22-194,-1 1 0,0 1 1,-1 0-1,0 0 1,0 0-1,-1 1 1,0 0-1,0 0 1,-1 1-1,-1-1 1,4 13-1,-8-21-90,0 0 0,0 0 1,0 0-1,0 1 0,0-1 0,0 0 0,0 0 0,-1 0 1,1 1-1,-1-1 0,0 0 0,-1 3 0,1-4 28,1 0 0,0 1 0,-1-1 0,0 0 0,1 0 0,-1 0 0,0 0 0,1 0 0,-1 0 0,0 0 0,0-1 0,0 1 0,0 0 0,0 0 0,0-1 0,0 1-1,0 0 1,0-1 0,0 1 0,0-1 0,-1 1 0,-1-1 0,0-4 35,-2-4 5,0 0 1,1 0-1,1-1 0,0 1 0,0-1 0,0 0 1,1 0-1,0 0 0,1 0 0,0 0 1,0 0-1,1-1 0,0 1 0,3-12 0,-1 1 7,1 1-1,0-1 0,2 0 0,1 1 0,15-36 0,-20 52 0,0 0-1,1 0 1,-1 0-1,1 0 1,0 0-1,0 1 1,0-1-1,0 1 1,0-1-1,0 1 1,4-3-1,-5 4 16,0 1-11,-1 0 0,1 0 0,-1-1 0,0 1-1,1 0 1,-1 0 0,1 0 0,-1-1 0,1 1 0,-1 0-1,1 0 1,-1 0 0,1 0 0,-1 0 0,1 0-1,0 0 1,-1 0 0,1 0 0,-1 0 0,1 1-1,-1-1 1,1 0 0,0 0 0,7 6 34,0-1 1,0 1 0,0 1-1,-1-1 1,13 16 0,31 43 171,-50-64-206,-1 1-1,1-1 1,0 1-1,0-1 1,0 1-1,0-1 1,0 0-1,1 0 1,-1 0 0,0 1-1,0-1 1,1 0-1,-1-1 1,1 1-1,-1 0 1,1 0-1,-1 0 1,1-1-1,0 1 1,-1-1-1,1 0 1,0 1-1,-1-1 1,1 0 0,0 0-1,-1 0 1,1 0-1,0 0 1,-1 0-1,1-1 1,0 1-1,-1 0 1,1-1-1,0 1 1,-1-1-1,1 0 1,-1 0-1,3-1 1,4-4 72,-2-1-1,1 0 1,-1 0 0,0 0-1,10-16 1,9-10 469,-22 31-508,0-2 22,0 1 0,1 0 0,-1 1 0,1-1-1,-1 0 1,1 1 0,0 0 0,0 0 0,5-2 0,-6 3 33,3 3-48,12 3-7,-1 1 1,0 0-1,26 15 0,-23-11-76,0 0 0,0-2 0,30 8 0,-35-12-26,0-2 1,0 0-1,0-1 0,0 0 1,0-1-1,0-1 0,0 0 0,0-1 1,25-7-1,-29 6 42,-1-1 0,0 0 1,-1-1-1,1 0 0,-1 0 0,0-1 1,0 0-1,0 0 0,-1-1 0,0-1 1,0 1-1,-1-1 0,0 0 0,6-10 1,-12 17 22,-1 0 0,0 1 0,1-1 0,-1 0 1,0 0-1,0 1 0,0-1 0,1 0 0,-1 0 0,0 0 1,0 1-1,0-1 0,0 0 0,0 0 0,0 0 1,-1 1-1,1-1 0,0 0 0,0 0 0,0 0 0,-1 1 1,1-1-1,0 0 0,-1 1 0,1-1 0,-1 0 1,1 1-1,-1-1 0,1 0 0,-1 1 0,1-1 1,-1 1-1,0-1 0,1 1 0,-1-1 0,0 1 0,0-1 1,1 1-1,-2-1 0,-1 0 2,0-1 0,-1 1 0,1 0 0,0 0 0,0 0 0,-1 0 0,1 0 0,-5 0 0,4 1-33,1 0 0,-1 1 0,0-1 1,1 1-1,-1-1 0,1 1 0,-1 0 1,1 1-1,-1-1 0,1 0 0,0 1 1,-1 0-1,1 0 0,0 0 0,0 0 1,1 0-1,-1 1 0,0-1 0,1 1 0,-1 0 1,-2 5-1,3-5-177,0 0 1,1 0-1,0 0 0,0 1 1,0-1-1,0 0 0,0 1 1,1-1-1,-1 1 1,1-1-1,0 1 0,0-1 1,0 1-1,1-1 0,0 6 1,0-8 112,-1 0 0,0 0 0,0 0 0,1 0 0,-1-1 0,0 1 0,1 0 0,-1 0 0,1 0 0,-1-1 0,1 1 0,-1 0 0,1-1 0,0 1 0,-1-1 0,1 1 0,0 0 0,-1-1 0,1 0 0,0 1 0,0-1 0,0 1 0,-1-1 0,1 0 0,0 0 0,0 1 0,0-1 0,0 0 0,0 0 0,-1 0 0,1 0 0,0 0 0,0 0 1,0 0-1,0 0 0,1-1 0,23-7-468,-24 8 714,1-1-30,0 0-1,-1 0 0,1 0 0,0 0 1,0 0-1,-1 0 0,1 0 0,-1-1 1,1 1-1,-1 0 0,1-1 0,-1 1 1,0-1-1,0 0 0,0 1 0,0-1 1,0 0-1,0 0 0,0 0 0,1-3 1,-2 4-63,0 0 304,1 0-287,-1 1 1,0-1-1,0 1 1,1-1 0,-1 1-1,0-1 1,1 1-1,-1-1 1,0 1-1,1 0 1,-1-1 0,1 1-1,-1-1 1,0 1-1,1 0 1,-1 0 0,1-1-1,-1 1 1,1 0-1,-1 0 1,2-1-1,16 2 123,0 0-1,34 6 0,7 1-283,-51-8 68,0 0 0,0-1 0,0 0 0,0 0 0,-1-1 0,1 1 0,0-2 1,-1 1-1,1-1 0,12-7 0,-16 7 21,0 0 0,-1 0 1,1 0-1,-1 0 0,1-1 1,-1 1-1,0-1 0,0 0 1,-1 0-1,1 0 0,-1 0 1,0 0-1,0-1 0,0 1 1,-1-1-1,1 1 0,-1-1 1,0 1-1,0-6 0,0-10 113,0 1-1,-2-1 0,0 1 0,-1-1 0,-2 1 0,1-1 0,-2 1 0,-1 0 0,0 1 0,-10-19 0,-1 1 401,-2 0 0,-1 1 0,-47-60 0,55 79-278,-23-27 570,32 40-707,0-1-1,0 1 1,0 1 0,0-1-1,-1 0 1,1 1-1,-1-1 1,0 1-1,-4-2 1,7 4-80,0 0-1,0-1 1,0 1-1,1 0 1,-1 0 0,0 0-1,0 0 1,0 0 0,0 0-1,1 0 1,-1 0-1,0 0 1,0 0 0,0 1-1,1-1 1,-1 0-1,0 0 1,0 1 0,0-1-1,1 1 1,-1-1 0,0 0-1,1 1 1,-1-1-1,0 1 1,1 0 0,-1-1-1,1 1 1,-1 0 0,1-1-1,-1 1 1,1 0-1,-1-1 1,1 1 0,0 0-1,-1 0 1,1 0-1,0-1 1,0 1 0,0 0-1,-1 1 1,1 2-1,-1 0 1,1 0-1,-1 0 0,1 1 1,1-1-1,0 8 0,3 4 21,1 0-1,0 1 1,1-2-1,1 1 0,0-1 1,1 0-1,14 19 0,2-1-166,53 56 0,-37-51-844,87 66 0,-9-22-3617,-84-62 497,6-1 35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0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28 158 1644,'-27'-33'12669,"27"38"-12417,3 9-77,1 1 1,0-1-1,1 0 0,0 0 0,1 0 0,15 24 0,59 80 322,60 49 193,-134-162-586,26 25-85,-30-28 115,0 0 0,1 0 0,-1-1 0,1 1 1,-1-1-1,1 0 0,0 1 0,-1-1 0,1-1 0,0 1 0,0 0 0,4 0 0,-5-1-93,0-1 0,0 1 0,0-1 0,0 1 0,-1-1 0,1 1 0,0-1 0,0 0 0,0 0 1,0 0-1,-1 0 0,1-1 0,-1 1 0,1 0 0,-1 0 0,1-1 0,-1 1 0,0-1 0,1 0 0,-1 1 1,0-1-1,0 0 0,0 0 0,-1 0 0,2-3 0,2-7 132,0 0 0,-1 0 0,2-13 0,-4 19-133,25-306 1062,-25 286-1039,-1-113-489,-1 127-191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0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0 406 1136,'0'0'6061,"0"6"-5650,3 42 309,2 0-1,3-1 1,12 48-1,-2-25 535,-18-69-1021,2-26 1780,-20-86-1315,11 76-347,2 0 1,-3-51-1,7 79-243,-2-17 86,3 24-179,0-1 0,0 1 1,0-1-1,0 1 1,0 0-1,0-1 0,0 1 1,0 0-1,0-1 1,0 1-1,0 0 0,0-1 1,0 1-1,0-1 1,0 1-1,0 0 0,0-1 1,0 1-1,0 0 0,1-1 1,-1 1-1,0 0 1,0-1-1,0 1 0,1 0 1,-1 0-1,0-1 1,0 1-1,1 0 0,-1 0 1,0-1-1,1 1 1,-1 0-1,0 0 0,1 0 1,-1 0-1,0-1 0,1 1 1,-1 0-1,0 0 1,1 0-1,-1 0 0,0 0 1,1 0-1,29 10 71,0 2-1,-2 1 1,43 26-1,46 21 56,-54-31 234,-63-29-342,1 1-1,0-1 1,-1 1 0,1-1-1,0 0 1,0 1-1,0-1 1,-1 0 0,1 0-1,0 0 1,0 1-1,0-1 1,-1 0-1,1 0 1,0 0 0,0-1-1,0 1 1,0 0-1,-1 0 1,1 0-1,0 0 1,0-1 0,0 1-1,-1 0 1,1-1-1,0 1 1,-1-1 0,1 1-1,0-1 1,-1 1-1,1-1 1,0 1-1,0-2 1,0 1 9,0-1 0,0 1 1,0 0-1,-1-1 0,1 1 0,0-1 0,-1 0 0,1 1 1,-1-1-1,0 1 0,1-1 0,-1 0 0,0 1 0,0-1 1,0 0-1,0 1 0,-1-3 0,-13-56 506,-3 1 0,-45-102-1,39 105-295,-49-120-611,71 174-180,10 40-15335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1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0 482 1208,'7'2'392,"0"0"0,-1 0-1,1 0 1,0-1 0,0 0 0,0 0 0,0-1-1,0 0 1,0 0 0,1 0 0,-1-1 0,0 0-1,-1-1 1,11-3 0,-11 4-226,-1-1 1,0 0 0,-1 0-1,1-1 1,0 1-1,-1-1 1,1 0-1,-1 0 1,0 0 0,0-1-1,0 0 1,0 0-1,-1 0 1,0 0-1,1 0 1,-2-1 0,1 1-1,0-1 1,2-7-1,-4 10-82,-1 1-1,0 0 1,1-1-1,-1 1 1,0-1-1,0 1 1,0 0-1,0-1 1,0 1-1,0-1 1,0 1-1,0-1 1,0 1-1,-1 0 1,1-1-1,-1 1 1,1 0-1,-1-1 1,0 1-1,1 0 1,-1 0-1,0 0 1,0-1-1,0 1 0,0 0 1,0 0-1,0 0 1,0 0-1,0 1 1,0-1-1,0 0 1,0 0-1,-1 1 1,1-1-1,0 0 1,-3 0-1,0 0-5,1 0 0,-1 0 0,0 1 0,1-1 0,-1 1-1,0-1 1,0 1 0,1 1 0,-1-1 0,0 0 0,0 1 0,1 0-1,-7 2 1,3 0-24,-1 2 0,1-1 0,0 1 0,0 0 0,1 0 0,0 1 0,-1 0 0,2 0-1,-1 0 1,1 1 0,0 0 0,-4 8 0,7-13-49,0 1-1,1 0 1,0-1 0,-1 1-1,1 0 1,0 0 0,0 0 0,1 0-1,-1 0 1,0 0 0,1 0-1,0 0 1,0 1 0,0-1-1,0 0 1,0 0 0,1 0-1,0 0 1,-1 0 0,1 0-1,0 0 1,0 0 0,1 0-1,-1 0 1,0-1 0,1 1 0,0 0-1,0-1 1,0 0 0,0 1-1,0-1 1,0 0 0,0 0-1,1 0 1,-1 0 0,1 0-1,0-1 1,3 3 0,6 2-15,0-1 0,1 1 0,0-2 1,0 0-1,0-1 0,0 0 0,0-1 0,1 0 1,-1-1-1,1-1 0,21-1 0,-23 0 8,0-1 0,0 0 0,0 0 1,-1-1-1,1-1 0,-1 0 0,0-1 0,0 0 0,0 0 0,-1-1 0,0-1 1,0 0-1,13-12 0,-15 11 12,-1 0-1,0-1 1,-1 0 0,0 0 0,-1-1 0,1 0 0,-2 0 0,1 0 0,-2 0-1,1-1 1,2-19 0,-3 12 56,0 0-1,-2 0 1,0 0-1,-2-1 1,0 1 0,-4-24-1,-6-15 957,-3 1 0,-21-57 0,35 112-1011,0 1 0,0 0 0,0 0 0,0 0 0,0 0 0,0-1 0,0 1 0,0 0 0,-1 0 0,1 0 0,0-1 0,0 1 0,0 0 0,0 0 0,0 0 0,0 0 0,0 0 0,0-1 0,-1 1 0,1 0 0,0 0 0,0 0 0,0 0 0,0 0 0,-1 0 0,1 0 0,0 0 0,0-1 1,0 1-1,0 0 0,-1 0 0,1 0 0,0 0 0,0 0 0,0 0 0,-1 0 0,1 0 0,0 0 0,0 0 0,0 0 0,0 0 0,-1 0 0,-5 8 373,-2 9-189,6-1-141,1 0 0,1 1 1,0-1-1,1 0 0,1 0 0,0 0 0,1 0 0,8 23 0,-4-10 9,1 2-52,2-1 0,1 0 0,2 0 0,0-1 1,2 0-1,2-2 0,0 0 0,2 0 0,0-2 1,2 0-1,1-2 0,1 0 0,1-1 0,0-2 1,33 21-1,-51-37-230,0-1-1,0 0 1,0 0 0,1-1-1,-1 0 1,1 0-1,13 2 1,-17-3-121,0-1 0,0 0-1,0 0 1,0-1 0,0 1-1,0-1 1,0 1 0,5-3 0,-5 2-242,-1 0 1,0 0 0,1-1-1,-1 1 1,0-1 0,0 1-1,0-1 1,0 0 0,-1 1-1,1-1 1,2-4 0,3-5-3574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2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1 221 972,'0'0'3114,"0"-1"-2933,0-1-1,1 1 1,-1 0 0,0 0-1,1 0 1,-1 0-1,1 0 1,0 0-1,-1 0 1,1 1-1,0-1 1,-1 0 0,1 0-1,1-1 1,74-31 1803,153-47 1,-155 57-1491,1 2-285,6-3-953,-28 4-3981,-41 17 2051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4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85 1096,'-9'-32'5446,"0"-7"1044,6 27-4409,3 11-1484,-2 7 3574,-2 34-3613,10 274 1702,4 55-935,-9-346-1197,2 0 1,8 32-1,-10-51-108,0-1-1,1 0 1,-1 1 0,1-1 0,0 0-1,0 0 1,0 0 0,1-1 0,-1 1 0,1 0-1,-1-1 1,1 0 0,0 1 0,0-1-1,0 0 1,0 0 0,0-1 0,1 1-1,-1-1 1,0 0 0,1 1 0,-1-2-1,1 1 1,-1 0 0,1-1 0,0 1-1,-1-1 1,1 0 0,0 0 0,4-1-1,7-1 3,1 0 0,-1-1 0,0 0 0,0-2 0,0 1-1,14-8 1,-4 1-160,0-1 1,-1-1-1,22-17 0,-33 21-1008,-1-1 1,16-16-1,-20 16-1674,0 1 1,0-2-1,10-17 0,-12 16-1807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4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98 1684,'0'0'138,"0"0"0,-1 0 0,1 0 0,-1-1 0,1 1 0,0 0 0,-1 0 0,1 0 0,-1 0 0,1 0 0,-1 0 0,1 0 0,0 0 0,-1 0 0,1 0 0,-1 1 0,1-1 0,0 0-1,-1 0 1,1 0 0,-1 0 0,1 1 0,0-1 0,-1 0 0,1 0 0,0 1 0,-1-1 0,1 0 0,0 1 0,0-1 0,-1 0 0,1 1 0,0-1 0,-8 20 1802,5 21-247,5-30-1512,0 0 0,1 0 1,0 0-1,1 0 1,0-1-1,0 0 0,1 0 1,1 0-1,0 0 0,0-1 1,1 0-1,0 0 1,0-1-1,1 0 0,0 0 1,1-1-1,17 12 1,-24-18-137,0 0 0,0 1 0,0-1 0,0-1 0,1 1 0,-1 0 0,0 0 0,1-1 0,-1 0 0,0 1 0,1-1 0,-1 0 0,0 0 0,1 0 0,-1 0 0,0-1 0,1 1 0,-1 0 0,0-1 0,1 0 0,-1 0 0,0 0 0,0 0 0,0 0 0,0 0 0,0 0 0,0 0 0,0-1 0,0 1 0,0-1 0,0 0 1,-1 1-1,1-1 0,-1 0 0,0 0 0,1 0 0,-1 0 0,0 0 0,0 0 0,0-1 0,0 1 0,-1 0 0,1 0 0,0-1 0,-1 1 0,0-1 0,1 1 0,-1 0 0,0-1 0,-1 1 0,1-4 0,-4-11 76,-1 0 0,0 0 0,-1 0 0,-1 1 0,0 0 0,-1 1 0,-20-29 0,19 30-308,-1 1-1,0 0 0,0 1 0,-2 0 1,1 0-1,-2 2 0,1-1 1,-1 1-1,-16-8 0,4 13-1624,14 4-3615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5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223 490 2092,'-1'-1'208,"0"0"-1,1 0 1,-1-1-1,0 1 1,1 0 0,-1 0-1,0 0 1,0 0-1,0-1 1,0 1-1,0 1 1,0-1-1,0 0 1,-1 0 0,1 0-1,0 1 1,0-1-1,-1 0 1,1 1-1,0-1 1,-1 1-1,1 0 1,-1-1 0,1 1-1,0 0 1,-1 0-1,1 0 1,-1 0-1,1 0 1,-1 0 0,1 0-1,0 1 1,-1-1-1,1 0 1,-1 1-1,1-1 1,0 1-1,-1-1 1,0 2 0,-7 2 112,0 0 1,1 1-1,0 0 1,0 1-1,-7 6 1,4-2-101,1 0 0,0 1 1,0 1-1,1 0 0,1 0 1,0 0-1,1 1 0,0 1 0,0-1 1,2 1-1,0 0 0,-5 22 1,7-25-140,1 0 1,0 0 0,1 0-1,0 0 1,1 1 0,0-1 0,1 0-1,0 0 1,1 0 0,0 0-1,0 0 1,1 0 0,1 0-1,0-1 1,1 0 0,-1 0-1,9 12 1,-8-15-49,0-1 0,0 0 0,0 0 0,1 0 0,0-1 1,0 0-1,1 0 0,0 0 0,-1-1 0,1 0 0,1 0 0,-1-1 0,1 0 0,14 4 0,-11-5-28,0 0 0,0-1 0,-1-1 0,1 0 1,0 0-1,0-1 0,0 0 0,0-1 0,-1 0 0,13-5 0,-5 1-15,-1-1 0,0-1 0,0 0 0,0-2 0,-2 1 0,1-2 0,-1 0-1,0-1 1,-2-1 0,1 0 0,-1-1 0,17-24 0,-25 31 7,-1 0 1,0-1 0,0 0-1,-1 1 1,0-1-1,-1 0 1,1-1 0,-1 1-1,-1 0 1,0-1-1,0 1 1,-1-12 0,0 20 1,0-1 1,0 0 0,0 1 0,-1-1-1,1 0 1,0 0 0,-1 1-1,1-1 1,0 1 0,-1-1 0,1 0-1,-1 1 1,1-1 0,-1 1 0,1-1-1,-1 1 1,1-1 0,-1 1 0,1-1-1,-1 1 1,0 0 0,1-1 0,-1 1-1,0 0 1,1-1 0,-1 1 0,0 0-1,1 0 1,-1 0 0,0 0 0,0 0-1,1 0 1,-1 0 0,0 0-1,0 0 1,1 0 0,-1 0 0,0 0-1,1 0 1,-1 1 0,0-1 0,0 1-1,-25 6 7,26-7-6,-6 3 0,0 0 0,0 1 0,0-1 0,1 1 0,-1 0 0,1 1 0,0-1 0,0 1 0,1 0 0,-1 0 0,-3 7 0,1-2-47,2-1 0,-1 1 1,1 0-1,1 1 0,-6 16 1,10-25 8,-1-1 0,0 1 0,1-1 0,-1 1 0,1-1 0,0 1 0,-1 0 0,1-1 0,0 1 0,0 0 0,0-1 0,0 1 0,0 0 1,0-1-1,1 1 0,-1 0 0,1-1 0,-1 1 0,1-1 0,-1 1 0,1 0 0,0-1 0,0 0 0,0 1 0,0-1 0,0 1 0,0-1 0,0 0 1,0 0-1,0 0 0,1 0 0,-1 0 0,0 0 0,1 0 0,-1 0 0,2 0 0,-1 0-117,3-2 22,-1 1 103,1-2 0,-1 1 0,0 0 0,0-1 0,0 0 1,0 0-1,0 0 0,0-1 0,0 1 0,-1-1 0,1 0 0,-1 0 0,3-4 0,3-4 198,0 0 0,-1-1 0,8-17 0,-2 4 1031,0 36-1168,1-2 0,0 0 0,0 0 0,1-1-1,0-1 1,0-1 0,19 5 0,-16-5-156,-1-1 0,1-1 0,34 3 0,-50-7 111,0 0 0,0-1 0,0 1-1,0-1 1,0 0 0,0 0 0,0 0 0,0 0 0,-1 0 0,1-1 0,0 1 0,-1-1 0,1 0 0,-1 0 0,0 0-1,0 0 1,0 0 0,0 0 0,0-1 0,0 1 0,0-1 0,1-3 0,3-6 3,0 0-1,-1 0 1,6-21 0,-9 26 26,7-33 139,-1 0-1,-2-1 1,-1 0 0,-3 0-1,-1 0 1,-8-71 0,6 104-111,-22-173 695,16 148-392,0 1 1,-2 0 0,-18-45-1,26 76-325,1 1-1,0-1 0,0 0 0,-1 0 0,1 1 1,-1-1-1,1 0 0,-1 0 0,1 1 0,-1-1 0,1 1 1,-1-1-1,1 0 0,-1 1 0,0-1 0,1 1 1,-1 0-1,0-1 0,-1 0 0,2 1-4,-1 0 0,1 0 0,-1 0 0,1 0 0,-1 1 0,1-1 0,-1 0 0,1 0 0,-1 0 0,1 1 0,-1-1-1,1 0 1,-1 0 0,1 1 0,0-1 0,-1 0 0,1 1 0,0-1 0,-1 0 0,1 1 0,0-1 0,-1 1 0,1 0 0,-2 2 10,1 0 1,-1 0 0,1 0 0,0 1-1,0-1 1,0 0 0,1 1-1,-1-1 1,0 6 0,3 23-165,0-1-1,2 0 1,1 0 0,2-1-1,1 1 1,1-1 0,1-1-1,2 0 1,1 0 0,1-2 0,2 1-1,0-2 1,2 0 0,1-1-1,1-1 1,1-1 0,1 0-1,1-2 1,1-1 0,42 28 0,15-3-2095,-24-22-4089,-32-17 2275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6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1 374 1044,'3'4'8799,"7"16"-6797,10 29-1395,-4-2 231,10 34 1147,-29-98-1399,1 0 0,1 0-1,0 0 1,2 0-1,0-1 1,4-21 0,-3 29-554,-1 0 1,2 1 0,-1-1 0,1 1 0,1 0-1,-1 0 1,2 0 0,-1 0 0,1 0 0,1 1-1,-1 0 1,2 0 0,12-13 0,-16 19-14,0 0 0,0 0 0,0 0 0,0 0 0,1 1 0,-1-1 0,0 1 0,1 0 0,-1 0 0,1 0 0,-1 1 0,1-1 0,-1 1 0,1 0 0,5 0 0,-3 1-3,1 0 1,-1 0-1,0 1 0,1-1 1,-1 2-1,0-1 1,0 1-1,6 3 1,0 1 4,-1 1 0,1 1 0,-1-1 0,-1 2 0,0-1 0,0 2 0,11 15 0,-4 0 39,-2 1 0,21 50 0,-27-57 16,-8-18 217,-5-103 207,1 68-315,2-1-1,2 0 1,6-50-1,-2 54 26,2 1 1,15-43-1,-19 61-109,2 1 0,-1 0 1,1 0-1,1 0 0,0 1 1,0 0-1,1 0 0,0 0 1,0 1-1,11-9 0,-16 16-69,0 0-1,0 0 0,0 0 1,0 0-1,0 1 0,0-1 1,1 1-1,-1-1 1,0 1-1,0 0 0,0 0 1,1 0-1,-1 0 1,0 0-1,0 0 0,0 1 1,0-1-1,1 1 0,-1 0 1,0-1-1,0 1 1,2 1-1,-2-1-49,7 4 51,0 0 0,0 1-1,0 0 1,-1 0 0,1 1-1,-1 0 1,-1 1 0,0 0-1,10 13 1,-7-10 2,121 166-266,-37-45-5896,-78-113-1865,-10-11 2971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7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58 1704,'2'-5'800,"-2"0"-1,1 0 1,0 1-1,-1-1 1,0 0-1,0 0 1,0 0-1,-1 0 1,-1-6 0,1 8 761,-2 3-864,-2 1-548,1 0 0,-1 0 0,1 1 0,-1-1 0,1 1 0,0 0 0,0 0-1,0 0 1,0 1 0,0-1 0,0 1 0,1 0 0,-1 0 0,1 0 0,0 1 0,-5 6-1,-9 11 303,-22 38 0,35-53-362,-8 14 66,0-1 0,1 1 0,2 1 0,0 0 1,1 0-1,1 1 0,1 0 0,0 0 0,2 1 0,1 0 0,1-1 0,1 26 0,1-40-147,1 0 0,1 0 0,-1 0-1,2 0 1,-1 0 0,1-1 0,0 1-1,0-1 1,1 0 0,0 0 0,0 0-1,1-1 1,0 1 0,0-1 0,0 0-1,1 0 1,0-1 0,0 0 0,0 0-1,1 0 1,0-1 0,0 0 0,12 5-1,-17-8-16,0 0 0,1 0 0,-1-1 0,1 1 0,-1-1 0,1 0-1,-1 1 1,1-1 0,-1 0 0,1 0 0,-1-1 0,1 1 0,-1-1 0,1 1-1,-1-1 1,0 0 0,1 0 0,-1 0 0,3-1 0,-2-1 18,0 1 1,0 0 0,0-1-1,-1 0 1,1 0 0,-1 0-1,0 0 1,0 0-1,0 0 1,0 0 0,2-6-1,1-7 98,0-1 0,-1 0-1,-1 1 1,2-25 0,-4 38-90,-1-1 5,18-238 2678,-18 242-2686,0-1 0,0 1 1,0 0-1,0 0 0,0-1 0,0 1 1,0 0-1,0 0 0,0-1 0,0 1 1,0 0-1,0 0 0,0-1 0,0 1 1,0 0-1,0 0 0,0 0 0,0-1 1,0 1-1,1 0 0,-1 0 0,0-1 0,0 1 1,0 0-1,0 0 0,0 0 0,1-1 1,-1 1-1,0 0 0,0 0 0,0 0 1,0 0-1,1 0 0,-1-1 0,0 1 1,0 0-1,1 0 0,-1 0 0,0 0 1,0 0-1,1 0 0,-1 0 0,0 0 1,0 0-1,0 0 0,1 0 0,-1 0 1,0 0-1,0 0 0,1 0 0,-1 0 0,0 0 1,0 0-1,1 0 0,-1 0 0,0 0 1,0 1-1,0-1 0,1 0 0,-1 0 1,0 0-1,0 0 0,0 0 0,1 1 1,-1-1-1,0 0 0,0 0 0,0 0 1,1 1-1,12 13-109,-12-13 165,18 23-204,30 50 1,-36-51-723,2-1 0,27 33 1,-41-54 775,7 7-665,0 1-1,0-1 0,17 11 0,-21-16-388,0-1-1,1 1 1,0-1-1,-1 0 0,1 0 1,9 1-1,1 0-2550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7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319 241 1128,'-2'-5'486,"1"-1"0,-1 0 0,0 1 0,0-1 0,-1 1 0,0 0 0,0-1 0,0 1 1,-1 1-1,1-1 0,-1 0 0,0 1 0,0 0 0,-1 0 0,1 0 0,-1 1 0,0-1 0,-10-4 0,14 8-404,0 0-1,-1-1 1,1 1-1,0 0 1,-1 0-1,1 0 1,0 0-1,-1 0 1,1 0 0,0 1-1,-1-1 1,1 0-1,0 1 1,0-1-1,-1 1 1,-1 0 0,-1 1 143,-5 1 4,0 1 1,0 0-1,0 1 0,0 0 0,1 0 1,0 1-1,0 0 0,0 0 0,1 1 1,-12 13-1,4-3 63,2 1 0,0 1 0,-17 32 0,23-35-140,0-1 0,1 1 0,1 0-1,0 0 1,1 1 0,-3 32 0,6-37-76,1 0 0,0 0 0,0 1 0,2-1-1,-1 0 1,2 0 0,-1 0 0,2 0 0,-1-1-1,7 14 1,-5-16-55,0 0 0,1 0-1,0-1 1,1 0 0,-1 0-1,1 0 1,1-1 0,0 0 0,0 0-1,0-1 1,0 0 0,1-1-1,0 0 1,1 0 0,-1-1 0,1 0-1,15 4 1,-18-6-39,0-1-1,0 0 1,1 0 0,-1 0-1,0-1 1,1 0 0,-1 0-1,0-1 1,1 0 0,-1 0-1,0-1 1,0 0 0,0 0-1,0-1 1,0 1 0,0-2 0,-1 1-1,1-1 1,-1 0 0,0 0-1,0 0 1,-1-1 0,1 0-1,8-10 1,-3-2-5,0 0 0,0 0-1,-2-1 1,0 0 0,-1-1 0,-1 1-1,0-2 1,-2 1 0,0-1 0,-2 0 0,3-33-1,-4 0 49,-1 1 0,-4-1 0,-11-66 0,12 104 7,1 2 16,0 0 1,-2 0-1,1 0 1,-2 1 0,1-1-1,-2 1 1,0 0-1,-8-15 1,13 27-44,-1-1 1,1 1-1,0-1 0,-1 0 1,1 1-1,-1-1 0,1 1 1,-1-1-1,0 1 1,1-1-1,-1 1 0,1 0 1,-1-1-1,0 1 0,1 0 1,-1-1-1,0 1 0,0 0 1,1 0-1,-1 0 0,0 0 1,1 0-1,-1 0 0,0 0 1,0 0-1,1 0 1,-1 0-1,0 0 0,0 0 1,1 0-1,-1 0 0,0 1 1,1-1-1,-1 0 0,0 1 1,1-1-1,-1 0 0,0 1 1,1-1-1,-1 1 1,1-1-1,-1 1 0,0 0 1,-1 1 1,0 0 1,0 0-1,1 1 1,-1-1 0,1 0-1,0 1 1,-1-1-1,1 1 1,0-1-1,1 1 1,-2 3 0,-1 18 5,2 0-1,0 0 1,1 0 0,2 0 0,0-1 0,2 1 0,0 0 0,2-1 0,0 0 0,2 0-1,16 33 1,-13-33-8,1-1-1,23 31 0,-30-46-8,0-1 0,1 0 0,-1 0 0,1-1 0,0 1 0,1-1 0,-1-1 0,1 1 0,0-1 0,0 0-1,0-1 1,10 4 0,-11-6 1,1 0 1,0-1-1,-1 0 0,1 0 0,0 0 0,-1-1 0,1 0 0,0 0 0,-1-1 1,1 1-1,-1-2 0,10-3 0,0-2 129,-1 0-1,21-14 1,20-11 202,-55 33-277,6-4 5,-6 3-58,0 1 0,-1-1-1,1 0 1,0 1 0,0-1 0,0 1 0,0-1 0,0 1 0,0 0-1,0-1 1,0 1 0,0 0 0,0 0 0,0 0 0,0 0 0,0-1 0,0 1-1,0 0 1,0 1 0,-1-1 0,1 0 0,2 0 0,26 11-212,-19-7-9,0 0 1,0-1-1,0 0 1,0 0-1,15 1 1,-20-5 178,1 1 0,-1-1 0,0 0 0,1-1 0,-1 1 0,0-1 0,0 0 0,0 0 0,0-1 0,0 1 0,-1-1 0,7-5 0,5-6 92,27-27 1,-31 29 61,29-44 1811,-39 55-1662,0-1 63,-2 2-302,0 0 0,0 0 0,0-1 0,0 1 1,0 0-1,0 0 0,0 0 0,0 0 0,0 0 0,0-1 0,1 1 0,-1 0 0,0 0 0,0 0 0,0 0 0,0 0 0,0 0 0,0 0 0,1 0 1,-1 0-1,0-1 0,0 1 0,0 0 0,0 0 0,1 0 0,-1 0 0,0 0 0,0 0 0,0 0 0,0 0 0,0 0 0,1 0 0,-1 0 0,0 0 1,0 0-1,0 0 0,0 0 0,1 1 0,-1-1 0,0 0 0,0 0 0,0 0 0,0 0 0,0 0 0,1 0 0,-1 0 0,0 0 0,0 0 1,0 1-1,0-1 0,0 0 0,0 0 0,0 0 0,8 9-66,0 0-1,1-1 1,-1 0 0,2-1-1,-1 1 1,1-2 0,0 0-1,20 10 1,-23-13-369,0 0-1,0-1 1,0 1 0,0-2-1,1 1 1,-1-1 0,0 0-1,1 0 1,-1-1-1,0 0 1,1-1 0,-1 1-1,1-1 1,-1-1 0,0 1-1,8-4 1,-3-1-3768,-3-2 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17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12 346 1940,'-2'1'7496,"-5"16"-7216,6-11-119,0 0 1,1 0-1,-1 0 0,1-1 1,0 1-1,1 0 0,0 0 0,0 0 1,0 0-1,0-1 0,5 11 0,-2-5 58,1 0 0,1 0 0,0 0-1,10 12 1,-14-20-185,-1-1-1,1 0 1,0 1 0,0-1-1,0 0 1,0 0 0,0-1-1,1 1 1,-1 0-1,1-1 1,-1 1 0,1-1-1,-1 0 1,1 0 0,0 0-1,-1 0 1,1 0 0,0-1-1,4 1 1,-3-1-10,0 0 0,0-1 0,0 0 0,0 1 0,0-2 0,0 1 0,0 0 0,-1-1 1,1 1-1,0-1 0,-1 0 0,5-4 0,3-2 3,-2-1 0,1 0 1,-1 0-1,0-1 0,-1 0 1,0 0-1,9-18 0,29-58 177,-46 85-196,0 1-14,0 0 6,1-1-1,-1 1 0,0 0 1,0 0-1,0 0 1,0-1-1,1 1 0,-1 0 1,0 0-1,0 0 0,0 0 1,1 0-1,-1 0 1,0-1-1,0 1 0,0 0 1,1 0-1,-1 0 0,0 0 1,0 0-1,1 0 0,-1 0 1,0 0-1,0 0 1,1 0-1,-1 0 0,0 0 1,0 0-1,1 0 0,-1 0 1,0 1-1,0-1 1,0 0-1,1 0 0,-1 0 1,0 0-1,0 0 0,0 0 1,1 1-1,-1-1 0,0 0 1,16 8-62,-12-6 26,0 0-9,0 0-1,0 0 0,1-1 0,-1 1 0,0-1 1,1 0-1,-1 0 0,0 0 0,1-1 0,-1 0 1,1 0-1,-1 0 0,1 0 0,-1 0 0,1-1 1,-1 0-1,0 0 0,1 0 0,-1-1 0,0 0 1,0 1-1,0-1 0,0-1 0,0 1 0,0 0 1,-1-1-1,1 0 0,-1 0 0,0 0 0,0 0 1,0-1-1,0 1 0,0-1 0,-1 0 1,1 1-1,-1-1 0,2-5 0,-1 0 27,0 1 0,0-1 0,-1-1 0,0 1 0,-1 0 0,0-1-1,0 1 1,-1 0 0,0-1 0,-1 1 0,-3-17 0,-1 1 69,-1 1 1,-2 0-1,-13-30 1,-2 9 243,23 45-290,0 1 0,0-1 0,0 0 0,0 0 0,0 0-1,0 0 1,-1 1 0,1-1 0,0 0 0,0 0-1,0 0 1,0 0 0,-1 0 0,1 0 0,0 0-1,0 0 1,0 1 0,0-1 0,-1 0 0,1 0-1,0 0 1,0 0 0,0 0 0,-1 0 0,1 0-1,0 0 1,0 0 0,0 0 0,-1 0 0,1 0-1,0 0 1,0-1 0,0 1 0,-1 0 0,1 0-1,0 0 1,0 0 0,0 0 0,0 0 0,-1 0-1,1 0 1,0-1 0,0 1 0,0 0 0,0 0-1,0 0 1,0 0 0,-1 0 0,1-1 0,0 1-1,0 0 1,0 0 0,0 0 0,0-1 0,0 1-1,0 0 1,0 0 0,0-1 0,-6 18 107,6-17-134,1 12 35,-1 0 0,2-1 0,-1 1 1,2-1-1,-1 1 0,2-1 1,8 21-1,1 3 0,-11-28-6,1 0 1,-1 0 0,2 0 0,-1-1 0,1 0-1,-1 1 1,2-1 0,-1-1 0,10 10 0,-13-13 6,17-5 29,-11 2-24,1-2-1,0 1 1,-1-1-1,0 0 1,0-1 0,0 0-1,0 0 1,0 0 0,9-9-1,15-8 38,-3 3-11,-21 13-31,1-1 0,0 1 0,0 0 0,1 1 0,-1 0 0,1 0 0,0 1 0,0 0 1,0 1-1,12-2 0,-21 4-13,1 0 1,0 0 0,0 1 0,0-1 0,0 0 0,-1 1 0,1-1 0,0 0 0,0 1-1,-1-1 1,1 1 0,0-1 0,-1 1 0,1-1 0,0 1 0,-1 0 0,1-1 0,-1 1-1,1 0 1,-1-1 0,1 1 0,-1 0 0,0 0 0,1-1 0,-1 1 0,0 0 0,0 0-1,0 0 1,1 0 0,-1-1 0,0 1 0,0 0 0,0 0 0,0 0 0,-1 1 0,-4 32-167,1-23 96,0-1 1,-1-1-1,0 1 1,-1-1-1,0 0 1,-1 0-1,0-1 1,0 0-1,0 0 1,-1 0-1,0-1 1,-1 0-1,0-1 1,0 0-1,0 0 1,-1-1-1,1 0 1,-1-1-1,-1 0 1,1-1-1,0 0 1,-1 0-1,0-1 1,-16 1-1,25-3 13,-1 0 0,0-1 0,0 0 0,0 1 0,1-1 0,-1 0 0,0 0 0,1 0 0,-1 0 0,1-1 0,-1 1 0,1-1 0,0 0 0,-1 0 0,1 1 0,0-1 0,0 0 0,0-1 0,1 1 0,-1 0 0,-2-4 0,1 0-385,0 0-1,0 0 1,0 0 0,1 0-1,0-1 1,0 1-1,-1-10 1,2 5-1646,1 9 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08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71 856,'-7'-10'1723,"0"-3"-500,6 11-1072,0 0 0,0 0 1,-1 1-1,1-1 1,1-1-1,-1 1 0,0 0 1,0 0-1,1 0 1,-1 0-1,1 0 0,0-1 1,-1 1-1,1-3 1,0 4-136,0 1 1,0-1-1,0 1 1,0-1-1,1 1 1,-1-1 0,0 1-1,0-1 1,0 1-1,0-1 1,0 1-1,1-1 1,-1 1 0,0-1-1,0 1 1,1-1-1,-1 1 1,0-1-1,1 1 1,-1 0-1,1-1 1,-1 1 0,0 0-1,1-1 1,-1 1-1,1 0 1,-1 0-1,1-1 1,-1 1 0,1 0-1,-1 0 1,1 0-1,-1-1 1,1 1-1,-1 0 1,1 0 0,0 0-1,-1 0 1,1 0-1,-1 0 1,1 0-1,-1 0 1,1 1 0,-1-1-1,1 0 1,-1 0-1,1 0 1,-1 1-1,1-1 1,-1 0 0,1 0-1,-1 1 1,1-1-1,-1 0 1,0 1-1,1-1 1,-1 0-1,0 1 1,1 0 0,3 2 45,-1 1 1,0-1 0,0 1 0,0 0 0,-1 0 0,3 4 0,71 152 609,-53-118 261,-23-40-767,8 12 1147,0-1-2067,-6-8-3785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8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221 126 1000,'-113'-65'5431,"55"34"-2612,10 3-893,46 27-2266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8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2 257 1620,'-1'-18'3813,"2"8"-1631,3 8 1458,1 7-3468,0 0 0,0 1 0,-1-1 0,1 1-1,-1 0 1,0 0 0,-1 1 0,4 6 0,24 66 802,-6-16-389,-16-40-354,-8-19-173,0 0 1,0 0-1,1 0 1,0-1-1,-1 1 1,1 0-1,1-1 1,-1 0 0,0 1-1,1-1 1,0 0-1,2 3 1,-4-6-36,0 1 0,0-1 0,-1 0 0,1 1 1,0-1-1,0 0 0,0 1 0,0-1 0,-1 0 0,1 0 1,0 0-1,0 0 0,0 0 0,0 0 0,0 0 0,-1 0 1,1 0-1,0 0 0,0-1 0,0 1 0,0 0 0,-1 0 1,1-1-1,0 1 0,0-1 0,0 1 0,1-2 0,17-6 177,0-2-1,0 0 0,0-1 0,-2-1 0,1-1 0,-1-1 1,-1 0-1,-1-1 0,20-24 0,-33 36-140,0 1 0,1 0-1,-1-1 1,1 1 0,-1 0 0,1 0-1,0 0 1,0 0 0,0 1 0,0-1 0,0 1-1,0 0 1,0 0 0,0 0 0,0 0-1,1 0 1,-1 1 0,0-1 0,6 1 0,2 1-50,1 0 1,0 1-1,-1 0 1,15 5-1,11 2-324,-13-5 16,-1-1 0,1 0 0,0-2 0,37-3 0,-53 1 243,1 0 0,-1-1 0,0 0-1,0 0 1,0-1 0,-1 0 0,1 0 0,-1-1 0,1 0 0,-1 0 0,0-1 0,-1 0 0,1 0-1,-1 0 1,0-1 0,9-11 0,-9 9 115,-1 0 0,0-1-1,-1 1 1,1-1 0,-2 1 0,1-1-1,-2 0 1,1-1 0,-1 1-1,0 0 1,-1-1 0,0 1 0,-1-1-1,1 1 1,-2-1 0,-2-18 0,2 23-10,-1-1 0,1 1 0,-1 0 1,0-1-1,0 1 0,0 0 1,-1 0-1,0 0 0,0 1 0,0-1 1,0 1-1,-1 0 0,0-1 1,0 1-1,0 1 0,0-1 0,-1 1 1,1 0-1,-1 0 0,0 0 1,0 0-1,0 1 0,0 0 0,0 0 1,-1 0-1,1 1 0,-1 0 1,1 0-1,-11-1 0,12 2-23,0 0-1,0 0 1,0 0 0,1 0 0,-1 1-1,0-1 1,0 1 0,1 0 0,-1 0-1,0 1 1,1-1 0,-1 1-1,1-1 1,0 1 0,-1 0 0,1 1-1,-5 3 1,7-4-15,-1 0-1,1 0 1,0 0-1,0 0 1,0 0 0,0 0-1,0 0 1,0 1-1,0-1 1,1 0 0,-1 0-1,1 1 1,0-1-1,-1 1 1,1-1-1,0 0 1,1 1 0,-1-1-1,0 0 1,1 1-1,-1-1 1,1 0 0,0 1-1,-1-1 1,1 0-1,0 0 1,1 0 0,-1 0-1,2 3 1,3 4 5,0-1 0,1 0 0,0 0 0,0 0-1,0-1 1,1 0 0,0-1 0,1 0 0,13 8 0,8 2-76,47 18-1,-74-33 47,11 4-140,1 0-1,0-1 0,-1-1 0,1-1 0,0 0 0,0-1 0,0 0 0,0-1 0,27-4 0,16-9-2743,-7-10-3552,-35 12 2357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29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2927 441 1880,'-18'-21'505,"-1"1"0,-1 0 0,-1 2 0,-1 0 0,-1 1 0,0 2 0,-1 0 0,0 1 0,-1 2 0,-33-12 0,11 9-173,-1 1-1,0 3 0,-1 3 1,0 1-1,-96-1 0,63 11-37,1 3 0,-147 31-1,120-7-34,0 4 1,-181 86-1,212-81-68,-137 92 1,140-77 4,-103 96-1,175-148-191,-67 63 167,3 2 0,3 3 0,-62 91 0,35-33 146,-84 162-1,140-227-205,2 1 0,4 2 0,2 0 0,-26 107 0,31-80-5,4 2 0,4 0 0,4 1-1,5 117 1,8-154-54,2 0-1,3-1 0,3 0 1,2-1-1,2 0 0,3-1 1,2-2-1,52 96 0,-28-73 22,3-3 0,112 133-1,-111-153-34,3-2-1,1-2 1,92 66-1,-82-73-47,1-2-1,2-4 0,1-2 0,78 28 0,-63-33-48,2-3 0,0-4 0,1-3 0,138 12-1,-212-31 57,94 7-58,-1-5 1,150-13-1,-158-1 14,154-39-1,66-38-17,-226 59 37,111-51 1,-187 74 25,67-29-16,347-168 162,-295 127 201,203-150 0,-267 170-103,-2-3 0,116-134 0,-96 83 227,114-192 1,-170 243-281,-4-1 0,23-72 1,-35 91-109,-3 5 2,56-167 331,-56 149-206,12-109-1,-16 60-45,-5 1 1,-4-1-1,-5 1 1,-20-109-1,10 130-63,-3 0-1,-4 1 1,-3 1 0,-4 2-1,-60-114 1,68 153-62,-2 0 0,-1 2 0,-2 2 0,-2 0 0,-57-53-1,39 46-4,-2 2-1,-2 2 1,-1 2-1,-2 2 1,-1 3-1,-1 3 0,-109-38 1,55 32-12,-1 5 0,-2 5-1,-156-13 1,-129 27-242,140 24-263,5 27-362,135-11 29,-137 57 0,175-55-676,-107 61 0,29 9-4126,69-33 1677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30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109 525 1176,'-15'-2'846,"12"2"-50,-29 0 4063,7 2-1749,22-2-1393,-28 6 3478,39-4-4926,13 3-115,1-1 1,-1-1-1,1-1 1,26-1 0,104-7 335,-83 3-360,480-30 537,769-73 63,-556-4-518,-615 85-59,108-21 221,-253 45-343,29-4 103,90-27 554,-119 31-544,36-9 872,-37 9-858,2 1-123,10-2 0,-10 2 41,11-4 248,-14 4-289,0 0 1,0 0 0,0 0 0,1-1-1,-1 1 1,0 0 0,0 0 0,0 0-1,0-1 1,0 1 0,1 0 0,-1 0-1,0-1 1,0 1 0,0 0 0,0 0-1,0 0 1,0-1 0,0 1 0,0 0-1,0 0 1,0-1 0,0 1 0,0 0-1,0 0 1,0-1 0,0 1 0,0 0-1,0 0 1,0-1 0,0 1 0,-1 0-1,1 0 1,0-1 0,0 1 0,0 0-1,0 0 1,0 0 0,-1 0 0,1-1-1,0 1 1,0 0 0,0 0 0,0 0-1,-1 0 1,1-1 0,0 1 0,0 0-1,-1 0 1,1 0 0,0 0 0,0 0-1,0 0 1,-1 0 0,1 0 0,-27-15 481,-33-11-343,-165-44 751,143 46-68,12 7 249,67 17-870,12 19-184,-4-12-43,1-1-1,0 0 1,0 0-1,0-1 1,1 0-1,-1 0 1,1-1-1,9 5 1,4 3 8,31 20 156,3-3-1,0-3 1,95 33-1,-112-44 1797,-36-14-1968,-1-1-1,0 0 0,1 0 0,-1 0 0,0 0 1,0 0-1,1 0 0,-1 1 0,0-1 0,0 0 1,0 0-1,1 0 0,-1 1 0,0-1 0,0 0 1,0 0-1,1 1 0,-1-1 0,0 0 0,0 0 1,0 1-1,0-1 0,0 0 0,0 0 0,0 1 1,0-1-1,1 0 0,-1 1 0,0-1 0,0 0 1,0 0-1,-1 1 0,-1 4 0,-1 0 0,0 0 0,0 0 0,0 0 0,0-1 0,-8 8 0,-1 2 0,-169 183-719,11-14-695,140-146 1062,1 2 0,2 1 1,-27 51-1,14-4-4844,20-26-3474,7-17 1338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33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55 302 1916,'0'0'2834,"1"3"-2055,4 11-269,-2-1 0,1 1 0,-2 0 0,0 0 1,0 1-1,-1-1 0,-2 18 0,5 44 508,-3-42 24,-1-13 3019,-4-27-3693,-7-13-175,1-1-1,1 0 1,0 0-1,2 0 1,1-1-1,0-1 1,1 1-1,2 0 1,0-1-1,1 0 1,1 0-1,1 0 0,1 1 1,1-1-1,1 0 1,1 1-1,8-25 1,-7 33-113,0 0 0,1 0 1,1 1-1,0 0 0,14-18 1,-17 25-45,0-1 1,1 1 0,0 0 0,0 0 0,0 1 0,1 0 0,-1-1 0,1 2 0,0-1 0,0 1-1,0 0 1,13-5 0,-17 8-29,-1-1-1,1 1 0,-1 0 0,1-1 1,0 1-1,-1 0 0,1 0 1,-1 0-1,1 0 0,0 0 1,-1 0-1,1 1 0,-1-1 0,1 0 1,0 1-1,-1-1 0,1 1 1,-1 0-1,0-1 0,1 1 1,-1 0-1,1 0 0,-1 0 1,0 0-1,0 0 0,0 0 0,1 0 1,-1 1-1,0-1 0,-1 0 1,1 1-1,0-1 0,0 1 1,0-1-1,-1 1 0,1-1 0,-1 1 1,1-1-1,-1 1 0,0-1 1,1 1-1,-1 0 0,0 2 1,0 3-4,0 0 0,0 1 1,-1-1-1,1 0 1,-2 1-1,1-1 1,-1 0-1,-3 7 1,-3 4-116,-1 0 0,0-1 0,-2-1 0,0 1 0,0-2 0,-2 0 0,0 0 0,-1-1 0,0 0 0,-16 11 0,28-24 85,0 0 0,0 0-1,0 0 1,0 0 0,1-1 0,-1 1 0,0 0 0,0-1 0,0 1 0,0-1 0,-1 0 0,1 0-1,0 0 1,0 0 0,0 0 0,0 0 0,0 0 0,0-1 0,0 1 0,0-1 0,0 1-1,0-1 1,0 0 0,-2-1 0,1 0-25,4 0 24,1-7 15,-2 8 16,0 0 0,1 0 1,-1 0-1,0 0 0,1-1 0,-1 1 0,1 0 0,0 0 0,-1 0 1,1 1-1,0-1 0,-1 0 0,1 0 0,0 0 0,0 0 1,0 1-1,0-1 0,0 0 0,0 1 0,0-1 0,0 1 0,0-1 1,0 1-1,0-1 0,0 1 0,0 0 0,1-1 0,-1 1 0,0 0 1,0 0-1,0 0 0,0 0 0,0 0 0,3 1 0,2-1 36,0 2-1,0-1 1,-1 1-1,12 4 0,-13-4-26,26 11 35,0 3 0,-2 0-1,0 2 1,47 38-1,-17-11-519,-27-22-378,10 7-1461,-13-13-4430,-18-11 2499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34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18 2420,'1'-18'10215,"16"39"-9807,-2 0 0,0 2 0,-1-1 0,-1 2 0,11 28 0,15 25-68,-33-64-622,0 0 0,8 28 0,-4-8-2301,-9-18-5607</inkml:trace>
  <inkml:trace contextRef="#ctx0" brushRef="#br0" timeOffset="1">12 157 1368,'-2'-4'254,"0"0"0,1 1 0,-1-1 0,1 0-1,0 0 1,0 1 0,1-1 0,-1 0 0,1 0 0,0 0-1,0 0 1,0 0 0,1 0 0,-1 0 0,1 0 0,0 0 0,0 1-1,0-1 1,0 0 0,1 1 0,0-1 0,0 1 0,0-1 0,0 1-1,0 0 1,0 0 0,6-5 0,-4 4-80,1 0 0,0 1 0,0-1 1,0 1-1,0 1 0,1-1 0,-1 1 0,1 0 1,0 0-1,-1 0 0,1 1 0,0 0 0,0 0 0,0 0 1,0 1-1,0 0 0,10 1 0,-9 0-52,0 0 1,1 0-1,-1 0 0,-1 1 1,1 0-1,0 1 0,0 0 1,-1 0-1,1 0 1,-1 0-1,0 1 0,0 0 1,-1 1-1,1-1 0,-1 1 1,0 0-1,0 0 0,0 1 1,-1 0-1,0-1 0,0 1 1,0 1-1,-1-1 0,0 0 1,0 1-1,0 0 0,-1 0 1,0 0-1,-1 0 0,0 0 1,0 0-1,0 0 0,-1 0 1,0 0-1,0 0 0,0 0 1,-1 1-1,0-1 1,-1 0-1,0 0 0,-5 12 1,2-6-80,-1 1 1,-1-1 0,-1-1 0,0 1 0,0-1 0,-1 0-1,-1-1 1,0 0 0,0-1 0,-1 0 0,-17 12 0,26-21-155,1 0 0,-1 1 0,0-2 0,0 1 0,0 0 1,0 0-1,-1 0 0,1-1 0,0 0 0,0 1 0,0-1 0,0 0 1,-1 0-1,1 0 0,0 0 0,0 0 0,0 0 0,-1-1 1,1 1-1,0-1 0,0 0 0,0 0 0,0 1 0,0-1 0,0 0 1,-2-2-1,2 1-236,1 1 0,-1 0 0,1-1-1,0 1 1,-1-1 0,1 0 0,0 1 0,0-1 0,0 0 0,1 0 0,-1 0 0,0 0 0,1 1 0,-1-1 0,1 0 0,-1 0 0,1 0-1,0 0 1,0-3 0,0-13-2994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34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1864,'4'3'1196,"-1"-1"-779,-2-2-307,0 1 0,0-1 0,0 1-1,0 0 1,0-1 0,0 1 0,0 0 0,0-1 0,0 1-1,0 0 1,0 0 0,-1 0 0,1 0 0,0 0 0,-1 0-1,1 0 1,-1 0 0,1 0 0,-1 0 0,1 0-1,-1 1 1,0-1 0,0 0 0,1 0 0,-1 2 0,23 130 3434,-1-21-1993,-7-29-353,36 108-1,-24-98-247,-24-74-216,-12-35-229,2 2-530,-16-28 484,1-2-1,2 0 1,-26-91 0,41 114-260,0 0-1,1-1 1,0 0 0,2 0 0,1-26 0,2 38-97,-1-1 0,2 1 0,-1 0 1,2 0-1,-1 0 0,1 0 0,1 1 0,0-1 0,0 1 0,1 0 0,0 0 0,0 0 0,11-12 1,-14 19-61,0 0 0,1 0 0,-1 1 0,1-1 0,-1 0 0,1 1 0,0 0 0,-1 0 0,1 0 0,0 0 0,0 0 0,0 0 0,0 1 0,5-1 0,-5 1 61,2 14 94,-5-13-195,1 0 1,0 0-1,-1 0 1,1 0-1,-1 0 0,0 0 1,1 0-1,-1 0 0,0 1 1,0-1-1,1 0 1,-1 0-1,0 0 0,0 0 1,0 1-1,0-1 0,-1 0 1,1 0-1,0 0 1,0 0-1,-1 2 0,-12 27-440,0 0-1,-2 0 0,-2-1 0,-34 46 1,-26 46-9250,65-96 5242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36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3 1632,'-15'-3'4384,"14"3"-4256,0 1 1,0-1-1,0 0 1,0 0 0,0 1-1,0-1 1,0 0-1,0 1 1,0-1-1,0 1 1,0-1-1,0 1 1,0 0-1,0-1 1,1 1-1,-1 0 1,0 0-1,0 0 1,1-1-1,-1 1 1,0 2-1,-12 28 1073,5 38-221,7-68-933,0 57 814,2 1-1,14 95 1,95 589 2308,-70-522-2289,57 271 749,-68-373-1883,-23-106-1401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18:37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44 1076,'-5'-7'2334,"-7"-11"347,8 5 2821,5 12-5437,0 1-1,-1-1 1,1 1 0,0-1-1,0 1 1,-1-1 0,1 1-1,0 0 1,0-1 0,0 1-1,0 0 1,-1 0 0,1 0-1,0 0 1,0 0 0,0 0-1,0 0 1,0 0 0,0 0-1,-1 0 1,1 0 0,0 0-1,0 1 1,0-1 0,0 0-1,-1 1 1,2 0 0,20 5 411,-8-1-231,-1 1 1,1 0-1,-1 1 0,15 11 0,17 9 164,-39-24-368,14 8-21,0-1 0,1-1 0,33 9 0,-50-17-25,0-1 1,-1 1-1,1-1 0,0 0 0,0 0 0,0 0 1,0-1-1,0 0 0,0 1 0,-1-1 0,1-1 1,0 1-1,-1 0 0,1-1 0,-1 0 0,1 0 1,-1 0-1,0 0 0,0 0 0,0-1 0,0 0 1,0 1-1,0-1 0,2-3 0,2-4 258,0 0-1,0-1 1,-1 1-1,0-1 1,8-23 0,-14 26 801,-8 11-866,-8 7-244,4 3-436,-1 0 1,2 1 0,0 1 0,1 0-1,0 0 1,1 0 0,-11 27 0,-4 5-5541,12-25 2232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5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52 180 952,'0'0'3700,"-3"1"-3529,-15 4 1495,18-5-1651,1 0 0,-1 0 0,0 0 0,0 0 0,0 0 0,0 0 0,0 0 0,0 0 0,0 0 1,0 0-1,0 0 0,0 0 0,0 0 0,0 0 0,0 0 0,0 0 0,0 0 0,0 1 0,1-1 0,-1 0 0,0 0 0,0 0 0,0 0 0,0 0 0,0 0 0,0 0 0,0 0 1,0 0-1,0 0 0,0 0 0,0 0 0,0 0 0,0 0 0,0 0 0,0 0 0,0 1 0,0-1 0,0 0 0,0 0 0,0 0 0,0 0 0,0 0 0,0 0 0,0 0 0,40-3 94,58-12 72,-96 15-130,5-1 281,-16-1-277,-15-1-80,16 3 37,4 0-25,-11 1 14,11-1 57,9-4-30,16-13 14,-15 13 462,-10 4-461,-11-4-13,11 4-4,0 1-17,-42 9 5,43-10 15,10-2-26,39-9-35,-44 10 21,5 1 5,-3-1 4,-5 2-3,-104 48 8,76-40-17,26-8 57,7-8-59,11-18 6,0 5 6,-10 15 10,-4 3-2,0 2-12,-1 0 4,0-1 0,1 1 0,-1-1 0,0 1 0,1-1 1,-1 1-1,0-1 0,0 0 0,1 1 0,-1-1 0,0 1 0,0-1 0,0 1 0,0-1 0,0 0 1,0 1-1,0-1 0,0 1 0,0-1 0,0 0 0,0 1 0,-1-2 0,0-16-153,1 17 136,5-6-22,1 0-80,8-10 105,-13 15 4,-4 7 2,-12 15 4,12-15 0,1-3 5,-3 7 6,3-5 2,-4 6 8,5-7 118,5-9-122,11-19-5,-12 19-2,-1 4-18,3-8 18,-4 7 7,13-36 22,-13 37-32,4-13 28,-4 13-19,1-8-18,-1 8 4,-5 7 12,-12 16-2,12-16 6,3-3-7,-8 20 64,8-20 14,6-5-79,16-12-8,-16 12 43,-8 8-33,-42 78 73,45-81-66,-2 2 16,1 0-31,4-6 113,3-4-106,-3 4 0,-1-1-1,1 1 1,-1-1-1,0 0 1,1 0-1,1-5 0,-3 7 10,14-16-34,-14 16 96,-1 1-75,0 0 1,0-1-1,0 1 1,0 0-1,0 0 1,0-1-1,0 1 0,0 0 1,0 0-1,0 0 1,0-1-1,0 1 1,0 0-1,0 0 1,0-1-1,0 1 1,1 0-1,-1 0 1,0 0-1,0-1 0,0 1 1,0 0-1,0 0 1,1 0-1,-1 0 1,0 0-1,0-1 1,0 1-1,1 0 1,-1 0-1,0 0 1,0 0-1,0 0 0,1 0 1,-1 0-1,0 0 1,0 0-1,1 0 1,-1 0-1,0 0 1,0 0-1,1 0 1,-1 0-1,0 0 1,0 0-1,0 0 0,1 0 1,-1 0-1,0 0 1,0 0-1,0 0 1,1 0-1,-1 0 1,0 0-1,0 1 1,0-1-1,1 0 1,-1 0-1,0 0 0,0 0 1,0 1-1,0-1 1,1 0-1,-1 0 1,0 1-1,12 9-42,-12-10 56,2 3 17,-2-2-27,0-1-1,0 0 0,0 1 0,0-1 1,0 0-1,0 0 0,0 1 0,0-1 1,0 0-1,0 0 0,1 1 0,-1-1 1,0 0-1,0 1 0,0-1 0,0 0 1,0 0-1,1 0 0,-1 1 0,0-1 1,0 0-1,0 0 0,0 0 0,1 1 1,-1-1-1,0 0 0,0 0 0,1 0 1,-1 0-1,0 0 0,0 0 0,1 1 1,-1-1-1,0 0 0,0 0 0,1 0 1,-1 0-1,0 0 0,1 0 0,-1 0 1,0 0-1,0 0 0,1 0 0,-1 0 1,1-1-1,13-9 5,-11 8-15,5-6 3,2 6 3,-8 1 20,-4 7-72,0-1 52,1-3 1,0 0 0,0 0-1,1 0 1,-1 0 0,1 0-1,-1 0 1,1 0 0,-1-1-1,1 5 1,-1-5 0,1 0-1,-1 1 0,0-1 1,0 0-1,0 0 1,0-1-1,0 1 1,0 0-1,0 0 0,-2 0 1,1 2 26,0-2-18,-4 5-2,5-4 24,-1-8-16,-5-16-13,6 17-7,1 3 4,0-7-3,0 7 9,0-2-2,0-9 0,0 10 96,-1 1-92,-4-5-5,4 5 4,2-1-8,2-26-34,-3 27 56,0-1-28,0-8 6,0 8 20,3-3-15,-3 6-1,0 0 0,0 0 0,0 0 0,0 0 0,0 0 0,0 0 0,0 0 0,0 0 0,0 0 0,0 0 0,-1 0 0,1 0 0,0 0 0,0 0 0,0 0 0,0 0 0,0 0 0,0 0 0,0 0 0,-1 0 0,1 0 1,0 0-1,0 0 0,0 0 0,0 0 0,0 0 0,0 0 0,0 0 0,0 0 0,-1 0 0,1 0 0,0 0 0,0 0 0,0 0 0,0 0 0,0 0 0,0 0 0,0-1 0,0 1 0,0 0 0,0 0 0,0 0 0,0 0 0,0 0 0,-1 0 0,1 0 0,0 0 0,0 0 0,0-1 0,0 1 0,0 0 0,0 0 0,0 0 0,-20 13 2,20-13-15,-1 0-1,1 0 0,-1 0 1,1 1-1,0-1 0,-1 0 1,1 1-1,-1-1 0,1 0 1,-1 1-1,1-1 0,0 0 1,-1 1-1,1-1 0,0 1 1,0-1-1,-1 1 0,1-1 1,0 0-1,0 1 0,-1-1 1,1 1-1,0-1 0,0 1 1,0 0-1,0-1 0,0 1 0,0-1 1,0 1-1,0-1 0,0 1 1,0-1-1,0 1 0,0-1 1,1 2-1,10 8-584,-9-8 767,2 1-233,-1-1-951,-3-1 1014,0-1 0,0 0 0,0 0 0,0 0 0,0 1 0,1-1 0,-1 0 0,0 0 0,0 0 0,0 1 1,1-1-1,-1 0 0,0 0 0,0 0 0,0 0 0,1 0 0,-1 1 0,0-1 0,0 0 0,1 0 0,-1 0 0,0 0 1,0 0-1,1 0 0,-1 0 0,0 0 0,1 0 0,-1 0 0,0 0 0,0 0 0,1 0 0,-1 0 0,0 0 1,0 0-1,1-1 0,-1 1 0,0 0 0,0 0 0,1 0 0,-1 0 0,0 0 0,0 0 0,0-1 0,1 1 1,-1 0-1,13-15 73,-10 11 378,2-10 751,-4 7-6011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09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340 178 1000,'-16'-28'2142,"-3"-5"-1141,18 32-915,-15-31 867,13 26-809,1 1 0,-1 0-1,0 0 1,-1 0-1,1 0 1,-1 0-1,0 1 1,-1 0-1,1-1 1,-1 2-1,1-1 1,-1 0 0,0 1-1,0 0 1,-1 0-1,1 1 1,-1-1-1,1 1 1,-1 0-1,0 1 1,0-1-1,0 1 1,-6 0-1,6 0-97,1 1 0,-1 0 0,1 0-1,-1 1 1,1-1 0,-1 1-1,1 0 1,-1 1 0,1-1-1,0 1 1,-1 0 0,1 1 0,0-1-1,1 1 1,-1 0 0,0 0-1,1 0 1,-1 1 0,1-1-1,0 1 1,1 0 0,-1 1-1,0-1 1,1 1 0,-5 8 0,1-1-20,1 1 0,1 0 0,0 1 0,0-1 0,1 1 0,1 0 0,0 0 0,1 0 0,1 0 0,0 16 0,1-10-11,2 1 1,0 0-1,1 0 0,1-1 1,1 1-1,9 22 1,-7-23 0,0 1 0,2-1 0,1-1 0,0 0 0,21 28 0,-26-40-12,0 0 0,1-1-1,-1 0 1,1 0-1,1 0 1,-1-1 0,1 0-1,0 0 1,0-1 0,0 0-1,1 0 1,-1-1-1,1 1 1,0-2 0,11 3-1,-9-3 5,1-1 0,-1-1 0,0 0 0,0-1-1,1 0 1,-1 0 0,0-1 0,0 0 0,0-1 0,0 0 0,-1-1-1,1 0 1,11-7 0,-2 1 17,-1-2 1,-1 1-1,0-2 0,-1-1 0,23-22 1,-29 25-2,1-1 0,-2-1 0,1 0 0,-2 0 0,13-26 0,-17 31-9,-1 0 0,0 0 0,-1-1 0,0 1 1,0-1-1,-1 0 0,0 1 0,-1-1 0,0 0 0,0 1 1,-3-18-1,-1 10 3,-1 1 0,-1-1 0,0 1 1,-1 0-1,0 1 0,-1 0 0,-1 0 0,0 0 1,-1 1-1,-1 1 0,-22-22 0,29 30-68,-1 0-1,1 0 0,-1 0 0,0 0 1,0 1-1,0 0 0,-1 0 0,1 0 1,-1 1-1,0 0 0,1 0 0,-1 0 1,0 1-1,0 0 0,0 0 0,0 0 1,0 1-1,0 0 0,0 0 0,-1 0 1,1 1-1,0 0 0,0 0 0,0 1 1,1-1-1,-1 1 0,0 1 0,1-1 1,-1 1-1,1 0 0,0 0 0,-9 7 1,-52 45-3881,35-23 1478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55 2156,'-6'-30'7513,"6"6"2750,9 66-9228,7 81 1,-9-65-536,-5-12-53,-2 0-1,-1 0 0,-14 76 1,4-29 41,-3 48 369,11-123-727,3-16-86,-1 1-1,0-1 1,1 1-1,-1 0 0,1-1 1,0 1-1,0 0 0,0-1 1,0 1-1,0 0 1,1-1-1,-1 1 0,1 0 1,-1-1-1,1 1 0,0-1 1,0 1-1,3 4 0,-3-6-19,1 0-1,-1 0 0,0 0 1,1 0-1,-1-1 0,1 1 0,-1 0 1,1-1-1,-1 1 0,1-1 0,0 1 1,-1-1-1,1 0 0,0 1 0,-1-1 1,1 0-1,0 0 0,-1 0 1,4-1-1,9 0-154,-1 0-1,1-1 1,0 0 0,-1-1 0,1-1-1,-1 0 1,0 0 0,-1-2 0,1 0 0,-1 0-1,0-1 1,0 0 0,-1-1 0,0-1 0,14-13-1,-19 15-697,1 0 0,-2-1 1,1 1-1,-1-1 0,5-10 0,7-26-8816,-11 27 4810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2236,'5'-2'10587,"-5"1"-10455,5 18 2018,4 31-2400,-8-42 993,18 110 1361,8 195 0,-22-269-3836,-5-39 954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104 306 1744,'0'-63'4460,"1"56"-3911,-1 0 0,1 0 1,0 0-1,1-1 0,-1 1 1,1 1-1,1-1 0,0 0 0,0 0 1,7-11-1,-2 6 0,1 0-1,1 0 1,17-16 0,-7 10-58,0 1 0,1 0 1,23-12-1,-41 28-463,-1-1 0,0 1 1,1 0-1,-1 0 0,1 0 0,0 1 0,-1-1 0,1 1 0,0-1 0,-1 1 1,1 0-1,0 0 0,-1 0 0,1 0 0,0 1 0,0-1 0,-1 1 1,1-1-1,-1 1 0,1 0 0,-1 0 0,1 0 0,-1 1 0,1-1 0,1 2 1,-2-1-18,-1 0 0,0 0 0,0-1 0,0 1 1,0 0-1,0 1 0,0-1 0,0 0 1,-1 0-1,1 0 0,-1 0 0,0 0 1,1 1-1,-1-1 0,0 0 0,-1 5 1,-7 35 55,6-33-57,-6 19 30,-1 0-1,-17 35 0,14-37 10,2 1-1,-10 37 0,19-59-43,0 1 1,0-1-1,0 1 0,1-1 1,0 1-1,0-1 1,1 1-1,-1-1 0,1 1 1,0-1-1,1 1 0,-1-1 1,1 0-1,0 0 0,1 0 1,-1 0-1,1 0 1,0 0-1,0-1 0,0 1 1,7 6-1,12 10 16,36 28 0,-37-32-11,0 0 0,34 39-1,-53-55-3,-1 1-1,0-1 1,0 1 0,1 0-1,-1 0 1,0-1-1,-1 1 1,1 0-1,0 0 1,0 0-1,-1 0 1,1 0 0,-1 0-1,0 0 1,0 0-1,1 0 1,-1 0-1,0 0 1,-1 0-1,1 3 1,-1-2 0,0-1 1,-1 1-1,1-1 1,0 1-1,-1-1 1,1 1-1,-1-1 1,0 0-1,0 0 1,0 0-1,0 0 1,-4 3-1,-7 3 12,1 0 0,-1-2 0,0 1-1,-21 6 1,30-12-15,-33 12-292,-1-2 0,0-2 0,-72 9 1,86-16-386,-24-1 1,10-5-1576,4-6-3308,18 3 1962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23 287 1064,'0'0'252,"-14"-6"819,13 6-897,1 0 0,-1 0 0,1-1 1,-1 1-1,1 0 0,0-1 0,-1 1 0,1 0 0,-1 0 0,1-1 0,0 1 1,-1-1-1,1 1 0,0 0 0,0-1 0,-1 1 0,1-1 0,0 1 0,0-1 1,-1 1-1,1-1 0,0 1 0,0-1 0,0 1 0,0 0 0,0-1 0,0 1 1,0-1-1,0 1 0,0-1 0,0 1 0,0-1 0,0 1 0,0-2 0,10-17 367,-10 19-522,0 0-1,0-1 1,0 1 0,1-1-1,-1 1 1,0 0-1,0-1 1,0 1 0,1 0-1,-1 0 1,0-1-1,0 1 1,1 0-1,-1 0 1,0-1 0,1 1-1,-1 0 1,0 0-1,1 0 1,-1-1 0,0 1-1,1 0 1,-1 0-1,1 0 1,-1 0 0,1 0-1,343-74 2577,-273 62-2353,306-41 650,83-16-150,-327 50-285,-38 7 720,-61 10-192,-32 3-931,0-1 1,0 1-1,0 0 0,0 0 1,0 0-1,-1 0 0,1 0 1,0 0-1,-1 0 0,1 0 0,-1 1 1,1-1-1,-1 1 0,1-1 1,-1 1-1,2 3 0,-1-3-38,5 9 103,0 0 0,-1 1 0,-1-1 0,1 1 0,-2 0 0,0 1 0,0-1 0,1 17 0,0-9-10,29 188 758,-16 8-147,-17-207-695,0 470 1148,-6-269-753,5-206-415,-20 363-125,20-359-177,-1-1 0,-1 0 1,1 0-1,-1 0 1,-1 0-1,1 0 0,-1 0 1,0-1-1,-7 12 0,9-17 181,0 0 0,0-1-1,1 1 1,-1 0-1,0 0 1,0-1 0,0 1-1,0-1 1,0 1 0,0-1-1,0 1 1,0-1-1,0 1 1,-1-1 0,-1 1-257,-5 1-1074,4-1 745,-7 0-51,-5-6-4300,-18-9 990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1200,'0'0'2215,"0"-3"-1331,-1-13 2986,2 29-3182,14 191 1781,-44 258 397,24-403-2537,-19 129 815,13-108-706,3-19-99,3 1 1,2-1-1,7 72 1,-2-112-213,1-1 0,1 0 1,1-1-1,10 30 0,-11-40-76,0 1 1,1-1-1,0 0 0,1 0 1,-1-1-1,2 1 0,-1-1 1,1 0-1,0-1 0,16 13 1,-1-6 15,0 0 1,1-2-1,0 0 0,1-2 1,0 0-1,31 7 1,3-3 41,94 10 1,-44-15-11,1-4 0,180-16-1,212-63 122,-272 26 464,-192 41 343,-34 6-738,-1 1-15,36-11 1360,-35 10-1729,-1 0-1515,7-2 1390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1572,'0'-3'1094,"0"-11"4005,3 20-4356,64 164 2492,4 8-1306,-38-110-951,3-1 1,63 87 0,-81-130-515,-10-11 402,1-2-1,18 19 0,-25-28 147,-2-2-992,0 0 0,0-1 0,0 1 0,0 0 0,1 0 0,-1 0 0,0 0 0,0 0 0,0-1 0,1 1 0,-1 0 0,0 0 0,0 0 0,0 0 0,1 0 0,-1 0 0,0 0 0,0 0 0,1 0 1,-1 0-1,0 0 0,0 0 0,1 0 0,-1 0 0,0 0 0,0 0 0,1 0 0,-1 0 0,0 0 0,0 0 0,0 0 0,1 0 0,-1 0-4,1 1 0,-1-1 0,0 0 0,1 0 0,-1 0 0,1 0 0,-1 0 0,0 0 0,1 0 0,-1 0 0,0 0 0,1 0 1,-1 0-1,1 0 0,-1 0 0,0 0 0,1 0 0,-1-1 0,0 1 0,1 0 0,-1 0 0,0 0 0,1 0 0,-1-1 0,0 1 0,1 0 0,-1 0 0,0-1 0,0 1 0,1 0 0,-1-1 0,0 1 1,0 0-1,0-1 0,1 1 0,-1-1 0,5-12 167,0-1 0,-1 1 0,-1-1 1,0 0-1,1-25 0,-1-79 249,-4 85-310,-7-199-168,4 175-2336,-22-108-1,23 129-6982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13 263 1632,'1'3'1206,"3"25"2479,13 87 2110,-11 64-688,-6-172-4944,-1 62 3468,-3-75-3479,-1-1-112,1-1 0,0 0 1,0-1-1,0 1 0,1 0 0,1-1 1,0 0-1,-2-12 0,2-4 50,1 1 0,1-1-1,4-31 1,-3 42-48,2 1 1,0-1-1,0 1 0,1-1 1,1 1-1,1 1 0,8-18 1,-11 26-33,-1 0-1,1 0 1,0 0 0,0 1 0,0-1 0,1 1 0,-1 0 0,1 0 0,-1 0 0,1 0-1,0 0 1,1 1 0,-1 0 0,0 0 0,0 0 0,1 0 0,0 1 0,-1 0-1,1 0 1,-1 0 0,1 0 0,0 1 0,0 0 0,0 0 0,-1 0 0,1 0 0,0 1-1,-1 0 1,6 1 0,0 1 5,0 0 1,0 1-1,-1 0 0,1 1 1,-1 0-1,0 0 0,-1 1 1,1 0-1,-1 1 0,-1 0 0,1 0 1,9 12-1,-6-3 11,0 1-1,-1 0 1,0 0-1,10 29 1,-14-32-7,2 3 39,-7-16-50,-1 0 0,0-1 0,0 1 1,0-1-1,1 1 0,-1 0 1,0-1-1,0 1 0,1-1 1,-1 1-1,1-1 0,-1 1 0,0-1 1,1 0-1,-1 1 0,1-1 1,-1 1-1,1-1 0,-1 0 1,1 1-1,-1-1 0,1 0 0,5-24 7,3-49-1,-7 49-14,1-1 0,1 1 0,8-27-1,0 15 5,2 1-1,22-42 0,-31 66-9,2 0 0,0 0 0,0 1 1,1 0-1,0 1 0,0-1 0,1 2 0,1-1 0,-1 1 1,19-11-1,-23 16 3,0 1 1,1-1-1,-1 1 1,1 1-1,-1-1 1,1 1-1,-1 0 1,1 0-1,0 1 1,0 0-1,-1 0 1,1 0-1,0 0 1,0 1-1,-1 0 1,1 1-1,-1-1 1,1 1-1,-1 0 1,1 0-1,-1 0 1,0 1-1,0 0 1,0 0-1,7 6 1,-3-1-3,1 0 1,-1 1-1,-1 0 1,0 0 0,0 1-1,0 0 1,-2 0 0,1 1-1,-1 0 1,9 23-1,-9-14-125,-1 1-1,-1 0 0,-1-1 0,-1 2 0,0-1 0,-2 0 1,0 0-1,-2 0 0,-4 27 0,-5 7-1216,-3 0-1,-24 64 1,-4-24-5597,40-90 6284,-18 36-4127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38 407 1536,'-17'-2'1222,"13"1"-86,2 1-97,-12-2 2558,25-3-3108,-10 5-469,22-10 259,0 2-1,39-9 1,255-39 794,-197 36-897,222-36 269,-28 12-84,162-8 49,35-5 40,-451 52-412,219-28 120,-15 9 229,-239 23-281,-5 1 182,-14 0-121,0 0 0,0-1 0,0 0 0,0 0 0,10-3 0,-13 4 11,0-1-4,10-3-19,-10 3-29,0 1-16,4-1-32,0 1 1,1 1-1,-1-1 0,0 1 0,8 2 1,-12-2-58,1 0 1,0 1-1,0-1 1,-1 1-1,1 0 0,-1 0 1,0 1-1,0-1 1,1 1-1,-1 0 1,-1-1-1,5 7 1,6 8 43,-2 1 0,0 0 1,-1 1-1,0 0 0,-2 1 0,0 0 1,5 25-1,28 154 250,-40-187-296,12 67 191,2 151 0,-30 308 262,-41-123-1642,50-386 714,-2-1 1,-1 0 0,-16 34-1,16-44-738,0-1 0,-2 1-1,0-2 1,-1 0 0,-20 22-1,1-9-2404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1668,'0'0'1977,"1"6"-1067,21 169 2305,-12-75-2307,-10-95-866,51 370 2486,31-5-851,-70-329-1468,3 0 1,1-1-1,31 55 1,-29-66-91,0 0 1,2-2-1,1-1 1,1 0-1,27 23 0,-25-28-29,1 0-1,1-2 0,0 0 1,41 20-1,-24-17-3,2-1 0,0-3 0,0-1 0,52 11 0,-37-15 27,-1-2-1,118 5 0,-54-16 4,-1-6-1,142-24 0,49-38 9,-85 5-80,50-12-6,111-15 6,50-15-619,-254 52-1107,-105 29-49,6-7-3442,-40 11 1933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3 133 1448,'-2'2'6236,"2"-2"-6091,6 18 1261,14 27-975,145 286 4462,-73-172-3244,-45-81-615,-14-32 319,-18-26 468,-13-19-399,0-4-1027,2-4-295,0 1 1,-1 0 0,1-1-1,-2 0 1,1 1-1,-1-1 1,0 0 0,2-12-1,4-65 357,-7 59-329,20-190 518,-4 48-367,11-16-1778,-24 167 324,0 1-1,7-16 0,-9 29 526,-1 0 0,0 1 0,1-1 0,-1 0 1,1 1-1,0-1 0,-1 1 0,1-1 0,0 1 0,0 0 1,0 0-1,0 0 0,2-1 0,-2 1-166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15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95 232 980,'-31'-11'8359,"-5"-4"-3205,33 14-5012,1-1-1,0 1 1,1-1 0,-1 0 0,0 0 0,0 0 0,1 0 0,-1 0 0,1 0 0,0 0 0,-1 0-1,1 0 1,0-1 0,0 1 0,0 0 0,1-1 0,-1 1 0,1-1 0,-1 1 0,1-1 0,0 1-1,0-1 1,0 1 0,0-1 0,0 1 0,1-1 0,-1 1 0,1-1 0,-1 1 0,1 0 0,2-5-1,1-3 66,0 1 0,1 0-1,0-1 1,1 2 0,0-1-1,7-8 1,-8 11-125,-1 1 1,1 0-1,0 1 0,1-1 1,-1 1-1,1 0 0,0 0 1,0 1-1,0 0 0,0 0 1,0 0-1,1 1 0,-1 0 1,1 0-1,0 1 0,11-2 1,-13 3-48,-1 0 0,1 1-1,-1-1 1,1 1 0,-1 0 0,1 0 0,-1 0 0,0 1 0,0 0 0,0 0 0,0 0 0,0 0 0,0 0 0,0 1 0,-1 0 0,1 0-1,-1 0 1,0 0 0,0 0 0,0 1 0,0-1 0,0 1 0,-1 0 0,0 0 0,0 0 0,3 6 0,0 2 2,-1 1 0,0 0 0,-1 0 0,0 0-1,-1 0 1,0 1 0,-2-1 0,1 1 0,-1-1 0,-1 1 0,-1-1 0,0 0 0,-5 21 0,-8 13 60,-1 0-1,-31 61 1,14-33 0,-5 5 235,37-78-111,1-2-213,0 0 1,0 0-1,0 0 1,0 1-1,0-1 1,0 0 0,0 0-1,0 0 1,0 0-1,0 0 1,1 1 0,-1-1-1,0 0 1,0 0-1,0 0 1,0 0-1,0 0 1,0 0 0,1 0-1,-1 0 1,0 0-1,0 1 1,0-1 0,0 0-1,1 0 1,-1 0-1,0 0 1,0 0-1,0 0 1,0 0 0,1 0-1,-1 0 1,0 0-1,0 0 1,0 0 0,1 0-1,-1 0 1,0-1-1,0 1 1,0 0-1,0 0 1,0 0 0,1 0-1,-1 0 1,0 0-1,0 0 1,0 0 0,0-1-1,0 1 1,0 0-1,1 0 1,-1 0-1,0 0 1,0 0 0,0-1-1,166-100 740,-116 67-487,102-51 1,-130 74-1080,-1-1 0,21-14 0,-12 0-7918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104 198 1584,'-8'34'2722,"-1"-2"-1,-14 35 1,-11 36 872,9 5 181,21-84-2223,4-22-127,1-10-1216,0 0-162,18-127 817,-14 108-545,2 1 0,1-1 0,13-29 0,-17 46-209,-1 3-7,0 0 1,0 1-1,6-9 1,-8 14-86,0-1 0,0 1 1,0 0-1,0 0 1,0-1-1,0 1 1,0 0-1,0 0 1,1 0-1,-1 1 0,0-1 1,1 0-1,-1 0 1,1 1-1,-1-1 1,1 0-1,-1 1 0,1 0 1,-1-1-1,1 1 1,2 0-1,1 0 1,0 1 1,0 0-1,0 0 0,-1 0 1,1 1-1,0-1 0,0 1 1,-1 0-1,1 0 0,-1 1 1,0 0-1,0-1 0,0 2 0,0-1 1,0 0-1,0 1 0,4 5 1,4 7 16,1 1 1,-2 1 0,9 19-1,13 18-45,-33-54 11,0-1-2,0 0 0,0 1-1,1-1 1,-1 0 0,0 1 0,0-1 0,0 0 0,0 0-1,1 1 1,-1-1 0,0 0 0,0 1 0,1-1 0,-1 0-1,0 0 1,0 0 0,1 1 0,-1-1 0,0 0 0,1 0-1,-1 0 1,0 0 0,0 1 0,1-1 0,-1 0 0,1 0-1,-1 0 1,0 0 0,1 0 0,-1 0 0,0 0 0,1 0-1,-1 0 1,0 0 0,1 0 0,-1 0 0,0 0 0,1-1-1,-1 1 1,0 0 0,1 0 0,-1 0 0,0 0 0,0-1-1,1 1 1,-1 0 0,1-1 0,12-16-8,-1-2 1,-1 1-1,17-38 1,13-24 0,35-31 59,-67 99-44,1 0 1,1 1 0,0 0-1,1 1 1,0 0 0,20-12-1,-27 19-6,-1 1 0,0-1-1,1 1 1,0 0 0,-1 1-1,1-1 1,0 1 0,0 0 0,0 0-1,0 0 1,0 1 0,0 0-1,0 0 1,0 0 0,0 1 0,0-1-1,0 1 1,0 0 0,-1 0-1,1 1 1,0 0 0,-1 0-1,1 0 1,-1 0 0,1 1 0,-1-1-1,0 1 1,0 0 0,0 1-1,0-1 1,-1 1 0,0-1 0,5 7-1,1 2-60,-2 0 1,0 1-1,0 0 0,-1 0 0,0 0 0,-2 1 0,1 0 1,-2 0-1,0 0 0,0 0 0,-1 1 0,-1-1 0,0 1 1,-3 21-1,0-13-544,-1 1 0,-1-1 0,-1 0 0,-2-1 0,0 1 0,-1-1 0,-1-1 0,-16 30 0,12-32-1293,0 0 0,-1-1-1,-24 24 1,-9 4-2842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23 128 1928,'-3'0'1213,"-16"5"2562,21-5-2455,32 0 2121,-16-1-4120,215-10 1783,42-6-506,-139 7-355,196-21 211,46-1 76,-363 31-517,88-7 149,481-14 1245,-570 23-1298,1 0 1,-1 1-1,1 0 1,-1 2-1,0-1 0,0 2 1,26 11-1,-31-11-8,1 1 0,-1 0-1,0 0 1,-1 0 0,1 1 0,-1 1-1,-1-1 1,1 1 0,-1 1-1,-1-1 1,7 12 0,1 6 130,-2-1 0,-1 1 0,-1 1 0,-1 0 0,-2 0 0,8 50 1,-7-2 228,-1 96 0,-23 360 592,-29-192-2869,39-307 998,-2-1 0,-17 45-1,18-60-293,0 0 0,-1-1-1,-15 22 1,6-17-2845,0-6 41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1344,'0'0'6043,"-5"12"-5215,-20 55 699,-24 105 1,1 131 871,43-239-1803,2 1 0,11 112 0,-4-148-446,1 0-1,1 0 0,1-1 0,2 0 0,1 0 1,1-1-1,1 0 0,25 39 0,-19-40-41,1 0 0,2-2 1,0 0-1,1-1 0,1-1 0,1-2 0,2 0 0,34 21 0,-7-9 19,1-1 0,2-4 0,0-1 0,98 28 0,-61-29 31,136 16 0,75-26 122,155-38 38,113-44 42,-339 32-74,-169 22-97,-61 13-213,-1-1-53,22-11-1129,-22 10 616,0 0-133,-1 0 193,10-13-2741,-5 1-2249,-3 0 1740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76 1056,'3'-7'919,"0"-1"-1,0 1 1,-1 0 0,0-1-1,2-9 1,-4 14 917,1 0-1004,2-13 2879,-8 21-3228,-12 14-75,1 0 1,-18 28-1,-28 53 447,48-77-734,-156 299 1524,100-179-1063,-228 444 1320,246-483-1581,23-43 106,-2-1-1,-50 70 1,80-129-401,1 0-10,-1-1 0,1 1-1,0 0 1,-1 0 0,1-1-1,-1 1 1,0 0 0,1-1-1,-1 1 1,1 0 0,-1-1-1,0 1 1,0-1-1,1 1 1,-1-1 0,0 0-1,0 1 1,1-1 0,-1 0-1,0 1 1,0-1 0,0 0-1,0 0 1,0 0 0,1 1-1,-1-1 1,0 0 0,0-1-1,0 1 1,0 0-1,0 0 1,0 0 0,1 0-1,-1-1 1,-1 1 0,-5-6 1,1 0 0,0 0 1,1 0-1,0-1 0,0 0 1,0 0-1,1 0 0,0-1 1,-6-13-1,-2-11 23,-10-36 1,15 42-27,-35-136 70,42 160-91,1 12 21,3 11 1,1-1 1,1 1-1,0-1 1,2 0-1,0-1 1,22 37-1,-20-43-2,-1-1 0,2-1 1,0 1-1,0-1 0,1-1 0,0 0 0,1-1 0,0-1 1,0 1-1,1-2 0,0 0 0,0-1 0,1 0 0,0-1 1,0-1-1,0 0 0,0-1 0,1-1 0,17 1 0,-18-2-106,0-1 1,0-1-1,0 0 0,0 0 0,0-2 0,0 0 0,0-1 0,-1 0 0,25-11 0,-6-3-1137,-1 0-1,-1-3 1,53-43-1,-17 12-5687,-29 23 2290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1572,'-1'-3'7452,"1"3"-7303,19 5 766,32 16-746,225 135 1812,-144-77-1428,-71-44-386,224 124 673,192 85 147,119 22 51,-408-186-742,188 73 1617,-258-118 550,-117-34-2171,2 0-13,0-1 0,1 1 0,-1-1 0,0 1 0,0-1 0,1 0 0,4-1 0,-6 1-437,1 0 1367,-2-3-1046,3-7-22,-3 7-26,-2-1-13,-24-55 268,-52-90 0,65 128-263,-80-134 1523,91 153-1365,8 7-223,31 22 0,0 1 0,-2 2 0,-1 2 0,-1 2 0,-2 0 0,51 74 0,-75-96-52,-1 1-1,-1-1 1,0 2-1,0-1 1,-1 1-1,-1-1 1,0 1-1,-1 0 1,-1 1-1,0-1 1,0 1-1,-2 21 1,-1-25-176,0 0 1,-1-1-1,0 1 1,-1 0-1,0-1 1,-1 0-1,0 0 1,0 0-1,-1 0 0,0-1 1,-1 1-1,0-1 1,-1-1-1,1 1 1,-2-1-1,1 0 0,-12 8 1,-53 37-4051,19-23-2867,8-10 1014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24 1828,'-11'-21'3290,"11"21"-3205,0 0 0,0 0 0,0 0 0,0-1 0,0 1 0,0 0 0,0 0 0,0 0 0,-1 0 0,1 0 0,0 0 1,0-1-1,0 1 0,0 0 0,0 0 0,0 0 0,-1 0 0,1 0 0,0 0 0,0 0 0,0 0 0,0 0 0,0 0 0,-1 0 0,1 0 1,0 0-1,0 0 0,0 0 0,0 0 0,-1 0 0,1 0 0,0 0 0,0 0 0,0 0 0,0 0 0,0 0 0,-1 0 0,1 0 0,0 0 0,0 0 1,0 0-1,0 0 0,0 0 0,-1 0 0,1 1 0,0-1 0,0 0 0,0 0 0,-1 3 430,-1 1 0,2-1 0,-1 0 0,0 1 0,0-1 0,1 5 0,-1-3-1332,0 13 1112,0 0 0,2 0 0,0 0 0,1 0 0,6 25 0,-8-42-284,27 123 975,6 32 1032,-33-151-1784,0 0 0,1 1-1,-2-1 1,1 1 0,-2 5 0,2-8-134,0-2-49,-1 0 0,1 0 0,-1 0 0,1 1 0,-1-1 0,1 0 0,-1 0 0,0 0 0,1 0 0,-1 0 0,0 0 0,0 0 0,0 0 0,0-1 0,0 1 0,0 0 0,0 0 0,0-1 0,-2 2 0,0-1 22,-1 1 0,1-1 1,0 0-1,0 0 0,-7 1 0,-1-1-159,0-1 1,0 1-1,0-2 0,0 1 1,0-1-1,1-1 0,-1 0 0,0-1 1,1 0-1,-1 0 0,1-1 1,0-1-1,0 0 0,1 0 0,-19-13 1,27 17-136,-1-1 0,1 0 0,0 1 0,-1-1 1,1 0-1,0 1 0,0-1 0,0 0 0,0 0 0,0 0 1,1 0-1,-1 0 0,0-3 0,1-28-10393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19 254 1812,'-3'-1'1357,"-11"-8"3080,14 9-4356,0-1-1,0 1 1,0 0 0,-1 0 0,1 0-1,0-1 1,0 1 0,0 0 0,0-1-1,0 1 1,0 0 0,0 0 0,0-1-1,0 1 1,0 0 0,0 0 0,0-1-1,0 1 1,0 0 0,0-1 0,0 1-1,0 0 1,0 0 0,0-1-1,0 1 1,0 0 0,1 0 0,-1-1-1,0 1 1,2-2 66,0 0 0,1 0 0,-1 1 0,0-1 0,1 1 0,-1-1 0,5 0 0,-1-1-179,40-17 989,84-24 0,-44 17-370,38-10-30,62-24-549,-125 39-1642,-34 15-4517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1 844,'0'0'8331,"1"2"-7599,0 0-632,0-1 0,0 1 0,0 0 0,-1 0-1,1 0 1,-1 0 0,0-1 0,1 1 0,-1 0 0,0 0 0,0 0 0,0 0 0,0 0 0,0 0-1,-1 0 1,1-1 0,-1 1 0,0 2 0,-1 11 336,-2 8-91,-1 11 295,1 1-1,0 59 0,4-84-544,1 0 0,0 0 0,1-1 0,0 1 0,0-1 0,1 1-1,0-1 1,1 0 0,0 0 0,0 0 0,1-1 0,0 1 0,0-1 0,13 14-1,-15-19-67,0-1 0,0 1 0,0-1 0,0 0 0,0 0 0,1 0 0,-1 0 0,0-1 0,1 0 0,-1 1 0,1-1 0,0 0 0,-1-1 0,1 1 0,0-1 0,0 1 0,-1-1 0,1 0 0,0-1 0,6 0 0,-4 0-9,0-1 0,0 0 1,-1 0-1,1 0 0,-1-1 1,0 1-1,1-1 1,-1-1-1,-1 1 0,1-1 1,7-6-1,3-5 33,21-27-1,-36 42-49,16-24 166,-2 1 0,0-2 1,11-30-1,-20 43-34,-3 10-55,1-6-10,-3 8-65,0 0 0,0 0 0,0 0 0,0 0 0,0 0 0,0 0 1,0 0-1,0 0 0,0 0 0,0-1 0,0 1 0,0 0 0,0 0 1,1 0-1,-1 0 0,0 0 0,0 0 0,0 0 0,0 0 0,0 0 1,0 0-1,0 0 0,0 0 0,1 0 0,-1 0 0,0 0 0,0 0 1,0 0-1,0 0 0,0 0 0,0 0 0,0 0 0,1 0 1,-1 0-1,0 0 0,0 0 0,0 0 0,0 0 0,0 0 0,0 0 1,0 0-1,0 0 0,1 0 0,-1 0 0,0 0 0,0 0 0,0 0 1,0 1-1,0-1 0,0 0 0,0 0 0,0 0 0,0 0 0,0 0 1,0 0-1,0 0 0,0 0 0,0 1 0,0-1 0,0 0 0,0 0 1,1 0-1,-1 0 0,1 4-2,1 3-30,0-1 0,1 1 0,0 0 0,0-1 0,1 0 0,0 0 0,0 0 0,0 0-1,1-1 1,10 10 0,-15-14 25,1 0 1,0 0 1,0 0 0,1 0 0,-1 0 0,0 0 0,0 0-1,0 0 1,1-1 0,-1 1 0,0 0 0,1-1 0,-1 1-1,0-1 1,1 0 0,-1 1 0,1-1 0,-1 0 0,1 0-1,-1 0 1,1 0 0,-1 0 0,3-1 0,2 0-1,-1-1 0,1 0 1,-1-1-1,0 1 0,0-1 1,0 0-1,0-1 0,0 1 1,5-6-1,1-3 102,0-2 0,0 1 0,-2-1 0,1-1 0,13-30 0,-8 16 536,-14 28-413,-1-2-148,2-3-80,-2 7 14,1-1 0,-1 0-1,0 0 1,0 0 0,0 0 0,0 0-1,0 0 1,0 0 0,0 0 0,0 0-1,0 0 1,0 1 0,0-1 0,0 0-1,0 0 1,0 0 0,1 0 0,-1 0-1,0 0 1,0 0 0,0 0 0,0 0-1,0 0 1,0 0 0,0 0 0,0 0-1,0 0 1,1 0 0,-1 0 0,0 0-1,0 0 1,0 0 0,0 0 0,0 0-1,0 0 1,0 0 0,0 0 0,1 0-1,-1 0 1,0 0 0,0 0 0,0 0-1,0 0 1,0 0 0,0 0 0,0 0-1,0-1 1,0 1 0,0 0 0,1 0-1,-1 0 1,0 0 0,0 0 0,0 0-1,0 0 1,0 0 0,0 0 0,0-1-1,0 1 1,0 0 0,0 0 0,0 0-1,0 0 1,0 0 0,0 0 0,0 0-1,0-1 1,9 27 1,-2-8-4,-6-16-9,7 11 69,-1-8-47,-6-3 104,4-5-108,14-6 6,-14 6-6,14-13 46,-18 15-52,1-1 2,6-5-10,-6 5-7,1 0 0,-1 1 0,1-1 1,-1 0-1,1 1 0,0 0 0,-1 0 0,1 0 0,0 0 1,0 0-1,0 0 0,0 1 0,0 0 0,0-1 0,0 1 1,4 0-1,3 2-172,1-1 1,0 1 0,11 4 0,15 3-674,-29-9 678,0 0 0,-1 0 0,1 0 0,0-1-1,0 0 1,11-4 0,-5 0-102,1-1-1,18-11 0,-5 3-58,-25 13 270,0 2-29,0-1 71,0 1 0,0-1-1,0 1 1,1 0 0,-1 0 0,0 0-1,0 1 1,-1-1 0,1 1 0,0 0-1,0-1 1,-1 1 0,5 5 0,-5-6 18,2 2-5,1 2-89,1 0-1,0-1 1,0 1 0,1-2-1,-1 1 1,1 0 0,0-1-1,0-1 1,0 1 0,13 2-1,-9-4 42,-1-1-1,1 0 0,-1-1 1,1 0-1,-1-1 0,1 0 1,-1-1-1,0 0 0,0 0 1,12-6-1,-20 7 89,0 1-1,1 1 1,-1-1 0,0 0 0,1 1-1,-1-1 1,1 1 0,-1 0 0,0-1-1,4 1 1,-3 0 78,-1 4 0,1 2-70,0 1 0,0-1 0,-1 1 0,1 0 0,-2 0 0,3 14 0,2 50 132,-5-57-153,7 86 109,2 139-253,-10-187-418,0-48 416,-1 10-88,1-11 122,-5-9-99,-5-7 232,0-1-1,2 0 0,0 0 1,0-1-1,1 0 1,1 0-1,1-1 1,-5-18-1,2-3 155,0-1 1,-2-64-1,9 85-125,2-1-1,0 1 0,1-1 1,0 1-1,2 0 1,0 0-1,1 0 0,8-19 1,-6 21 60,0 0 0,13-19 0,-16 29-59,-1 0 0,1 0 0,0 1 0,1-1 0,-1 1 0,1 0 1,-1 0-1,1 1 0,8-5 0,-12 7-37,1 0-1,-1 1 1,1-1 0,-1 0 0,1 1 0,-1-1 0,1 1-1,-1 0 1,1 0 0,-1-1 0,1 1 0,2 1 0,1-1 185,-1 2-4,12 8-13,-15-9-175,1 0 0,-1 0 0,0 1 0,0-1 0,0 1 1,0-1-1,0 1 0,0-1 0,0 1 0,-1 0 0,1-1 0,-1 1 0,1 0 1,-1-1-1,0 1 0,1 0 0,-1 0 0,0-1 0,0 4 0,0-3 31,0 0-36,1 1-1,-1 0 1,0 0-1,0 0 0,0 0 1,-1-1-1,1 1 1,-1 0-1,-1 4 0,0 4-10,-1 5-248,-1 1-1,-1-1 0,0 0 1,-1 0-1,-1-1 0,-10 18 1,-6 15-7064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 1116,'-3'-3'1748,"-16"-11"4478,15 21-5156,-7 13-181,2 0 0,0 1 0,-10 34-1,4 32 485,3 1-1,-1 142 0,15-197-1365,-1-1-2165,-1-16-5711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18 185 2008,'-3'-5'690,"1"-1"0,0 0-1,0 1 1,1-1 0,-2-8-1,0-2 278,2 13-749,1 0 1,-1 0 0,1 0 0,0 0 0,0 0-1,0-1 1,1 1 0,-1 0 0,1 0-1,0 0 1,-1 0 0,1 0 0,1 0 0,-1 0-1,0 0 1,1 1 0,-1-1 0,1 0-1,0 1 1,0-1 0,0 1 0,0 0-1,0 0 1,1-1 0,4-2 0,1-1-41,0 1 0,0-1 0,1 1 0,0 1 0,0 0 0,0 0 0,11-2 0,-9 3-31,-1 0-1,0 1 0,1 1 0,-1 0 1,19 0-1,-26 2-107,1-1-1,-1 0 1,1 1 0,-1 0 0,1 0-1,-1 0 1,0 0 0,1 0 0,-1 1-1,0-1 1,0 1 0,0 0 0,0 0-1,0 0 1,0 1 0,-1-1 0,1 1 0,-1-1-1,0 1 1,4 5 0,-3-2-5,0 0 1,-1 0 0,1 1-1,-1-1 1,-1 1-1,1 0 1,-1-1 0,0 1-1,-1 0 1,1 0-1,-1-1 1,-1 1 0,-1 10-1,-2 8 40,-2 0 0,-10 29 0,9-33-15,0 4-67,0 0 0,-7 48 0,14-64-15,-1-1 0,1 1 0,1-1 0,0 1 0,0-1 0,0 1 0,1-1 1,0 1-1,1-1 0,0 0 0,0 0 0,7 11 0,41 55-154,2 5-29,-52-77 200,1 1 0,-1-1-1,0 0 1,0 0 0,0 1-1,-1-1 1,1 1 0,0-1-1,-1 1 1,0-1 0,1 1-1,-1-1 1,0 1 0,0-1-1,-1 1 1,1-1 0,0 1-1,-2 3 1,1-3 5,-1 1 1,0-1 0,1 0-1,-1-1 1,0 1-1,-1 0 1,1 0-1,0-1 1,-1 0-1,1 1 1,-1-1-1,-3 2 1,-4 2-32,-1 0 0,0 0 1,0-1-1,-1-1 0,1 0 0,-17 3 1,-15-1-750,40-6 423,0 0 1,0 0-1,0 0 0,0-1 0,0 0 0,0 1 0,0-1 0,1 0 0,-1 0 1,-4-3-1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15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822 108 1716,'-8'-9'546,"0"0"1,0 1-1,-1 0 0,0 0 0,0 0 0,-1 2 1,0-1-1,0 1 0,-1 0 0,0 1 0,0 0 1,-18-5-1,12 7-135,0-1 0,0 2 0,0 0 0,0 1 0,0 1 0,0 0 0,0 2 0,-21 3 0,12 1-102,1 0-1,-1 2 1,1 1 0,0 1-1,1 1 1,0 1 0,1 1-1,0 1 1,1 1 0,1 1-1,-25 23 1,25-17-94,1 2 0,2 0-1,0 1 1,1 1 0,1 0-1,2 2 1,1-1 0,1 2-1,1-1 1,-12 52 0,20-63-127,-1 0 0,2 1 0,1 0 0,0-1 0,1 1 0,0 0 0,2-1 0,0 1 1,1-1-1,6 20 0,-4-24-42,0 1 1,1-1 0,0 0-1,1-1 1,1 1 0,0-2-1,0 1 1,1-1 0,1 0-1,0-1 1,0 0 0,1 0-1,15 9 1,4 1 26,1-2 0,1-2 0,1-1 0,67 22 0,-58-26-24,1-2 1,0-2 0,0-1 0,1-3 0,-1-1 0,1-3 0,-1-1 0,1-2-1,67-15 1,-71 7-2,-1-1 0,-1-2-1,48-26 1,-69 32 8,0 0-1,0-1 1,-1-1 0,-1-1-1,0 0 1,0-1-1,-1 0 1,22-28 0,-28 29 6,0 0 1,-1 0-1,0-1 0,-1 0 1,0-1-1,-1 1 1,0-1-1,-1 0 0,-1 0 1,-1-1-1,0 1 1,1-22-1,-3 12 37,-1 0 0,-1 0 0,-1 0 0,-12-44-1,10 52-24,-1 0-1,0 0 0,-1 1 0,-1 0 0,0 0 0,-1 1 1,0 0-1,-19-21 0,8 15-6,-1 2 0,0 0 0,-1 1 0,-1 1 0,-1 2 0,0 0 0,-1 2 0,0 0 0,-1 2 0,0 0 0,-40-7 0,19 7-269,-1 2 0,0 3 0,0 2 0,0 2 0,-88 9 0,135-8 144,-138 19-2534,115-14-2046,-39 14-1,41-10-720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76 161 2092,'0'0'5188,"1"4"-4317,5 12-64,-5-12-91,-1 1-60,0 28 444,1-20-793,0 0-1,1 1 1,1-1 0,5 18 0,-6-25-206,0 0-1,0 0 1,1-1 0,0 1-1,0-1 1,0 0-1,1 0 1,0 0 0,0-1-1,0 1 1,0-1-1,10 7 1,-8-8-8,0 0 0,0 0 1,0-1-1,1 0 0,-1 0 0,0-1 0,1 0 1,-1 0-1,1-1 0,0 1 0,6-2 1,-11 1-71,-1 0 31,1 0 0,0 0 0,-1 0 1,1 0-1,0 0 0,0-1 0,-1 1 0,1 0 0,0-1 0,-1 0 1,1 1-1,-1-1 0,1 0 0,-1 0 0,1 0 0,-1 0 0,3-2 0,-2 1 178,0 0-128,0 1 0,-1-1 0,1 0 0,-1 0 0,1 0 0,-1 0 0,0 0 0,0 0 0,0 0 0,0-1 0,0 1 0,-1 0 0,1 0 0,-1-1 0,1-3 0,0 0 70,-1-1 0,0 1 0,-2-12 0,1 13-104,0 0 0,0 0 0,-1 0-1,1 0 1,-1 0 0,0 1-1,-1-1 1,-2-4 0,1 2 34,-7-9-557,0 0 0,-1 1-1,-1 1 1,-22-21-1,30 31-175,2 0-1589,2 3 1576,-5-6 102,4 1-4464</inkml:trace>
  <inkml:trace contextRef="#ctx0" brushRef="#br0" timeOffset="1">242 34 1424,'1'-1'59,"21"-22"3643,-21 22-3502,1 0-1,-1 0 0,1 0 1,-1 0-1,1 1 1,-1-1-1,1 0 0,0 1 1,-1-1-1,1 1 1,2-1-1,0 0 477,3 4-33,-5-2-611,12 4 381,1 1 0,-1 1 0,20 13-1,91 74 1181,53 36-852,-169-125-1242,1 0 1,-1-1-1,14 3 1,-19-6-370,-1-1-667,11-3-1102,-11 3 37</inkml:trace>
  <inkml:trace contextRef="#ctx0" brushRef="#br0" timeOffset="2">763 187 3236,'-44'-143'4181,"43"140"-4143,1 3 38,0-1 0,-1 0 0,1 0 0,0 1 1,0-1-1,-1 0 0,1 1 0,-1-1 0,1 0 1,0 1-1,-1-1 0,1 1 0,-1-1 0,0 1 1,1-1-1,-1 1 0,1-1 0,-1 1 0,0-1 1,1 1-1,-1 0 0,0-1 0,1 1 0,-1 0 1,0 0-1,0-1 0,1 1 0,-1 0 0,0 0 1,0 0-1,1 0 0,-1 0 0,0 0 0,0 0 0,1 0 1,-1 0-1,-1 1 0,-1-1-148,-6 5 565,-13 14 146,-39 43 0,35-30-338,-309 363 716,305-364-1894,-54 42 0,1-16-4047,42-33 1907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47 663 1268,'-8'1'1224,"1"0"-1,0 1 0,0 0 1,-9 3-1,14-4-145,15 2-590,-6-2-424,19 5 195,1-1 1,37 1-1,213-7 452,7-18-296,-197 13-275,271-32 320,-125 12-213,639-78 404,-587 67-499,1079-140 413,-991 122-441,51-21 33,-66-2 13,-168 36 222,-115 28 45,27-7 1261,-101 20-1668,0 1-1,0 0 0,0 0 1,0-1-1,0 1 1,0 0-1,0 0 1,0 0-1,0 0 1,0 0-1,0 1 0,0-1 1,0 0-1,0 0 1,2 1-1,-1 0 52,0 0-43,0-1 0,0 1 0,0 0 0,0 0 0,0 0 0,-1 0 0,1 0 1,-1 0-1,1 0 0,0 0 0,-1 1 0,0-1 0,1 1 0,-1-1 1,0 1-1,0 0 0,0-1 0,0 1 0,0 0 0,1 3 0,-1-4-21,3 10 110,1 1-1,-1 0 1,-1 0-1,0 0 1,1 14 0,3 64 244,-5-63-268,-8 427 862,-23-144-600,4-54-806,15-145-1463,-29 133 0,35-225 227,-1-1 0,-1 1 0,-15 30 0,-3-4-2535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20 1620,'-4'-2'423,"1"-1"-1,-1 0 0,0 1 1,0 0-1,0 0 1,-6-2-1,9 3-321,-1 1 0,0-1-1,0 1 1,0 0 0,0 0 0,0 0 0,0 0 0,0 0 0,0 1-1,0-1 1,1 0 0,-1 1 0,0 0 0,0-1 0,0 1-1,-2 1 1,-4 4 95,0-1 0,1 1 0,0 0 0,0 1 0,0 0-1,1 0 1,0 0 0,-9 15 0,8-12-4,-9 14 157,0 2-1,2 0 1,2 0-1,-16 45 1,10-16 311,-13 79 0,22-82-355,1 0 1,4 1-1,1-1 0,3 1 1,7 54-1,-4-78-188,2 0-1,1-1 1,1 0 0,2-1-1,1 1 1,0-2 0,2 1-1,2-2 1,0 0-1,32 43 1,-32-51-34,1-1 0,1 0 0,1-1 0,25 17 0,71 36 187,-69-46-179,1-2 0,1-3 0,0-1 0,2-2 0,-1-2 1,55 5-1,8-5 140,177-4 1,369-48 262,-1-38-189,-68 7-230,974-79-341,-1540 148 262,131-13-52,227-53-1,-182 9 44,-59 15-35,16-11-1505,-139 49 1087,-13 6 189,26-14-622,-11-1-5169,-9 4 2707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30 876,'-20'-29'8972,"17"35"-8505,-2 6-247,1 0 1,0 1-1,-3 23 0,-4 51 453,6-48-471,-9 105 909,6 219 0,10-229-694,6 115 213,0-138-368,15 157 334,54 300 906,-64-442-510,-6 242-1,-8-339-805,1-18-79,0 0 0,-1 0 0,-2 12 0,2-14 44,0 1 0,0 0-1,1 17 1,1-11 158,-1-3-189,0-10 245,0 0-247,0-2-302,0-1-1,0 0 1,0 0-1,0 1 1,0-1-1,0 0 1,0 0 0,0 1-1,0-1 1,0 0-1,0 0 1,0 1 0,0-1-1,0 0 1,0 0-1,0 1 1,0-1-1,0 0 1,-1 0 0,-9-2-3909,-8-19 4583,14 15-1365,-30-34-4901,19 20 2166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152 147 3064,'-24'-14'1162,"1"0"0,1-1-1,0-2 1,-25-24 0,33 29 1158,20 19 209,17 16-1427,19 18-788,3-3-1,1-2 1,2-1 0,1-3 0,79 38-1,-110-61-675,0 0-1,0-2 1,1 0-1,0-2 1,31 6-1,-48-10 186,0-1-1,-1 0 1,1 0 0,0 0-1,-1-1 1,1 1-1,0 0 1,0-1-1,-1 1 1,1-1-1,-1 1 1,1-1-1,0 0 1,-1 0 0,1 1-1,-1-1 1,0 0-1,3-3 1,-2 3 229,-1 0-159,0 0 0,0-1 0,0 1 0,0 0 0,0 0 0,0-1 1,0 1-1,0-1 0,-1 1 0,1-1 0,-1 1 0,1-1 0,-1 1 0,1-1 1,-1-1-1,2-4-495,7-25-3071,-2 12 1386</inkml:trace>
  <inkml:trace contextRef="#ctx0" brushRef="#br0" timeOffset="1">622 148 5432,'6'-26'135,"1"1"0,1-1 0,13-29 0,-14 40 1304,-10 21 542,-8 21-940,-1-3-669,-2 0 0,-16 23-1,-8 13 103,17-22-423,-34 43 1,15-32-5861,30-38 2981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5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53 892,'-24'-7'3870,"22"6"-2622,0 0-675,-18-6 1939,18 6-1273,-14-3 797,16 4-2001,0 0 0,-1 0-1,1 0 1,0 0 0,0 0 0,-1 0 0,1 1 0,0-1 0,0 0 0,-1 0-1,1 0 1,0 0 0,0 0 0,0 1 0,-1-1 0,1 0 0,0 0 0,0 0-1,0 0 1,-1 1 0,1-1 0,0 0 0,0 0 0,0 1 0,0-1 0,0 0-1,0 0 1,0 1 0,-1-1 0,1 0 0,0 0 0,0 1 0,0-1 0,0 0-1,0 0 1,0 1 0,0-1 0,0 0 0,0 0 0,1 1 0,-1-1 0,0 0-1,0 0 1,0 1 0,8 21 270,-1-11-249,15 23-1,92 89 734,-1-1-319,-76-78-82,71 64 1,-106-106-276,-1 0 17,28 29 2736,-27-30-1721,0-5-1097,20-51 91,-14 32-116,1 0 0,2 1-1,0 0 1,14-20 0,-1 14-18,0 1 0,2 1 0,40-31 0,12-11-9,-68 56-6,-10 12 9,0 0 1,1 0-1,-1 0 1,0 0-1,0 0 1,0 0-1,0 0 1,0 0-1,0-1 1,0 1-1,0 0 1,0 0-1,0 0 1,0 0-1,0 0 1,0 0-1,0 0 1,0 0-1,0 0 1,0 0-1,0 0 1,0 0-1,0-1 1,0 1-1,0 0 1,0 0-1,0 0 0,0 0 1,0 0-1,0 0 1,0 0-1,0 0 1,0 0-1,0 0 1,0 0-1,0 0 1,0-1-1,0 1 1,0 0-1,0 0 1,0 0-1,0 0 1,0 0-1,0 0 1,0 0-1,0 0 1,-1 0-1,1 0 1,0 0-1,0 0 1,0 0-1,0 0 1,0 0-1,0 0 1,0 0-1,0 0 1,0 0-1,0 0 1,0 0-1,0 0 1,-1 0-1,1 0 1,-19 6-54,11-2 67,-3 0-14,-1 2 0,1 0 0,-16 11 0,-17 8 14,25-15-13,16-8 10,0 0 1,0 0-1,0-1 1,0 1-1,-1-1 0,1 0 1,0 0-1,-1 0 1,1 0-1,-1-1 1,-5 1-1,0-13-8,8 11-2,1 0 0,-1 1 0,1-1-1,-1 0 1,1 0 0,0 1 0,-1-1 0,1 0-1,0 0 1,0 1 0,0-1 0,0 0-1,-1 0 1,1 0 0,0 1 0,0-1 0,1 0-1,-1 0 1,0 0 0,0 0 0,0-1-2,0 0 0,0 0 0,0 0 0,0 0 1,0 1-1,0-1 0,1 0 1,-1 0-1,1 0 0,-1 0 0,1 0 1,-1 1-1,2-3 0,1-3 1,7-23-14,20-39 0,-7 15-95,-22 51 66,-5 12-22,-14 27 62,-27 41 1,2-10 4,-15 22 18,28-41 63,28-46-53,-2 3 29,1-2-12,5-6-26,55-104-72,-20 40 18,-28 53-55,-9 14 87,0 0 0,0 0 0,0 0 0,0 0 0,0 0 0,0 0 0,0 0 0,0 0-1,0 0 1,0 1 0,0-1 0,0 0 0,0 0 0,0 0 0,0 0 0,0 0 0,1 0 0,-1 0 0,0 0 0,0 0-1,0 0 1,0 0 0,0 0 0,0 0 0,0 0 0,0 0 0,0 1 0,0-1 0,0 0 0,0 0 0,0 0-1,0 0 1,0 0 0,0 0 0,0 0 0,0 0 0,0 0 0,1 0 0,-1 0 0,0 0 0,0 0 0,0 0 0,0 0-1,0 0 1,0 0 0,0 0 0,0 0 0,0 0 0,0 0 0,0 0 0,0 0 0,0 0 0,1 0 0,-1 0 0,0 0-1,0 0 1,0 0 0,0 0 0,0 0 0,-1 4-10,0 1 0,-1 0 1,1 0-1,-5 7 0,1-1 15,-1-1 1,-9 12-1,14-20 5,-7 12 31,4-9-36,3-3 22,-6 1-5,6-2-18,0-1-1,0 1 1,1-1 0,-1 1 0,0-1 0,0 1-1,0-1 1,0 0 0,0 1 0,0-1 0,0 0-1,1 0 1,-1 0 0,0 0 0,0 0 0,0 0-1,0 0 1,0 0 0,0 0 0,-2 0 0,-8-3 1,0 0 0,0-1 1,1 0-1,-1-1 0,1 0 1,-18-12-1,-56-48 34,16 11 24,64 51-60,-13-10-27,17 13 23,0 0 0,0 0 0,0-1 1,-1 1-1,1 0 0,0 0 0,0 0 0,0-1 1,-1 1-1,1 0 0,0 0 0,0 0 0,0 0 1,-1 0-1,1-1 0,0 1 0,0 0 0,-1 0 1,1 0-1,0 0 0,-1 0 0,1 0 0,0 0 1,0 0-1,-1 0 0,1 0 0,0 0 0,0 0 1,-1 0-1,1 0 0,0 0 0,0 0 0,-1 0 1,1 0-1,0 0 0,-1 1 0,1-1 0,0 0 1,0 0-1,0 0 0,-1 1 0,2 26 1,0-21 3,1 1 1,0-1-1,1 0 0,0 0 0,0 0 0,0 0 1,1 0-1,-1-1 0,1 1 0,7 6 0,7 11 21,-1-3-4,-6-4 71,-10-16-87,-1 0-1,0 0 0,0 0 1,0 0-1,0 0 0,0 0 0,0 0 1,0 0-1,0 1 0,1-1 1,-1 0-1,0 0 0,0 0 0,0 0 1,0 0-1,0 0 0,0 1 0,0-1 1,0 0-1,0 0 0,0 0 1,0 0-1,0 0 0,0 1 0,0-1 1,0 0-1,0 0 0,0 0 1,0 0-1,0 0 0,0 1 0,0-1 1,0 0-1,-1 0 0,1 0 1,0 0-1,0 0 0,0 0 0,0 1 1,0-1-1,-2-1 2,-1 1 1,1-1-1,0 0 1,0 1-1,0-1 0,0 0 1,0 0-1,-3-3 0,-55-39 8,22 11 2,-80-73 148,106 93-122,-23-24 96,34 34-131,5 8-9,67 85 4,6-7 32,138 115 0,-124-122 73,-90-76-95,1 0 0,-1 0 1,1 0-1,-1 0 0,1-1 0,-1 1 0,1 0 0,0-1 0,-1 1 0,1-1 0,0 1 0,-1-1 0,1 0 0,3 1 0,-4-1-13,2 0 22,9-9-2,-10 7-15,0 1 1,0-1-1,1 0 1,-1 0-1,-1 0 1,1 0-1,0 0 1,2-3-1,8-19 0,-1 0 1,-1 0-1,-1-2 0,9-36 0,-9 28-3,36-125-62,-41 135-32,-4 22 73,-8 9-155,-92 100-794,79-84 377,-36 30 1,36-35-294,1 1 1,-28 34-1,-7 24-6137,30-42 2617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76 836,'-4'-33'4687,"4"30"-2774,-1-1-1050,0-10-61,0 10 1244,1 1-1473,-2-11 3022,3 28-3327,5 98 244,13 214 1055,-17-311-1472,0-1-1,1 0 0,1 1 0,0-2 1,1 1-1,9 17 0,-12-29-94,-1 0 0,1 0 0,0 0-1,0 0 1,0 0 0,0 0-1,0 0 1,0-1 0,0 1 0,0-1-1,1 0 1,-1 0 0,1 0 0,-1 0-1,1 0 1,-1 0 0,1-1-1,-1 1 1,1-1 0,0 1 0,3-1-1,8-5-880,0 0 0,0 0 0,-1-2 0,0 0 0,0 0 0,22-18 0,-10 8-3478,-7 5 793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25 1800,'-1'-1'522,"-6"-2"-668,-2 6 4951,-10 12-4285,18-14-490,0-1-1,1 0 1,-1 1-1,1-1 1,-1 1-1,0-1 0,1 1 1,-1-1-1,1 1 1,0 0-1,-1-1 1,1 1-1,-1 0 1,1-1-1,0 1 0,-1 0 1,1-1-1,0 1 1,0 0-1,0-1 1,0 1-1,-1 0 1,1 0-1,0-1 0,1 3 1,-1-2 82,-1 3 89,0 0 0,0 0 0,1 0 0,-1 0-1,1 0 1,1 7 0,-1-8-155,0 0 273,2 1-15,-1 1-200,10 17 351,-9-20-362,0 0 0,1 0 0,-1-1 0,1 1 1,-1-1-1,1 1 0,0-1 0,0 0 0,0 0 0,-1 0 0,1 0 0,0-1 1,0 1-1,5 0 0,-6-1 375,3-2-231,13-4-11,-17 5-190,0 0 0,0 1 0,1-1 0,-1 0 0,0 0 0,0 0 0,0 1 0,-1-1 0,1 0 0,0 0 0,0 0-1,0 0 1,-1-1 0,1 1 0,-1 0 0,1 0 0,-1 0 0,1-1 0,0 0 0,-1-1 22,1 1 0,-1-1-1,1 1 1,-1 0 0,0-1 0,0 1 0,0-1-1,0 1 1,-1-5 0,-1 1-15,-1-1-1,1 1 1,-1 0-1,-4-7 1,1 5-664,-1 1 1,1 0 0,-1 0-1,-14-10 1,13 11-1215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6 479 1488,'0'0'6963,"0"6"-6605,3 19-38,-3-24-297,1 0-1,-1 0 1,0 0 0,0 0 0,0-1-1,0 1 1,0 0 0,0 0 0,0 0 0,0 0-1,0 0 1,0 0 0,0 0 0,-1 0-1,1 0 1,0 0 0,-1-1 0,1 2-1,-1-1 3,1 0-1,-1 0 1,1-1-1,-1 1 0,1 0 1,0 0-1,-1 0 1,1 0-1,0 0 1,0 0-1,0 0 0,0 0 1,0 0-1,0 1 1,-2 28 274,0-3 299,3 53 1,-1-76-576,1-1 1,0 1 0,0 0 0,0-1-1,0 1 1,0-1 0,1 0 0,-1 0-1,1 1 1,0-1 0,0 0-1,0 0 1,1 0 0,-1-1 0,0 1-1,1-1 1,0 1 0,0-1-1,0 0 1,0 0 0,0 0 0,0 0-1,7 2 1,2-1 3,-1-1-1,1 0 1,0 0-1,1-2 1,-1 1-1,0-2 1,0 1-1,0-2 1,23-5-1,-18 3 5,0-1 0,0-1 0,0-1 0,-1 0-1,0-1 1,19-13 0,-31 18 7,1-1-1,0 0 1,-1 0 0,0 0-1,0-1 1,0 1 0,-1-1 0,0 0-1,1 0 1,-2-1 0,1 1 0,-1 0-1,1-1 1,-1 0 0,-1 1-1,2-10 1,-2 12 20,-2 3-56,1 0 0,-1 0 0,1-1 0,0 1-1,-1 0 1,1 0 0,0-1 0,-1 1 0,1 0-1,0 0 1,0-1 0,-1 1 0,1 0 0,0-1 0,0 1-1,-1 0 1,1-1 0,0 1 0,0 0 0,0-1 0,0 1-1,0 0 1,-1-1 0,1 1 0,0-1 0,0 0-1,0 1 0,0 0 0,0-1 0,0 1 0,0-1 0,0 1 0,0 0-1,0-1 1,-1 1 0,1 0 0,0-1 0,0 1 0,0 0-1,-1-1 1,1 1 0,0 0 0,0-1 0,-1 1 0,1 0-1,0 0 1,-1-1 0,1 1 0,0 0 0,-1 0 0,1-1 0,0 1-1,-1 0 1,-18 0 23,16 0-15,-4 3 1,-9 6 9,-26 16 1,36-20-19,0-1 1,0 1 0,1 0 0,-1 0-1,1 1 1,0-1 0,-8 13 0,12-16-42,-3 12-79,3-11 29,2-3-666,1 1 710,-1-1 1,1 1 0,-1-1-1,1 1 1,-1-1 0,1 1-1,-1 0 1,0 0 0,1 0-1,-1 0 1,1 1 0,3-5 5,12-9 2,-12 9 0,-4 3-241,0 0 277,0 1 0,0-1 0,0 0 0,0 1 0,0-1 0,0 1 0,0-1 1,0 1-1,0 0 0,-1-1 0,3 2 0,-2 0-2,2-1-5,-1 1 0,-1 0 7,0-1 0,0 1-1,0-1 1,1 1-1,-1-1 1,0 0-1,1 1 1,-1-1 0,1 0-1,-1 0 1,1 0-1,0 0 1,-1 0 0,1-1-1,0 1 1,0 0-1,0-1 1,2 1 0,-1-1-4,-2 1 4,0-1 0,-1 0-1,1 0 1,0 1 0,0-1 0,0 0-1,-1 0 1,1 0 0,0 0 0,0 0 0,-1 0-1,1 0 1,0 0 0,0 0 0,0 0-1,-1-1 1,2 1 0,0-1-5,1 1-13,1-2-8,2 0 22,0 0 0,-1-1 0,1 1 0,-1-1 0,0-1 0,0 1 0,0-1 0,0 0 0,-1 0 0,1 0 0,-1-1 0,5-6 0,-1-4 23,0 0 1,-1-1-1,0 0 0,-1 0 1,-1-1-1,0 1 1,-1-1-1,1-21 1,0-15 175,-2-67 1,-3 98-119,-4-131 515,1 125-225,0 0 1,-2 0 0,-11-34 0,16 60 282,-3 7-527,-1 5-92,0-1 0,1 0 0,0 1 1,0-1-1,2 1 0,-1 0 1,1 0-1,0 0 0,1-1 0,0 1 1,2 13-1,4 22 59,14 52 0,-13-65-73,6 22-474,3 0 1,33 76-1,26 20-3532,-58-118 936,-4-4 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 1040,'-1'0'146,"1"-1"0,-1 1-1,0 0 1,1 0 0,-1-1 0,0 1 0,0 0-1,1 0 1,-1 0 0,0 0 0,0 0 0,1 0-1,-1 0 1,0 0 0,0 0 0,1 0 0,-1 0-1,0 0 1,0 1 0,1-1 0,-1 0 0,0 0-1,1 1 1,-1-1 0,0 1 0,1-1 0,-1 0-1,0 1 1,1-1 0,-1 1 0,1 0 0,-1-1-1,1 1 1,-1-1 0,1 1 0,-1 0 0,1-1-1,-1 2 1,-1 3-71,1-1 0,-1 1 0,1 0 0,-2 9 0,2-11 241,-4 40 657,2 0 0,1 1 0,8 68 1,-6-105-846,5 27 742,-5-32 565,4-8-1271,9-18 147,16-40 0,-17 36 8,24-44 0,-35 70-302,1 1 0,-1-1-1,0 1 1,1 0 0,-1-1 0,1 1 0,0 0 0,-1 0 0,1 0 0,0 0 0,0 0 0,3-1-1,-4 2-9,1-1 39,1 1 1,9-1-14,-9 0-16,0 3-16,11 2 20,-11-3-5,-2 0-11,0 0-1,0-1 0,0 1 1,0-1-1,0 1 1,-1 0-1,1-1 1,0 1-1,0-1 1,0 0-1,1 1 1,-1-1-1,1 0 0,-1 0 6,0 1-1,0-1 0,0 0 0,0 1 0,0-1 0,0 0 0,0 1 0,0-1 0,0 1 0,0 0 1,-1-1-1,3 2 0,-3-1 67,1-1-66,-1 0 0,1 1 0,-1-1 0,1 0 0,-1 1 0,1-1 0,-1 0-1,1 0 1,0 1 0,-1-1 0,1 0 0,-1 0 0,1 0 0,-1 0 0,1 0 0,0 0 0,-1 0 0,1 0 0,-1 0-1,1 0 1,0 0 0,-1 0 0,1-1 0,-1 1 0,1 0 0,-1 0 0,2-1 0,5-5 19,-1 0-1,1 0 1,5-8 0,5-9 39,1-4 167,33-35 0,-49 60-195,0 2-31,0 0-1,0 0 0,0 0 0,0 0 0,0 0 0,0 0 0,0 1 0,0-1 0,0 1 0,0-1 0,0 1 0,0 0 0,-1 0 0,1 0 0,0 0 0,0 0 0,-1 0 0,1 0 0,0 1 0,-1-1 0,1 0 0,-1 1 0,2 1 0,18 26-123,-2 0 0,20 39 0,11 17-2618,-40-72 1574,-2-3-4165,1 1 1934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22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1628 1800,'-5'7'1641,"0"0"0,0-1-1,-12 11 1,-1 4 815,16-19-2253,1-1-1,-1 1 1,1-1 0,-1 1 0,0-1 0,1 0-1,-1 0 1,0 0 0,0 0 0,0 0-1,0 0 1,0 0 0,-2 0 0,-8 4 1206,10-4-569,2-5-689,1-3-108,0-1 0,0 1 0,1-1 0,0 1 0,0 0 0,1 0 0,-1 0 0,6-8 0,35-58 124,-34 59-141,187-248 274,-129 178-228,609-799 312,-640 831 253,-3-2 0,40-88 1,-61 92 539,-11 48-1088,0 0 86,2-7-88,-3 9-73,0 0 1,0 0 0,0-1-1,0 1 1,0 0 0,0 0-1,0 0 1,0 0 0,0-1-1,0 1 1,0 0 0,0 0-1,0 0 1,0 0 0,0 0 0,0-1-1,0 1 1,0 0 0,-1 0-1,1 0 1,0 0 0,0 0-1,0 0 1,0-1 0,0 1-1,0 0 1,-1 0 0,1 0-1,0 0 1,0 0 0,0 0 0,0 0-1,0 0 1,-1 0 0,1 0-1,0 0 1,0 0 0,0 0-1,0 0 1,-1 0 0,1 0-1,0 0 1,0 0 0,0 0-1,0 0 1,-1 0 0,1 0 0,0 0-1,0 0 1,0 0 0,0 0-1,0 0 1,-1 0 0,1 1-1,-60 17 646,1 3-1,-65 33 1,96-41-292,27-12 170,3-1-228,11-2-154,16-6-171,86-38 584,-88 33-270,1 2-1,51-15 1,-77 25-268,1 1 0,-1-1 0,1 1 1,0 0-1,-1 0 0,1 0 0,-1 0 0,1 0 0,0 0 1,-1 1-1,1-1 0,-1 1 0,1 0 0,-1 0 1,1 0-1,-1 0 0,1 0 0,3 3 0,-3-2-4,-1 1-1,1 0 0,0 0 1,-1 0-1,0 0 1,0 0-1,0 0 0,0 1 1,0-1-1,0 1 1,1 5-1,1 7 23,-1 1 1,0-1-1,-1 1 1,0 25-1,-1-35-30,-1 25-54,-1 0 0,-2 0 0,-1 0 0,-12 46 1,-2-14-2493,-30 68 1,27-68-1654,12-22-2354,6-14 1031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7 1732,'-2'-1'1105,"1"0"-1082,1 1 0,0 0 0,0-1-1,-1 1 1,1 0 0,0-1 0,-1 1-1,1 0 1,0 0 0,-1-1-1,1 1 1,0 0 0,-1 0 0,1 0-1,0-1 1,-1 1 0,1 0 0,-1 0-1,1 0 1,0 0 0,-1 0-1,0 0 1,-9 3 2586,-3 5-2261,1 0 0,0 1 0,1 1 0,0 0 0,0 0 0,1 1 0,-16 22 0,16-16-106,1 0 1,0 0-1,1 1 0,1 0 1,1 0-1,1 1 0,0-1 1,2 1-1,-3 31 0,11-5 288,-4-44-511,-1 0 0,0 0 0,0 0 0,1 0 0,-1 0 0,1 0 0,-1-1 0,1 1 0,-1 0 0,1 0 0,-1-1 0,1 1 0,0 0 0,-1 0 0,1-1 0,0 1 0,0-1 0,-1 1 0,1-1 0,0 1 0,0-1 0,0 1 0,0-1 0,1 1 0,-1-1-32,1 1 137,3-5-77,0-1-5,1-1-1,-1 0 0,0 0 1,0 0-1,0-1 1,6-12-1,20-52 404,0 1 370,-26 61-191,0-1 1,5-15 0,-6 29-546,12 12 1,-10-6 1,4 21 0,-6-14-283,2-1 0,-1 1 0,2-1 0,16 28-1,-22-43-75,0 1 0,0 0 0,1-1 0,-1 1 0,1-1 0,0 0 0,-1 0 0,1 1 0,0-1-1,-1 0 1,1 0 0,0-1 0,0 1 0,0 0 0,0-1 0,0 1 0,0-1 0,0 1 0,0-1 0,0 0-1,0 0 1,0 0 0,0 0 0,0 0 0,0-1 0,0 1 0,0 0 0,3-2 0,14-5-2903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29 1940,'-9'-23'1753,"1"20"-628,8 3-1062,0-1-1,-1 1 1,1 0-1,-1 0 1,1-1-1,-1 1 0,1 0 1,-1 0-1,1 0 1,-1-1-1,1 1 1,-1 0-1,0 0 0,1 0 1,-1 0-1,1 0 1,-1 0-1,1 0 1,-1 0-1,1 0 0,-1 0 1,1 1-1,-1-1 1,1 0-1,-1 0 1,1 0-1,-1 1 0,1-1 1,-1 1-1,-4 0 150,4-1-145,-1 0 0,1 1-1,0-1 1,-1 1 0,1 0 0,0-1 0,-1 1 0,1 0 0,0-1 0,0 1-1,0 0 1,-1 0 0,1 0 0,0 0 0,-1 2 0,-10 11 250,1 0 0,0 1 0,1 1 0,1-1 0,0 1 0,1 1 0,1 0 0,-9 29 0,12-33-191,0 1 1,1 0-1,1 0 0,1 0 0,0 0 0,0 0 0,1 1 1,1-1-1,1 0 0,0 0 0,0 0 0,7 17 0,-8-27-104,1 1 0,0-1 0,0 0 0,1 0-1,-1 0 1,1 0 0,3 3 0,-5-5-66,1-1 1,0 1-1,0-1 1,0 1-1,-1-1 1,1 0 0,1 1-1,-1-1 1,0 0-1,0-1 1,0 1-1,1 0 1,-1-1-1,0 1 1,0-1-1,1 1 1,-1-1 0,4 0-1,1-1-131,-1 1 0,0-1 0,1 0 0,-1-1 0,0 1 0,0-1 0,0-1 0,0 1 0,0-1-1,0 0 1,-1 0 0,1-1 0,5-4 0,4-6-1763,18-23 1,-11 8-476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124 389 3636,'-1'-32'129,"-7"-100"579,5 110-59,-1 0 1,0 0 0,-15-39-1,11 46 110,6 13 298,-4 7-726,1 0-254,0 1 1,0 1-1,0-1 1,1 1 0,0-1-1,0 1 1,1 0 0,0 1-1,0-1 1,-3 13 0,-1 14 158,1 1 0,2 0 0,0 63 0,4-77-145,2 0 1,0 0 0,1 1-1,2-2 1,0 1 0,1-1-1,13 31 1,-16-46-64,-1 0-1,1 1 1,0-1-1,1 0 1,-1-1 0,1 1-1,0-1 1,5 5-1,-6-7-9,0 0-1,0 0 0,0 0 1,1 0-1,-1-1 0,0 1 1,1-1-1,-1 0 0,1 0 1,0 0-1,-1 0 0,1-1 0,7 1 1,-4-1-3,0-1 0,0 0-1,1 0 1,-1 0 0,0-1 0,0 0 0,0 0 0,0-1 0,-1 0-1,1 0 1,-1-1 0,8-4 0,5-7 27,-1 0 0,23-24 0,4-3 143,-24 29-35,-18 12 191,22 10-151,-23-7-175,0-1 0,0 1 0,-1 0 0,1 0 0,-1 0 0,1 0 0,-1 0 0,0 0 0,2 4 0,8 12 93,-10-16-101,1 0 0,0 1 0,-1-1 0,1 0 0,0 0 0,0 0 0,0-1 0,0 1 0,1 0 1,-1-1-1,0 1 0,1-1 0,-1 0 0,1 0 0,0 0 0,-1 0 0,1 0 0,0-1 0,-1 1 1,1-1-1,0 0 0,-1 0 0,1 1 0,0-2 0,0 1 0,0 0 0,-1-1 0,1 1 0,0-1 1,4-1-1,-1-1 0,28-15 15,-24 11-15,-6 4-11,0 0 1,0 0-1,0 0 0,0 1 1,1 0-1,0 0 1,-1 0-1,8-2 1,-10 4 86,19 4 16,-20-4-91,1 1 1,0-1 0,-1 1-1,1 0 1,-1 0-1,1 0 1,-1 0 0,0 0-1,1 0 1,-1 0 0,0 0-1,1 1 1,-1-1-1,0 0 1,1 3 0,11 10 58,-7-10-49,1 0 0,0 0 0,0-1 0,0 0 0,0 0 0,0 0 0,1-1 0,-1 0 0,1-1 0,0 0-1,-1 0 1,1-1 0,0 1 0,11-3 0,-7 2-67,0-2-1,0 0 0,0 0 1,0-1-1,0-1 1,0 0-1,-1-1 0,19-9 1,-26 11-134,0 0 0,0-1-1,0 1 1,-1-1 0,1 0 0,-1 1 0,0-1 0,0-1 0,0 1 0,-1 0 0,1-1 0,2-8 0,-2 6-822,-1 0 0,0 0 0,-1-1 0,2-13 0,-2-14-2027</inkml:trace>
  <inkml:trace contextRef="#ctx0" brushRef="#br0" timeOffset="1">729 0 924,'0'0'1204,"-22"9"-248,12-2 652,-6 3-343,3-3-253,4 1-36,0 10-1420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1816,'0'18'1330,"0"-10"-687,1 0 0,0 0 0,2 10 0,12 44 2537,-15-61-2867,2 1-15,-1-1-250,0 0 0,1 0 0,-1-1 0,0 1 0,0-1 0,0 1 0,1-1 0,-1 1 0,0-1-1,0 1 1,1-1 0,-1 0 0,0 0 0,1 0 0,-1 0 0,0 0 0,1 0 0,0 0 0,3-1 24,-1 0-1,0 0 0,0-1 1,0 1-1,7-4 0,5-4 146,28-21 0,-39 27-147,1-2-10,96-65 1022,-99 68-977,1 3-65,0-1 1,-1 1-1,1 0 0,0 1 1,0-1-1,0 0 0,-1 1 0,1 0 1,-1 0-1,0 0 0,1 0 1,-1 1-1,3 2 0,1 1-29,0 0 0,0-1 1,1 0-1,-1 0 0,1-1 0,0 0 0,11 4 0,-15-7-37,1 0 1,-1 0-1,0-1 0,1 0 1,-1 1-1,0-1 1,1-1-1,-1 1 0,0-1 1,1 0-1,-1 0 0,0 0 1,0 0-1,0-1 0,8-3 1,-5 1 46,-1-1 1,1 1-1,-1-1 0,0-1 1,0 1-1,0-1 0,-1 0 1,0 0-1,0-1 1,-1 1-1,1-1 0,-2 0 1,1 0-1,-1-1 0,0 1 1,0-1-1,-1 1 0,0-1 1,0 0-1,0-14 1,-2 19 27,0 0 0,0 0 0,0 0 0,-1 0 0,1-1 0,-1 1 0,0 1 0,0-1 1,0 0-1,-1 0 0,-1-3 0,3 6-39,0-1 0,-1 1 0,1-1 0,-1 1 0,1-1 0,-1 1 0,0-1 0,1 1 0,-1 0 0,1-1 0,-1 1 0,0 0 0,1 0 0,-1-1 0,0 1 0,1 0 0,-1 0 0,0 0 0,1 0 0,-1 0 0,-1 0 0,2 0 1,-3-1 87,-1 2-5,1 0-68,-1 0 0,1 0 0,-1 1-1,1-1 1,0 1 0,-1 0 0,1 0 0,0 0 0,0 0 0,0 1 0,-3 3-1,4-4-21,1-1 0,0 1 0,0 0 0,0-1 0,1 1-1,-1 0 1,0 0 0,0-1 0,1 1 0,-1 0 0,1 0-1,0 0 1,0 0 0,-1 0 0,1 0 0,0 0 0,1 0-1,-1-1 1,0 1 0,1 0 0,-1 0 0,1 0 0,-1 0 0,1 0-1,0-1 1,-1 1 0,1 0 0,2 2 0,1 2-113,0-1 0,0 0 0,0 0 0,0 0 0,1 0 0,0-1 0,0 1 1,0-1-1,1-1 0,-1 1 0,1-1 0,0 0 0,0 0 0,0 0 0,0-1 1,0 0-1,1 0 0,-1-1 0,1 0 0,11 1 0,-9-2-370,-1 0 1,1 0-1,16-3 0,7-7-3686,-17 3 1348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50 533 952,'-6'0'464,"1"-1"-1,-1 1 1,1-1 0,0 0-1,-1 0 1,-9-3 0,14 3 769,8-6-844,4-3-272,0 0 0,1 1 0,0 0 0,1 1 0,17-9 0,379-154 1034,-344 147-1033,104-36 228,159-32 93,-257 72-246,91-10 1,175-13 118,-38 30-61,-217 16-145,0 4 0,147 31 0,-186-29-66,0 2 0,-1 1 0,61 29 0,-45-16-2,-2 3 0,-1 2-1,-1 3 1,68 53 0,45 66 38,-132-114-47,-1 1 1,-2 1-1,26 47 0,25 65 27,-68-118-33,-1 0 0,-2 1 0,10 48 0,-14-44 21,-2 1-1,-2 0 0,-1 46 1,-6-1 34,-3-1 1,-5-1 0,-3 1 0,-42 137 0,25-130-97,-5-1 1,-3-3 0,-5-1 0,-67 101 0,97-166-208,-2-1 0,0-1 0,-19 18 0,25-28-442,-1 0 0,0-1 0,0 0 0,-1 0 0,0-1 0,-24 10-1,0-4-1726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 1312,'-23'10'283,"0"2"1,0 0-1,2 1 1,0 2-1,0 0 0,1 1 1,1 1-1,-29 34 0,-1 7 271,-57 89-1,72-94-184,2 2 0,-39 96 1,49-98 33,-27 99 1,9 59 327,39-204-703,-3 19 47,-19 141 478,21-125-304,1 0 0,9 70 0,-1-60-41,2-2-1,20 64 1,-20-86-100,1-1 0,2 0 0,0-1 0,2 0 0,1-1 1,30 39-1,-18-32-19,0-1 0,2-1 0,1-2 1,2-1-1,37 26 0,-23-24 24,2-2 0,1-2 0,95 33-1,-71-35 18,1-3 0,95 13 0,-32-18 69,2-6 0,240-15-1,146-72 174,-480 70-343,527-129 323,-469 107-827,189-83-1,-131 27-5201,-123 64 2754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22 482 1660,'-3'1'1128,"-14"5"3786,17-6-4862,0 0 0,0 0 0,0 0-1,-1 0 1,1 0 0,0 0-1,0 0 1,0 1 0,0-1 0,0 0-1,0 0 1,0 0 0,0 0-1,0 0 1,0 0 0,0 0 0,0 1-1,0-1 1,0 0 0,0 0-1,0 0 1,0 0 0,0 0 0,0 0-1,0 0 1,0 1 0,0-1-1,0 0 1,0 0 0,0 0 0,0 0-1,0 0 1,0 0 0,0 0-1,0 1 1,0-1 0,0 0 0,0 0-1,1 0 1,-1 0 0,0 0-1,0 0 1,0 0 0,0 0-1,0 0 1,0 0 0,0 0 0,0 0-1,1 1 1,-1-1 0,0 0-1,0 0 1,0 0 0,0 0 0,0 0-1,1 0 1,32 7 962,-16-5-864,0-1 0,0-1 0,0-1-1,19-2 1,-14 1-39,168-21 573,274-37 134,5-10-272,-51 5-147,-39 10-88,-267 37-191,127-17 105,-96 8 108,-84 14 288,-50 10-216,0 1 1,0-1-1,10-5 0,-17 6-156,-1 0-32,2-6-13,-2 6 160,-1 0-205,2-6-15,-2 6 386,1 0-453,-1-1-34,0 1 0,0 0 0,-1 0 0,1-1 0,0 1 0,-1 0-1,1 0 1,-1 0 0,0-1 0,0 1 0,-1-3 0,0 1 29,-15-13 399,-20-18 1137,35 34-976,6 10-585,1 2-39,24 68 55,-25-66-51,-1 0 1,0 0-1,-1 0 1,0 0-1,-1 15 1,-1-17-108,-1 1 1,-1 0 0,0 0-1,-1-1 1,0 1-1,0-1 1,-1 0-1,-10 19 1,6-16-141,-1 0 1,0 0-1,-1-2 1,-1 1 0,-19 18-1,8-12-912,-1-1 1,-35 22-1,-51 19-5803,50-31 1793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1200,'0'0'6242,"2"10"-5577,28 169 1992,-19-127-1809,3 0 0,1-1 0,41 87 1,-55-135-591,0-1-28,2 2-209,-1-3 170,1-6 758,2-33-852,-2 0 0,-1 0 0,-4-38 1,5-76 236,-2 131-296,10-74 149,-8 80-151,0 0 1,1 0-1,0 1 0,8-17 1,1 7 22,-10 21-50,1-1 2,4 1 19,-6 2-16,2 4 2,12 8 1,-16-11-17,0 0 0,1 1 0,-1-1 0,0 0 0,0 0 0,0 0 0,1 0 0,-1 0 0,0 0 0,0 1 0,0-1 1,1 0-1,-1 0 0,0 0 0,0 1 0,0-1 0,0 0 0,0 0 0,1 0 0,-1 1 0,0-1 0,0 0 0,0 0 0,0 1 1,0-1-1,0 0 0,0 0 0,0 1 0,0-1 0,0 0 0,0 0 0,0 1 0,-1 6-20,0 1-1,-1-1 1,0 0-1,0 0 1,0 1-1,-1-1 0,0-1 1,0 1-1,-1 0 1,0-1-1,-7 9 1,-2 2-141,-1-1 1,0 0-1,-18 14 0,-59 43-761,65-60 270,29-7 639,5 5 13,0 1-1,1-1 1,0-1 0,1 0-1,15 12 1,64 43 3,-68-52-355,1 0 0,44 18 0,-53-27-1013,0 0-1,0 0 1,0-2-1,14 3 1,-6-3-1679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1512,'0'0'4309,"0"12"-3649,0-1-504,0 3 129,1 0 1,0-1-1,0 1 1,6 21 0,4-6 97,0-1 1,2-1 0,2 0-1,0-1 1,25 33-1,-10-24-3357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1084,'2'-4'907,"-1"-1"-600,-1 3-124,1-1-1,0 0 0,0 0 0,0 1 1,0-1-1,0 0 0,0 1 0,1-1 0,0 1 1,-1 0-1,1-1 0,0 1 0,0 0 1,2-2-1,1 1-7,0 0 0,0 0 0,0 1 1,1-1-1,-1 1 0,1 0 0,-1 1 1,1-1-1,0 1 0,-1 0 0,1 1 0,0 0 1,0-1-1,0 2 0,9 0 0,3 2 50,0 1 0,-1 1 0,0 1-1,0 0 1,0 1 0,-1 1 0,0 0-1,0 1 1,-1 1 0,20 16 0,-29-21-111,0 0 0,-1 1 0,0 0 0,0 0 0,-1 0 0,0 1 0,0-1 0,0 1 0,-1 0 0,0 0 0,0 0 0,0 0 0,-1 1 0,-1-1 0,1 1 0,0 11 0,-2-11-19,0 1 0,-1 0-1,0 0 1,0-1 0,-1 1 0,0-1 0,0 1 0,-1-1 0,0 0-1,-1 0 1,0 0 0,0 0 0,0-1 0,-7 9 0,0-2 44,-1 0 1,0-1 0,-14 12 0,19-19-159,-1-1 0,1 1 1,-1-1-1,0 0 1,-1-1-1,1 0 0,-12 4 1,19-8-45,-1 0 0,1 1 0,0-1 1,-1 0-1,1 1 0,0-1 1,-1 0-1,1 0 0,0 0 1,-1 0-1,1 0 0,-2-1 0,-1 0-148,0 1-720,4-1 594,-1 0 0,1 0 0,-1 0-1,1 0 1,-1 0 0,1 0 0,-1 0 0,0 0-1,0 0 1,1 0 0,-1 0 0,-2-1 0,2 1-361</inkml:trace>
  <inkml:trace contextRef="#ctx0" brushRef="#br0" timeOffset="1">700 66 920,'0'0'5521,"3"7"-4763,-2-3-631,1 2 50,0 1 1,0-1-1,0 1 0,-1-1 1,0 1-1,-1 10 0,5 111 1845,29 181-1,-16-213-1778,-13-79-666,-3-14 80,-5-15-3035,-14-55 3084,-21-90 121,33 125 363,0 0 0,2-1-1,2 1 1,1 0 0,7-58 0,-5 76-111,2 0 0,0 0-1,0 0 1,1 1 0,1-1 0,0 1 0,1 1 0,11-17-1,-14 23-41,1 1 0,0-1 0,0 1 0,0 0 0,0 0 0,1 1 0,0 0 0,7-4 0,-9 5-8,1 1-1,-1 1 1,1-1-1,-1 1 1,1-1-1,0 1 1,0 1-1,-1-1 1,1 1-1,0-1 1,0 1-1,0 1 1,5 0-1,-6 0 5,0 0 0,0 0-1,0 0 1,0 1-1,0 0 1,0-1 0,0 1-1,-1 1 1,1-1-1,-1 1 1,0-1 0,1 1-1,-1 0 1,-1 0 0,1 0-1,0 0 1,-1 1-1,1-1 1,-1 1 0,0 0-1,0-1 1,-1 1 0,1 0-1,-1 0 1,2 8-1,-1-4 15,-1 0 0,1 0 0,-2 0-1,1 1 1,-1-1 0,-1 0 0,1 1 0,-2-1-1,1 0 1,-1 0 0,0 0 0,-4 10-1,-3 1 9,-2 0 0,0 0 0,-1-1 0,0-1 0,-1 0 0,-27 25 0,7-11-262,-1-2 0,-43 28 0,14-17-1379,19-20-2292,18-12 916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23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175 513 844,'0'0'381,"-17"-6"1243,-1-3-645,17 8 14,-2 0-639,-25-3 1074,26 3-1066,-25-10 2417,4 3-204,20 7-2287,-1-1 0,1 1 0,0 0 0,-1 0 0,1 0-1,-1 1 1,-5-1 0,7 1 738,-11-5 167,6 0-52,8 2 1132,795-241-486,-768 235-1743,-1 1 69,0-1 0,-1-1 0,0-2 0,35-20 0,-26 8 480,-35 24-582,0 0 0,1-1 0,-1 1 0,0-1 0,0 0 0,0 1 0,0-1 0,1 1 0,-1-1 0,0 1 0,0-1 0,0 1 0,0-1 0,0 1 0,0-1 0,0 0-1,-1 1 1,1-1 0,0 1 0,0-1 0,0 1 0,0-1 0,-1 1 0,1-1 0,0 1 0,-1-1 0,1 1 0,0 0 0,-1-1 0,1 1 0,0-1 0,-1 0 0,-16-14 183,-14-5-108,-25-20 128,42 29-17,14 11-194,0 0 0,0 0 0,0 0 0,0 0 1,0 0-1,0 0 0,0 0 0,0 1 0,1-1 0,-1 0 0,0 0 0,0 0 0,0 0 0,0 0 0,0 0 0,0 0 0,0 0 0,0 0 0,0 0 0,0 0 0,0 0 0,0 1 0,0-1 1,0 0-1,0 0 0,0 0 0,0 0 0,0 0 0,0 0 0,0 0 0,0 0 0,0 0 0,0 1 0,0-1 0,0 0 0,0 0 0,0 0 0,0 0 0,0 0 0,0 0 0,0 0 1,0 0-1,0 0 0,0 0 0,0 0 0,-1 0 0,1 1 0,0-1 0,0 0 0,0 0 0,0 0 0,0 0 0,0 0 0,0 0 0,0 0 0,0 0 0,0 0 0,0 0 0,-1 0 1,1 0-1,0 0 0,0 0 0,0 0 0,0 0 0,0 0 0,0 0 0,0 0 0,0 0 0,-1 0 0,18 28 318,-7-11-309,-1 1 21,-1 0 0,-1 1 0,-1 0 0,-1 0 0,0 1 0,-2 0 1,0-1-1,-1 1 0,-1 0 0,-1 0 0,-1 0 0,0 0 0,-2 0 1,-4 20-1,-5 7-426,-3-1 0,-1 0 0,-2-2 0,-39 71 0,-12 0-2643,20-40-2505,31-47 1694,-6 7-1296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86 1168,'0'0'1934,"-1"6"-1102,2 22 214,0 0-1,7 39 0,2 20 370,-5-24-622,1 26 233,-5-51 254,-1-35 155,-4-10-1284,1 1-116,0 0 2,0-1 1,0 1-1,1-1 0,-1 1 0,2-1 1,-3-12-1,0-20 88,1 0 0,3 0 0,1 0 0,2 0 1,13-70-1,-12 95-62,0 1 0,0 0 1,2 0-1,-1 1 1,2 0-1,-1 0 1,13-16-1,-17 26 151,-1 9-167,0-3-40,0 1-3,-1-1 0,1 1 0,-1-1-1,1 0 1,-1 1 0,0-1 0,-1 1 0,1-1 0,-1 0-1,0 1 1,-2 3 0,-13 32-298,-1-1-1,-25 38 0,-5 9-6572,38-68 3548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1552,'0'0'7606,"3"3"-7306,9 11 463,-2 8 106,0-6-543,-8-13-282,0 0-1,1 0 1,-1 0-1,1 0 0,0 0 1,0-1-1,0 1 1,0-1-1,0 0 0,0 0 1,1 0-1,-1 0 1,8 2-1,-8-3-30,0-1-1,-1 1 1,1-1 0,0 0-1,0 0 1,0 0 0,0 0-1,0-1 1,0 1 0,-1-1-1,1 1 1,0-1 0,0 0-1,-1 0 1,1 0-1,0-1 1,-1 1 0,1-1-1,-1 1 1,4-4 0,5-4 128,0-1 1,-1 0 0,15-18 0,-23 26-49,0 0 19,-2 2-105,0 0 1,0-1 0,0 1 0,1 0 0,-1 0 0,0 0 0,0 0 0,0-1 0,0 1-1,0 0 1,1 0 0,-1 0 0,0 0 0,0-1 0,0 1 0,0 0 0,1 0 0,-1 0-1,0 0 1,0 0 0,1 0 0,-1 0 0,0 0 0,0 0 0,0 0 0,1 0 0,-1 0-1,0 0 1,0 0 0,1 0 0,-1 0 0,0 0 0,0 0 0,0 0 0,1 0 0,-1 0-1,0 0 1,0 0 0,0 0 0,1 0 0,-1 0 0,0 1 0,0-1 0,1 0 0,6 14 26,-5-11 12,-1 1-22,10 38 190,-10-39-103,1-3-99,0 0 1,1 0-1,-1 0 0,0-1 1,0 1-1,0-1 0,0 1 1,0-1-1,1 0 0,-1 0 1,-1 0-1,1 0 0,0 0 1,0 0-1,0 0 0,0-1 1,2-2-1,2-2 36,-1 1-1,0-1 1,0 0 0,0 0 0,-1 0 0,0-1-1,0 0 1,0 0 0,-1 0 0,3-10-1,2-10 100,7-38 0,-13 50-99,-1 13 103,-2 11-136,-4 27-18,5-33 7,-1 0 0,1 0 1,0 1-1,0-1 0,0 0 0,0 1 1,1-1-1,0 5 0,1 3 333,4-17-310,-1 1-22,0-1-1,0 0 1,0-1-1,-1 1 1,0-1 0,0 0-1,-1 0 1,4-10-1,1-10 116,-1 0-1,-1 0 0,3-40 0,-9 65-60,1-1-17,0 29 614,-3 37-459,-25 130 1599,26-191-1507,1 2-158,-1 9-5,1-9 112,-1-2-134,-4 27 419,4-26-191,-4 13 478,-6 5 927,9-20-1183,-1-1-675,-12-2 124,12 2 131,8-9-124,1 2-9,-2 1 0,0 0-1,0-1 1,0 1 0,-1-1 0,0 1-1,-1-1 1,3-7 0,5-32-2,-1 0 0,-3-1-1,1-70 1,-4 52-19,-3-42 20,-1 60-35,1 44 23,-3 10-130,-9 27 128,1 1-1,-7 43 1,-9 84 6,16-88 10,-1 25 39,11-96-19,1-1 4,0 3 35,1-6-28,4-10-25,12-21-35,-14 27 21,1 1-1,0 0 1,0 0 0,0 0-1,1 0 1,-1 1-1,1-1 1,0 1 0,0 0-1,0 1 1,0-1-1,7-1 1,-1 0-6,1 1 0,0 1 0,-1 0 0,15 0 0,-23 2 8,1 0 0,-1 0 0,0 1 0,0-1 0,0 1-1,0 0 1,0 0 0,0 0 0,4 2 0,-3-2 0,0 2-1,7 9 18,-10-7-11,-1-3 0,1 0 13,-4 3-1,1-1-15,-1 1 0,0-1-1,0 0 1,0 0-1,0 0 1,-1 0-1,0 0 1,1-1-1,-6 4 1,-15 6-278,1-2 1,-1-1 0,-39 12-1,20-8-839,0-4-1839,40-9 1933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58 1256,'7'-57'9594,"-18"443"-6069,15-190-2461,0-173-1340,-1-13-1625,-2 0-4374</inkml:trace>
  <inkml:trace contextRef="#ctx0" brushRef="#br0" timeOffset="1">116 363 972,'0'0'4689,"3"5"-4133,11 16-44,-13-20-464,0 0-1,-1 0 0,1 0 0,0 0 1,-1 0-1,1 1 0,0-1 0,-1 0 1,0 1-1,1-1 0,-1 0 0,0 1 1,0-1-1,1 0 0,-1 3 0,0 2 89,24 143 1716,-21-125-2075,-3-21-334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1256,'0'0'1584,"-1"-17"976</inkml:trace>
  <inkml:trace contextRef="#ctx0" brushRef="#br0" timeOffset="1">253 158 1448,'-32'38'1693,"15"-18"-214,0 1-1,1 1 0,-22 39 1,31-45-998,0 0 0,1 0-1,0 1 1,1 0 0,1 0 0,1 0 0,-2 29 0,5-44-433,0 0 1,0 0 0,0 0-1,1 0 1,-1 0-1,1 0 1,-1 0-1,1 0 1,0 0 0,-1-1-1,3 4 1,1 4 183,-3-7-186,1 0 0,-1 0 0,0 1 0,1-1 0,0-1 1,0 1-1,-1 0 0,1 0 0,0-1 0,0 1 0,0-1 0,1 1 0,-1-1 0,0 0 0,1 0 0,4 2 0,39 9 106,-45-12-159,43 4-895,-7-1-5992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1656,'0'0'7903,"7"-6"-7424,-5 5-465,8-9 175,1 2 0,1-1 0,-1 2 0,1 0 0,14-6 0,132-48 46,-94 37-2546,-63 23 1556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1524,'0'0'5877,"-8"4"-5411,-24 10-26,31-14-417,0 0 0,1 0 1,-1 1-1,0-1 0,1 0 1,-1 0-1,0 1 0,1-1 1,-1 0-1,0 1 0,1-1 1,-1 0-1,1 1 0,-1-1 1,1 1-1,-1-1 0,1 1 1,-1-1-1,1 1 0,0 0 1,-1-1-1,1 1 0,0-1 1,-1 1-1,1 0 0,0-1 1,0 1-1,-1 0 0,1-1 1,0 2-1,0 0 87,-3 3 89,1 1 1,0 0 0,0-1 0,0 1-1,1 0 1,-1 8 0,-4 16 112,-6 29 397,11-49-718,0 1-1,-1-1 1,0 0-1,-1 0 1,0 0 0,0 0-1,-1 0 1,-1-1-1,1 0 1,-2 0-1,-6 10 1,-14 16-275,25-34 249,1 0 19,0-1 0,0 0 1,0 1-1,1-1 0,-1 0 0,0 1 1,0-1-1,0 1 0,1-1 0,-1 0 1,0 1-1,0-1 0,1 0 0,-1 0 1,0 1-1,0-1 0,1 0 0,-1 0 0,0 1 1,1-1-1,-1 0 0,1 0 0,-1 0 1,0 0-1,1 1 0,-1-1 0,0 0 1,1 0-1,-1 0 0,1 0 0,-1 0 1,0 0-1,1 0 0,0 0 0,25-3-146,-10-1 54,-1 0 0,22-11 0,63-35 134,-97 49 31,0 0-5,10-2 7,-10 2 263,1 3-214,13 7-12,-16-9-88,0 1 0,0-1-1,0 1 1,0-1 0,0 1 0,-1-1-1,1 1 1,0 0 0,0 0 0,-1-1 0,1 1-1,-1 0 1,1 0 0,0-1 0,-1 1-1,0 0 1,1 0 0,0 2 0,1 1 17,15 24 114,-1 1 0,13 34-1,-26-58-125,23 50 135,-24-53-159,0 4-125,0-5 113,-1-8-124,-1-10 146,3-45 58,2 15 117,15-72-1,-16 104-130,1-1-1,0 1 0,1 0 1,1 0-1,0 1 0,1 0 1,0 0-1,16-19 0,-21 30-11,0-1-1,0 1 0,0-1 0,0 1 1,1 0-1,-1 0 0,1 0 0,0 1 0,0-1 1,0 1-1,7-3 0,4 8 78,-12-2-89,-2-1-17,-1 0 0,0 0 0,0 0-1,0 0 1,1 0 0,-1 0-1,0 0 1,0 0 0,0 0 0,0 0-1,1 0 1,-1 0 0,0 0-1,0 0 1,0 0 0,0 1 0,1-1-1,-1 0 1,0 0 0,0 0-1,0 0 1,0 0 0,0 1-1,1-1 1,-1 0 0,0 0 0,0 0-1,0 0 1,0 1 0,0-1-1,0 0 1,2 5 3,-1-1 0,0 1 0,-1-1 0,1 1 0,-1-1 0,0 1 0,0-1 0,0 1 0,-1 0 0,1-1 0,-1 1 0,0-1 0,0 0 0,-1 1 0,1-1 0,-5 8 0,-3 5-182,0 0 0,-22 28 1,-67 77-5279,65-84 2444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1044 1420,'0'0'971,"14"-1"-542,229-31 882,348-74-630,-1 22-2244,-385 59 1018,293-20 102,-38 6 1316,174-36-153,-209 36-576,-192 20-293,107-11-124,461-44 9,-580 48 232,220-20 112,-429 45-87,353-30 865,14-21-68,66-5-164,-119 22 44,18-2-28,-163 23-465,266-28 194,-382 34-367,79-11-124,-63 3 47,194-41-233,-165 24 194,-107 32 76,1 3-72,12 5 109,-15-7-1,-1 0 0,1 1 0,-1-1 0,1 0 0,0 1 0,-1-1 0,1 1 0,-1 0 0,1-1 0,-1 1 0,1-1 0,-1 1 0,1 0 0,-1-1 0,0 1 0,1 0 0,-1-1 0,0 1 0,0 0 0,1-1 0,-1 1 0,0 0 0,0 0 0,0 1 0,0-2 0,11 30 16,-2 0-1,0 0 1,5 43-1,-8-39-22,6 30 8,-3 0 1,-2 1-1,-4 115 1,-8-98 17,-6 82 3,-19 179 52,22-65 40,6-111 3,1-38 73,2-46 44,-16 126 0,2-49 91,6-42-116,0 12 23,10 146 0,1-21-57,-25-6 68,13-181-183,-35 229 134,27-191-124,-37 172 155,39-206-172,4-23-17,-52 327 104,48 180-25,14-524-119,-25 359 83,19-327-19,-6 53 70,-9 149 207,18 117-46,-7-158-79,2 78 34,14-228-25,24 110 0,33 72 334,-46-190-436,56 198 316,4 23-52,1 52 75,-61-241-331,19 121 147,-18-56 94,-8 1 0,-16 250 0,-15-161-160,2-42-54,-14 409 125,20-336-203,13-271-81,-11 144-23,6-118-708,-18 74 0,22-110 550,-2 4-380,1 1-1,-8 14 1,8-20-150,1 0 1,-1 0-1,0-1 0,0 1 0,0-1 1,0 1-1,-4 2 0,-8 6-2436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2118 0 1124,'0'0'1868,"-2"15"-1703,-10 100 175,-27 343 738,23-253-685,0 314 448,19-320-603,-1-71-121,2 62 34,-1 18-9,-1-46-56,-3 77 15,-1-151-82,1 21 5,-26 173 0,-10-32-20,-4-45 28,-22 161 49,46-142-39,10-131-36,-31 142 1,-43 36 34,30-110 0,-49 152 34,-17 7 68,30-92 123,21-67-86,17-45-50,-74 235 154,77-215-184,-19 68-22,-70 215 302,82-261-178,-33 107 81,30-88-159,5-16-22,-23 77 42,9-39-85,-36 98 51,-13 15-41,81-214-35,-27 133 0,37-130-30,21-94-4,-39 173 6,3-15 4,-3 20 10,18-51-4,7 1 0,1 178 0,15-254-29,2 97-103,0-121 76,2 0 0,12 49 1,-12-66-29,1 0 1,1-1 0,13 29 0,-8-28-15,0 0 1,0-1-1,2 0 0,0-1 1,1 0-1,0-2 0,2 1 1,-1-2-1,2 0 0,0-1 1,0 0-1,1-1 0,0-2 1,1 0-1,0 0 0,1-2 1,-1 0-1,2-2 0,-1 0 1,0-1-1,1-1 0,0-1 1,-1-1-1,41-3 0,4-7-136,0-4 0,73-24 0,-59 13 147,229-55 453,-93 51 140,42 2-39,-150 14-312,278-35 411,70-7-38,-133 18-296,112-10-44,-145 7-33,-136 17-71,207-32 129,-191 28-107,-37 7-30,86-13 52,26-3-7,34-5-16,154-24 109,-31 6-76,-232 32-117,45-8 1,85-18 76,-106 26 113,-67 12-21,294-39 172,-212 37-256,-58 7-30,694-39 794,-742 47-797,222 1 67,-107-6-46,-179 4-92,53-5 34,90-28 57,47-21-20,-116 33-55,-38 8 8,143-21 52,-90 13-77,-67 13-13,12 1 5,-36 4 0,-28 3-16,1 0-1,17-1 0,123 8-214,-109-5 220,-7-2 8,101-4-22,-131 6 8,0 0 8,11 1 2,-11-1 7,0 0-4,36-2 17,23-7-20,-26 5-5,-4-2-562,-29 5 120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1516,'0'0'3728,"3"8"-3150,13 36 567,33 67 0,-29-77-707,1-1 0,2-1 1,38 42-1,-26-36 1043,56 47 0,-89-83-1267,0-1 1,-1 0-1,1 0 0,0 0 0,0 0 0,0 0 1,-1-1-1,1 1 0,0 0 0,0-1 0,0 0 1,4 1-1,-6-1-203,2 0 1003,1-3-546,2-4-267,-1 0-1,0 0 1,-1 0-1,1 0 1,-2 0 0,1-1-1,3-14 1,14-137 958,-7 42-591,-12 95-962,-1 18-21,0 0-151,1-12-142,-1 12-122,1-7-1875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18 170 1284,'0'0'3622,"1"2"-2859,2 6-41,-2-6-44,-2 3-58,-14 159 2959,14-119-3085,1-24-149,-4 29 1,5-20 4,0-18-206,-1-9 376,0 2-288,0 13 7,0-13 1302,-1-18-1461,-1-95 97,3 50-67,0 2 48,8-56 0,-6 100-124,-3 12-32,0-1-1,1 1 1,-1 0-1,0 0 1,0 0-1,0 0 1,0 0-1,0 0 1,0 0 0,0 0-1,0-1 1,1 1-1,-1 0 1,0 0-1,0 0 1,0 0-1,0 0 1,0 0-1,1 0 1,-1 0-1,0 0 1,0 0-1,0 0 1,0 0 0,0 0-1,1 0 1,-1 0-1,0 0 1,0 0-1,0 0 1,0 0-1,0 0 1,1 0-1,-1 0 1,0 0-1,0 0 1,0 0-1,0 1 1,0-1 0,0 0-1,1 0 1,-1 0-1,0 0 1,0 0-1,0 0 1,0 0-1,0 0 1,0 1-1,0-1 1,0 0-1,0 0 1,0 0-1,0 0 1,0 0 0,1 1-1,-1-1 1,0 0-1,0 0 1,0 0-1,0 0 1,0 0-1,0 1 1,36 67 29,-21-37 22,26 41 0,-35-63-39,1 0 0,0 0 0,1 0 0,0-1 1,0 0-1,1-1 0,0 1 0,14 7 0,-19-13-3,-1-1 1,1 1-1,-1-1 0,1 0 1,-1 0-1,5 0 0,-5-1 192,1-3-95,12-11 17,-15 13-115,0 0 1,0 0 0,0 1 0,-1-1 0,1 0 0,0 0-1,-1 0 1,1 0 0,0 0 0,-1 0 0,1 0 0,-1 0-1,0 0 1,1 0 0,-1 0 0,0 0 0,1 0-1,-1 0 1,0-2 0,1-2 28,4-21 71,0-1 0,-2 1 0,0-1 0,-2-27 0,2-24 73,0 1 128,1-7-2196,-4 82 1196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24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1608,'-5'-4'1258,"2"4"-424,4 6 4266,34 94-3036,88 179 0,-54-134-1259,236 466 1554,-249-504-2075,55 98 220,33 66 36,-102-186-320,3-2 0,4-2 0,67 86 0,-20-46 342,-166-167-3132,0-2 1861,41 29 672,-36-31 0,35 21 184,-42-33 375,18 6 241,53 55-476,6 5-200,87 76 215,-47-38-165,2-3-1,65 42 1,-108-78-125,-1-1-1,0 0 1,1-1-1,-1 1 1,1-1-1,0 1 1,-1-1-1,1 0 1,0 0-1,0-1 1,0 1 0,0-1-1,0 0 1,0 0-1,-1 0 1,1-1-1,0 1 1,0-1-1,0 0 1,0 0 0,-1 0-1,1-1 1,3-1-1,-3 0 1,0 0 0,0 0 0,0 0 0,0-1 1,-1 1-1,1-1 0,-1 0 0,0 0 0,-1 0 0,1 0 0,-1-1 0,1 1 0,-1-1 0,0 1 0,-1-1 1,1 0-1,0-7 0,4-29 239,-2 0-1,-1-68 1,-3 94-154,-2-11 160,3-14 242,-5 68-1082,-9 46-2268,4-27-4296,6-27 2701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32 114 1708,'-2'3'790,"-9"22"3729,12-21-4096,5 15-34,-6-19-366,1 1-1,-1-1 0,0 1 1,0-1-1,1 1 0,-1-1 1,0 0-1,1 1 0,-1-1 1,1 1-1,-1-1 1,0 0-1,1 0 0,-1 1 1,1-1-1,-1 0 0,1 0 1,-1 1-1,1-1 0,-1 0 1,1 0-1,0 0 0,-1 0 1,1 0-1,-1 0 0,1 0 1,-1 0-1,1 0 0,-1 0 1,2 0-1,2 1 97,0-1-1,0 1 1,0-1 0,0 0-1,0 0 1,1 0-1,-1 0 1,0-1-1,0 0 1,0 0 0,5-1-1,-2-2-13,1 0-1,-1 0 0,1 0 1,8-8-1,-12 10-28,0-1 0,0 0-1,0-1 1,-1 1 0,1-1 0,-1 1-1,0-1 1,0 0 0,0-1 0,-1 1-1,1 0 1,-1-1 0,0 1 0,0-1 0,-1 0-1,1 1 1,-1-1 0,0 0 0,0 0-1,-1 0 1,0 0 0,0-5 0,0 6 114,-1 0-25,-5-13-22,5 16-123,0 0 0,0-1 0,0 1-1,0 0 1,0 0 0,0 1 0,-1-1 0,1 0 0,0 0 0,0 0 0,-1 1 0,1-1 0,0 1 0,-1-1 0,1 1-1,-1 0 1,1-1 0,0 1 0,-1 0 0,1 0 0,-1 0 0,-2 0 0,-4 1 74,0 2-55,1 0 1,0 0 0,0 0-1,0 1 1,0 0 0,1 0-1,-1 1 1,1 0-1,-9 9 1,7-5 9,0 2-1,1-1 1,0 1 0,1 0-1,0 0 1,1 1-1,0 0 1,0 0 0,-4 23-1,8-28-31,0 1-1,0-1 1,1 0-1,0 0 1,0 0-1,1 1 1,0-1-1,0 0 1,1 0-1,0 0 1,0 0-1,1 0 1,0-1-1,0 1 1,0-1-1,1 0 1,0 1-1,9 9 1,-6-8-42,1 0-1,0-1 1,0 0-1,1 0 1,0-1-1,0 0 1,0-1-1,1 0 1,19 8-1,-22-11-268,-1 0 0,1 0-1,0-1 1,0 0-1,0 0 1,0-1 0,0 1-1,0-1 1,0-1 0,0 0-1,0 0 1,0 0-1,0-1 1,0 1 0,-1-2-1,10-3 1,-4 0-2579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5 421 1092,'0'3'850,"-5"12"4710,10-15-5133,13-1-29,-13 0-32,0-2-25,4-4-178,1-1 1,-1-1-1,-1 1 0,1-1 1,-1-1-1,-1 0 0,0 0 1,-1 0-1,1-1 0,-2 0 0,0 0 1,5-15-1,8-25 713,-2 0-1,-3-2 1,10-79-1,-22 128-657,0 1-30,-10 26 166,2 0 1,-8 39 0,10-30-217,0 58 0,6-78-170,-1 0-1,1 0 1,1 0 0,0 0-1,1 0 1,1 0 0,-1-1-1,8 15 1,-8-21-207,0 0 0,1 1 0,0-1-1,0 0 1,0-1 0,1 1 0,0-1 0,0 0 0,0 0-1,0 0 1,0-1 0,1 0 0,-1 0 0,1 0-1,0-1 1,0 0 0,0 0 0,10 2 0,-12-3-1545,0-2-1281,15-2 36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79 229 1224,'-13'1'1038,"1"-1"0,0-1-1,0 1 1,-15-5 0,24 5 1471,12-4-2009,22-12 86,61-22 0,193-51 8,-280 87-631,84-29-1407,-31 7-2370,-24 5 1193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2156,'1'-7'1229,"0"-1"0,0 1 0,-1 0-1,0 0 1,0-1 0,0 1 0,-3-9-1,3 13 1146,0 1-1765,0-7-58,0 7 900,1 10-968,11 457 4156,-11-391-3876,12 93 0,-12-154-627,2 0 0,-1 0 0,2-1 0,4 13 1,-6-20-87,0-1 1,0 0 0,0 0 0,0-1 0,1 1 0,0 0 0,-1-1 0,1 0-1,1 1 1,-1-1 0,0-1 0,1 1 0,0 0 0,-1-1 0,6 3 0,-1-2-20,0 0 0,0-1-1,0 1 1,0-2 0,1 1 0,-1-1 0,1 0 0,-1-1 0,1 0 0,-1 0 0,1-1 0,-1 0 0,1-1 0,-1 0 0,0 0 0,11-4 0,-2-1-641,0-1 0,-1 0 0,1-1 1,-2-1-1,1-1 0,19-17 0,-9 0-3348,-10 10-2165,-3 3 814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 1648,'-1'-2'1370,"-8"-2"6032,6 14-7046,0-1 1,1 0-1,0 1 1,0 0-1,1-1 1,0 1-1,1 12 1,8 78 1580,-4-51-1321,21 119 261,-25-166-1444,0 2-207,1 1 355,-1 2-40,0 1-5813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12 398 1252,'-3'-10'997,"0"-1"-1,1 0 1,0-1-1,1 1 1,0 0 0,1 0-1,0-1 1,1 1-1,0 0 1,4-12-1,-3 14-770,1 1-1,0 0 0,1 0 0,0 0 0,0 1 0,0-1 0,1 1 0,7-8 0,3-2 403,30-27-1,-21 22-195,2 2-1,0 1 1,52-29-1,-72 45-363,1 0 1,0 1 0,0 0-1,-1 0 1,1 1-1,9-1 1,-13 2-10,10 8 46,-12-8-101,-1 1 1,1 0-1,0-1 0,-1 1 0,1 0 1,0 0-1,-1 0 0,1-1 0,-1 1 1,1 0-1,-1 0 0,0 0 1,1 0-1,-1 0 0,0 0 0,0 0 1,0 0-1,1 0 0,-1 0 1,0 2-1,0-1 8,0 5 1,1-1 0,-1 0-1,-1 1 1,1-1 0,-1 0 0,-3 12 0,-14 38 39,11-38-40,-55 127 91,41-102-74,2 0-1,-19 65 0,37-104-26,0 0 0,0 1 0,1-1 0,-1 1 0,1-1 0,0 1 0,0-1 0,1 1 0,-1-1 0,1 0 0,0 1 1,1-1-1,-1 0 0,0 0 0,1 1 0,0-1 0,0 0 0,1-1 0,-1 1 0,1 0 0,-1-1 0,1 1 0,0-1 0,1 0 0,5 5 0,6 3 1,1-1-1,0 0 1,1-1-1,29 11 1,-15-7 15,0-1 19,50 29 0,-79-40-18,-2 2 3,0-2-18,0 0 1,0 1 0,0-1-1,0 0 1,-1 0 0,1 0-1,-1 0 1,1 0 0,0 1-1,-1-1 1,0 0 0,1 0-1,-1 0 1,0 0 0,1 0-1,-1-1 1,0 1-1,-2 2 1,-1 0 1,0 0 0,0 0 0,0-1 0,-8 4-1,-3 1-40,0-2-1,-19 5 0,18-7-313,-1 0 0,0-1-1,0 0 1,0-1 0,0-1-1,-32-5 1,36 3-1043,1-1 0,-1 0 1,1-1-1,-1 0 0,-18-10 0,16 5-2142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42 448 1232,'-5'-2'857,"0"0"266,-1-1 0,1 0 1,0 0-1,-11-8 1695,23 8-2459,32-9-25,0 1-1,46-7 1,-35 8-171,331-73 698,172-39-59,-424 92-584,242-69 1044,-261 67 1070,-107 31-1908,6 0-163,2 0-28,-7 4-81,1 3-87,1 1 0,-1-1-1,0 1 1,0 1 0,-1-1-1,0 0 1,0 1 0,0 0-1,-1 0 1,-1 0 0,3 12-1,4 19 234,3 45 0,-9-58-210,36 417 1055,-27-275-810,-11-147-295,50 468 715,-46-456-1127,0 1 1,-3 0-1,-2 65 0,-1-93 134,0 0-1,0-1 1,0 1-1,-1-1 1,1 1-1,-2-1 0,1 0 1,-4 8-1,4-11-253,0 1-1,0-1 1,0 1-1,0-1 1,0 0-1,-1 0 1,1 0-1,-1 0 0,1 0 1,-1-1-1,0 1 1,0-1-1,1 1 1,-1-1-1,0 0 1,-6 1-1,-14 2-3741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78 1168,'-12'-16'1057,"7"10"-408,0-1-1,1 1 1,-4-9 0,-4-3 2295,5 10-988,7 8-1922,0 0 0,-1 0 0,1-1 0,0 1 0,0 0 0,0 0 0,0 0 0,0 0 0,0 0-1,0 0 1,0 0 0,0 0 0,0 0 0,0 0 0,-1 0 0,1 0 0,0 0 0,0 0 0,0 0 0,0 0 0,0 0 0,0 0 0,0 0 0,0 0-1,-1 0 1,1 0 0,0 0 0,0 0 0,0 0 0,0 0 0,0 0 0,0 0 0,0 0 0,0 0 0,0 0 0,-1 0 0,1 0 0,0 0 0,0 0-1,0 0 1,0 0 0,0 0 0,0 0 0,0 0 0,0 1 0,0-1 0,0 0 0,0 0 0,0 0 0,0 0 0,0 0 0,-1 0 0,1 0 0,0 0-1,0 1 1,-35 237 2972,23-140-2281,-18 237 1275,19-189-1251,1 48 227,9-177-890,-2 39 340,5 69 0,-1-109-344,1 0 0,1 0 0,0-1 0,1 1 0,1-1 0,0 0 0,1 0 1,15 27-1,-14-32-47,0-2 0,0 1 0,1-1 0,-1 0 0,2-1 0,-1 1 0,1-2 0,0 1 0,1-1 0,0-1 0,0 0 0,0 0 0,0-1 0,1 0 0,18 4 0,6-1 27,0-2-1,0-1 1,59-1-1,-38-5 10,95-15-1,335-73 113,-389 67-153,321-80 98,-142 42-47,-134 32-45,-2 4-8,-29 6-3,-40 8 3,-63 10-1021,21-4 2506,-20 3-5454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1764,'-5'-48'10866,"8"53"-10305,10 13-202,-1 0 0,-2 0 0,11 23 0,24 68 610,-19-44-474,-1-6 74,2 0-1,40 63 0,-55-103-164,28 39 498,-9-22 3004,-28-40-3541,1 0-282,-1-1 0,1 0 0,-1 0 0,-1 0 0,1 0 0,-1-1 0,0 1 0,0-1 0,0 1 0,-1-1 0,0 0 0,0 1 0,0-11 0,3-46 338,-6-70 0,-13-66-573,13 179-15,-3-21-2455,5 37 1608,0 0-1375,2-9 846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60 270 1536,'0'27'2538,"-1"1"0,-2 0 0,-7 34 0,-1 8 1328,9-63-3424,2-7-406,0 0 0,0 0 0,0 0 0,0 0 0,0-1 0,0 1 0,0 0 0,0 0 0,0 0 0,0 0 0,0 0 0,0 0 0,0-1 0,0 1 0,0 0 0,0 0 0,0 0 0,0 0 0,-1 0 0,1 0 0,0 0 0,0-1 0,0 1 0,0 0 0,0 0 0,0 0 0,0 0 0,0 0 0,0 0 0,0 0 0,0 0 0,-1 0 0,1 0 0,0 0 0,0-1 0,0 1 0,0 0 0,0 0 0,0 0 0,0 0 0,-1 0 0,1 0 0,0 0-1,0 0 1,0 0 0,0 0 0,0 0 0,0 0 0,-1 0 0,1 0 0,0 0 0,0 0 0,0 0 0,0 1 0,0-1 0,0 0 0,0 0 0,-1 0 0,1 0 0,0 0 0,0 0 0,0 0 0,0 0 0,0 0 0,0 0 0,0 0 0,0 1 0,0-1 0,0 0 0,-6-12 43,2 0 0,0-1-1,0 0 1,1 1 0,1-1 0,-2-20-1,4 23-48,-1-14 166,5-48 1,-3 66-169,0 0 1,0 1 0,0-1 0,1 0 0,-1 1 0,2-1 0,-1 1 0,0 0 0,1-1-1,0 1 1,0 0 0,1 1 0,-1-1 0,5-4 0,-6 8-20,0 0 1,0-1-1,1 1 1,-1 0-1,0 0 0,0 0 1,1 1-1,-1-1 1,0 0-1,1 1 1,-1 0-1,0-1 1,1 1-1,-1 0 0,1 0 1,-1 0-1,0 1 1,1-1-1,3 2 1,5 1 17,0 0-1,18 10 1,-25-12-24,14 9 24,-1 0 1,0 1-1,0 1 1,-1 0-1,-1 1 1,15 17 0,-22-23-10,-6-4 5,0-1 1,1 1 0,-1-1 0,1 0 0,0 0 0,0 0 0,0 0-1,5 2 1,-6-3 33,-6-68-10,0-14 62,4 77-102,7-83 269,-6 79-237,1 1 1,0-1 0,0 1 0,0-1 0,1 1-1,0 0 1,0 0 0,8-11 0,-10 16-33,0 1 0,0 0 0,0 0-1,0 0 1,0 0 0,0 0 0,0 0 0,0 0 0,1 1 0,-1-1 0,0 0 0,1 1 0,-1-1 0,0 0 0,1 1 0,-1 0 0,1-1 0,-1 1 0,1 0 0,-1 0 0,1 0 0,-1 0 0,0 0 0,1 0 0,-1 0 0,1 1 0,-1-1 0,1 0 0,-1 1 0,0-1 0,1 1 0,-1-1 0,0 1-1,2 1 1,3 1 7,0 1 0,0 1 0,-1-1 0,1 1 0,7 9-1,-5-5-84,-1-1 0,-1 2-1,0-1 1,0 1 0,-1 0 0,0 0-1,-1 1 1,0-1 0,0 1 0,1 12-1,6 44-2185,-6 1-3942,-4-49 3420,1-1-1781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39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44 231 1328,'0'0'2520,"-14"-3"936,12 2-3255,0-1-1,0 1 1,0 0 0,0 0 0,1-1-1,-1 1 1,0-1 0,1 0 0,-1 1-1,1-1 1,-1 0 0,1 0 0,0 0-1,0 0 1,0 0 0,0 0 0,0 0-1,0 0 1,1 0 0,-1-1 0,1 1-1,-1 0 1,1 0 0,0-1 0,0 1-1,0 0 1,0 0 0,0-1 0,1 1-1,-1 0 1,1 0 0,-1-1 0,1 1-1,0 0 1,2-3 0,1-5 84,0 0 1,1 0-1,1 1 1,-1 0-1,2 0 1,11-13 0,-12 15-157,2 0 0,-1 0 0,1 1 0,-1-1 0,2 2 0,-1-1 0,1 1 0,0 1 0,0-1 1,0 2-1,0-1 0,1 1 0,18-3 0,-25 5-74,0 2-3,-1-1-41,0 0 1,0 1 0,0-1-1,0 1 1,0-1-1,0 1 1,0 0 0,0 0-1,-1 0 1,1 0 0,0 0-1,0 1 1,-1-1-1,1 0 1,-1 1 0,1-1-1,-1 1 1,0-1 0,0 1-1,2 3 1,-1-1 0,-1-1 1,0 1 0,1 0-1,-2 0 1,1 0-1,0 0 1,-1 0 0,0 0-1,0 0 1,0 7-1,-3 8 22,0-1-1,-1 0 0,-7 17 0,6-20-13,1 0-1,0 0 0,1 0 1,-2 28-1,5-41-17,1 0-1,-1 0 1,1 0-1,-1-1 1,1 1-1,0 0 1,0 0-1,0 0 1,0-1-1,0 1 1,0 0-1,0-1 1,1 1-1,-1-1 1,1 0-1,-1 1 1,1-1-1,-1 0 1,1 0-1,0 0 1,-1 0-1,1 0 1,0 0-1,0 0 1,3 0-1,8 3 6,0 0-1,22 4 1,-26-7-8,27 5 7,-13-3 4,-1 1 0,1 1 1,-1 1-1,0 0 0,-1 2 0,34 17 1,-53-25-9,-1 1 1,0 0-1,0 0 1,0 0-1,0 0 1,0 0 0,0 0-1,0 0 1,0 0-1,0 0 1,0 1-1,-1-1 1,1 0-1,0 1 1,-1-1-1,1 0 1,-1 1-1,1-1 1,-1 1 0,0-1-1,0 0 1,0 1-1,0-1 1,0 3-1,0 0 2,-1-1 0,0 1 0,0 0 0,0-1 0,-1 1 0,1-1 0,-1 1-1,0-1 1,-3 5 0,-4 4 5,-1 0 0,-1-1 0,-18 17 0,-1-3-192,-2-1 0,0-2 0,-2-1-1,0-2 1,-1-1 0,-1-2 0,0-1-1,-43 11 1,66-23-264,0 0 0,-23 1 1,5-7-1850,29 3 1640,-1-1 0,1 0 0,0 0 0,-1 0 0,1 0 0,0 0 1,-1-1-1,1 1 0,-2-3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2276,'0'-3'1546,"4"-10"9202,2 53-8382,8 41-1998,53 229 2050,-20-105-2273,-46-199-447,1 1 0,-1 0-1,-1 0 1,1 0 0,-1 13-1,-1-17-151,1-1 0,-1 1-1,1-1 1,-1 1 0,0-1-1,0 1 1,0-1 0,0 0 0,0 1-1,-1-1 1,1 0 0,-1 0-1,1 0 1,-1 0 0,0 0 0,0 0-1,0 0 1,0-1 0,-4 3-1,-12 4-3700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55 449 1468,'-49'-22'4647,"47"21"-3963,1-3 176,1 4-835,-1 0-1,1-1 0,0 1 1,0 0-1,0 0 1,0-1-1,-1 1 1,1 0-1,0 0 1,0-1-1,0 1 1,0 0-1,0 0 0,0-1 1,0 1-1,0 0 1,-1-1-1,1 1 1,0 0-1,0 0 1,0-1-1,0 1 1,1 0-1,-1-1 1,0 1-1,0 0 0,0 0 1,0-1-1,0 1 1,0 0-1,0-1 1,0 1-1,1 0 1,-1 0-1,0 0 1,0-1-1,0 1 0,1 0 1,-1 0-1,0-1 1,0 1-1,1 0 1,-1 0-1,0 0 1,0 0-1,1 0 1,-1-1-1,0 1 0,0 0 1,1 0-1,-1 0 1,73-29 772,119-32 1,-169 55-725,227-66 412,214-55 371,-438 121-809,382-79 602,-332 74-442,0 3 0,0 3 0,97 8 0,-151-1-99,0 1 1,0 1-1,0 1 1,-1 1 0,0 1-1,0 0 1,-1 2-1,1 1 1,-2 0-1,0 1 1,29 23-1,-26-16 47,-2 0 1,0 2-1,-1 1 0,-1 0 0,0 1 0,-2 1 0,-1 1 1,23 48-1,-5 1 266,37 129-1,-56-150-213,-3 0 0,-2 0-1,4 88 1,-13-138-208,2 46-23,-3-1 1,-10 78 0,9-111-383,-1-1 0,0 0 0,-1 1 0,-1-1 0,0 0 0,0-1 0,-2 1-1,1-1 1,-2-1 0,1 1 0,-2-1 0,1 0 0,-20 17 0,-4-2-3428,-2-6 41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0 1940,'-30'1'945,"0"2"0,1 1-1,-48 12 1,55-9-491,0 0 0,1 2 0,1 1 1,-1 0-1,-29 21 0,27-13-193,0 1 0,2 0 0,0 2 1,1 1-1,1 0 0,1 1 0,1 1 0,1 1 0,-15 32 0,6-4 225,3 1 0,1 1 0,-21 98 0,33-109-207,2 0 0,1 0 0,1 74 0,6-91-166,1-1-1,1 0 1,1 1-1,1-1 0,2-1 1,0 1-1,15 32 1,-15-45-59,0 0 1,1-1-1,0 0 1,1 0-1,0-1 1,1 0-1,22 19 1,-14-15 14,0-2 0,1 0 0,1-2 0,31 15 0,-10-10 4,0-2 0,2-1-1,0-2 1,56 6-1,-51-11-1,1-2-1,-1-3 1,54-5-1,38-7 87,243-54 1,144-79 97,-140 14-104,-328 110-133,135-43 41,192-77-961,-363 129 36,37-25 0,-10-2-5749,-38 25 2949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79 1516,'0'0'1242,"-1"-3"-89,-2-15 1579,0 12-1875,2 5-443,1 8 2059,6 33-1858,2 0 0,1-1 0,2 0 0,24 57 0,-23-70-151,1 1-1,1-1 1,2-1-1,0-1 1,2 0-1,0-1 1,28 26-1,-38-42 159,1 1 0,1-1 0,9 5 0,-16-10-129,0-2-40,-1 0-400,-1 0-5,1 0 0,-1 0 0,0 0-1,0 0 1,1 0 0,-1 0-1,0 0 1,0-1 0,0 1 0,1 0-1,-1-1 1,0 1 0,0-1-1,0 1 1,0-1 0,0 0-1,0 1 1,0-1 0,0 0 0,0 0-1,0 0 1,0 1 0,-1-1-1,1 0 1,0 0 0,0 0 0,-1 0-1,1-1 1,0 0 0,5-12 103,-1 0 1,0 0-1,0-1 1,-2 0-1,0 1 1,-1-1-1,1-20 1,-5-114 392,-2 50-281,-1 25-1063,2 10-3404,3 61 3313,0 0 0,0 1 0,0-1-1,1 1 1,-1-1 0,1 1-1,0-1 1,0 1 0,0-1-1,2-3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1220,'10'26'1392,"-2"0"1,-1 1-1,0 0 0,3 53 0,-5-40-186,-2-5 460,3 13 4392,-11-57-5824,-1-2-140,1 0 1,0 0 0,1-1-1,0 0 1,-4-20-1,4 4 86,-4-58 283,8 76-416,0 0-1,1 0 0,0 0 0,1-1 1,0 1-1,4-13 0,-5 20-35,0 0 1,1 0-1,-1 1 1,1-1-1,-1 0 0,1 0 1,0 1-1,0-1 1,0 1-1,0 0 0,1 0 1,-1-1-1,1 2 1,-1-1-1,1 0 0,4-2 1,-2 2-4,0 0 1,0 1-1,0-1 0,0 1 1,0 0-1,1 1 1,-1-1-1,0 1 1,7 0-1,3 2 4,1 0 0,0 1-1,-1 0 1,0 2 0,25 9 0,-25-6 11,0-1 1,-1 2-1,0 0 1,25 21-1,-39-29-20,0-1 0,0 0 1,1 1-1,-1-1 0,0 0 0,1 0 0,-1 1 0,0-1 1,1 0-1,-1 0 0,0 0 0,1 1 0,-1-1 1,1 0-1,-1 0 0,0 0 0,1 0 0,-1 0 0,1 0 1,-1 0-1,0 0 0,1 0 0,-1 0 0,1 0 0,-1 0 1,0 0-1,1 0 0,-1 0 0,1 0 0,-1-1 0,0 1 1,1 0-1,-1 0 0,0 0 0,1-1 0,-1 1 0,0 0 1,1 0-1,-1-1 0,7-13 89,-7 12-112,5-10 31,-2-1 0,3-18 0,4-13-3,-8 37-6,36-94-4,-33 92-8,0 0 0,0 0 0,0 0 0,1 0 0,1 1 0,-1 0 0,1 1 0,10-9 0,-15 14 4,-1 1 2,1 0 1,-1 0-1,0 0 1,0 0-1,1 0 1,-1 0-1,1 0 1,-1 1-1,0-1 1,1 1-1,-1-1 1,1 1-1,-1 0 1,3-1-1,17 3-6,-15 0 9,0 0 0,0 1 1,0 0-1,0 0 0,0 1 1,-1 0-1,0-1 0,1 2 1,-2-1-1,1 1 0,6 8 1,6 7-7,20 35 1,-24-33-122,-1 1 0,-1 1 1,14 43-1,-7-6-2712,0-3-4486,-13-45 3290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1352,'1'-8'547,"0"0"0,1 1 0,0-1 0,0 0 0,1 1 0,0 0 0,0 0 0,0 0 0,1 0 0,5-7 0,-7 11-412,0 1 1,0 0-1,1-1 1,-1 1-1,0 0 1,1 0-1,-1 0 0,1 1 1,0-1-1,0 1 1,-1-1-1,1 1 1,0 0-1,0 0 0,0 0 1,0 0-1,1 1 1,-1-1-1,0 1 1,0 0-1,0 0 0,0 0 1,0 0-1,1 1 1,-1-1-1,0 1 1,5 1-1,-2 1-34,1 0 0,-1 0 0,1 0-1,-1 1 1,0 0 0,0 0 0,-1 0 0,1 1 0,-1 0-1,0 0 1,-1 0 0,1 1 0,-1 0 0,0 0 0,0 0-1,0 0 1,2 9 0,0-1 63,0 1 0,-1-1-1,-1 2 1,0-1 0,-2 0 0,3 29 0,-5-21 0,-1 1 1,-1-1-1,-1 1 1,0-1 0,-9 24-1,-41 110 674,30-95-367,20-54-318,0-1 0,1 1 0,0-1-1,0 1 1,1 0 0,-1 10-1,2-16 34,4 0-19,2 1-125,1-1-1,-1 0 1,1 0-1,-1-1 1,1 0 0,0 0-1,0 0 1,0-1-1,0 0 1,-1 0 0,9-2-1,16-3 40,34-8 1,-46 8-85,-9 3-160,10-3-168,37-12 0,-53 15-45,0 0 0,0 0 1,1 0-1,-2 0 0,1 0 0,0-1 0,0 0 0,-1 0 0,0 0 0,1 0 0,-1 0 0,0-1 0,-1 0 0,4-4 0,-4 3-3443,3-12 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18 752 1212,'-1'-2'970,"-13"-14"1394,13 14-1718,-1-12 505,3 11-1064,-1 1 0,0 0 0,0-1 0,1 1 0,-1 0 0,1-1 0,0 1 0,0 0 0,0 0 0,0 0 0,0 0 0,0 0 0,3-3 0,0-1 135,5-8 22,1 0 0,0 1 0,1 0 0,0 1 0,17-14-1,73-51 625,-18 21-415,3 4-1,140-63 1,-221 113-447,132-58 400,178-53 0,-310 112-401,99-29 252,179-25 1,-14 32 48,-204 21-173,0 4 1,96 13 0,-117-7-79,0 3 1,-1 1-1,0 2 0,-1 2 0,53 27 0,-62-24-12,-1 0-1,-1 2 0,-1 2 0,0 0 0,-2 2 1,43 49-1,-38-34 7,-3 2 0,-1 1 0,36 71 0,-35-48 32,44 136 1,-48-111-67,-3 0 1,-5 2-1,10 132 1,-26-125-602,-3-86 254,-1 0-1,0 0 0,-1 0 0,0 0 0,-7 15 0,8-24-362,-1 0 0,1 0 0,-1 0 0,-1-1-1,1 1 1,-1-1 0,-7 8 0,-4 1-2190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1368,'-16'14'372,"1"2"0,1-1 1,0 2-1,1 0 0,1 1 0,0 0 0,-16 37 0,10-13 159,2 1 0,-16 69 1,24-76-168,1 1 1,2 1 0,2-1 0,1 1 0,6 70-1,-1-84-210,1 0-1,1 0 0,1 0 0,1 0 0,1-1 0,1 0 0,1-1 1,1 0-1,26 38 0,-21-39-53,2 0 0,0-2 0,1 0 0,1-1 0,1-1 0,0-1 0,37 20 0,-26-18-16,1-2-1,0-2 1,1-1-1,0-1 1,41 7-1,-12-8 21,85 4 0,-105-12-70,61 2 104,140-13 0,-215 7-126,388-42 194,-157 10-104,156-14 33,-33-11-26,-5-30 1342,-293 63 187,-55 15-910,-28 10-623,14-5 212,2 1-847,4 3-8590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1823 86 1368,'9'-36'3942,"-8"34"-2051,-2-2-1692,-10-21 941,10 23-836,-1 0-228,0 1 1,0-1-1,-1 1 1,1-1-1,0 1 0,-1 0 1,1-1-1,-1 1 0,0 1 1,1-1-1,-1 0 0,0 1 1,-4-1-1,-5 3-19,1 0-1,-1 1 1,1 0 0,0 1-1,0 1 1,0 0 0,1 0-1,0 1 1,0 0 0,0 0-1,-13 13 1,-14 14 203,-45 51 0,73-74-202,-117 138 487,-14 17-27,17 2-76,-31 39-60,-171 209 539,64-111-51,142-163-409,48-54-205,69-85-232,0 2 67,0 0 0,-1 0 0,0 0 0,0-1 0,0 1 0,0-1 0,-6 5 0,-11 5 228,17-12-78,0-2-197,-13 0-6,12 0-2,1-1 2,-3-2-26,0-1 1,0 0-1,0-1 1,1 1-1,0-1 1,0 0-1,1 0 0,0-1 1,0 1-1,0-1 1,1 0-1,-4-11 1,-4-12 63,-10-53 0,18 67-30,-9-35 196,12 49-39,4 11-164,64 176 31,-64-174-62,1 0-1,0 0 1,1-1-1,0 0 1,0 0-1,1 0 1,1-1-1,-1 0 1,2-1-1,-1 1 1,1-1-1,0-1 1,1 0-1,-1 0 0,2-1 1,-1 0-1,1-1 1,-1 0-1,1-1 1,1 0-1,-1-1 1,0 0-1,1 0 1,0-2-1,-1 1 1,1-1-1,13-1 1,12-3-154,0-2 1,-1-1-1,0-1 1,0-3 0,0 0-1,65-31 1,47-36-2473,-9-11-3887,-72 43 2820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1116,'-2'-1'653,"49"22"4132,124 47-3896,803 242 1916,-723-235-2496,141 34 150,-180-54-253,-50-15-76,40 10-10,22 5 8,-84-18-40,134 40 78,-70-28-5,-46-13-32,-101-22-47,68 8 0,-45-9 295,-53-10-57,-25-2 1131,-6-7-1365,-13-16-8,13 17 8,-1 2 42,0-1 1,1 1-1,-1-1 0,1 0 0,-5-7 1,8 11-136,-1-2 123,-1-1-45,0 1 0,0 0 0,0-1 0,0 0 0,1 1 0,-1-1 0,1 0 0,-1 0 0,-1-5 0,-7-7 230,-70-99 1275,58 79-730,2 6 231,19 27-961,-2-4 7,3 5-40,5 6 426,214 215-324,-153-166-47,-63-53-113,0 1 20,3 0-50,-5-1 18,0-1-1,0 0 1,0 0 0,1 1-1,-1-1 1,0 0 0,0 0-1,0 1 1,0-1 0,1 0-1,-1 0 1,0 1 0,0-1-1,0 0 1,0 1 0,0-1-1,0 0 1,0 0 0,0 1-1,0-1 1,0 0 0,0 1-1,0-1 1,0 0 0,0 1-1,0-1 1,0 0 0,0 0-1,-1 1 1,1-1 0,0 0-1,0 0 1,0 1 0,0-1-1,-1 0 1,1 0 0,0 1-1,0-1 1,-11 10 13,0 0 0,0-1 0,-1 0 0,-23 13 1,-61 25 50,39-20-64,2 0-284,-94 48-1296,53-23-3651,76-40 419,4-2 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40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12 2052,'-7'-3'402,"0"1"0,0 0 0,-1 1 0,1 0 0,0 0 0,0 0 0,-1 1 0,1 0 0,0 0 0,-1 1-1,1 0 1,0 0 0,0 1 0,0 0 0,0 0 0,0 1 0,0 0 0,-6 4 0,-2 0-121,1 1-1,0 1 1,1 1-1,0 0 1,1 0 0,0 1-1,-13 15 1,13-9-94,1-1 0,1 1 0,0 1 0,2 0 0,0 0 0,0 1 0,2 0 0,0 0 1,2 1-1,0-1 0,1 1 0,-1 30 0,3-1 77,2-1-1,2 1 1,2-1 0,12 51 0,-12-76-196,1-1 0,1 0-1,1 0 1,1-1 0,1 0 0,1-1 0,1 0 0,0 0 0,1-1 0,22 23 0,-21-28-31,0 0 1,2-1-1,-1 0 0,2-1 1,-1-1-1,2 0 1,-1-2-1,1 0 1,1-1-1,0 0 1,0-2-1,21 5 1,-14-7 3,0-1-1,0-1 1,1-1 0,-1-2 0,0 0 0,0-2-1,0-1 1,0-1 0,0-1 0,-1-1-1,39-17 1,-42 14 8,1-2-1,-1 0 1,-1-1-1,0-1 1,-1-1-1,-1-1 0,0-1 1,-1-1-1,-1 0 1,-1-1-1,16-23 1,-22 26-15,-1 1 1,0-2 0,-1 0 0,-1 0-1,-1 0 1,0 0 0,-1-1 0,-1 0-1,-1 0 1,0-1 0,-1-34 0,-3 30 10,-1 1 0,0-1 0,-2 1 0,-1 0 0,-1 0 0,-1 0 0,0 1 0,-2 0 0,-12-22 0,8 21-6,0 0 0,-1 2 0,-2-1 0,0 2-1,-1 0 1,0 1 0,-2 1 0,-22-17-1,24 22-27,-1 1-1,0 0 0,-1 1 0,0 1 0,0 1 1,-1 0-1,0 2 0,0 0 0,-1 1 0,-21-2 0,2 4-373,-1 2 0,1 1 0,-71 10 0,60-2-1521,-48 16 0,60-8-4083,26-8 2228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1168,'-1'3'9734,"229"-60"-7000,-87 18-1564,-5 0-46,36-10 724,-6 6 2452,-126 32-1565,-38 11-2306,21-6 514,-21 5-534,-2 1-378,1 0-1,0 0 1,-1 0-1,1 0 0,0 0 1,0 0-1,-1 0 1,1-1-1,0 1 0,-1 0 1,1 0-1,0-1 1,-1 1-1,1 0 1,-1-1-1,2 0 0,11-5 404,-2 6-422,-9 0 42,1-5-4358,-2 2 2800,0 1 0,0-1 1,0 0-1,-1 0 0,1 1 1,-1-6-1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4 314 1528,'1'-3'4070,"4"12"-3171,4 20-503,-2 2 173,34 189 1763,-3-28-878,-35-178-1343,18 77 3711,-25-97-3567,-10-23 134,0 0 0,-14-50 0,-11-72 627,13-27-63,23 148-764,3-1 1,0 1 0,10-58 0,-6 67-96,1-1-1,1 0 1,1 1-1,14-28 1,-17 40-66,1 1 0,-1 0 1,2 0-1,-1 1 1,1 0-1,0 0 1,0 0-1,1 0 0,0 1 1,0 0-1,1 1 1,-1-1-1,11-4 1,-15 8-20,1 1 1,0-1 0,0 1 0,0 0 0,0 0 0,0 0 0,0 1 0,0-1 0,0 1 0,0 0 0,0 0 0,0 0 0,0 1 0,0 0-1,0-1 1,0 1 0,-1 1 0,1-1 0,0 0 0,0 1 0,-1 0 0,1 0 0,-1 0 0,1 0 0,3 4 0,-2-1-1,0 0 1,0 0-1,-1 0 1,0 1 0,0-1-1,0 1 1,-1 0-1,0 0 1,0 0 0,0 0-1,-1 1 1,0-1-1,0 1 1,1 10 0,-2-1 3,0 1 1,-2-1 0,1 0 0,-2 1 0,0-1 0,-1 0 0,-1 0 0,0 0-1,-7 16 1,-8 12-450,-43 75-1,-9-5-1431,58-95-549,-31 30 0,31-36-1778,-1-2 40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1732,'2'-1'1080,"0"0"-739,1 0-1,-1 1 1,1-1 0,-1 1 0,1 0 0,-1-1 0,1 1 0,-1 1 0,1-1 0,-1 0 0,1 1 0,-1-1 0,0 1 0,5 1 0,39 18 1018,-38-16-1092,10 5 39,0 0-1,0 1 1,-1 1-1,0 1 1,-1 1-1,0 0 1,-1 1-1,14 16 1,-27-28-275,-1 0 1,1 0 0,-1 1-1,1-1 1,-1 1-1,0-1 1,0 1 0,0-1-1,0 1 1,0 0-1,-1-1 1,1 1 0,-1 0-1,0-1 1,0 1 0,0 0-1,0 0 1,0-1-1,0 1 1,-1 0 0,1 0-1,-1-1 1,0 1-1,0-1 1,0 1 0,-2 3-1,-1-1-1,1 0-1,-1 0 1,0-1-1,0 1 0,0-1 1,-1 0-1,1 0 1,-1-1-1,0 1 1,0-1-1,-10 5 1,-1-1 37,0 0 1,0-1-1,0-1 1,-1 0-1,1-1 1,-1-1-1,-18 1 1,32-4-39,1 0 0,-1 0 0,1 0 0,-1-1 0,1 1 0,-1 0 0,1-1 0,0 0-1,-1 0 1,1 0 0,0 0 0,0 0 0,-1 0 0,1 0 0,0-1 0,0 1 0,1-1 0,-4-2 0,4 1-12,0 1 0,0 0-1,0 0 1,1-1-1,-1 1 1,1-1-1,-1 1 1,1-1 0,0 1-1,0 0 1,0-1-1,0 1 1,1-4 0,0 0 0,0 0-1,0 0 1,1 0 0,3-7 0,6-9 10,1 1 0,1 0-1,0 1 1,2 0 0,0 1-1,35-33 1,121-87 19,-59 62-540,-110 76 439,0 0-2,-1 0 53,0 1 1,0-1 0,0 1-1,1 0 1,-1-1 0,0 1 0,1 0-1,-1 0 1,0 0 0,0 0-1,1 0 1,-1 0 0,0 0-1,0 0 1,1 0 0,-1 1 0,0-1-1,0 1 1,1-1 0,-1 1-1,0-1 1,2 2 0,0 0-14,0 1 1,0-1 0,0 1-1,0 0 1,-1 0 0,1 0-1,3 6 1,1 5-29,1 0 1,-2 0-1,6 17 0,45 161-896,-55-175-155,-1-5-1050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 1940,'-4'-19'1088,"4"8"760,-1-8-423,0 6 487,11 2-1476,9 15-1096,7 7-4657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1584,'14'26'1297,"1"0"0,1-1 0,2-1 0,0-1 0,2-1-1,30 28 1,-49-49-1162,1 0-1,-1 0 0,0 0 1,1 0-1,-1 0 0,1 0 1,-1-1-1,1 1 0,-1-1 0,1 1 1,-1-1-1,1 0 0,0 1 1,-1-1-1,1 0 0,-1 0 1,1 0-1,0 0 0,-1 0 1,1-1-1,-1 1 0,1 0 1,0-1-1,-1 1 0,1-1 1,-1 0-1,1 0 0,-1 1 1,0-1-1,1 0 0,-1 0 0,0 0 1,0 0-1,3-3 0,0-1 18,0 0 0,0-1 0,0 1 0,0-1 1,-1 0-1,0-1 0,0 1 0,-1 0 0,0-1 0,0 0 0,1-8 0,1 1 64,45-177 1150,-30 132-4361,-18 57 2029,0 0-257,6-6-895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203 416 1928,'-1'-4'1026,"-1"-16"1619,-1 17-1903,-7-12-74,9 14-574,0 0 1,-1 0 0,1 0 0,-1 0-1,1 0 1,-1 0 0,1 1-1,-1-1 1,1 0 0,-1 1 0,1-1-1,-1 1 1,0 0 0,1-1-1,-1 1 1,0 0 0,0 0 0,1 0-1,-1 0 1,-2 1 0,3-1-61,-3 0 86,0 0-1,0 1 1,0 0-1,0 0 1,0 0-1,0 0 0,0 0 1,0 1-1,1 0 1,-1 0-1,1 0 1,-1 0-1,-3 4 1,-3 0 49,4-2-77,0 0-1,1 0 1,0 1-1,-1 0 1,2 0-1,-1 0 1,1 1-1,-1 0 1,1 0-1,1 0 1,-5 8-1,3-2 37,1 0 0,1 0 0,-1 0 0,2 0 0,-3 18 1,5-28-112,0 1 1,0 0-1,0 0 1,1 0 0,-1 0-1,0 0 1,1-1-1,0 1 1,0 0 0,0 0-1,0-1 1,0 1 0,0 0-1,1-1 1,-1 0-1,1 1 1,0-1 0,3 4-1,-1-2 4,0-1 0,1 1 0,-1-1 0,1 0 0,0 0 0,0 0 0,0-1 0,6 3 0,-1-2 8,-1 0 1,1-1-1,0 0 0,0 0 1,0-1-1,-1-1 0,1 1 1,0-2-1,0 1 0,16-4 1,-23 3-16,1 0 1,-1 0-1,1-1 1,-1 1 0,0-1-1,0 1 1,0-1 0,0 0-1,0 0 1,0-1-1,0 1 1,-1-1 0,4-3-1,2-4 70,-1-1-1,9-15 1,-11 19-38,13-32 83,-16 37-104,-1-1-10,1-2-15,-2 5 1,1-1 1,-1 1-1,0 0 1,0 0-1,0-1 1,0 1-1,0 0 1,1 0-1,-1 0 1,0 0-1,0-1 1,0 1-1,1 0 1,-1 0-1,0 0 1,0 0-1,0 0 1,1 0-1,-1-1 1,0 1 0,0 0-1,1 0 1,-1 0-1,0 0 1,0 0-1,1 0 1,-1 0-1,0 0 1,0 0-1,1 0 1,-1 0-1,0 0 1,0 0-1,1 1 1,-1-1-1,0 0 1,0 0-1,0 0 1,1 0-1,-1 0 1,0 0-1,1 1 1,5 3 0,-2-1-1,0 0 0,-1 0-1,1 1 1,-1-1 0,5 7 0,0-1-39,1 0 0,1 0 0,0-1 1,0 0-1,22 13 0,-30-20 25,0 0 0,0 0 0,0 0 0,0-1 1,1 1-1,-1-1 0,0 1 0,1-1 0,-1 0 0,0 0 0,1 0 0,-1 0 0,0 0 1,1-1-1,-1 1 0,0 0 0,0-1 0,1 0 0,-1 0 0,0 0 0,0 0 1,0 0-1,0 0 0,0 0 0,0-1 0,0 1 0,0-1 0,-1 1 0,1-1 0,-1 0 1,1 1-1,-1-1 0,2-3 0,2-2 8,-1 0 1,0-1 0,0 0-1,0 0 1,-1 0-1,-1 0 1,4-16 0,-2-4 87,-2 1 1,0 0 0,-4-33 0,-12-85 531,-21-63 1182,31 198-1596,3 9-94,1 7 518,6 44-623,1 0 1,3-1-1,3 0 0,1-1 1,2 0-1,24 46 1,-37-87-104,3 7-489,1-1-1,0 0 1,0 0-1,1-1 1,1 0 0,0-1-1,11 11 1,-9-15-4681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3 311 1640,'0'0'1082,"-1"-3"-96,1 2-799,-1 0-1,1-1 0,0 1 1,0 0-1,-1-1 0,1 1 1,0 0-1,0-1 1,0 1-1,1 0 0,-1-1 1,0 1-1,0 0 0,1 0 1,-1-1-1,1 1 0,0-2 1,1-1 77,0 1 0,1-1 0,-1 0 0,1 1 1,4-5-1,7-6 162,27-19 1,-26 21 35,38-28 33,2 2 0,96-48 0,-109 65-1856,-17 10-3362,-23 9 2371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56 236 1468,'1'2'1047,"7"7"2878,-3-13-3330,4-3-275,0 0 1,-1-1 0,0-1 0,0 1 0,-1-1-1,0 0 1,-1-1 0,0 0 0,0 0 0,-1 0-1,0-1 1,5-17 0,-9 23-173,0 1-1,0-1 1,0 1 0,-1-1 0,0 1-1,0-1 1,0 1 0,-1-1-1,1 1 1,-1-1 0,0 1-1,-2-7 1,2 9-98,0 0 1,0-1-1,0 1 1,0-1-1,-1 1 0,1 0 1,-1 0-1,1 0 0,-1 0 1,0 0-1,1 0 1,-1 0-1,0 1 0,0-1 1,-1 1-1,1-1 0,0 1 1,0 0-1,-1 0 0,1 0 1,-1 0-1,1 0 1,-1 1-1,1-1 0,-3 0 1,0 1-25,1 0 0,0 1 0,0-1 0,0 1 0,0 0 0,-1 0 0,1 0 1,0 0-1,1 1 0,-1-1 0,0 1 0,0 0 0,1 0 0,-1 1 0,1-1 0,0 1 0,-1-1 1,1 1-1,0 0 0,1 1 0,-1-1 0,1 0 0,-1 1 0,1-1 0,0 1 0,-2 6 1,1-4-9,0 0 1,1 0 0,0 0 0,0 1 0,1-1 0,0 0 0,0 1 0,0 0 0,1-1-1,0 1 1,0-1 0,0 1 0,1 0 0,0-1 0,1 0 0,3 13 0,2-7-66,0 1 0,1-1 0,0-1-1,1 1 1,0-1 0,1-1 0,0 0 0,0 0 0,1-1 0,1 0 0,-1-1 0,1-1 0,1 0 0,0 0 0,-1-1-1,2-1 1,-1 0 0,1-1 0,0 0 0,26 3 0,-30-7-231,1 0 0,0-1-1,0 0 1,0-1 0,-1 0 0,1-1 0,13-5 0,-4 0-1734,-2-1 1,35-21 0,-33 17-766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25 288 2048,'0'0'1168,"-2"-2"-96,-8-5-104,8 5-103,0-1 250,1 3-969,1-1 0,-1 1 0,1-1 0,-1 1 0,1-1 0,-1 1 1,1-1-1,-1 0 0,1 1 0,-1-1 0,1 0 0,0 1 0,-1-1 0,1-1 1,-1-9 319,1 8-57,4-2-40,28-27 84,2 2 0,0 2 0,41-26 0,-7 4-2248,-5 0-3736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98 270 952,'0'0'7106,"-1"-7"-6455,-1-22-61,1 21 3323,-1 30-3730,2-19-163,-1 0 0,0 0 0,1 0 0,0 0 0,0 1 0,0-1 0,0 4 0,1 54 212,2 36 92,-2-29-114,-1-42-122,-1-22-68,-5 14-2,-3-2-8,5-12-9,0-1 1,-19 10-20,-8 1 23,28-13 4,1 1-14,-8 3-15,8-3-9,13-5-337,5 0 328,2 0-54,31-11 0,-20 4 8,1-1 0,-2-2 0,1 0 0,-2-2 0,0-2 0,-1 0 1,0-1-1,-2-2 0,0-1 0,-1 0 0,-1-2 0,30-40 0,6-21 415,-57 82-304,-1 2-23,1 0 0,-1 0 0,0 0 0,1 0 0,-1 1 0,1-1-1,-1 0 1,0 0 0,1 0 0,-1 0 0,0 1 0,1-1 0,-1 0 0,0 0 0,1 1 0,-1-1-1,0 0 1,1 0 0,-1 1 0,0-1 0,0 0 0,1 1 0,-1-1 0,0 1 0,0-1 0,0 0-1,0 1 1,1 0 0,2 18 36,-3 31-38,0-36 17,1 70 32,15 111 0,-14-180-37,2 0-1,-1-1 0,2 1 1,0-1-1,1 0 0,0-1 1,12 20-1,-17-31 2,1-1-9,7 4-3,-7-4 49,-1-9-47,0-9-1,-1 1 0,-1 0 0,0 0 0,-5-23 0,-4 0 22,-37-181 574,43 192-470,1 1 0,2-1 1,1 0-1,1 0 1,9-54-1,-7 71-94,0 0 0,1 0 0,0 1 0,1-1-1,0 1 1,1 0 0,0 0 0,0 0 0,11-11 0,-13 17-22,0-1 1,1 1 0,0 0-1,0 0 1,0 0 0,0 1-1,1-1 1,5-1 0,-7 3-7,0 1 0,-1 0 0,1 0 0,0 0 1,0 0-1,-1 1 0,1-1 0,0 1 0,0 0 0,0 1 1,0-1-1,0 0 0,7 3 0,-8-2-2,0 0-1,0 0 1,0 1-1,0-1 1,0 1 0,-1 0-1,1 0 1,0 0-1,-1 0 1,1 0-1,-1 1 1,0-1 0,4 6-1,-4-5-1,-1-1-1,1 1 1,-1 0-1,1 0 1,-1 0-1,0 0 1,0 0-1,-1 0 1,1 0-1,-1 0 1,1 1-1,-1-1 1,0 6-1,-1-3 0,0 0 0,0 0 0,0-1 0,-1 1 0,0 0 0,-5 9 0,-1 0-51,0-1 0,-2-1 0,1 0 0,-17 17 0,-2-1-525,-1-2-1,-35 25 0,-24 8-5668,63-46 2807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41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39 1116,'3'-38'15497,"-4"56"-15119,0 0 0,-2 0 0,0 0 0,-1 0 0,-11 30 0,6-20-170,1 5 33,1 0 1,2 0-1,1 1 0,1 42 0,3-71-206,0-1 1,0 1-1,1 0 0,0-1 1,0 1-1,0-1 0,0 1 0,3 5 1,-3-9-23,0 1 1,-1-1 0,1 1 0,0-1 0,0 0 0,0 0 0,1 1-1,-1-1 1,0 0 0,0 0 0,1 0 0,-1 0 0,0-1 0,1 1-1,-1 0 1,1 0 0,-1-1 0,1 1 0,0-1 0,-1 1-1,1-1 1,-1 0 0,1 0 0,0 0 0,-1 0 0,1 0 0,0 0-1,-1 0 1,1 0 0,2-1 0,24-6 31,-2-1 1,1-1 0,-1-2-1,37-19 1,95-70 45,-59 17-2837,-93 77 1998,1-4-1847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1276,'-6'-2'10181,"5"2"-10030,-1 7 1500,3 16-2704,0-16 1692,14 125 465,-1-29-402,-10-59-311,1 0 1,16 57-1,-20-99-373,-1-1 0,1 1-1,0-1 1,-1 0-1,1 1 1,0-1-1,0 0 1,0 0-1,0 1 1,0-1-1,0 0 1,1 0 0,-1 0-1,0 0 1,0-1-1,1 1 1,-1 0-1,1 0 1,-1-1-1,0 1 1,1-1-1,-1 1 1,1-1 0,0 0-1,-1 0 1,1 1-1,-1-1 1,3 0-1,4-1-1,0 1-1,0-1 1,-1 0 0,9-2-1,-11 2-50,8-3-251,-1 1-1,0-2 0,0 1 0,17-10 0,19-14-4049,-29 16 944,-3 3 113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 1236,'0'0'1770,"-3"-1"-1003,-8 0-40,8 1-74,-1 3-55,-2 2-381,1 0 0,-1 1 0,1-1 0,0 1 0,1 0 1,-1 1-1,1-1 0,-3 8 0,1-1 101,1 0 0,1 0 1,0 0-1,1 1 1,-4 27-1,7-39-257,0 1 1,0 0-1,0 0 1,1-1-1,-1 1 1,1 0-1,-1-1 1,1 1-1,0 0 1,0-1-1,2 5 1,-1-3 78,0 0-72,1 0 0,-1 0 0,1 0 0,0 0 0,0-1 0,0 1 0,1-1 0,-1 0 0,1 0 0,0 0 0,-1 0 0,2-1 0,-1 1 0,0-1 0,0 0 0,1 0 0,-1-1 1,1 0-1,-1 1 0,1-1 0,0-1 0,4 1 0,0 0 24,-1 0 0,0-1 0,1-1 0,-1 1 0,0-1 0,0-1 0,0 1 0,0-2 0,0 1 0,0-1 0,10-5 0,-15 6-38,0 0-1,-1 0 1,1 0 0,-1-1-1,1 1 1,-1-1 0,0 0-1,0 0 1,0 0 0,0 0-1,0 0 1,-1 0 0,0 0 0,1-1-1,-1 1 1,1-5 0,-2 3-10,1 1 1,-1 0-1,0-1 0,-1 1 1,1 0-1,-1 0 1,-1-8-1,1 8-24,0 1-44,0-1 1,1 1-1,-1 0 1,-1-1-1,1 1 1,0 0-1,-1 0 0,0 0 1,0 0-1,0 0 1,0 0-1,0 0 0,0 0 1,-1 1-1,1-1 1,-5-2-1,3 2-530,0 1 0,-1 0 0,1-1 0,0 1 0,-1 1-1,-5-2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176 202 1716,'0'0'1678,"-7"4"-939,-8 7-269,1 0 0,0 1 0,1 0 0,-21 25 0,22-22-144,1 1 1,1 0 0,0 1 0,-13 31 0,21-42-243,-1 1-1,1 0 1,1-1 0,-1 1-1,1 0 1,0 0 0,0-1 0,1 1-1,0 0 1,0 0 0,1 0 0,0 0-1,0 0 1,1-1 0,0 1-1,4 11 1,-4-14-45,1 1-1,0-1 1,1 0 0,-1 0-1,0 0 1,1 0 0,0-1-1,0 1 1,0-1-1,0 0 1,1 0 0,-1-1-1,1 1 1,0-1-1,8 3 1,0-1 19,0-1 1,0 0-1,0 0 0,26 1 1,-9-4-20,0-2 1,-1 0-1,1-2 1,-1-2-1,0 0 0,0-2 1,-1-1-1,0-1 1,-1-2-1,0 0 1,0-2-1,-2-1 1,0-1-1,27-22 1,-44 31-12,1 0 1,-1-1 0,0 0-1,0-1 1,-1 0 0,-1 0-1,1 0 1,-1-1 0,5-11-1,-11 19 17,3-5 18,-3 7-54,0 0 0,0-1 0,1 1-1,-1-1 1,0 1 0,0-1 0,0 1 0,1 0 0,-1-1 0,0 1 0,0-1 0,0 1 0,0-1 0,0 1 0,0-1 0,0 1 0,0-1 0,0 1 0,0-1 0,0 1 0,-1-1 0,1 1 0,0-1 0,0 1 0,0-1-1,-1 1 1,1-1 0,-7-17 0,5 13 4,-9 5 0,10 0-12,0 0-1,0 0 1,0-1-1,0 1 1,0 0 0,-1 0-1,1 0 1,0 0-1,0 1 1,0-1-1,0 0 1,0 0 0,0 0-1,-1 1 1,-16 4 2,1 1 0,0 1 0,0 0 0,1 1 0,0 1 0,1 1 0,0 0 0,0 0 0,1 2-1,0 0 1,1 0 0,-17 22 0,28-31 0,0 0 0,0 1-1,1-1 1,-1 1 0,1-1-1,0 1 1,-1 4 0,1-6 15,2 2-12,2 12-2,-2-15-4,-1-1-1,0 1 0,0-1 1,1 1-1,-1 0 0,0-1 1,1 1-1,-1-1 0,1 1 1,-1-1-1,1 1 0,-1-1 1,1 1-1,-1-1 0,1 1 1,-1-1-1,1 0 0,0 1 1,-1-1-1,1 0 0,-1 0 1,1 1-1,0-1 0,-1 0 1,2 0-1,1 1-6,0 1 0,-1-1-1,1 0 1,0 0 0,0-1 0,0 1 0,1-1-1,-1 1 1,6-1 0,-6 0 4,4-1-5,1 1 1,0-1-1,0 0 0,-1-1 1,1 0-1,-1 0 1,14-7-1,-21 9 8,99-36-159,-98 35 145,4 2 7,0 0-1,-1 0 0,1 0 0,0 1 1,-1-1-1,1 1 0,-1 0 0,1 1 1,-1-1-1,0 1 0,5 3 0,-3-1 15,0-1-1,1-1 0,-1 1 0,1-1 1,-1 0-1,15 4 0,-18-7-1,0 1 1,0-1-1,0 0 1,1 0-1,-1 0 0,0 0 1,0 0-1,0-1 1,0 1-1,1-1 0,-1 0 1,0 0-1,0 0 1,-1-1-1,1 1 0,0-1 1,0 1-1,-1-1 1,1 0-1,-1 0 0,1 0 1,-1 0-1,0-1 1,0 1-1,0-1 0,0 1 1,0-1-1,0 0 1,0-2-1,6-15 120,-2 1 1,0-1-1,-2-1 0,0 1 1,-1 0-1,0-26 0,-23-221 1503,15 239-1338,2 13-104,3 15-181,-1 0-1,1 0 0,0 0 1,0 0-1,0 0 0,0 1 1,0-1-1,0 0 1,0 0-1,0 0 0,0 0 1,0 0-1,-1 0 1,1 0-1,0 0 0,0 0 1,0 0-1,0 0 1,0 0-1,0 0 0,0 0 1,0 0-1,0 0 0,-1 0 1,1 0-1,0 0 1,0 0-1,0 0 0,0 0 1,0 0-1,0 0 1,0-1-1,0 1 0,0 0 1,0 0-1,-1 0 1,1 0-1,0 0 0,0 0 1,0 0-1,0 0 0,0 0 1,0 0-1,0 0 1,0 0-1,0-1 0,0 1 1,0 0-1,0 0 1,0 0-1,0 0 0,0 0 1,0 0-1,0 0 1,0 0-1,0 0 0,0-1 1,0 1-1,0 0 0,0 0 1,0 0-1,0 0 1,0 0-1,0 0 0,0 0 1,0 0-1,0 0 1,0 0-1,0-1 0,-8 26 36,1-1 0,1 1 0,1 0 0,-2 27-1,0 110-85,8-137-245,1 0-1,1 0 1,1 0 0,1 0-1,2-1 1,13 37 0,-13-49-590,0 0 1,0 0 0,1 0 0,13 13-1,-18-22-1793,8 5 39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8 686 1032,'-7'3'154,"7"0"328,8-3 1688,198-27-723,-179 23-1362,345-52 1107,-9-4-619,-189 30-372,212-39 226,-341 61-390,141-28 133,-172 33-161,264-51 151,190-46 85,-382 80-196,359-77 117,-310 62-97,55-13 10,-22 12 840,-165 35-671,28-3 720,-28 3-268,-1 1-634,9-2-12,-8 2 102,-1 3-122,3 11 6,-1-1 0,-1 1-1,0 0 1,0 1 0,-2-1 0,1 17 0,1 4 51,2 20 18,31 407 482,-29-262-660,2 116-1358,-14-108-3716,0-146 2308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1076,'0'0'2137,"0"-2"-1613,-2-8-68,2 7 1655,0 17-1653,0-7-408,9 356 2412,10-171-1567,-13-157-617,2 0 0,1-1 0,19 48-1,-21-66-163,1-1-1,1 0 0,0 0 1,1-1-1,1 0 0,0-1 0,1 0 1,23 19-1,-15-16-3,1-1 0,0 0 1,2-2-1,-1-1 0,31 12 0,-17-11 11,0-2-1,1-2 0,53 7 1,58 3 164,226 0 0,342-60 254,-177-35-241,-125 17-89,-259 38-138,213-40 120,-350 57-181,-7 2 26,0 0-1,0-1 1,0 0 0,-1-1 0,17-8 0,-25 11-29,4-5 138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93 2132,'0'0'1133,"-1"-2"-115,-5-7 4379,9 15-5119,98 220 1400,-94-213-1337,-1-1 0,19 26 1510,-20-41-1625,15-7-11,-19 10-208,-1 0 1,0 0-1,1-1 1,-1 1-1,1 0 1,-1 0-1,0 0 0,0-1 1,1 1-1,-1 0 1,0 0-1,1-1 1,-1 1-1,0 0 1,0-1-1,1 1 0,-1 0 1,0-1-1,0 1 1,0 0-1,0-1 1,1 1-1,-1 0 0,0-1 1,0 0-1,5-15 127,14-42 274,15-74-1,-13 30-781,-21 100 34,1-2-135,0-4-744,0 0 1,1 0-1,4-9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1200,'1'3'692,"0"4"73,0 1 1,1-1-1,0 0 0,0 1 0,6 10 3018,-5-22-3412,4-5-77,-1-1 0,0 0-1,-1 0 1,0-1 0,6-20-1,-7 19-85,0 1 0,1 0 0,0 0 0,0 0 0,1 1 0,1 0 0,9-12 0,-14 20-172,-1 0 0,1 0 0,0 0 0,0 0 0,1 0 0,-1 1 0,0-1 0,1 1 0,-1 0 0,1-1 0,-1 1 0,1 0 0,-1 0 0,1 1 0,0-1 0,-1 1 0,1-1 0,0 1 0,0 0 0,-1 0 0,4 0 0,4 2 25,-1 0 0,0 1 0,0 0 0,10 5 0,40 19 248,-57-27-269,3 2 28,-5-1-56,0-1 0,0 0 0,1 0-1,-1 0 1,0 1 0,1-1 0,-1 0 0,0 0 0,0 0 0,1 0-1,-1 0 1,0 0 0,1 0 0,-1 1 0,0-1 0,1 0 0,-1 0-1,0 0 1,1 0 0,-1 0 0,0-1 0,1 1 0,-1 0 0,0 0-1,1 0 1,-1 0 0,0 0 0,0 0 0,1 0 0,-1-1 0,0 1 0,1 0-1,4-5 74,1 0 0,-1 0-1,0 0 1,-1-1 0,1 0-1,-1 0 1,0 0 0,-1 0-1,1-1 1,2-7-1,17-29 239,-17 34-250,1 0 0,0 0 0,0 0 0,0 1 0,16-13 0,-20 19-62,-1 0 0,1 1 0,0-1 0,-1 1 0,1-1 0,0 1 0,0 0 0,0 0 0,0 0 0,0 1 0,0-1 0,0 1 0,0-1 0,0 1 0,1 0 0,-1 0 0,0 1 0,0-1 0,0 0 0,0 1 0,0 0 0,0 0 0,0 0 0,0 0 0,0 0 0,2 3 0,3 0-86,0 1 1,-1 0 0,0 1-1,0 0 1,-1 0 0,0 0-1,0 1 1,0 0 0,-1 0-1,8 14 1,3 14-2661,-5 4-3573,-7-22 2965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24 137 1504,'1'-3'954,"2"-5"-275,1 0 0,-1 1 1,2 0-1,-1-1 0,1 1 1,0 1-1,0-1 0,1 1 1,8-8-1,-6 8-286,0-1-1,0 2 1,1-1 0,-1 1 0,1 0-1,0 1 1,1 0 0,-1 0 0,1 1-1,17-3 1,-25 6-362,0 0-1,0 0 1,0 0 0,1 1-1,-1-1 1,0 1-1,0-1 1,0 1 0,-1 0-1,1-1 1,0 1-1,0 0 1,0 1 0,0-1-1,-1 0 1,1 0-1,-1 1 1,1-1 0,-1 1-1,1-1 1,-1 1-1,0-1 1,0 1 0,0 0-1,0 0 1,0 0-1,0 0 1,1 3 0,-1-2-8,0 1 0,0-1 0,-1 1 0,1-1 0,-1 1 0,0-1 0,1 1 0,-2 0 0,1-1 0,-1 7-1,-12 33 93,11-36-101,-64 159 293,65-162-303,0 0 0,0 0 0,0 0 0,0 1 0,0-1 0,1 1 0,0-1 0,0 0 0,0 1 0,1-1 0,0 0 0,-1 1 0,1-1 0,1 0 0,-1 0 0,1 0 0,2 6 0,3 1 6,0 0-1,1-1 1,0 0-1,14 13 1,15 18 37,-25-23-15,-7-14 23,-7 0-34,-3 13 4,5-16-23,-1 1 1,1-1-1,-1 0 1,1 0-1,0 0 1,-1 0-1,0 0 0,1 0 1,-1-1-1,0 1 1,1 0-1,-1 0 1,0 0-1,0-1 1,0 1-1,1 0 1,-1-1-1,-2 2 1,0 0-3,-6 5-162,-1 0 0,0 0 1,0-1-1,0-1 0,-1 1 0,-15 4 0,-68 16-3466,90-25 3361,-30 8-3029,1-5 34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23 493 1716,'0'0'1632,"-4"0"-888,-9-1-43,10 0 1080,3 0-1143,0 1-592,-1-1 1,1 1 0,0 0-1,0-1 1,0 1-1,-1-1 1,1 1-1,0-1 1,0 1 0,0-1-1,0 1 1,0-1-1,0 1 1,0-1-1,0 1 1,0-1 0,0 1-1,0-1 1,0 1-1,1-1 1,-1 1-1,0-1 1,0 1 0,0-1-1,1 1 1,-1 0-1,0-1 1,1 1 0,-1-1-1,0 1 1,1 0-1,0-1 1,19-20 245,2 1-1,1 1 1,36-23 0,85-44 255,-60 40-195,1 4 0,175-59 0,-4 36 88,-184 52-149,139-7-1,-154 20-176,-1 3-1,1 1 1,-1 4 0,77 19-1,-93-16-49,0 3 0,-1 1 0,-1 1 0,-1 2 1,0 2-1,57 41 0,-55-32 8,-2 2 0,-1 2 0,-1 1 0,-2 1 0,53 73 0,-73-89-85,5 6 47,-1 2 0,20 41 0,-34-61-128,0 0 0,-1 0-1,1 0 1,-1 1 0,0-1-1,-1 1 1,0-1 0,0 1-1,-1 0 1,0-1 0,0 1-1,0-1 1,-1 1 0,-1 0-1,-3 11 1,2-12-315,0-1 1,-1 1-1,0-1 0,0 0 1,-1 0-1,0-1 0,0 0 1,0 1-1,-1-2 0,1 1 0,-1-1 1,0 1-1,0-2 0,-1 1 1,-12 5-1,-16 3-2281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1500,'-19'7'347,"-1"2"0,2 1 1,-1 0-1,1 1 0,1 1 0,0 1 0,0 0 0,1 1 0,1 1 1,1 0-1,-24 33 0,15-17-63,2 0 1,2 2-1,-17 36 0,21-36-15,1 1 0,-15 60-1,26-81-200,0 0 0,1-1 0,1 1 0,0 0-1,1 1 1,0-1 0,1 0 0,1 0-1,0-1 1,0 1 0,8 19 0,-6-21-10,1 0 0,0-1 1,1 1-1,1-1 1,-1 0-1,2-1 0,-1 0 1,1 0-1,1 0 0,-1-1 1,2-1-1,-1 1 0,1-1 1,0-1-1,0 0 1,21 9-1,-5-4 0,1-2 0,-1 0 0,2-2-1,-1-1 1,1-1 0,0-1 0,32-1 0,21-3 113,116-16-1,167-46 194,78-41 20,-257 51-238,-52 14-51,188-56-553,-112 25-5068,-164 53 3242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18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1376,'0'0'958,"3"-7"7418,12 29-7861,0 1-1,-2 1 1,-1 0 0,17 47-1,7 14 140,-8-26-250,56 107 610,-74-149-943,3 3-47,18 43 1,-30-62-323,8 5-733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41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2 952,'-5'-2'9690,"14"27"-9082,2 0-1,0-1 1,1 0-1,1-1 1,24 31-1,-7-8-71,-10-8-1480,-7-11-3017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4400 0 1668,'0'0'6795,"-9"1"-6470,-28 0-8,-170 11 809,-164 8-480,240-14-496,-410 29 277,-152 35-113,684-69-311,-622 78 178,548-62-163,-82 29 1,-75 38 24,52-17 3,-2-11 5,159-49-58,-78 20 39,-23 4-46,54-13 31,-20 3-14,25-4 185,-74 13 469,144-29-560,0-1 8,-45 8 940,44-8 404,0 1-1236,-13 0 1271,21-9-1423,3-6-6,0 0 1,0 0-1,2 1 0,18-24 1,12-3 13,-21 19-39,2 1 1,0 1-1,39-28 0,-21 18-60,-5 2 54,-3 1 184,-29 25-88,5-2 55,-1 0-1,0 0 0,0-1 0,0 1 1,7-9-1,-129 133 183,-191 197-254,245-251-76,48-54-31,14-13-38,1 1 1,-1-1-1,0 1 1,0-1-1,1 1 1,-1-1-1,0 1 0,1-1 1,-1 1-1,1 0 1,-1-1-1,1 1 1,-1 0-1,1 0 1,-1-1-1,1 1 0,-1 0 1,1 0-1,0 1 1,3 1-252,0 1 188,-2-3 66,0 1 0,0-1 0,0 0 0,0 0-1,0 0 1,1 0 0,-1 0 0,0 0 0,0 0 0,1-1-1,-1 1 1,0 0 0,1-1 0,-1 1 0,3 0 0,110 44-2048,112 43-5865,-168-66 4337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109 243 1448,'0'3'848,"-10"56"1418,4-24-1068,-3 64 0,8-52-520,0 25 662,1-36 96,1-30 2994,-2-16-2653,-7-79-992,7 35-367,2 0 0,8-60 0,-6 94-329,1 0 0,0 0 0,2 0-1,0 1 1,1 0 0,1 0 0,1 1-1,21-33 1,-25 44-66,1 1 0,0-1 0,0 1 0,1 0 0,0 0 0,0 1 0,0 0 0,0 0 0,1 1 0,0 0 0,10-4 0,-16 7-20,-1 0-1,1 1 1,-1 0-1,1-1 1,-1 1 0,1 0-1,-1-1 1,1 1-1,-1 0 1,1 0-1,0 0 1,-1 1 0,1-1-1,-1 0 1,1 0-1,-1 1 1,1-1-1,-1 1 1,1 0 0,-1-1-1,0 1 1,1 0-1,-1 0 1,0 0-1,1 0 1,-1 0 0,0 0-1,0 0 1,0 0-1,1 2 1,0 0 2,0 1-1,-1-1 1,1 0 0,-1 1 0,0-1-1,0 1 1,0 0 0,0-1 0,0 1-1,-1 5 1,0 0-22,-1-1 0,0 0 0,0 0 0,-1 1 0,0-1 0,0-1 0,-1 1 0,-6 13 0,-1-2-139,-1-1 0,-14 20 0,-2-3-337,-40 43 0,51-62 235,-1-1 0,0-1-1,-1 0 1,-27 16 0,30-24 33,12-5 129,0-1-40,-8-3 78,8 2 2,12 1-125,1 0 178,0 1 0,0 0-1,0 0 1,0 1-1,-1 0 1,1 1 0,10 4-1,130 72-104,15 6-4212,-150-81 419,-11-4 2867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1284,'0'0'5872,"1"10"-5412,4 32-53,14 86 862,-10-89-1020,2-1 1,2-1-1,1 0 1,25 46 0,-19-43-773,-18-37 301,-51-83-2536,22 36 2644,11 21 327,2-1 1,0-1-1,2 0 1,0-1 0,-8-28-1,13 10 595,6 42-766,1 0 0,0 0 0,0 1 0,0-1 0,1 0 0,-1 0 0,0 0 0,1 1 0,-1-1 0,1 0 0,-1 0 0,1 1 0,0-1 0,0 1 0,0-1 0,0 0 0,0 1 0,0 0 0,2-3-1,-1 2 10,0 0 0,0 0 0,0 0 0,1 1 0,-1-1 0,1 0-1,-1 1 1,1 0 0,0-1 0,-1 1 0,5-1 0,-1 1-4,0 1 0,0-1 0,0 1 1,0 0-1,0 0 0,0 1 0,0 0 1,0 0-1,-1 0 0,1 1 0,0 0 1,-1 0-1,1 0 0,-1 1 0,0 0 1,0 0-1,0 0 0,0 1 1,0-1-1,-1 1 0,1 0 0,-1 0 1,0 1-1,4 5 0,-4-4 8,0 0 0,0 0 0,0 0-1,-1 0 1,0 1 0,0-1 0,-1 1 0,0 0 0,0-1-1,0 1 1,-1 0 0,0 0 0,-1 1 0,1-1 0,-1 0-1,-1 0 1,1 0 0,-1 0 0,0 0 0,-3 8 0,0-5-22,0 0 0,-1 0 0,0-1 0,-1 0 0,0 0 1,0 0-1,-1-1 0,0 0 0,-1 0 0,1-1 0,-1 0 1,-1 0-1,1-1 0,-1 0 0,-17 8 0,1-8-1524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1644,'0'0'4421,"2"4"-3857,1 4-354,0 0-1,-1 0 1,0 0-1,0 1 1,-1-1 0,1 10-1,0 59 760,-2-34-454,2 6 16,3 0 0,1 0 1,3-1-1,19 65 0,6 10 4095,-37-137-4450,-39-195 444,28 138-348,-8-139-1,21 185-232,1 0 0,1 0 0,2 0 0,0 0 0,2 0 0,1 1 0,0 0 0,2 0-1,13-28 1,-17 45-34,-1 1-1,1 0 0,0 0 1,0 0-1,0 1 0,1-1 1,0 1-1,0 0 0,1 0 0,-1 1 1,1 0-1,11-7 0,-15 10-3,-1 1 0,0-1-1,0 1 1,1-1 0,-1 1-1,0 0 1,1 0-1,-1-1 1,0 1 0,1 0-1,-1 0 1,3 1 0,0-1-1,7 2 3,-6 0 1,-1 0-1,1 1 0,-1-1 1,0 1-1,1-1 0,-1 1 0,0 1 1,-1-1-1,1 0 0,0 1 1,-1 0-1,0 0 0,0 0 1,0 0-1,-1 1 0,1-1 0,-1 1 1,4 9-1,-4-5-25,0 1 0,-1 0 0,0 0-1,0 0 1,-1 0 0,0 0 0,0 0 0,-5 19 0,1-13-12,0 0 0,-2 1 0,0-2 0,-14 27 0,5-15-1176,-35 44 0,-23 13-5741,46-52 2786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1552,'-1'-1'968,"-3"-7"-68,3 6-92,-9 0 5024,8 7-5682,1 1-1,-1-1 1,1 1 0,0 0-1,1-1 1,0 9 0,1 43 858,0-31-730,18 296 2075,-1-31-1088,32 415 967,-3-324-1246,-20-210-598,-16-114-390,-10-55-88,1 10-216,-2-10 94,0 0-277,0-1 0,0 0 0,0 1 0,0-1 1,-1 1-1,1-1 0,-1 1 0,1-1 0,-3 5 0,2-5-357,-8 1-5826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38 132 1436,'0'0'852,"-3"-2"-36,-31-16 8821,40 24-9376,4 4-125,1 0 0,0-1 0,0 0 0,1 0 0,17 8 1,-6-6 99,0-1 0,44 12 1,-54-19-174,0 0 1,0-1-1,0 0 1,0-1-1,0-1 1,25-2-1,-33 1-61,1 0-1,-1 0 0,0-1 1,0 0-1,0 0 1,0 0-1,0 0 1,-1-1-1,1 0 1,-1 0-1,1 0 1,-1-1-1,0 1 1,0-1-1,-1 0 0,4-5 1,4-6-33,-1-1 0,-1 0 0,9-23 0,4-4 31,3-10 94,-25 50-80,-46 98 152,28-57-218,-7 15-842,1 1 1,-19 69 0,37-87-4331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1595 1076,'0'0'1993,"11"-1"-1748,394-52 1123,-342 45-1288,689-92 570,-330 38-476,-353 53-161,204-35 94,-154 24-76,275-43 89,1 0-25,385-58 42,-407 66-51,121-24-64,-40 3 1,-77 20 32,110-23-54,241-28-2,-315 55 13,-32 3-16,22 1-12,433-55 9,-190 30-33,68 4 94,-457 51-70,223-18-5,-309 28-2,98-6 20,117-26-4,-246 24-4,289-48 215,-379 57-172,-48 6-28,3 1-5,0 0-3,30 3 15,-31-3-3,13 3 10,-14-2 6,14 3-24,-14-3-8,9 4-8,-9-4 30,0 1 8,131 54-23,17 9-5,-89-35 5,30 15-3,-29-8-15,-2 3 0,79 66 0,-99-69 31,56 68 0,-75-77-3,-1 1 0,-1 1 0,23 48-1,9 26 19,50 119 35,9 106-6,53 139 2,-35-151-19,-21-84-42,-61-138 7,3 10 13,159 345 23,-115-252-5,-52-113-23,54 101 10,-1 1 17,69 141-9,-2-3-20,-53-109 6,15 18 27,-29-58-13,-38-63 10,76 210 1,-90-193-25,39 131 64,-41-132-79,-5-19-10,32 91 20,33 141 20,-41-84-34,-41-171-3,30 124 20,36 181 23,-52-231-45,-6-35 3,136 541 48,-46-213 29,-34 121-10,-75-458-42,-6 0 0,-16 161 0,3-159-18,-17 141 23,18-199 0,-2 0 1,-26 72-1,15-65 5,-56 109-1,64-150-24,-1 0-1,-1-1 1,-1-1 0,-1-1 0,-1-1-1,-38 34 1,14-21 139,0-1 0,-3-3 0,-52 28 0,1-8 403,-170 64 0,146-76-31,-248 50 0,-411-5 406,375-78-686,-461-53 0,495 2-171,102 11-162,-17 17-94,0 22-4,97 10 28,109-8 78,-110 15-114,35-3 52,-94 12-66,-87 8 21,145-21 108,-86 7 0,-108 6-4,68-3 43,236-23 40,-186 13-24,-61 5 7,151-13 24,-30 2 12,-152 4 14,210-8-7,-134 5 31,-292 8 94,176 0-68,-105 4-12,302-8-32,73-5-36,-11 2-10,-154 37-1,207-30-64,-162 64 0,191-61 45,-64 37 0,-21 14-152,12-6-48,102-55 175,0-1-1,-1-2 1,-46 12-1,62-22 52,0 0-1,-1-1 1,1 0 0,-1-1-1,1-1 1,-26-5-1,29 5 10,-37-8-15,-1-1 0,2-2 0,-1-3 1,-45-20-1,5-5 7,-92-56 0,122 60 12,1-3-1,-104-90 1,108 81 4,-64-63 36,-9-10 89,76 75-35,2-2 1,-62-78-1,81 85-56,-25-31 104,-75-132-1,85 113 69,-63-190 1,0-110 468,1-18-108,71 262-453,-150-699 154,125 496-227,1 25-33,9 58-24,-15-61 6,43 220-5,-5-61-1,7 40 1,-57-320 7,55 295-8,-35-207 2,19 173 2,-30-167-17,-5-115 21,-20-195-52,65 357 8,22 217 32,-18-294-31,-3-280 20,19 409-9,0-17 8,9 260 23,-1-139-17,20-169-1,18 76-1,-29 183 10,13-71 14,-6 34-4,-4 19-16,6-13 14,-6 25-8,3-47 61,-4-6 64,-10 118-86,0-1-13,1-10-2,-1 11 5,1 0-7,0-56-1093,-2 47-4626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1400,'0'0'614,"-2"2"-25,2-1-484,-1 0-1,0 0 1,1-1 0,-1 1-1,0 0 1,0 0 0,0 0-1,0-1 1,0 1 0,-1 1-1,5 4 438,35 74 212,4-3 0,3-1 1,4-3-1,3-1 0,2-3 0,69 66 1,-109-120-159,1-1 0,1-1 1,0 0-1,30 18 1,-43-29-128,1-3-37,12-4-40,-10 1-41,-2-3-247,0-1-1,-1 1 1,0-1 0,0 0 0,-1 0-1,0-1 1,0 1 0,-1 0 0,0 0-1,0-1 1,-1 1 0,-1-10 0,-2-19 153,-11-52 0,13 79-204,-24-92 47,-49-135 1,70 226-205,0 1-164,2 6-77,1-1 0,-1 1 0,1-1 0,0 1 1,-1-9-1,3-6-1371,0 15 700,0 4 701,0-1 0,0 1 0,0-1 0,0 1 0,0-1 1,0 0-1,0 0 0,0 1 0,0-1 0,-1 0 0,1 0 0,1-1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11 441 1268,'5'48'1554,"11"67"1733,-7-56-2038,3 13 877,-11-69-10,-4-12-1962,-35-155 426,35 143-514,-1-3 58,-2-35-1,10 31-38,-3 27-82,-1 0 0,1 0-1,-1 0 1,1 0 0,-1 0 0,1 0 0,0 0 0,0 0 0,-1 0 0,1 0-1,0 1 1,1-2 0,-1 2 2,1-3 20,2 3-8,11 0-6,-11 0 6,3 3-2,15 5-3,15 7 27,48 13 0,-72-25-27,-1 0-1,1-1 1,0-1-1,0 0 1,0 0 0,0-2-1,0 1 1,17-4-1,-24 3-5,0-1-1,0 0 1,0 0 0,0 0-1,-1-1 1,1 1-1,-1-1 1,1-1-1,-1 1 1,0-1 0,0 0-1,-1 0 1,9-9-1,-8 6-1,-1 0 1,0 1-1,0-2 0,-1 1 0,1 0 0,-1-1 1,-1 1-1,0-1 0,0 0 0,2-14 0,-3 1 4,0 0 0,-1 0 1,-1 1-1,-6-35 0,-24-81-63,19 92-70,7 32 122,1 10-1198,-12 48-5081,11-18 3834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0 698 1516,'0'0'690,"3"1"-70,1-1-396,0 0 0,1 0 0,-1 0 0,0 0 0,0-1 0,0 0 0,0 0 0,0 0 0,0 0 0,0 0 0,0-1 1,4-2-1,-3 2-81,-1-1 0,1 0 0,-1 0 0,0 0 1,1-1-1,-2 1 0,1-1 0,0 0 1,-1 0-1,1 0 0,-1-1 0,0 1 1,-1-1-1,1 0 0,-1 0 0,0 0 0,0 0 1,0 0-1,-1 0 0,0 0 0,0-1 1,0-7-1,-1 11 198,-1-2-195,-5-9-10,5 9-20,-5 2 32,6 2-138,0-1-1,-1 1 0,1 0 0,-1-1 0,1 1 0,0 0 1,-1 0-1,1 0 0,-1 0 0,1-1 0,-1 1 1,1 0-1,-1 0 0,1 0 0,-1 0 0,1 0 0,0 0 1,-1 0-1,1 0 0,-1 0 0,1 0 0,-1 1 1,1-1-1,-1 0 0,1 0 0,-1 0 0,1 0 1,0 1-1,-1-1 0,1 0 0,-1 1 0,-22 8 57,21-8-53,-1 0-1,1 0 0,0 1 1,0-1-1,0 0 1,1 1-1,-1 0 0,0-1 1,1 1-1,-1 0 1,1 0-1,-1 0 0,1 0 1,0 0-1,-2 4 1,2-4-6,0 0 2,-1 1 1,1-1-1,0 1 1,0 0-1,0-1 1,0 1-1,1 0 1,-1 0 0,1-1-1,-1 1 1,1 0-1,0 0 1,1 3-1,-1-1 11,0-3-16,0 0 1,0 0 0,1 1-1,-1-1 1,1 0-1,0 0 1,-1 0-1,1 0 1,0 0-1,0 0 1,0 0-1,1 0 1,-1 0-1,0 0 1,1-1-1,-1 1 1,3 2-1,3 0 4,0 0-1,0-1 1,0 1 0,1-1-1,-1 0 1,1-1-1,-1 0 1,1 0 0,0-1-1,0 0 1,-1 0-1,1-1 1,0 0 0,0 0-1,0-1 1,0 0-1,0 0 1,0-1 0,-1 0-1,10-4 1,-7 2-3,-1 0 1,0 0 0,-1-1-1,1 0 1,-1-1-1,0 0 1,-1 0 0,1 0-1,-1-1 1,0-1 0,-1 1-1,0-1 1,0 0-1,-1 0 1,9-18 0,-3 0-3,-2-1 0,0 0 0,-2-1-1,-1 0 1,2-31 0,1-145 208,-8 152-40,-3-77 695,10 251-270,-3-69-552,2-1-1,2 0 1,22 69 0,-24-99-28,1-1 1,1-1 0,1 1 0,1-1 0,0-1-1,2 0 1,0-1 0,1 0 0,0-1 0,28 24 0,-35-35-143,1 0 1,0-1 0,1 0-1,-1 0 1,17 6-1,-24-11 53,0 1 0,1-1-1,-1 1 1,1-1-1,-1 0 1,1 0-1,-1 0 1,1 1-1,-1-1 1,1-1-1,-1 1 1,2 0-1,2-1-146,-4 1 95,0 1 1,1-1-1,-1 0 1,0 0-1,0 0 1,0 0-1,1-1 1,-1 1-1,0 0 1,0-1-1,0 1 1,1 0-1,-1-1 0,1 0 1,2-1-475,-1 1-2135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4:42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45 1708,'-10'6'355,"0"0"0,1 0 0,-1 1 1,1 0-1,0 1 0,1 0 0,0 0 0,0 1 0,1 0 0,0 0 0,1 1 0,0 0 1,0 0-1,-8 22 0,7-13-105,0 1 0,1-1 0,1 2-1,1-1 1,1 1 0,1-1 0,0 32 0,3-22-34,1-1 0,2 0-1,0 0 1,2 0 0,2-1 0,0 0 0,14 29-1,-14-40-136,1 0 0,0 0 0,1-1-1,1-1 1,1 0 0,0 0-1,1-1 1,1-1 0,0 0 0,1-1-1,31 20 1,-16-14 12,0-2 1,2-1-1,0-2 0,0-1 0,1-1 0,1-2 1,0-1-1,0-2 0,45 2 0,-50-7 4,-1-1-1,0-1 1,1-2-1,-1-1 0,0-1 1,-1-1-1,1-1 0,-1-2 1,0-1-1,-1-1 1,44-25-1,-55 26-17,-1 0 0,-1 0 0,1-1 0,-2-1 0,0-1 0,0 1 0,-1-2 0,0 0 0,14-25 0,-19 27-16,0 1 1,-1-1-1,0 0 0,-1 0 1,0 0-1,-1-1 1,-1 0-1,0 1 0,0-1 1,-1 0-1,-1 0 1,0 0-1,-4-19 0,-1 6 20,-1 1 0,-2 0 0,0 0 0,-2 1 0,0 0 0,-2 1 0,-1 0 0,0 1 0,-2 0 0,0 1 0,-34-34 0,27 34-27,0 1 0,-2 1 1,0 1-1,-1 1 0,-1 1 1,0 1-1,-1 2 1,0 1-1,-59-18 0,58 22-47,-1 2 0,0 0 0,-1 3 0,1 0 0,-1 1 0,-58 6 0,67-1-179,0 1 0,1 0 1,-1 2-1,1 1 0,0 0 1,0 1-1,1 1 1,0 1-1,1 1 0,-30 22 1,18-8-476,1 2 1,1 0 0,-30 38 0,40-40-1008,0 0-1,-21 42 1,7-3-1773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13 303 1608,'0'0'844,"-13"-5"3029,45-29-3461,7 16-32,5-1-52,4-5-48,27-9-120,2 3-168,-20 6-172,14-10-208,0 2-568,-26 6-1145,-2 3 341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1832,'0'0'4059,"6"-8"2377,54 183-4715,-44-134-1348,2-2-1,32 52 1,4-17 1127,-52-72-1136,-2-2-342,0 0 0,0 1 0,0-1 0,0 0 0,0 1 0,0-1 0,0 0 0,1 0 0,-1 1 1,0-1-1,0 0 0,0 0 0,1 0 0,-1 1 0,0-1 0,0 0 0,0 0 0,1 0 0,-1 1 1,0-1-1,1 0 0,-1 0 0,0 0 0,0 0 0,1 0 0,-1 0 0,0 0 0,1 0 0,-1 0 1,0 0-1,0 0 0,1 0 0,6-7 719,2-13-263,-9 19-546,3-11 149,0-1 0,-1 1 0,-1-1-1,1-17 1,-1 6-33,9-153-3193,-7 162 1145,0 1-3576,1-3 1583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23 201 1552,'-5'31'2498,"1"0"-1,1 39 1,6 12-355,-3-67-1771,0-12 50,0 0-170,1 10-10,-1-10 1105,-1-15-1263,-1 2-67,-6-87 179,6 60-121,1 17-29,1 0 0,0 0 0,5-29 0,-4 45-34,4 9-5,7 7-2,20 27-1,-8-5 70,-22-32 38,1-6-103,12-19 0,-12 12-3,-1-1 1,0 1-1,0-1 0,-1 1 1,-1-16-1,1 7 4,1-121-998,-2 139 574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1032,'3'1'729,"1"-1"-464,1 0 0,-1 0-1,1 0 1,-1 0-1,1-1 1,-1 0-1,0 0 1,1 0-1,-1 0 1,0-1-1,0 1 1,5-3-1,3-2 12,-1 1-1,1-1 0,-1-1 0,0 0 0,18-17 0,-27 23-234,0-2 48,1 1-1,0-1 1,-1 0 0,0 0 0,0 0-1,0 0 1,0-1 0,0 1 0,0 0-1,-1-1 1,2-5 0,-2 5 1,1 0 1,-1-1 0,-1 1-1,1 0 1,0-1 0,-1 1 0,0-1-1,-1-6 1,1 9-58,-1 0 0,1 0-1,-1 0 1,0 0 0,1 0 0,-1 0 0,0 0-1,-1 0 1,1 0 0,0 1 0,0-1 0,-1 0 0,1 1-1,-1-1 1,1 1 0,-1 0 0,0-1 0,1 1 0,-1 0-1,-2-1 1,2 1-1,0 0-1,0 0 0,1 1 1,-1-1-1,0 1 1,0-1-1,0 1 0,0-1 1,0 1-1,0 0 0,0 0 1,0 0-1,-1 0 1,1 0-1,0 1 0,0-1 1,-3 2-1,1-1-8,1 1-1,0 0 1,-1 0 0,1 0-1,0 0 1,0 0 0,0 1-1,1-1 1,-4 4 0,0 1 4,0 1 1,1-1 0,0 1-1,1 0 1,-1 1 0,1-1-1,-2 10 1,4-14-11,1 1 0,0-1-1,0 0 1,1 1 0,0-1 0,-1 1 0,1 0 0,1-1-1,-1 1 1,1-1 0,0 0 0,1 5 0,-1-5-10,0-1 1,1 1 0,0-1 0,-1 0 0,1 1-1,0-1 1,1 0 0,-1 0 0,1-1 0,-1 1-1,1 0 1,0-1 0,0 1 0,0-1-1,0 0 1,0 0 0,0 0 0,1-1 0,4 3-1,3 0 1,0-1 0,1 0 0,-1 0 0,22 1-1,-23-3-13,-1-1-1,0 0 0,0-1 0,1 0 0,-1 0 1,0-1-1,0 0 0,0 0 0,0-1 1,-1-1-1,1 1 0,-1-1 0,0-1 1,0 1-1,0-1 0,0-1 0,9-9 1,-8 6 1,0 0 1,-1-1-1,0-1 1,0 1-1,-1-1 1,-1 0 0,0-1-1,0 0 1,-1 0-1,-1 0 1,0 0-1,2-14 1,4-26 275,-3 0 0,-2-1 0,-2 1 0,-5-55 0,2 103 490,-4 13-635,-5 19-16,2 0-1,-6 42 1,7-26 19,3 0 0,2 60 0,1-89-116,2-1-1,-1 0 0,2 0 0,0 0 1,1 0-1,0-1 0,1 1 1,0-1-1,1 0 0,1-1 0,11 18 1,-15-27-95,-1 0-1,1 0 1,1 0 0,-1 0 0,4 2 0,-6-4-106,0 0 0,0 0 0,0 0 1,1-1-1,-1 1 0,0-1 0,0 1 0,1-1 0,-1 1 0,0-1 0,0 0 0,1 0 0,-1 1 0,0-1 0,1 0 1,-1 0-1,1 0 0,-1-1 0,0 1 0,1 0 0,-1 0 0,2-1 0,13-7-2618,-12 6 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1156,'0'0'3446,"10"-2"-2917,481-147 891,-417 115-4037,-39 19 987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92 176 1252,'-39'14'2873,"7"-6"-132,18-1-912,8-2-643,6-4-1165,0-1 1,0 0-1,0 0 0,0 0 1,0 0-1,0 0 0,0 0 0,0 0 1,0 0-1,0 1 0,0-1 1,0 0-1,0 0 0,0 0 1,0 0-1,0 0 0,0 0 1,0 0-1,0 0 0,0 0 0,0 1 1,0-1-1,0 0 0,0 0 1,0 0-1,0 0 0,1 0 1,-1 0-1,0 0 0,0 0 1,0 0-1,0 0 0,0 0 0,0 0 1,0 1-1,0-1 0,0 0 1,0 0-1,1 0 0,-1 0 1,0 0-1,0 0 0,0 0 1,0 0-1,0 0 0,0 0 0,0 0 1,0 0-1,0 0 0,1 0 1,23 2 146,1-2 0,-1 0 0,1-1 0,42-8 0,-27 4-60,211-22 298,57-19 36,-135 18-283,94-13 174,43-5 230,-200 34-581,-108 12-177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166 738 1000,'0'0'603,"-2"1"2,-6 8 1619,7-7-1699,-15 26 3668,15-27-3805,-2 0 7,-6 3 11,7-3 330,-2-1-400,-1 0-198,0-1 0,1 0 0,-1 1 0,1-2 0,-1 1-1,1 0 1,-1-1 0,1 0 0,0 0 0,0 0 0,-5-4 0,9 6-127,-3-2 51,0 0-1,0-1 1,1 1-1,-1 0 1,1-1-1,0 0 1,0 0-1,0 1 0,0-1 1,0 0-1,0-1 1,1 1-1,-2-5 1,1 4-41,-4-13 99,0 0 0,1-1 0,-4-27 0,8 34-99,0 1 0,1 0 0,0 0 0,1-1 0,0 1 0,1 0 1,0 0-1,0 0 0,1 0 0,0 0 0,1 1 0,0-1 0,1 1 0,0 0 0,0 0 1,1 1-1,0 0 0,0 0 0,1 0 0,0 0 0,1 1 0,-1 1 0,1-1 1,1 1-1,-1 0 0,1 1 0,15-7 0,-10 6-18,1 0 0,0 1 0,0 1 0,0 1 0,1 0 1,-1 0-1,1 2 0,0 0 0,-1 1 0,1 0 0,0 2 0,-1-1 0,1 2 0,-1 0 0,20 7 0,-20-5-1,0 0 0,22 13 0,-31-15 2,0 1-1,0 0 1,0 1-1,-1-1 1,0 1-1,0 0 1,0 0 0,-1 1-1,5 6 1,29 51 335,-37-62-136,4 7-87,-5-8-82,0 1 0,0-1 0,0 0 0,0 0-1,0 0 1,1 0 0,-1 0 0,0 1 0,0-1 0,0 0-1,0 0 1,0 0 0,0 0 0,0 0 0,1 0-1,-1 0 1,0 1 0,0-1 0,0 0 0,0 0 0,1 0-1,-1 0 1,0 0 0,0 0 0,0 0 0,0 0-1,0 0 1,1 0 0,-1 0 0,0 0 0,0 0 0,0 0-1,0 0 1,1 0 0,-1 0 0,0 0 0,0 0-1,0 0 1,0-1 0,1 1 0,-1 0 0,0 0-1,0 0 1,0 0 0,0 0 0,2-4-20,38-95 186,-30 79-168,0 1 1,0 0-1,16-19 1,-24 35-35,0 0-1,1 0 1,0 0 0,-1 1 0,1-1-1,0 1 1,1-1 0,-1 1-1,0 0 1,1 0 0,-1 0 0,1 1-1,6-3 1,-7 4-13,0 0 9,8 4 2,1 0 1,-1 1-1,0 0 0,-1 0 0,14 10 0,2 0 0,-24-14 13,17 10 117,-17-10-29,1-4-116,5-9 22,0 0-1,10-19 1,-8 13-23,19-26 0,-13 24 8,1 0 1,0 1 0,2 1 0,0 1-1,1 0 1,1 2 0,0 0-1,1 1 1,1 2 0,35-15 0,-40 20-7,0 0 0,1 2 0,0 1 0,0 0 0,0 1 0,1 1 0,-1 1 0,1 0 0,-1 2 0,1 0 0,-1 2 0,0 0 0,0 0 0,0 2 0,22 8 0,-9-1-22,60 27-76,-81-34 55,0 1 1,0 1-1,0 0 0,-1 1 0,16 14 1,-24-20 31,0 0 0,-1-1 0,1 1 0,-1 0 0,1 0 0,-1 0 0,0 1 0,0-1 0,0 0 0,0 0 0,0 1 0,0-1 1,-1 0-1,1 1 0,-1-1 0,0 1 0,1-1 0,-1 5 0,-1-3-33,0-1-1,0 1 0,0-1 1,0 1-1,-1-1 1,1 0-1,-1 1 1,0-1-1,0 0 1,0 0-1,0 0 1,-1-1-1,-3 5 1,-64 54-1413,8-8-5614,52-42 3986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86 1200,'-25'9'5469,"23"-8"-4836,43-19 3579,21-8-4256,-39 15-18,49-20-2272,-70 30 1831,0-1-622,4-2 907,-6 4 220,0 0 0,0 0 0,0 0 0,0 0 0,0 0 0,0 0 0,0 0-1,0-1 1,0 1 0,0 0 0,0 0 0,0 0 0,0 0 0,0 0 0,0 0 0,-1 0 0,1 0 0,0 0 0,0-1 0,0 1 0,0 0 0,0 0 0,0 0 0,0 0 0,0 0-1,0 0 1,0 0 0,0 0 0,0 0 0,-1 0 0,1 0 0,0 0 0,0 0 0,0 0 0,0-1 0,0 1 0,0 0 0,0 0 0,0 0 0,-1 0 0,1 0 0,0 0 0,0 0 0,0 0-1,0 0 1,0 0 0,0 0 0,0 0 0,0 1 0,-1-1 0,1 0 0,0 0 0,0 0 0,0 0 0,0 0 0,0 0 0,0 0 0,0 0 0,-40 0 2077,26 4-1572,11-2-412,2-2-48,0 1 0,0-1-1,0 1 1,0 0 0,0-1-1,1 1 1,-1 0 0,0 0-1,0 0 1,1 0 0,-1 0 0,1-1-1,-1 1 1,0 0 0,1 0-1,-1 3 1,-5 18 336,4-15-204,-3 15 83,1-1-1,0 1 1,0 39-1,0 84-111,4-142-418,0-2 222,-1 0 0,1 0 0,0 0 0,0 0 0,0 0 0,0 0 1,0 0-1,0 0 0,0 0 0,0 0 0,0 0 0,1 2 0,-1-1-75,0 1-391,5 8-4186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1264,'0'0'4285,"-5"1"-3598,-17-1-38,22 0-623,-1 0 0,1 0 1,0 0-1,-1 0 0,1 0 0,0 0 1,-1 0-1,1 0 0,-1 0 1,1 0-1,0 0 0,-1 0 0,1 1 1,0-1-1,-1 0 0,1 0 1,0 0-1,-1 1 0,1-1 0,0 0 1,0 0-1,-1 1 0,-9 9 374,0 1 0,0 0 0,2 1 0,-1 0 0,1 1 0,1-1 0,-8 20 0,13-27-280,1 0-1,0 0 1,0 0 0,1 0-1,-1 5 1,0-1 27,1-6-117,0-1 0,0 0-1,0 0 1,1 0-1,-1 0 1,0 1 0,1-1-1,0 0 1,-1 0-1,1 0 1,0 0 0,0 0-1,0 0 1,2 2 0,-2-3-32,-1 0-4,1 0 0,-1-1-1,0 1 1,1 0 0,-1-1 0,1 1 0,-1-1-1,1 1 1,0-1 0,-1 1 0,1-1 0,-1 1-1,1-1 1,0 0 0,-1 1 0,1-1 0,0 0-1,-1 1 1,1-1 0,1 0 0,0 1-31,-1-1 10,0 1-1,0 0 0,1-1 0,-1 1 0,1-1 0,-1 0 0,0 1 1,1-1-1,-1 0 0,1 0 0,-1 0 0,1 0 0,-1 0 1,1 0-1,1-1 0,2 1-79,4 0-316,0-1 0,0 0 0,-1 0 0,1 0 0,0-2-1,-1 1 1,1-1 0,-1 0 0,0 0 0,0-1 0,0 0 0,-1-1-1,1 0 1,10-9 0,-2 2-1712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18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49 289 1020,'0'-14'946,"0"11"-89,-1-3-16,2 3 359,3 6 2614,10 14-3271,0 0-1,-2 1 1,0 1 0,18 39-1,14 22-1313,-39-74 420</inkml:trace>
  <inkml:trace contextRef="#ctx0" brushRef="#br0" timeOffset="1">16 30 952,'0'0'1172,"-6"-10"692,3-1 105,-3 3-425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35 102 964,'0'0'658,"1"-2"-33,-7 31 5617,-1 12-5539,-3 51 0,4 25 727,6-114-266,-2-13-1097,0-4-39,0-1 1,1 0 0,1 0-1,1 0 1,0 0 0,3-15 0,2 9-4,0 1 0,2 1 0,0 0 0,1 0 0,1 0 0,1 1 0,0 1 0,16-18 0,-21 28 0,0 0 1,0 1-1,1 0 0,0 0 1,0 0-1,0 1 0,1 0 1,0 1-1,0 0 0,12-5 1,-19 9-15,0 0 0,0 0 1,0 0-1,1-1 1,-1 1-1,0 0 1,0 1-1,0-1 1,1 0-1,-1 0 0,0 0 1,0 1-1,0-1 1,0 1-1,0-1 1,0 1-1,0-1 1,0 1-1,0-1 1,0 1-1,0 0 0,0 0 1,0-1-1,0 1 1,0 0-1,-1 0 1,1 0-1,0 0 1,0 1-1,0-1-24,0 1 22,-1 0 0,1 0-1,0-1 1,-1 1 0,1 0-1,-1 0 1,1 0 0,-1 0-1,0 0 1,0 0 0,0 0-1,0 0 1,0-1 0,0 1-1,0 0 1,-1 0 0,1 0 0,-2 3-1,1-2 7,-1 5-7,-1 0 1,0-1-1,0 1 1,-1 0-1,0-1 1,-6 9-1,-35 39-517,9-10-981,20-29-3938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84 920,'0'0'5959,"0"6"-5445,-2 24 579,-10 58 0,7-58-670,0 34 276,5-47-392,-4 26 0,2-4 137,2-36-351,0 0 7,-3-147 648,16 22-387,-10 108-300,0-1-1,0 1 1,2 0 0,0 0 0,0 1-1,10-16 1,-13 26-45,0 0 1,0 0-1,1 0 0,-1 0 1,1 1-1,-1-1 0,6-3 1,-5 4 99,7 15-73,-9-13-43,0 1 1,0 0-1,0 0 1,0-1-1,0 1 1,0 0-1,-1 0 1,1 0-1,0 0 1,-1 0-1,1 0 1,0 0-1,-1 0 1,0 1-1,1-1 1,-1 0-1,0 0 1,1 0-1,-1 0 1,0 1-1,0-1 1,0 0-1,0 0 1,0 0-1,0 1 1,0-1-1,-1 0 1,1 0-1,0 0 1,-1 0-1,1 1 1,-1-1-1,1 0 1,-2 1-1,-11 32-268,-2-1-1,-24 39 1,20-44-243,-10 18-1051,13-17-2978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1 856,'0'0'990,"0"3"-114,2 9-114,-1-9 596,-2 0-771,1 5-180,-1 0 1,1 0-1,0 0 0,1 0 0,2 8 1,-2-9-164,0-1-71,1 0 0,-1 0 0,1 0 0,4 7 0,-5-11-116,0 0 0,0 0 0,1 0 0,-1 0 0,1 0 0,0 0 0,-1 0 0,1-1 0,0 1-1,0-1 1,0 1 0,0-1 0,0 0 0,1 1 0,2 0 0,-2-1 14,19 7 318,-21-8-297,1 0 0,-1 1 0,1-1 0,0 0 0,-1 0 0,1 0 1,-1 0-1,1 0 0,-1 0 0,1 0 0,-1 0 0,1-1 0,-1 1 0,3-1 0,8-6 214,-12 6-265,1 1-1,-1 0 1,1-1 0,-1 1-1,1 0 1,-1-1 0,1 1-1,-1-1 1,0 1-1,1-1 1,-1 1 0,0-1-1,1 1 1,-1-1 0,0 1-1,0-1 1,1 1 0,-1-1-1,0 0 1,0 1 0,0-1-1,0 1 1,0-1-1,0 0 1,0 1 0,0-1-1,0 1 1,0-1 0,0 0-1,0 1 1,0-1 0,-1 1-1,1-1 1,0 0 0,-13-17 91,11 15-119,0 1 0,-1-1 0,0 1 0,1 0 0,-1 0 0,0 0 0,0 0 1,0 0-1,0 1 0,-1-1 0,1 1 0,-5-1 0,2-1-94,-44-18-2667,48 20 1084,-10-12-4092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1104,'0'0'3444,"3"0"-2738,-1-1-484,1 1 0,0 0 1,0 0-1,0 0 0,0 0 0,-1 0 1,1 1-1,0-1 0,0 1 0,-1 0 1,1 0-1,0 0 0,-1 0 0,5 3 1,36 24 635,-40-26-764,12 9 122,0 0 0,-1 1 1,-1 1-1,0 1 1,0 0-1,-1 0 1,-1 1-1,-1 0 1,0 1-1,9 19 0,-19-34-203,1 1-1,-1-1 0,0 0 0,0 0 0,0 0 0,0 1 1,0-1-1,0 0 0,0 0 0,0 0 0,-1 1 0,1-1 1,0 0-1,-1 0 0,1 0 0,-1 0 0,1 0 0,-1 0 1,1 0-1,-1 0 0,0 0 0,1 0 0,-1 0 0,0 0 1,0 0-1,0 0 0,-1 0 0,1 0-30,-2 2 59,0-2-3,-25 6 140,26-7 52,-2-2-171,-11-7-3,11 7-6,2-4 1,2 6-49,-1-1 1,1 1-1,0-1 1,0 0-1,0 1 0,0-1 1,-1 1-1,1-1 1,0 0-1,0 1 0,0-1 1,0 0-1,1 1 1,-1-1-1,0 1 0,0-1 1,0 0-1,0 1 1,1-1-1,-1 1 0,0-1 1,0 0-1,1 1 0,0-1 1,6-15-284,0 1 1,2 0 0,0 0-1,0 1 1,2 1-1,-1-1 1,2 2 0,22-20-1,2-6-4584,-27 28 2384</inkml:trace>
  <inkml:trace contextRef="#ctx0" brushRef="#br0" timeOffset="1">522 1 1588,'-3'22'7964,"-15"105"-6795,18-127-1167,-18 127 1040,16-105-775,1-1 1,1 1 0,5 39 0,-4-54-194,1 0 1,0 0 0,0-1-1,0 1 1,1-1 0,0 1-1,0-1 1,7 10-1,-8-13-84,0-1-1,0 0 1,0 1-1,0-1 1,0 0-1,1-1 0,-1 1 1,1 0-1,-1-1 1,1 1-1,-1-1 1,1 0-1,0 0 0,0 0 1,0 0-1,-1 0 1,1 0-1,0-1 1,0 0-1,0 1 0,0-1 1,0 0-1,0-1 1,4 0-1,-2 0-244,-1 0-1,1-1 1,-1 1-1,1-1 1,6-4 0,9-10-4785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1340,'0'0'4084,"8"-6"-3533,16-13-103,0 2 0,36-20 0,148-77 706,-71 36-5336,-116 66 2371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74 900,'0'0'2083,"0"-3"-1222,2-9 2967,-7 11-3285,-20-3 466,21 4-899,0 1 1,0 0 0,0 0 0,0 0-1,0 1 1,0-1 0,1 1 0,-1 0-1,-4 3 1,1-1 104,0 0-50,-1 0 1,1 1-1,0 0 1,0 0-1,1 1 1,-1 0 0,1 0-1,1 0 1,-1 1-1,1 0 1,0 0-1,1 0 1,-1 1-1,2-1 1,-7 17 0,8-20-77,2-2-58,-1 0 0,0 0 0,1 0 0,-1 0 0,1 0 0,-1 1 0,1-1 0,0 0 0,0 0 0,0 0 0,0 0 0,0 0 0,1 0 0,-1 0 0,1 0 0,0 3 0,14 28 95,1-2 0,1 0 1,38 51-1,-24-37-177,-30-42 37,1 0 0,-1 0 0,0 0-1,0 0 1,0 0 0,0 0 0,0 0 0,-1 1-1,1-1 1,-1 0 0,0 0 0,0 5 0,-1-5-90,-1 1-40,-4 1 64,-1 1-1,1-1 1,-1 0-1,0-1 1,0 1-1,0-1 1,0-1-1,-1 0 1,1 0 0,-11 3-1,2-2-30,0 0-1,0-2 1,0 1-1,-23-1 0,37-2 99,-1 0-1,1 0 1,0 0-1,0-1 0,-1 1 1,1-1-1,0 1 1,0-1-1,0 0 0,-1 1 1,1-1-1,0 0 1,0-1-1,0 1 0,0 0 1,1 0-1,-1-1 1,0 1-1,0-1 0,1 0 1,-1 0-1,1 1 1,0-1-1,-1 0 0,1 0 1,0 0-1,0 0 1,0 0-1,0-3 0,1-3-42,4-7 37,0 1 0,2 0 0,0 0 0,0 1-1,1-1 1,1 1 0,0 1 0,10-13-1,88-93-42,-60 71 55,-33 34 92,-1-1-1,-1 0 0,0-1 0,0 0 1,-2-1-1,0 0 0,0-1 0,6-19 0,-12 17 100,-3 16-120,-2-1-21,-6-13-45,2 12-43,-3 1-122,-1 1 0,1 0 0,-1 0 1,0 1-1,1 1 0,-1 0 0,0 0 0,-13 1 1,11 0-1621,0 2-1,-14 3 1,9-2-800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1432,'4'19'1295,"0"0"-1,8 20 0,-9-34-1063,-1 1-1,1-1 1,-1 0-1,1 0 1,1 1-1,-1-2 1,1 1-1,0 0 1,0-1-1,0 0 1,7 5-1,-4-4-58,0 0 0,0-1 0,0 0-1,0 0 1,1-1 0,-1 0-1,1 0 1,0-1 0,0 0-1,0-1 1,0 1 0,1-1 0,-1-1-1,13 0 1,-12-1 36,-1 0 0,1 0 0,-1-1 0,0 0 0,16-7 0,-21 8-96,0-1 0,0 1 0,0-1 0,0 0 0,0 0 0,0 0 0,-1 0 0,1-1 0,-1 1 1,0-1-1,1 0 0,-1 1 0,0-1 0,-1 0 0,1 0 0,1-4 0,-2 6-86,-1 0 0,1 0-1,-1 0 1,0 0 0,0 0 0,1 0 0,-1 0 0,0 0 0,0 0-1,0 0 1,0 0 0,0 0 0,0 0 0,0 0 0,-1 0-1,1-2 46,0-1 134,-3 0-17,-1 0-163,-1 0 1,1 0 0,0 0 0,-1 0 0,0 1-1,0 0 1,0 0 0,0 0 0,-1 1-1,1-1 1,-1 1 0,1 0 0,-8-1-1,-67-7-208,16 2-1593,23 0-3765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16 1600,'0'0'946,"-7"-10"3561,4 6-4502,3 4 109,0 0 0,0 0 0,-1-1 0,1 1 0,0 0 0,0 0 0,0 0 0,-1 0 0,1 0-1,0 0 1,0 0 0,-1 0 0,1 0 0,0 0 0,0 0 0,-1 0 0,1 0 0,0 0 0,0 0 0,-1 0-1,1 0 1,0 0 0,-1 0 0,1 0 0,0 0 0,0 0 0,0 0 0,-1 0 0,1 0 0,0 1-1,0-1 1,-1 0 0,1 0 0,0 0 0,0 1 0,-5 5 70,0 0 0,0 1 0,1 0-1,0 0 1,1 0 0,0 0 0,-5 14 0,-5 28 656,2 0 1,-9 91-1,10-53 126,1 0 248,8-85-1032,1 5 928,-2-4-3096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23 267 1192,'0'0'7028,"1"11"-6709,1 83 512,12 89 1251,-14-180-1614,1 2-276,-1-3-113,-1-6 387,-29-211-15,23 155-312,5 43-82,2 0 0,-1 0 0,2 0 0,0 0 0,2 0 0,-1 0 0,2 1 0,0-1 1,1 1-1,1 0 0,13-26 0,-16 37-49,0 1 0,0 0 0,0 0 0,0 0 0,1 1 1,-1-1-1,1 1 0,0 0 0,0 0 0,0 0 0,0 0 0,1 1 0,-1 0 0,1 0 1,0 0-1,-1 0 0,1 1 0,7-2 0,11 1 10,-17 4-14,-2-1 0,-2-1-2,0 0-1,-1 0 1,1 0 0,0 1 0,-1-1-1,1 0 1,-1 1 0,1 0 0,-1-1-1,1 1 1,-1 0 0,1-1 0,-1 1-1,1 0 1,-1 0 0,0 0 0,1 0 0,-1 0-1,0 1 1,0-1 0,0 0 0,0 1-1,0-1 1,0 0 0,-1 1 0,1-1-1,0 1 1,-1-1 0,1 1 0,-1 0-1,1-1 1,-1 1 0,0-1 0,0 1-1,1 0 1,-1-1 0,-1 1 0,1 0-1,0-1 1,-1 3 0,0 3-27,-1 1-1,0-1 1,0 0 0,-1-1 0,0 1-1,0 0 1,-4 6 0,-7 8-426,0-1 1,-18 19-1,-15 8-3194,40-40 845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75 1600,'0'0'6937,"-2"7"-6508,-14 50 759,12-35-785,2 0 0,0 1 0,1-1-1,2 0 1,0 0 0,5 28 0,5-16 361,-11-34-753,1 1 0,-1-1 0,0 1 0,1-1-1,-1 1 1,1-1 0,-1 0 0,1 1 0,-1-1 0,1 0 0,-1 0 0,1 1 0,0-1-1,-1 0 1,1 0 0,-1 0 0,1 0 0,0 1 0,-1-1 0,1 0 0,-1 0 0,1 0 0,0 0-1,-1 0 1,1-1 0,-1 1 0,1 0 0,0 0 0,-1 0 0,1 0 0,-1-1 0,1 1 0,15-5 80,-13 4-83,1-1 0,-1 1 0,0-1 0,0 0 0,-1-1 0,1 1 0,0 0 0,-1-1 0,1 1 0,-1-1 0,0 0 0,0 0 0,0 0 0,2-4 0,2-2 3,34-58 1,-12 19-81,-16 32 19,-4 8-13,-8 8 61,0 0 0,0 0-1,0 0 1,0 0 0,0 0 0,0 0-1,0 0 1,0 0 0,1 0 0,-1-1-1,0 1 1,0 0 0,0 0-1,0 0 1,0 0 0,0 0 0,0 0-1,0 0 1,1 0 0,-1 0 0,0 0-1,0 0 1,0 0 0,0 0-1,0 0 1,0 0 0,1 0 0,-1 0-1,0 0 1,0 0 0,0 0 0,0 0-1,0 0 1,0 0 0,0 0-1,1 0 1,-1 0 0,0 1 0,0-1-1,0 0 1,0 0 0,0 0 0,0 0-1,0 0 1,0 0 0,0 0-1,0 0 1,1 0 0,-1 1 0,6 17-9,-5-13 2,4 11 1,0-2 27,-2-12-7,-3-1-10,0 0 0,1-1 0,-1 1-1,0-1 1,1 1 0,-1 0 0,1-1 0,-1 1 0,1-1-1,-1 1 1,1-1 0,-1 0 0,1 1 0,0-1 0,-1 0-1,1 1 1,-1-1 0,1 0 0,0 0 0,-1 1 0,1-1-1,0 0 1,-1 0 0,1 0 0,0 0 0,0 0 0,-1 0 0,1 0-1,0 0 1,-1 0 0,1 0 0,0 0 0,-1-1 0,1 1-1,0 0 1,-1 0 0,1-1 0,0 1 0,-1 0 0,1-1-1,0 0 1,4-4-2,-1-1 0,0 0 0,0 0-1,0 0 1,-1-1 0,1 1 0,-2-1-1,5-11 1,12-66-9,-10 42 7,-4 5-209,-13 70 190,4-17 11,-3 23-6,7-37 13,2 11 19,-2-12-15,1 1 0,-1-1 0,1 0 0,0 0 0,-1 0 1,1 0-1,0 0 0,0 0 0,0 0 0,0 0 0,0 0 1,0 0-1,0 0 0,0 0 0,0-1 0,0 1 0,0 0 1,1-1-1,1 1 0,25 9 13,-25-9-13,26 6 4,-12-4-9,0 2 0,0 0 0,28 13 0,-42-16 8,-2-1-4,0-1 0,0 0 0,0 1 0,0-1 0,0 1 0,0-1 0,0 1 0,-1-1 0,1 1 0,0 0 1,0-1-1,-1 1 0,1 0 0,0 0 0,-1-1 0,1 1 0,-1 0 0,1 0 0,-1 0 0,0 0 0,1 0 1,-1 0-1,0 0 0,1 0 0,-1 0 0,0 1 0,-1 16 5,-1-14-5,1 1 1,-1-1 0,0 0 0,0-1 0,0 1 0,0 0 0,-1-1-1,0 1 1,1-1 0,-1 0 0,-1 1 0,1-2 0,0 1 0,-1 0-1,-5 3 1,-5 2-19,0 0 0,-28 11-1,33-16-13,0 0-1,0-1 1,0 0-1,0 0 0,0-1 1,-1-1-1,1 1 1,0-1-1,-16-2 1,20 1-28,0 0 0,0 0 0,0 0 0,1 0 0,-1-1 0,0 0-1,0 0 1,1 0 0,-1-1 0,1 1 0,0-1 0,0 0 0,0 0 0,0-1 0,0 1 0,1-1 0,0 0 0,-5-6 0,7 8 19,0 1 0,0-1-1,1 1 1,-1-1 0,1 0-1,-1 1 1,1-1 0,-1 0-1,1 1 1,0-1 0,0 0 0,0-2-1,0-4-78,-2-1-136,2-1 0,-1 1 0,1 0 0,0-1 0,1 1 0,0 0 0,4-16 0,15-31-4099,-10 35 2022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19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5 2236,'-4'-1'1331,"1"0"-1007,0 0 1,-1 0 0,1 1-1,0 0 1,-1-1-1,1 1 1,0 0-1,-1 1 1,1-1-1,0 1 1,-1-1-1,1 1 1,0 0-1,0 0 1,0 0-1,-4 2 1,1 1 74,0-1 0,0 1 1,0 0-1,1 1 1,0-1-1,0 1 1,-9 10-1,9-8-208,1-1 1,-1 0-1,1 1 1,0 0-1,0 0 1,1 0-1,0 1 1,0-1-1,1 1 0,0-1 1,0 1-1,1 0 1,0 0-1,1 0 1,-1 11-1,2-13-129,0 0 0,1 0 1,-1-1-1,1 1 0,0 0 0,1 0 0,0-1 1,-1 1-1,2-1 0,-1 0 0,0 0 0,1 0 0,0-1 1,0 1-1,1-1 0,-1 0 0,1 0 0,0 0 1,0-1-1,0 0 0,1 0 0,-1 0 0,1 0 1,-1-1-1,1 0 0,9 2 0,-7-2-320,1-1 1,0 0-1,-1 0 1,1-1-1,0 0 0,-1 0 1,1-1-1,8-2 0,-8 1-555,-1 0 0,1-1-1,-1 0 1,0 0 0,0-1-1,0 0 1,0-1-1,7-5 1,3-3-2549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1376,'0'5'1023,"10"212"4402,4 46-2627,-6-206-2204,24 91 0,-25-133-941,-1-4-1138,-5-4-3009</inkml:trace>
  <inkml:trace contextRef="#ctx0" brushRef="#br0" timeOffset="1">168 563 1236,'5'-9'999,"-2"12"1405,1 15 1170,-3-13-4562,1 5 1249,-1 1-1,1 20 1,0 8-645,4-7-2957,-6-30 1535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30 1168,'-3'-12'2776,"-4"0"-231,-6 7-2841</inkml:trace>
  <inkml:trace contextRef="#ctx0" brushRef="#br0" timeOffset="1">315 178 856,'-3'3'1240,"-71"70"4592,64-61-5152,1 0 1,0 0-1,0 1 1,-12 27-1,15-27-300,1-1 0,0 1 0,1 1 0,1-1 0,-3 23 0,5-31-304,1 0 0,0 0 0,0 0 0,1 0 0,-1 0 0,1 0 0,0-1 1,1 1-1,-1 0 0,1-1 0,0 1 0,0-1 0,0 1 0,0-1 0,1 0 1,0 0-1,0 0 0,0 0 0,4 3 0,-2-3-174,1-1 0,-1 1 0,1-1 0,0-1 0,-1 1 0,1-1 0,1 0 0,-1 0 0,0 0 0,0-1-1,1 0 1,-1-1 0,0 1 0,1-1 0,7-1 0,-6 0-573,0 0 0,1 0 0,-2 0 1,1-1-1,0-1 0,0 1 0,-1-1 0,1-1 0,11-6 0,1-4-2431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1716,'-3'0'8336,"1"14"-7214,0 16-1416,-12 122 1994,0 45 267,14-188-1793,1 0-1,0-1 1,5 17 0,-5-21-158,-1-1 1,2 0-1,-1 1 0,0-1 0,1 0 0,0 0 1,-1 0-1,1 0 0,0 0 0,1 0 1,3 4-1,-5-6-210,3 0-118,-1 0 96,1 0 0,-1 0 0,0-1 0,1 0 0,-1 1 0,1-1 0,-1 0 0,1-1 0,-1 1-1,1-1 1,2 0 0,3-2-1099,0 0 0,-1-1 0,11-5-1,0-2-1897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1396,'0'0'1819,"1"6"-1013,5 18-44,-6-23-709,0 0 1,1 0-1,-1 0 1,0-1-1,0 1 0,1 0 1,-1 0-1,0 0 0,0 0 1,0 0-1,0-1 1,0 1-1,0 0 0,0 0 1,-1 0-1,1 0 0,0 0 1,0-1-1,-1 2 0,-2 12 852,3-6-652,0-1 0,0 1 0,1 0 0,0 0 0,0-1 0,1 1 0,-1-1 0,2 1 0,-1-1 1,1 0-1,1 0 0,-1 0 0,1 0 0,6 8 0,-9-14-209,1 0 1,-1 1-1,0-1 0,1 0 0,-1 0 1,1 0-1,-1-1 0,1 1 1,-1 0-1,1 0 0,0-1 0,-1 1 1,1-1-1,0 0 0,0 1 1,2-1-1,-2 0-23,1 0 154,2 0 9,-1-1-112,0 0 0,0-1-1,0 1 1,0-1 0,5-2 0,-7 3-34,-1 0 1,1 0-1,-1 0 0,1 0 0,-1 0 0,0 0 0,1-1 1,-1 1-1,0 0 0,0-1 0,0 1 0,0-1 1,0 0-1,0 1 0,0-1 0,-1 1 0,1-1 0,-1 0 1,1 0-1,-1 1 0,1-4 0,0-9 134,-1 11-11,-1-1-11,1 1-125,0 0 0,-1 1-1,1-1 1,-1 0 0,0 1 0,0-1 0,0 1-1,0-1 1,0 1 0,-1-1 0,1 1 0,-1 0 0,1 0-1,-1 0 1,0 0 0,0 0 0,0 0 0,0 0 0,0 1-1,0-1 1,-1 0 0,1 1 0,-1 0 0,1 0-1,-3-1 1,-30-7-141,31 8-76,0 1-102,-10-1-102,10 1-96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128 268 1560,'0'0'3253,"-4"5"-2696,-17 22 570,6-8-304,1 0 0,0 1 0,-19 38 0,27-44-383,1 0 1,1 1 0,-6 23-1,10-36-321,0-1-85,-1 0 0,1 1 0,0-1 0,0 0 0,-1 0 1,1 0-1,0 1 0,0-1 0,1 0 0,-1 0 0,0 1 0,0-1 0,0 0 0,1 0 0,-1 0 0,1 1 0,-1-1 0,1 0 0,-1 0 0,1 0 0,0 0 0,-1 0 0,2 1 0,-1-1-84,1 1 157,3-5-86,6-4-4,0-1 1,-1 0-1,1-1 0,16-18 1,-22 21-15,1-1 5,-1 1 1,0-1-1,5-9 0,1 1-7,-8 5 1,1-2 1,2-25 5,-5 34-13,-1 1-38,0 2 41,0 0 1,0 0 0,0 0-1,0 0 1,0 0-1,0 0 1,0 0-1,1 0 1,-1 0 0,0 0-1,0 0 1,0 0-1,0 0 1,0 0 0,0 0-1,0 0 1,0 0-1,0 0 1,0 0-1,0 0 1,0 0 0,0 0-1,0 0 1,0 0-1,0 0 1,0 0 0,1 0-1,-1 0 1,0 0-1,0 0 1,0 0-1,0 0 1,0 0 0,0 0-1,0 0 1,0 0-1,0-1 1,0 1-1,0 0 1,0 0 0,0 0-1,0 0 1,0 0-1,0 0 1,0 0 0,4 11-20,-1-5 30,-1 1-1,1-1 1,0 1 0,1-1-1,7 10 1,-9-12-5,-1-2-3,0-1 0,1 1 0,-1 0-1,0-1 1,1 1 0,-1-1 0,1 0 0,0 1 0,-1-1-1,1 0 1,0 0 0,0 0 0,2 1 0,11 3-70,0-1 1,1 0 0,-1-1-1,1 0 1,0-2 0,0 0-1,0 0 1,0-2 0,0 0-1,0-1 1,-1 0-1,19-6 1,-15 4-108,-1-2-1,0 0 1,31-15-1,-40 17 113,0-2 0,-1 1-1,0-1 1,0-1-1,0 0 1,-1 0-1,0 0 1,11-15 0,-10 12 24,-4 4 47,0 0 0,0 1-1,0-1 1,0-1 0,-1 1-1,4-11 1,-7 16 48,0-3 0,-2-9 8,2 10 11,-1 3-68,1 0-1,0 0 0,-1 0 0,1 0 1,-1 0-1,1 0 0,0 0 0,0 0 1,-1-1-1,1 1 0,0 0 0,-1 0 1,1 0-1,0 0 0,-1-1 1,1 1-1,0 0 0,0 0 0,-1 0 1,1-1-1,0 1 0,0 0 0,-1 0 1,1-1-1,0 1-1,0-1 1,-1 1-1,1 0 1,0-1-1,-1 1 1,1 0-1,0-1 1,-1 1-1,1 0 1,0 0-1,-1 0 1,1-1-1,0 1 1,-1 0-1,1 0 1,-1 0-1,1 0 0,0 0 1,-1 0-1,1 0 1,-1-1-1,1 1 1,-1 0-1,1 1 1,0-1-1,-1 0 1,1 0-1,-1 0 1,1 0-1,0 0 1,-1 0-1,0 1 1,-8 2 56,-1 1 0,0 0 0,1 1 0,0 0 0,0 1 1,0-1-1,1 2 0,0-1 0,0 1 0,1 1 0,-8 8 0,6-5 24,-1 1 0,2 0 0,0 1 0,0-1-1,1 2 1,1-1 0,-6 19 0,6 4 207,6-33-233,1-1-9,6 8-4,-6-7 0,2-3-27,-2 1-36,1-1 0,0 0 1,0 0-1,-1 0 0,1 0 0,0 0 1,0-1-1,0 1 0,-1 0 0,1-1 1,0 1-1,-1-1 0,1 0 0,0 1 1,-1-1-1,1 0 0,-1 0 0,3-2 1,-1 0-22,0 0 0,-1 0 1,1 0-1,-1-1 1,1 1-1,-1-1 0,3-7 1,2-5-95,-2-1 0,8-35 0,-11 43 114,10-69-189,4-126-1,-15 197 215,1-55 1132,4 124-942,4-1 0,19 67 0,-20-99-533,0 1 0,2-1 1,2-1-1,0 0 0,2 0 1,26 35-1,-36-56-569,0-1 0,0 0 0,1-1 0,12 10 1,0-3-1935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1768,'-5'-4'6791,"5"5"-6621,-5 6 1416,-2 16-2548,7-21 1512,-4 18-276,2 0 0,0 0 0,1 0 1,1 0-1,1 0 0,5 29 0,-1-9-15,-2-11-340,1 1-1,12 38 1,-13-53-515,-4-11 463,1-1-325,0-1-1353,0 5 1364,0-2-3175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53 583 3884,'-15'-56'144,"-11"-49"2455,22 81-2031,1 1 0,0-1-1,2 0 1,1 0-1,0 0 1,2 0 0,7-32-1,-6 43-431,0 0-1,1 1 0,1-1 0,0 1 1,1 0-1,1 0 0,-1 0 0,2 1 1,-1 0-1,2 1 0,-1-1 0,2 2 1,-1-1-1,21-14 0,-6 11 22,-21 12-34,0 4-53,11 5-3,-10-2 0,-3 0-46,0 1 0,0-1 0,-1 1 0,0-1 0,0 1 0,0-1 1,-1 0-1,-2 12 0,-4 6 26,-9 23-1,-3 7 7,17-46-42,-3 10 6,0-1 0,2 1 1,-4 34-1,7-46-24,1 1 0,-1-1 1,1 0-1,0 0 0,0 0 0,1 0 0,0 0 0,0 0 0,0-1 0,1 1 1,-1-1-1,2 1 0,-1-1 0,0 0 0,7 7 0,96 105-299,-100-110 282,0 1 1,0-1-1,7 15 0,-12-21 11,-3 5 6,-5 18 5,7-23 3,-1 0-1,1 0 1,0 0 0,-1 0-1,1 0 1,-1 0 0,1 0-1,-1 0 1,0 0 0,1 0 0,-1 0-1,0 0 1,1 0 0,-1-1-1,0 1 1,0 0 0,0-1-1,0 1 1,-2 1 0,-1 0 0,-6 6-13,-1-2 0,0 1 0,0-1-1,-20 6 1,0 2-294,26-11 64,-1-1 1,1-1 0,0 1-1,-7 0 1,2 0-291,-3-1-1084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158 420 1252,'0'0'3556,"-4"-2"-3108,-13-3 4,13 4 422,-1 4-437,-4 5-66,0 0-1,0 0 0,1 1 1,0 0-1,-12 17 0,5-1 493,-18 41 0,17-19-234,15-44-545,17 10-863,-13-10 470,3-7-369,1 1 572,-4 2 50,0 0 0,0 0 0,0-1 1,0 1-1,-1-1 0,1 0 0,0 0 0,2-3 1,24-20-504,28-33 1,-55 56 554,0 0 15,-2 1 24,1 1 0,-1-1 0,1 1 0,0 0-1,-1-1 1,1 1 0,0 0 0,-1-1 0,1 1 0,0 0 0,-1 0 0,1 0-1,0 0 1,0-1 0,-1 1 0,1 0 0,0 0 0,0 0 0,-1 1 0,1-1 0,0 0-1,-1 0 1,1 0 0,0 1 0,0-1 0,-1 0 0,1 0 0,-1 1 0,1-1-1,0 1 1,-1-1 0,1 1 0,-1-1 0,1 1 0,-1-1 0,1 1 0,0 0-1,1 0-175,1 2 260,-3-2-112,0-1-1,1 1 1,-1-1 0,0 1 0,0-1-1,1 0 1,-1 1 0,0-1 0,1 1 0,-1-1-1,0 0 1,1 1 0,-1-1 0,1 0-1,-1 1 1,0-1 0,1 0 0,-1 0-1,1 0 1,-1 1 0,1-1 0,-1 0-1,1 0 1,-1 0 0,1 0 0,-1 0-1,1 0 1,-1 0 0,1 0 0,-1 0 0,1 0-1,0 0 1,15-4 78,-15 4-112,0 0 24,0-1 1,0 1 0,0 0 0,0-1-1,-1 1 1,1 0 0,0-1 0,0 1 0,0-1-1,-1 1 1,1-1 0,0 0 0,0 1-1,-1-1 1,1 0 0,-1 1 0,1-1 0,-1 0-1,1 0 1,0-1 0,1-1-9,5-7-15,-1 0 0,0 0 1,-1-1-1,0 1 0,-1-1 0,0-1 0,-1 1 0,3-16 0,-2 13 16,7-40 155,-3-1 0,-2 1 0,-2-92 1,-11 60 1171,7 84-591,-5 19-542,3-12-155,1 0-1,0 1 1,0-1 0,0 1 0,0-1 0,1 10-1,3 35 137,3 0 1,1 0-1,22 73 0,-21-98-119,0 0 1,24 45 0,-28-62-52,1 1 1,0-1-1,1 0 0,0-1 0,0 1 0,1-1 0,0-1 1,0 1-1,1-1 0,-1 0 0,1-1 0,1 0 1,12 7-1,-13-9-10,-1-1-1,1 0 1,0 0 0,0 0 0,0-1 0,0 0 0,0 0-1,0-1 1,0 0 0,0-1 0,0 1 0,0-2 0,-1 1-1,1-1 1,0 0 0,12-5 0,-9 1-5,-1 1-1,1-1 1,-1-1 0,0 0-1,-1 0 1,1-1 0,-2 0-1,1-1 1,-1 0 0,0 0-1,-1-1 1,0 0 0,-1 0-1,0-1 1,0 1 0,5-16-1,-10 24 26,-1 0-1,1 0 0,-1 0 0,1 0 1,-1 0-1,1 0 0,-1 0 0,0 1 0,0-1 1,0 0-1,0 0 0,-1 0 0,1 0 1,0 0-1,-1 0 0,1 0 0,-1 0 0,0 0 1,1 1-1,-1-1 0,0 0 0,0 1 1,-2-3-1,-1 1 6,-12 0-3,11 2-5,-1 2 0,1-1 0,0 0 0,-1 1 0,1 0 0,0 0 0,0 1-1,-1 0 1,1 0 0,1 0 0,-10 5 1,6-2-3,1 0 0,-1 1 0,1 0 0,1 1 0,-1-1 0,1 1 0,0 0 0,0 1 0,1 0 0,0 0 0,1 0 1,0 0-1,0 0 0,-5 17 0,6 12-724,3-35 429,1 2-434,4 11 291,-4-11-49,-1-4 416,0 1 0,0-1 0,0 0 0,1 0 0,-1 1 0,0-1 0,0 0 0,1 1 0,-1-1 0,0 0 0,1 0 0,-1 1 0,0-1 0,1 0 0,-1 0 0,0 0 0,1 0 0,-1 1 0,0-1 0,1 0 0,-1 0 0,1 0 0,-1 0 0,0 0 1,1 0-1,-1 0 0,0 0 0,1 0 0,-1 0 0,1 0 0,-1 0 0,0 0 0,1-1 0,-1 1 0,0 0 0,1 0 0,-1 0 0,0 0 0,1-1 0,-1 1 0,0 0 0,1 0 0,-1-1 0,7-5-85,-1 0 0,0-1 0,7-11 0,16-34 1283,-29 50-897,2 0-10,-1 1-76,1-1-1,-1 1 0,1 0 1,-1-1-1,1 1 0,0 0 1,0 0-1,0 0 1,-1 1-1,1-1 0,0 0 1,0 1-1,0-1 0,0 1 1,0-1-1,0 1 0,3 0 1,-2 0 59,-1-1-120,5-1 3,-1-1 1,0 0-1,10-7 0,-15 9-49,6-5-3,0-3 64,1 2-49,-6 6-16,-1-1 1,0 1-11,0 1-1,0-1 0,1 0 1,-1 1-1,0-1 0,0 1 1,0-1-1,1 1 0,-1 0 1,0-1-1,1 1 0,-1 0 1,0 0-1,1 0 0,-1 0 1,0 0-1,3 1 0,-1-1 158,-1 2-149,-1 0-9,1-1 0,-1 0 1,0 0-1,0 0 0,0 0 0,1-1 0,-1 1 0,0 0 1,1 0-1,-1-1 0,0 1 0,1-1 0,-1 1 1,1-1-1,-1 0 0,1 1 0,-1-1 0,1 0 0,3 0 1,-1-1 47,1 0 0,-1-1 0,1 1 0,-1-1 1,6-3-1,23-7 162,-30 10-216,0 1 0,0 0 0,0 0 1,0 1-1,1-1 0,-1 1 0,0 0 0,0-1 0,0 1 1,1 1-1,-1-1 0,0 0 0,0 1 0,0 0 0,0-1 1,0 1-1,0 0 0,0 1 0,5 2 0,-4-2-6,-2 1 0,1-1 0,0 1 0,0 0-1,-1 0 1,0 0 0,1 0 0,-1 0 0,-1 1 0,1-1-1,0 1 1,-1-1 0,2 5 0,0 4-45,0 0 0,1 20 0,-2-16-72,8 56-4237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 2024,'-1'-1'253,"1"1"-1,-1-1 1,0 1 0,1 0-1,-1-1 1,0 1 0,1 0-1,-1 0 1,0-1 0,1 1-1,-1 0 1,0 0 0,0 0-1,1 0 1,-1 0-1,0 0 1,0 0 0,1 0-1,-1 0 1,0 0 0,0 0-1,1 1 1,-1-1 0,0 0-1,0 1 1,-1 0-31,0 0-1,1 0 1,-1 1 0,1-1 0,0 0-1,-1 1 1,1-1 0,0 1-1,-2 3 1,-1 4-19,0 0-1,0 0 1,-2 10 0,5-16 304,-1 6-212,0-1 0,1 1 0,0-1-1,1 1 1,0 14 0,1-8-39,0 7 188,2-4-144,-2-14-364,0 1 1,0-1 0,0 1-1,0-1 1,0 0-1,1 1 1,0-1 0,0 0-1,0 0 1,0 0-1,1-1 1,-1 1 0,7 5-1,-7-7-534,2-2-122,13 2-233,-13-2-848,1-1-1318,19-8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0 204 836,'3'-1'621,"-2"0"-51,12-6 5068,-9 9-5086,12 9-28,-12-8 1165,0-3-1361,-1 0-264,0 0 1,-1-1-1,1 1 0,0-1 1,0 1-1,0-1 1,0 0-1,-1 0 1,1 0-1,0-1 1,-1 1-1,1 0 0,-1-1 1,1 0-1,-1 0 1,0 1-1,0-1 1,2-3-1,5-4-28,-2-1 1,0 0-1,8-14 1,-12 18 7,0 1 0,0-1 0,-1 0 0,0-1 1,0 1-1,0 0 0,-1-1 0,0 1 0,0-1 0,-1 1 1,0-11 2453,-7 24-2249,-21 27-27,25-31-181,1 1-1,0-1 1,0 1-1,0 0 0,0 0 1,1 0-1,-1 0 1,1 0-1,0 1 0,0-1 1,1 0-1,-1 1 0,1 5 1,-2 13 244,1-12-310,1 0 0,0 0 0,0 1 0,1-1 0,4 19-1,-4-27-260,-1-2 229,1 0-1,-1 0 0,1 0 0,-1 0 0,1 0 0,-1 0 0,1-1 0,0 1 0,0 0 1,-1 0-1,1 0 0,1 0 0,-1-1-29,0 3-476,3-3-757,17 0-787,-17-4 1502,1-1 425,0-1-1,0 1 1,-1-1 0,1 0-1,-1 0 1,-1-1 0,1 1-1,-1-1 1,3-10-1,5-22-225,-4 10 930,2 1 0,17-41 0,-25 66-394,1 0 0,-1 1 0,1-1 0,0 0 0,-1 1 0,1 0 0,0-1 0,0 1 0,1 0 0,-1 0 0,0 0 0,1 0 0,-1 1 0,5-3 0,-4 3-42,0 1 0,-1-1-1,1 1 1,0 0 0,0 0 0,-1 0 0,1 0-1,0 0 1,0 1 0,-1-1 0,1 1 0,2 0-1,31 14 422,-26-9-399,0 1 0,-1 0 1,1 0-1,-1 1 0,-1 0 0,0 0 0,0 1 0,0 0 0,-1 1 1,-1-1-1,0 1 0,0 1 0,-1-1 0,0 1 0,0 0 0,4 20 0,-8-29-94,-1 0 0,0 0 0,1 1-1,-1-1 1,0 0 0,0 1-1,0-1 1,-1 4 0,1-1 6,0-2-17,0-1-1,0 0 0,0 0 0,0 0 0,-1 0 0,1 0 0,-1 0 1,1 0-1,-1 1 0,1-1 0,-3 3 0,0 2 0,1-3-2,0 0-1,0-1 1,0 1 0,0 0 0,-1 0 0,1-1-1,-1 0 1,0 1 0,0-1 0,0 0 0,-1 0-1,1-1 1,-5 4 0,3-4 7,-18 7 20,17-9-15,2-1 1,1 1 41,-1-1 11,-2 0-20,4 1-23,0-1-1,0 1 1,0 0 0,0-1 0,1 1-1,-1-1 1,0 0 0,0 1 0,1-1 0,-1 0-1,0 0 1,1 0 0,-1 0 0,1-1 0,-1 1-1,1 0 1,0-1 0,0 1 0,-1 0 0,1-1-1,0 0 1,0 1 0,0-1 0,1 0-1,-1 1 1,0-1 0,0-3 0,0-2-30,1 1 0,0 0 1,0-1-1,1 1 0,0 0 1,0-1-1,0 1 0,1 0 1,0 0-1,0 0 0,1 0 1,0 0-1,0 1 0,0-1 1,0 1-1,9-10 0,-3 4-795,0 1 1,1 0-1,0 0 0,1 1 0,0 0 1,23-14-1,-19 16-2619,2 1 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19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3 277 2036,'-1'-5'395,"0"0"0,1-1 0,-1 1-1,1-1 1,1 1 0,-1-1 0,1 1-1,0-1 1,0 1 0,0 0 0,1 0 0,0-1-1,0 1 1,0 0 0,0 0 0,1 1-1,4-6 1,5-7-169,1 2-1,1 0 1,20-18 0,-8 9 17,-24 21-365,34-33-303,-13 8-4462,-18 21 2793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1200,'12'14'1312,"-10"-11"-948,0-1 1,0 1-1,0 0 1,0-1-1,1 0 1,-1 1-1,1-1 1,-1 0 0,1 0-1,0 0 1,0-1-1,0 1 1,0-1-1,0 1 1,0-1-1,0 0 1,0 0-1,1-1 1,5 2-1,25-5 344,-1-2 1,1-1-1,48-14 0,-29 6-314,117-21 912,-164 34-1186,1-1-1,0 0 0,10-4 1,-11 3-63,-3 2 40,-2-1-45,0 1 85,0-1 0,0 0-1,-1 0 1,1-1 0,-1 1 0,0 0 0,1 0 0,-1 0 0,0 0 0,0 0 0,-1-4 0,1 2 959,0 1-778,0-9-34,0 9-34,12-9 361,-9 11-577,0 1-1,1-1 1,-1 0 0,0 1 0,1 0-1,-1 0 1,1 0 0,-1 0-1,0 1 1,1-1 0,-1 1-1,0 0 1,1 0 0,-1 0-1,0 0 1,0 1 0,0-1-1,0 1 1,0 0 0,0 0-1,0 0 1,-1 0 0,1 0-1,4 5 1,-6-4-28,1-1 0,0 1 0,-1 0 0,1 0 0,-1-1 0,0 1 0,0 0 0,0 0 0,0 0 0,-1 0 0,1 0 0,-1 1 0,0-1 0,0 0 0,0 0 0,0 0-1,-1 6 1,-1-1-88,0 1-1,-1-1 1,1 0-1,-8 15 1,4-13-141,0 0 0,0-1 0,-1 0 0,0 0 1,-1 0-1,0-1 0,-11 9 0,-69 47-2823,74-55 2354,-62 39-3861,-3-2 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62 1064,'-5'-9'3096,"4"6"-2539,-4-14 4393,6 24-1059,7 24-2622,-7-28-1234,-1 0-1,1 0 0,0 0 1,0 0-1,0 0 0,1 0 1,-1-1-1,3 5 0,7 12 172,-10-16-197,0 0 0,1 0-1,-1-1 1,1 1 0,0 0-1,-1-1 1,1 0 0,0 1 0,1-1-1,-1 0 1,0 0 0,0 0 0,1 0-1,0-1 1,-1 1 0,1-1-1,0 1 1,-1-1 0,1 0 0,0 0-1,5 1 1,-6-1-130,3-2-45,10-4-109,-2-1-1,1 0 0,-1 0 1,1-1-1,-2-1 1,24-19-1,-10 9-461,-24 17 666,0 0 0,0-1-1,1 1 1,-1 1 0,0-1 0,0 0 0,0 1-1,1-1 1,-1 1 0,0-1 0,5 1-1,7 3-135,-1 1 1,19 7-1,-30-10 155,8 2-12,-9-3 56,1 1 1,-1 0-1,1-1 0,0 1 0,-1-1 0,1 0 0,0 0 0,-1 1 1,1-1-1,0 0 0,0 0 0,-1-1 0,1 1 0,2-1 0,-1 0 8,11-3 34,-13 4-31,-1 0 1,1-1-1,-1 1 0,0 0 0,1 0 0,-1-1 0,1 1 0,-1 0 1,0-1-1,0 1 0,1 0 0,-1-1 0,0 1 0,0 0 0,1-1 1,-1 1-1,0-1 0,0 1 0,0 0 0,1-1 0,-1 1 0,0-1 1,0 1-1,0-1 0,0 1 0,0-1 0,0 1 0,0 0 0,0-1 1,0 0-1,-1-14 42,1 15-52,0-3 15,-3-1-58,-17-30-619,4 11-4364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26 426 1268,'2'-3'702,"9"-5"-214,-1-1 0,0-1 0,0 0 1,9-13-1,-15 18-292,0-1-1,0 0 0,-1 0 1,0 0-1,0-1 1,0 1-1,-1-1 1,0 1-1,0-1 1,1-9-1,-2-4 394,-1 16-314,-2 0-23,2 2-232,0 0 32,0 0 0,-1-1 0,1 1 1,-1 0-1,0 0 0,1 0 0,-1 0 1,0 0-1,0 0 0,0 0 0,-1 0 1,1 1-1,0-1 0,-1 0 1,-2-2-1,2 3-14,1 0 1,-1 0-1,0 1 0,1-1 1,-1 1-1,0-1 1,1 1-1,-1-1 0,0 1 1,0 0-1,1 0 1,-1 0-1,0 0 0,0 0 1,1 1-1,-1-1 1,0 0-1,1 1 1,-1-1-1,0 1 0,1 0 1,-1-1-1,0 1 1,1 0-1,-1 0 0,1 0 1,0 0-1,-1 0 1,1 1-1,0-1 0,0 0 1,-2 2-1,-2 4 48,0-1 0,0 1 1,0 1-1,1-1 0,-7 15 0,8-13-40,1-1 0,-1 1 0,1-1 0,1 1 1,0-1-1,0 1 0,1 0 0,0 0 0,1 9 0,-1-15-33,1 0-1,-1-1 0,1 1 0,0 0 1,0-1-1,0 1 0,0-1 0,0 1 1,1-1-1,-1 0 0,1 1 0,2 2 1,6 3 9,-7-6-62,1-1-1,-1 1 1,1-1 0,0 0 0,-1 0 0,1 0 0,0-1 0,0 1 0,0-1-1,0 0 1,0 0 0,-1-1 0,1 1 0,4-1 0,-1-1-43,0 0 0,0-1 0,0 0 0,0 0-1,0 0 1,-1-1 0,7-4 0,-4 1 2,1 0-1,-1-1 1,-1 0-1,0 0 1,0-1 0,0 0-1,-1 0 1,-1-1-1,8-13 1,-5-1 62,0 0 0,-2-1 0,-1 0 0,0 0 0,-2-1 0,-1 0 0,-1-47 0,-6 13 629,4 57-280,-2 11-309,-1 13 16,-3 40 1,6-29-3,5 98-151,-5-130 116,0 4-6,0-1 1,1 0 0,-1 0 0,1 0-1,0 1 1,0-1 0,0 0 0,0 0 0,0 0-1,1-1 1,3 6 0,-2-5 1,1-2 1,-1 1-1,1 0 0,-1-1 1,1 1-1,0-1 1,0 0-1,-1 0 0,1 0 1,0-1-1,5 1 1,-1 0 1,8 1-2,-5-1-3,-1 1 1,1 0 0,11 5 0,-12-5 2,0 1 0,-1 1 0,1-1 0,-1 1 0,0 1 0,0 0 0,9 7 1,-15-8 7,-1 7 2,-1-9 0,-4 4 2,-8 16 3,4-14 0,0-2-8,0-1 1,0 0-1,-1 0 0,0-1 1,0 0-1,0-1 0,0 1 0,0-2 1,-1 1-1,1-1 0,-1 0 1,0-1-1,-10 1 0,-47-6-29,61 3-233,0 0 1,0 1 0,0-2 0,0 1 0,0 0-1,1-1 1,-1 0 0,-7-4 0,7 3-515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 1840,'0'0'1106,"1"-7"69,0 4-452,-3 9 3659,-13 68-2965,-9 118 0,16-113-917,5-26-176,2 0-1,2 0 0,13 81 0,-13-123-269,1 1 1,0-1 0,1 1-1,0-1 1,1 0 0,0 0-1,0-1 1,2 1 0,8 13-1,-13-22-150,1-1-275,6 1 485,-2-6-2922,4-14 1866,-7 14-643,-6-3-1120,-7-26 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46 420 1092,'-27'-14'1522,"24"12"-1072,-3-1 91,6 3-500,-1 0 1,1 0-1,0 0 1,-1 0-1,1 0 1,0 0-1,-1 0 1,1 0 0,0 0-1,-1 0 1,1 0-1,0 0 1,-1 0-1,1 0 1,0-1-1,0 1 1,-1 0-1,1 0 1,0 0-1,-1-1 1,1 1-1,0 0 1,0 0-1,0-1 1,-1 1 0,1 0-1,0 0 1,0-1-1,0 1 1,-1 0-1,1-1 1,0 1-1,0 0 1,0-1-1,0 0 1,0-1 19,1 0 1,0 0 0,0 0 0,0 0-1,0 0 1,0 1 0,0-1-1,0 0 1,0 0 0,1 1-1,-1-1 1,1 0 0,-1 1-1,1 0 1,0-1 0,2-1 0,20-15 240,1 1 1,1 0 0,0 2 0,1 1 0,41-15 0,-63 28-211,0-1-1,0 1 1,0 0 0,1 1-1,-1-1 1,11 1 0,-14 0-47,1 1 0,0-1 1,-1 1-1,1-1 1,-1 1-1,1 0 0,-1 0 1,1 0-1,-1 0 0,0 0 1,1 0-1,-1 1 0,0-1 1,0 1-1,0 0 1,2 2-1,3 4 71,-1 1 0,-1 0 0,0 0 0,0 1-1,0-1 1,-2 1 0,1 0 0,2 11 0,13 88 398,-16-90-460,2 56-1038,-4-72 739,0 3 64,0 1-4260</inkml:trace>
  <inkml:trace contextRef="#ctx0" brushRef="#br0" timeOffset="1">302 23 1188,'-5'-13'2344,"-4"3"-1304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74 314 1220,'6'-3'220,"1"0"-1,-1-1 1,0 1 0,0-1 0,0 0-1,-1-1 1,1 0 0,-1 0-1,0 0 1,-1 0 0,1-1-1,-1 1 1,0-1 0,0 0-1,-1-1 1,0 1 0,0-1-1,0 1 1,-1-1 0,0 0 0,0 0-1,-1 0 1,2-13 0,-4-20 1290,1 39-1457,0-1 0,0 1 0,0 0 1,0 0-1,0 0 0,-1 0 0,1 0 0,0 0 1,-1 0-1,1 0 0,0 0 0,-1 0 0,1 0 1,-1 0-1,-1-1 0,0-1 103,1 1-64,0 1 1,0 0-1,0-1 0,0 1 1,-1 0-1,1 0 0,0 0 0,-1 0 1,1 0-1,0 0 0,-1 0 1,0 0-1,1 1 0,-1-1 0,1 0 1,-1 1-1,0 0 0,1-1 0,-3 1 1,2-1-52,1 1 16,0 0 0,0-1-1,-1 1 1,1 0 0,0 0 0,0 0-1,-1-1 1,1 1 0,0 1 0,-1-1-1,1 0 1,-2 1 0,-1-1 80,2 0-89,0 0-1,1 1 0,-1-1 0,0 0 0,1 1 1,-1-1-1,1 1 0,-1-1 0,0 1 0,1-1 1,-1 1-1,1 0 0,-1 0 0,-1 1 0,-2 2 80,0-1-18,-1 0 0,1 0 0,1 1 0,-1-1 0,0 1 0,1 0 0,0 1 0,0-1 0,0 1 0,1 0 0,-1 0 0,1 0 0,-4 9 0,3-6 6,1 1-1,0-1 1,1 1 0,0 0 0,1 0 0,0 0 0,-1 15 0,2-21-131,0 0 1,0 0-1,1 0 0,-1 0 0,1 0 1,-1 0-1,1 0 0,0 0 1,0 0-1,1 0 0,-1 0 1,0-1-1,1 1 0,-1-1 0,1 1 1,0-1-1,0 0 0,0 1 1,0-1-1,1 0 0,-1 0 0,0 0 1,1-1-1,-1 1 0,1-1 1,0 1-1,0-1 0,-1 0 0,1 0 1,4 1-1,-2-1-176,1 0 1,0 0-1,-1 0 1,1-1-1,-1 0 0,1 0 1,0-1-1,-1 1 0,1-1 1,0-1-1,-1 1 0,0-1 1,1 1-1,8-6 0,-7 3-164,0-1 0,0 0 0,0 0 0,0 0-1,-1-1 1,0 0 0,0-1 0,-1 1 0,9-14-1,-2-1-100,-1-1 0,9-25 0,-19 45 460,21-77 1915,-21 77-1599,3 1 163,-4 1-444,0-1 1,0 1-1,1 0 0,-1 0 0,0-1 0,1 1 1,-1 0-1,1-1 0,-1 1 0,0 0 1,1 0-1,-1 0 0,1-1 0,-1 1 0,0 0 1,1 0-1,-1 0 0,1 0 0,-1 0 1,1 0-1,-1 0 0,0 0 0,1 0 1,-1 0-1,1 0 0,-1 0 0,1 0 0,-1 0 1,1 1-1,-1-1 0,1 0 0,5 3 65,0 0 0,0 0-1,-1 0 1,1 1-1,-1 0 1,0 0 0,0 0-1,0 1 1,4 5-1,6 10 195,-1 0-1,18 35 0,-26-43-211,0 0 0,-1 0 0,-1 1 0,0 0 0,-1 0 0,3 16 0,-6-27-80,0 0-1,0-1 1,0 1-1,0 0 1,0-1 0,0 1-1,0 0 1,-1-1 0,1 1-1,0-1 1,-2 3-1,1 0-4,0-2-7,1 0 1,-1 0-1,1 0 1,-1 0-1,0-1 0,0 1 1,0 0-1,0 0 1,0-1-1,0 1 1,0-1-1,-3 3 1,-2 2-31,4-3 23,-1 0 1,0-1 0,0 1 0,0-1 0,-1 0 0,1 0 0,0 0 0,-1-1 0,1 1 0,-7 1 0,8-2 17,-1 0 1,0-1 0,0 1-1,0-1 1,0 1 0,-1-1-1,1 0 1,0 0 0,0-1-1,0 1 1,0 0 0,0-1 0,0 0-1,0 0 1,1 0 0,-1 0-1,0 0 1,0-1 0,1 1-1,-1-1 1,0 1 0,1-1 0,-4-4-1,5 6-2,1-1-1,-1 1 1,1-1-1,0 0 1,-1 0-1,1 1 1,-1-1-1,1 0 1,0 0-1,0 1 1,-1-1-1,1 0 1,0 0-1,0 0 1,0 0-1,0 1 1,0-1-1,0 0 1,0-1-1,0 0 3,0 1-3,0-1 0,-1 1 1,1-1-1,0 0 0,0 1 1,0-1-1,1 1 1,-1-1-1,0 0 0,0 1 1,1-1-1,-1 1 1,1-1-1,0-1 0,2-3 3,0-4-18,1 0 0,1 0 0,-1 0 1,2 0-1,-1 1 0,12-14 1,-1-1-92,80-99-1551,-41 56-3149,-30 35 1876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5 1576,'-2'-1'860,"0"0"-685,0 0-1,-1 1 1,1-1 0,0 1-1,0-1 1,-1 1-1,1 0 1,0 0-1,-1 0 1,1 1-1,0-1 1,0 0 0,-1 1-1,1-1 1,0 1-1,0 0 1,0 0-1,-4 2 1,-7 3 355,-22 15 1,29-17-208,-11 8 116,0 0 0,1 1 0,0 0 0,-19 22 0,31-30-343,0-1 0,-1 2 0,2-1 0,-1 0 0,1 1 1,0 0-1,0-1 0,0 1 0,1 0 0,0 1 0,0-1 0,0 0 1,1 0-1,0 1 0,0-1 0,1 1 0,0-1 0,0 7 0,1-9-54,0 0-1,0-1 1,0 1 0,0-1-1,1 0 1,0 1-1,-1-1 1,1 0-1,0 0 1,1 0-1,-1 0 1,0 0 0,1-1-1,5 5 1,3 2 70,0-2 0,22 12 1,-21-13-16,-1 1 1,12 8-1,-21-14-50,0 1 1,1 0-1,-1 0 0,0 0 1,0 0-1,-1 0 0,1 1 1,0-1-1,-1 0 0,1 1 1,-1-1-1,1 5 0,-1-5-17,-1 0-1,0 1 0,1-1 1,-1 0-1,-1 0 0,1 1 0,0-1 1,0 0-1,-1 0 0,1 1 1,-1-1-1,0 0 0,0 0 1,0 0-1,0 0 0,-2 4 1,-4 4 33,0 0 0,0 0 0,-1 0 1,-16 14-1,-43 31 127,-1 3-508,63-54-68,1 0 0,-1 0 0,0-1 0,0 1 0,0-1 0,0 0 0,-8 2 0,11-4-1239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9 259 1436,'0'0'7717,"0"8"-7287,-7 150 2503,6-145-2622,1-11-259,0 0 0,-1 0 0,1 0-1,0 1 1,0-1 0,0 0 0,1 0-1,-1 1 1,0-1 0,1 0 0,-1 0 0,1 0-1,0 0 1,0 0 0,0 0 0,0 0-1,2 3 1,-2-3 34,2-2-7,-1 0-82,1-1 1,-1 1-1,1-1 0,0 0 1,-1 0-1,1 0 0,-1 0 1,0 0-1,1-1 0,-1 1 1,0-1-1,0 0 0,0 1 1,3-3-1,30-36-275,-15 18 115,-18 19 113,11-10-101,-13 12 135,1 1-1,-1 0 1,1-1 0,-1 1 0,1-1-1,-1 1 1,1 0 0,-1-1-1,1 1 1,-1 0 0,1-1 0,0 1-1,-1 0 1,1 0 0,-1 0 0,1 0-1,0 0 1,-1-1 0,1 1 0,0 0-1,-1 0 1,1 0 0,0 1-1,0-1 1,2 2 7,-1-1-1,1 1 1,-1 1 0,1-1-1,-1 0 1,1 0-1,-1 1 1,0 0 0,2 2-1,14 19-11,-18-23 23,1-1-1,0 1 0,0 0 0,0 0 1,0-1-1,-1 1 0,1 0 0,0-1 1,0 1-1,0-1 0,0 0 0,1 1 1,-1-1-1,0 0 0,0 1 0,2-1 1,-2 0-7,1 1 4,2-2 8,1-1-7,0 1 1,0-1 0,0 0 0,-1 0 0,1 0 0,-1-1 0,0 0 0,0 0 0,0 0 0,0 0-1,0 0 1,0-1 0,-1 0 0,0 0 0,0 0 0,0 0 0,0 0 0,-1 0 0,5-9 0,-2-3 0,0 1 0,-1 0 0,-1-1 0,-1 0 0,2-31 1,-8-85-15,1 74 5,3 48 11,0 7-4,0 0 1,1 0-1,-1 0 0,-1 0 1,1 0-1,0 0 0,-1-1 1,1 1-1,-1 1 0,0-1 1,0 0-1,-2-3 0,0 14 4,-6 13 4,2 1 1,-9 36-1,4 2-6,2-12-39,2 0-1,-3 79 1,15-97-149,-4-29 181,0 0 0,0-1 0,1 1 0,-1 0 0,0 0 0,1 0 0,-1 0 0,1-1 0,-1 1 0,1 0 0,0-1 0,-1 1 0,1 0 0,0-1 0,-1 1 0,1 0 0,0-1 0,0 1 0,-1-1 0,1 0 0,0 1 0,2 0 0,17 2-61,-17-3 59,62 1-104,-2 0 34,-56 0 65,-1 0-1,1 0 1,-1 1 0,1 0 0,-1 0-1,1 0 1,7 5 0,-13-6 10,1 0 1,-1 0 0,0 0-1,1 0 1,-1 0 0,0 0-1,0 0 1,0 0 0,0 1-1,0-1 1,0 0 0,0 1-1,-1-1 1,1 1 0,0-1-1,-1 1 1,1-1-1,-1 1 1,1 0 0,-1-1-1,0 1 1,0-1 0,0 1-1,0 0 1,0-1 0,0 1-1,0 0 1,0-1 0,-1 3-1,0 0 0,-1 1 0,1-1-1,-1 0 1,0 1 0,0-1 0,0 0-1,-1 0 1,-4 6 0,3-6 3,0 1 1,0 0 0,-1-1-1,0 0 1,0 0 0,0-1-1,0 1 1,0-1 0,-1 0-1,1 0 1,-1-1 0,0 0-1,0 0 1,-7 1 0,-5-5 2,8 0 2,0-2-1,0 1 1,0-1 0,0-1 0,0 0-1,-11-8 1,17 10-119,0 1-1,0-1 1,0 0 0,1 0 0,0 0-1,-1-1 1,1 1 0,0-1 0,1 0 0,-1 0-1,1 0 1,0 0 0,-1 0 0,2 0-1,-1-1 1,1 1 0,-2-8 0,1 4-984,4-8-2276,3 0 1016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14 376 1820,'-10'78'4545,"7"-15"-1664,3-60-2711,0 0 22,2 2 43,-2-5-215,0 0 0,0 0-1,0 1 1,0-1 0,0 0-1,0 0 1,0 1-1,0-1 1,0 0 0,0 1-1,0-1 1,0 0 0,0 0-1,0 1 1,1-1-1,-1 0 1,0 0 0,0 1-1,0-1 1,0 0 0,1 0-1,-1 0 1,0 1-1,0-1 1,0 0 0,1 0-1,-1 0 1,0 0 0,0 0-1,1 1 1,-1-1-1,0 0 1,0 0 0,1 0-1,-1 0 1,1 0 0,1 0-4,0-1 0,0 1 0,1-1 0,-1 0 0,0 1 1,0-1-1,0 0 0,0-1 0,0 1 0,0 0 0,0 0 0,0-1 1,0 1-1,0-1 0,-1 0 0,1 0 0,1-2 0,5-4 22,1 0-1,0 1 0,1 0 1,0 0-1,10-5 0,-17 11-28,0 0 0,0 0 0,0 0-1,0 0 1,0 1 0,0-1 0,0 1-1,0 0 1,0 0 0,0 0 0,0 0-1,0 0 1,0 1 0,0-1 0,0 1-1,0 0 1,0 0 0,3 1 0,5 4 19,-1-1-1,1 1 1,10 8 0,-19-12-22,4 1-4,13 11 49,32 15 0,-43-25-50,0-1 1,0 0-1,0 0 0,0-1 1,0 0-1,1 0 1,-1-1-1,12 0 0,-15-1-52,0 0-1,1 0 0,-1-1 0,0 0 0,0 0 0,1-1 1,-1 1-1,0-1 0,0 0 0,-1 0 0,1-1 1,0 1-1,-1-1 0,1 0 0,-1-1 0,0 1 1,0-1-1,0 1 0,-1-1 0,1 0 0,-1-1 0,0 1 1,0 0-1,-1-1 0,1 0 0,-1 0 0,2-6 1,-1 4 15,-2 0 0,1 0 0,-1 0 0,0-1 0,-1 1 0,0 0 0,0-1 1,0 1-1,-1 0 0,0 0 0,-1-1 0,0 1 0,0 0 0,-4-10 1,5 15 46,1 1 1,-1-1-1,1 1 1,-1-1 0,0 1-1,0 0 1,1-1 0,-1 1-1,0 0 1,0 0-1,0-1 1,-1 1 0,1 0-1,0 0 1,0 0 0,-1 0-1,1 1 1,0-1-1,-1 0 1,1 0 0,-3 0-1,2 1 5,0 0-1,1 0 0,-1 0 1,1 0-1,-1 1 0,1-1 0,-1 1 1,0-1-1,1 1 0,0-1 1,-1 1-1,1 0 0,-1 0 1,1 0-1,0 0 0,-1 0 0,0 1 1,-4 4 25,0 0 0,1 0 0,0 1 1,1-1-1,0 1 0,0 0 0,-4 8 0,6-7-16,0-1 0,0 1 0,0 0-1,1 0 1,0-1 0,0 1 0,1 0 0,0 0 0,2 11-1,-2-14-10,1-1 1,-1 1-1,1-1 0,1 1 0,-1-1 0,1 1 0,-1-1 0,1 0 0,0 0 0,1 0 1,-1 0-1,1 0 0,0-1 0,0 1 0,0-1 0,5 5 0,-3-5-22,0 0-1,0-1 1,0 0-1,0 0 1,0 0-1,0 0 1,0-1-1,1 0 1,-1 0-1,1-1 1,-1 1-1,0-1 1,1 0-1,-1-1 1,7 0-1,-3-1-29,1 0 0,-1 0 1,0-1-1,0-1 0,0 1 0,0-1 0,12-8 0,-12 6 8,0-1 0,-1 0-1,0-1 1,-1 0 0,1 0 0,-1-1 0,-1 1 0,11-20-1,-9 13 25,-1 1 0,-1-1-1,0 0 1,-1 0 0,4-25 0,-6 19 47,-1 0 1,0 0 0,-2-1-1,-1 1 1,-4-25 0,0 12 213,-3 0 0,-15-45-1,21 73-190,0 1 47,1 0 0,-1 0 0,-1-1 0,1 1 0,-1 1 0,0-1 0,-3-5 0,4 8 413,1 10-357,-3 12-55,2-1 1,0 0 0,3 40-1,0-45-64,4 34 140,2 0 1,22 81-1,-17-93-797,1 0 0,33 59-1,-42-88 67,6 5-4449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12 260 1552,'-2'-2'767,"-6"-4"-98,6 5 922,6-2-1126,3-3-258,1 0 1,0 1-1,0 0 1,0 0-1,18-7 1,52-15 428,-32 13-372,69-26 308,167-63-982,-276 100-82,-1 0 0,1-1 0,9-6 0,-10 5-839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20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10 197 1468,'0'0'1036,"-9"32"4852,9-19-5493,2 0-1,-1-1 0,2 1 1,0-1-1,0 1 1,10 21-1,41 75 496,-6-13-335,-42-82-492,15 40 58,-20-50-116,0-1-1,-1 1 0,1-1 0,-1 1 0,0 0 1,1-1-1,-2 1 0,1 0 0,0-1 1,-1 1-1,1 0 0,-3 5 0,2-7 0,1 0-1,-1 0 1,0 0-1,1-1 1,-1 1-1,0 0 1,0 0-1,0-1 1,-1 1-1,1 0 1,0-1-1,-1 1 1,1-1-1,0 0 1,-1 1-1,0-1 1,1 0-1,-4 1 1,3-1 2,3-4-55,-1 0 41,1 0-1,-1 0 0,1 0 1,0 0-1,0 1 0,0-1 1,1 0-1,-1 1 0,1-1 1,3-4-1,26-29-157,-9 12 60,27-39-66,-5 7 253,62-101 0,-104 152 111,1-3-13,-3 8-166,0 0 1,0 0-1,0 0 1,0 0-1,0 0 1,0 1 0,0-1-1,0 0 1,1 0-1,-1 0 1,0 0 0,0 0-1,0 0 1,0 0-1,0 0 1,0 0 0,0 0-1,0 0 1,0 0-1,0 0 1,0 0-1,0 0 1,0 0 0,0 0-1,0 0 1,0 0-1,0 0 1,0 0 0,0 0-1,1 0 1,-1 0-1,0 0 1,0 0 0,0 0-1,0 0 1,0 0-1,0 0 1,0 0-1,0 0 1,0 0 0,0 0-1,0 0 1,0 0-1,0 0 1,0 0 0,0 0-1,0 0 1,0 0-1,0 0 1,0 0-1,1 0 1,-1 0 0,0 0-1,0 0 1,0 0-1,0-1 1,0 1 0,10 39 85,2-1-1,1-1 1,2 0 0,34 59 0,-18-55-267,-30-40 120,0-3-144,0 1 189,0-1 0,0 1 1,0-1-1,-1 1 0,1-1 0,-1 1 0,1-1 0,-1 0 1,1 0-1,-1 1 0,0-1 0,0 0 0,0 1 1,0-1-1,0 0 0,-1 0 0,1 1 0,0-1 0,-2-2 1,-16-37 22,-2 0 0,-1 2 1,-28-38-1,-31-55 385,67 108-299,4 7 33,0 0-1,0 0 1,2 0-1,0-1 1,1-1-1,-5-30 1,10 47-127,1 0 1,-1 0-1,1 0 1,0 0-1,0 1 1,0-1-1,0 0 1,0 0-1,1 0 1,-1 0-1,0 1 1,1-1-1,-1 0 1,1 0-1,0 1 1,-1-1-1,1 0 1,0 1-1,0-1 1,0 1-1,0-1 1,1 1-1,-1 0 1,0-1-1,1 1 1,-1 0-1,0 0 1,1 0-1,0 0 1,-1 0-1,1 0 1,-1 0-1,1 1 1,2-2-1,-2 2 23,4 1-1,-3-1-27,0 1 0,1 0 0,-1 0-1,0 0 1,0 0 0,0 0 0,1 1-1,-2-1 1,1 1 0,0 0-1,0 0 1,0 0 0,-1 0 0,1 0-1,-1 1 1,0-1 0,0 1 0,0-1-1,0 1 1,3 5 0,-1 2-50,0-1 1,-1 0 0,0 1 0,-1 0-1,0-1 1,-1 1 0,0 0-1,0 0 1,-1 0 0,0 0 0,-1 0-1,0 0 1,0 0 0,-1 0-1,-1-1 1,0 1 0,-5 12-1,0-3-645,-1-1-1,-19 31 0,-27 27-5160,39-59 2571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 1716,'8'-2'7746,"-19"147"-6093,5-15-946,-2 82 51,-2-92-461,2-50-146,-24 415 942,18-250-526,-11 87 194,26-150-453,17 33-204,-13-110-55,2 24-4,2 14 527,-8-130-531,1 13 43,-2-13 23,0 11-34,0-11 17,-1 15-2372,-6-14 89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87 1540,'0'-2'762,"-12"-40"6372,12 40-5810,-8 3-1189,0 0-1,0 0 0,0 1 1,0 0-1,0 0 1,1 1-1,-1 0 0,1 0 1,0 1-1,0 0 1,0 0-1,0 1 0,-10 9 1,10-8-67,1 0 0,-1 0 1,1 1-1,1 0 0,-1 0 1,1 0-1,1 1 0,-1 0 1,1 0-1,1 0 0,-1 0 1,-2 12-1,5-14-34,-1 0 0,2 0 0,-1 0 0,1 0 0,0 1-1,0-1 1,1 0 0,-1 0 0,2 0 0,-1 0 0,3 7 0,-1-4 6,2 0-1,-1-1 1,1 0-1,0 0 1,1 0-1,10 11 1,17 15 76,-21-23-74,-2-1-1,12 15 1,-19-21-26,-1 0-1,1 1 1,-1-1 0,1 1 0,-1-1-1,-1 1 1,1-1 0,-1 1 0,1 0-1,0 8 1,-2-8-11,-1-1 0,1 1 1,0 0-1,-1-1 0,0 1 0,0-1 0,-1 0 1,1 1-1,-1-1 0,-3 7 0,-2 1-5,0 0 0,-10 11 0,14-20-9,1 1 4,-1 0-1,0-1 1,0 1-1,0-1 1,-1 1-1,1-1 1,-1 0-1,0 0 1,0-1-1,0 1 1,0-1-1,0 0 1,-6 2-1,-1-2-3,9-1 8,1-1-2,0 0 0,-1 0 0,1 0 0,0 1 0,0-1 0,0 0 0,-1 0 0,1-1 0,0 1 0,0 0 0,0 0 0,0 0 0,0-1 0,-1 1 0,1-1 0,0 1 0,-1-2 0,1 2 3,-1 0 0,1-1 0,0 1 0,0 0 0,0-1 0,0 1 0,0-1 1,0 0-1,0 1 0,0-1 0,0 0 0,0 0 0,0 0 0,1 1 0,-1-1 0,0 0 0,0 0 1,1 0-1,-1 0 0,0-2 0,0 0 0,-4-4-3,2 0 0,-1 0 0,1 0 0,0 0-1,0 0 1,1-1 0,0 1 0,1-1 0,-1 1-1,1-1 1,1 0 0,0 1 0,0-1 0,0 0-1,1 0 1,2-9 0,3-12-21,2 1 0,22-53-1,-19 53 20,29-63-37,4-11 42,-38 88 4,-1 0 9,0 0 0,-1 0 0,4-19 0,-8 31-16,-1-1-24,0 0-20,0 0-1,0 0 1,-1 1 0,1-1 0,-1 0 0,-2-2 0,3 4-165,-3 1-442,3 0 650,-31 6-1628,29-5 859,0 0 1,0 1 0,0-1 0,0 1 0,0-1 0,-3 4 0,-5 4-1976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1376,'1'4'908,"13"42"1179,-8-20-1371,2-1-1,1 0 1,19 38-1,-25-57-563,1 0-1,0-1 0,0 1 1,8 7-1,-10-11-83,0 0-1,0 0 0,1-1 1,-1 1-1,0-1 1,1 1-1,-1-1 1,1 0-1,-1 0 1,1 0-1,0 0 1,-1 0-1,1-1 1,0 1-1,4-1 1,-2 0 21,1 0 1,-1 0-1,0-1 1,-1 1 0,1-1-1,0 0 1,0-1 0,0 1-1,0-1 1,-1 0 0,1 0-1,-1-1 1,0 1 0,1-1-1,-1 0 1,0 0 0,-1-1-1,1 1 1,0-1 0,-1 1-1,0-1 1,0 0 0,0-1-1,-1 1 1,1 0 0,-1-1-1,0 1 1,3-10 0,-4 7-6,0 1 0,0-1 1,-1 0-1,0 1 0,0-1 1,0 0-1,-1 1 0,0-1 1,-1 0-1,1 1 0,-1 0 1,0-1-1,-1 1 1,1 0-1,-1 0 0,-1 0 1,1 0-1,-1 1 0,0-1 1,0 1-1,-1 0 0,1 0 1,-1 1-1,0-1 0,0 1 1,-1 0-1,1 1 0,-1-1 1,0 1-1,0 0 0,0 0 1,-1 1-1,1 0 0,0 0 1,-9-1-1,9 2-312,0 0 0,-1 1-1,1-1 1,0 1 0,-1 1-1,-10 1 1,-6 3-5791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 1620,'0'0'1299,"-2"-1"-134,-5-1-727,0 1 1,1 0-1,-1 0 1,0 1-1,1-1 1,-1 1-1,0 1 1,0-1-1,1 1 1,-1 1 0,1-1-1,-1 1 1,1 0-1,-12 5 1,10-3-254,0 0 1,1 0-1,-1 1 0,1 0 1,0 0-1,1 1 1,-1-1-1,1 1 1,0 1-1,0-1 1,-6 11-1,10-12-118,-1-1 0,1 2 0,-1-1 0,1 0 0,1 0 0,-1 1 0,1-1 0,0 1 0,0-1 0,1 1 0,-1-1 0,1 1 0,0-1 0,1 1 0,0 0 1,-1-1-1,2 1 0,-1-1 0,1 0 0,0 1 0,0-1 0,0 0 0,4 5 0,6 10-19,1 0 1,1-2 0,1 0 0,21 21 0,-8-9-172,-21-21 93,-2-4-40,0 0-1,-1 0 0,0 1 0,6 9 0,-9-13 56,0 0-1,-1 0 1,1-1 0,0 1-1,-1 0 1,0 0-1,1 0 1,-1 0 0,0 0-1,0 0 1,0 0-1,0 0 1,0 0 0,-1 0-1,1 0 1,-1 0-1,1-1 1,-1 1 0,0 0-1,-1 3 1,-3 2-6,-1 0 0,0-1-1,0 1 1,0-1 0,-1 0 0,0-1-1,0 1 1,0-1 0,-11 4 0,17-8 20,-9 6 5,-1-1 1,-1-1-1,1 0 1,-1 0 0,0-1-1,0 0 1,0-1-1,-16 2 1,26-5-1,-1 0 0,1 0 0,-1 0 0,1 0 0,0-1 0,-1 1 0,1-1 0,0 1 0,-1-1 0,1 0 0,0 0 0,0 0 0,0 0 1,0 0-1,-3-2 0,5 2-5,-1 1 0,0-1 1,0 1-1,1-1 0,-1 1 1,0-1-1,1 1 0,-1-1 1,1 0-1,-1 1 0,1-1 1,-1 0-1,1 0 1,-1 0-1,1 1 0,0-1 1,-1 0-1,1 0 0,0 0 1,0 0-1,-1 1 0,1-1 1,0 0-1,0 0 0,0 0 1,0 0-1,0 0 0,1 0 1,-1 0-1,1-2-1,0-8 2,1 1 0,0-1 0,1 1 0,1 0 0,-1 0 0,1 0 0,1 0 0,8-12 0,52-71 9,-61 87-7,23-28-19,-5 8 108,24-39-1,-42 57-37,0 1-1,0-1 1,0 0-1,-1 0 1,0-1-1,0 1 1,-1 0-1,0-1 1,-1 0-1,1-10 1,-2 15-18,0 0-1,0 0 1,-1 0 0,1 0-1,-1 0 1,-2-6 0,2 8-31,1 1-1,-1-1 1,0 1 0,0 0 0,0-1-1,0 1 1,0 0 0,0-1 0,0 1 0,0 0-1,-1 0 1,1 0 0,0 0 0,-1 0-1,1 1 1,-1-1 0,1 0 0,-1 1-1,1-1 1,-3 0 0,-5-1-235,-1 1 0,0 1 0,0-1 0,0 2 0,0-1 1,1 1-1,-1 1 0,-14 3 0,24-5 191,-1 0 1,0 0-1,0 1 0,1-1 1,-1 0-1,0 0 1,1 1-1,-1-1 0,0 0 1,1 1-1,-1-1 0,1 1 1,-1-1-1,1 1 1,-1-1-1,1 1 0,-1 0 1,-3 2-1494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1 900,'5'13'2769,"-3"1"-2109,0 0 0,-2 0 0,0 0 0,0 0 0,-6 28 0,0 18 305,6-45-755,0-1 0,1 1 0,0 0 0,4 15 0,-4-25-144,0 0 0,1 0 0,0 0-1,0 0 1,0-1 0,0 1 0,1-1 0,0 1 0,-1-1-1,2 0 1,-1 0 0,0 0 0,1 0 0,8 6 0,-10-10-43,-1 1-1,1 0 1,0 0 0,0-1 0,0 1 0,0-1 0,1 0 0,-1 0 0,0 0 0,0 0 0,0 0 0,0 0 0,0 0 0,0 0-1,0-1 1,3 0 0,0-1 22,-1 1 0,1-1 0,-1 0 0,1 0 0,6-4 0,-6 2 60,-1 1 0,1-1 0,-1 0 0,0-1 0,0 1 0,0-1-1,0 0 1,-1 0 0,0 0 0,0 0 0,0-1 0,-1 1 0,0-1 0,0 1 0,0-1 0,0 0 0,-1 0-1,0 0 1,-1 0 0,1 0 0,-1 0 0,0 0 0,0 0 0,-1 0 0,0 0 0,0 0 0,-1 0 0,1 1 0,-1-1-1,-5-9 1,4 7 9,-2 0 0,1 1 0,-1-1 0,0 1-1,0 0 1,-1 0 0,0 1 0,-12-10 0,15 14-122,0 0 0,-1 0 1,1 0-1,0 0 0,-1 1 0,0-1 1,1 1-1,-1 0 0,0 0 0,1 1 1,-1-1-1,0 1 0,0 0 1,0 0-1,0 0 0,1 0 0,-1 1 1,0-1-1,0 1 0,1 0 1,-1 0-1,-5 3 0,3-2-212,0 2-1,0-1 1,0 1-1,1-1 1,0 1 0,-1 1-1,1-1 1,-6 9-1,-19 25-5520,16-17 2236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94 1004,'0'0'1108,"-1"-4"-130,-3-8-93,4 9-61,-3 2-51,-2-1-438,-1 1 1,1 0-1,0 0 0,-1 0 1,0 1-1,1 0 0,-1 0 1,1 0-1,-1 1 0,1-1 1,-1 1-1,-6 3 1,-2-1-53,0 1 0,0 1 0,1 0 0,-1 0 0,1 2 0,1 0 0,-16 10 1,23-14-210,0 1 0,0 0 1,1 1-1,-1-1 1,1 1-1,0 0 1,0 0-1,1 0 0,-1 0 1,1 0-1,0 1 1,0 0-1,1 0 0,0 0 1,0 0-1,0 0 1,1 0-1,-1 6 1,2-9-59,0-1 1,0 0 0,0 0-1,0 1 1,0-1 0,0 0 0,1 0-1,-1 1 1,1-1 0,0 0-1,1 3 1,1 2 18,-1-1-5,0-1-1,0 0 1,1 0-1,0 0 1,0 0-1,0-1 1,1 1 0,-1-1-1,7 6 1,4 3 60,23 15 1,-25-19-60,54 35 94,29 22-154,-93-64 3,0-1-1,0 1 1,0 0-1,0 0 1,-1 0-1,1 0 1,0 0-1,-1 1 1,1-1-1,-1 0 1,0 1-1,2 4 1,-3-6 0,0 1 1,0-1-1,0 1 1,0-1 0,0 1-1,-1-1 1,1 1-1,0-1 1,-1 1-1,1-1 1,-1 1-1,1-1 1,-1 0-1,0 1 1,0-1-1,1 0 1,-1 0 0,0 0-1,0 1 1,0-1-1,0 0 1,-1 0-1,1 0 1,0-1-1,-2 2 1,-15 10-155,0-1-1,0-1 1,-1 0-1,-1-2 1,1 0 0,-33 7-1,50-15 161,-1 1 0,1-1 0,-1 0 0,1-1 0,-1 1 0,1 0-1,0-1 1,-1 1 0,1-1 0,-4-1 0,4 1-2,1 1 18,0 0-1,1-1 0,-1 1 0,0 0 0,1 0 0,-1-1 0,0 1 0,1-1 0,-1 1 0,1-1 0,-1 1 0,1-1 0,-1 1 0,1-1 1,-1 1-1,1-1 0,0 1 0,-1-1 0,1 0 0,0 1 0,-1-2 0,1 0-5,-1 0-1,1 1 1,0-1-1,0 0 1,0 0-1,0 1 1,1-1-1,-1 0 1,0 0 0,2-2-1,5-19-13,2 1 1,0 1-1,22-35 1,48-64 96,-49 76 22,-9 14-19,30-49 336,-46 69-282,0 1 1,0-1 0,-1-1 0,-1 1 0,0-1 0,3-14 0,-5 21-76,-1 0 0,1 0 0,-1 0 0,1 0 0,-1 0 1,-1 0-1,1 0 0,0 0 0,-1 0 0,0 0 1,0 0-1,0 0 0,0 0 0,-1 1 0,0-1 0,1 0 1,-1 1-1,-1-1 0,1 1 0,-4-5 0,4 7-37,1-1-1,0 1 1,-1 0-1,1 0 1,-1 0-1,0 0 0,1 0 1,-1 1-1,0-1 1,-2-1-1,-3 0 29,5 1-92,-1 0-1,0 1 1,0-1-1,1 1 0,-1 0 1,0 0-1,0 0 1,0 0-1,1 0 1,-1 1-1,-3 0 0,4-1-8,-1 1-397,0 0-133,-15 11-2798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1804,'0'0'990,"0"4"-71,-3 34 1135,1-21-1449,1 0 1,0 1-1,2-1 0,3 32 1,-3-45-542,0 0 1,1 1 0,-1-1-1,1 0 1,-1 0-1,1 0 1,0 0-1,1 0 1,-1 0 0,1 0-1,0-1 1,0 1-1,0-1 1,0 0-1,0 0 1,1 0 0,-1 0-1,1-1 1,0 1-1,0-1 1,0 0 0,0 0-1,0-1 1,5 2-1,-1-1 21,0 0-1,-1-1 1,1 0-1,0 0 1,0-1-1,0 0 1,0 0-1,0-1 1,10-2-1,-5 0 119,0-1 0,-1 0 0,1-1-1,21-11 1,-30 14-125,-1 0 0,0 0 0,0 0 0,1 0 0,-1-1 0,-1 1 0,1-1-1,0 0 1,-1 0 0,1 1 0,-1-2 0,0 1 0,0 0 0,0 0 0,-1-1 0,1 1 0,-1-1 0,1 1 0,-1-1 0,0 0-1,-1 1 1,1-1 0,-1 0 0,1 0 0,-1 0 0,-1 1 0,1-1 0,0 0 0,-1 0 0,0 0 0,1 1 0,-1-1-1,-1 1 1,1-1 0,-1 1 0,1-1 0,-5-5 0,1 2 21,0 0 0,0 1 0,-1-1 0,0 1 0,0 0 0,0 1 0,-1 0 0,0 0 0,-13-8 0,-4 2-176,-46-16 0,-6-2-2736,71 26 2297,2 1-735,-3-1-2576,-7-3 326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1181 1 1032,'3'0'6921,"-75"79"-4775,-61 89 0,-23 27-854,-283 249 829,200-211-1211,190-182-890,-35 33-2089,76-80 1155,5-3-755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1320,'0'0'4935,"-1"9"-4299,-1 178 1710,3-68-1381,10 101 59,-6-152-1028,-2-29-276,3 53-785,-5-32-2940,-3-37 1397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1352,'0'0'2379,"3"3"-1822,0 0-431,1 0 1,0-1 0,-1 1-1,1-1 1,0 0-1,0 0 1,0 0 0,8 2-1,42 9 751,-42-11-786,265 46 1601,-59-11-1034,157 45 254,-294-63-770,379 85 624,-5-4-203,-420-93-518,338 80 338,250 108 218,-536-161-531,132 50 95,-22-25 12,-171-54-151,0 0 1,0-2-1,0-1 1,0-1-1,48-5 1,-67 3-274,0 0 0,0 0 0,0-1 1,0 0-1,0-1 0,-1 1 0,1-1 0,-1 0 0,7-5 1,-11 6-1330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3:43:26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104 191 2064,'0'0'2922,"-1"4"-2107,1 3-506,0 1 1,0 0 0,1-1 0,0 1 0,1 0 0,-1-1-1,1 1 1,1-1 0,0 0 0,7 14 0,1 7 16,100 221 2385,-81-185-1211,-29-62-333,-9-8-1018,-12-11 12,0-2-1,-23-26 1,17 13 76,1-1 0,2-1 1,1-1-1,2-1 0,1 0 0,-25-71 0,42 98-201,0-1 0,0 1 0,1 0 0,0-1 0,1 1 0,0 0 0,0-1 0,1 1 0,0 0-1,1-1 1,0 1 0,0 0 0,1 0 0,1 0 0,-1 1 0,1-1 0,1 1 0,-1 0 0,1 0 0,1 0 0,-1 1 0,2-1-1,12-11 1,-17 18-24,-1-1-1,1 1 0,0 0 0,0 0 1,0 0-1,0 0 0,0 1 0,0-1 1,0 0-1,0 1 0,0-1 0,1 1 0,-1 0 1,0 0-1,0 0 0,0 0 0,0 0 1,1 0-1,-1 1 0,0-1 0,0 0 1,0 1-1,0 0 0,0 0 0,0 0 1,0-1-1,0 2 0,0-1 0,0 0 1,-1 0-1,1 1 0,0-1 0,-1 1 1,1-1-1,-1 1 0,2 2 0,2 1-1,-1 1 0,0 0 0,0 1 0,0-1 0,-1 1 0,1-1-1,-2 1 1,1 0 0,2 14 0,0 11-194,-2 0 0,-2 0 0,0 0 0,-8 56 0,0-45-1826,-15 56 0,18-71-3752,4-17 2151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1335 1 1596,'0'0'821,"-3"5"-72,-20 30 264,-1-2 0,-32 35 0,18-22-497,-235 292 1587,42-39-966,34-27-368,-79 108 150,253-350-868,4-7-77,-1 0 0,-42 36 0,-11-1-3921,68-55 1588,-7 1 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1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1800,'-1'7'4573,"0"17"-3523,4 41-551,40 367 2380,17 125-1053,-50-451-1526,9 72 149,66 318 240,-73-420-751,-8-43-3241,-2-16-750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1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1564,'0'0'4047,"1"8"-3462,5 33-42,2 0-1,2-1 1,2 0 0,2-1 0,34 70-1,123 183 729,159 161-33,-238-329-899,95 171 0,-159-243-317,-2 0-1,-3 1 1,-2 2-1,-2 0 1,18 91 0,-3 4-933,-28-126 466,0 0-840,-5-7-3084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4 856,'-1'-3'5869,"2"11"-3260,9 83-1245,-1-29-430,24 84 0,-22-108-388,2 0 0,1-1 1,27 47-1,-14-35 1981,-26-47-1595,1-2-515,-1 0-372,0 0-1,0-1 1,0 1 0,0 0 0,0 0-1,0-1 1,0 1 0,0-1-1,0 1 1,-1 0 0,1-1-1,0 0 1,0 1 0,0-1 0,-1 0-1,1 1 1,0-1 0,0-1-1,12-22 409,3-31-76,-15 49-322,17-87 403,6-120 0,-21 171-438,1-27-1305,-1 47 259,-2 17-2644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94 255 1752,'-13'156'6138,"0"-6"-2549,13-147-3327,0 0 22,-1 5-298,1-8 55,0 0 1,0 0-1,0 0 1,0 0-1,0 0 1,0 0-1,0 0 0,-1 0 1,1 0-1,0 0 1,0 0-1,0 0 1,0 0-1,0 0 1,0 0-1,0 0 1,0 0-1,-1 0 0,1 0 1,0 0-1,0 0 1,0 0-1,0 0 1,0 0-1,0 0 1,0 0-1,-1 0 1,1 0-1,0 0 0,0 0 1,0 0-1,0 0 1,0 0-1,0 0 1,0 0-1,0 0 1,0 0-1,-1 0 1,1 0-1,0 1 0,0-1 1,0 0-1,0 0 1,0 0-1,0 0 1,0 0-1,0 0 1,0 0-1,0 0 1,0 0-1,0 1 0,0-1 1,-6-10-4,2 4-17,1 1 1,0-1-1,0 0 0,0 0 1,1-1-1,0 1 0,-2-11 1,3 12-10,-10-53 247,-6-95 0,14 120-21,8 39-214,15 19 1,26 44 0,18 26 43,-28-52-21,-36-42-35,1 0 0,0 0-1,0 0 1,0-1 0,-1 1 0,1-1 0,0 1-1,0 0 1,0-1 0,0 0 0,0 1 0,0-1-1,1 0 1,-1 1 0,1-1 0,0 0-6,-1-1-1,0 1 1,0 0 0,1-1 0,-1 1 0,0-1 0,0 0 0,0 1 0,0-1-1,1 0 1,-1 0 0,1-1 0,0 0 5,-1 2-10,-1 0 0,0 0 0,1 0 1,-1-1-1,0 1 0,1 0 0,-1 0 0,0-1 0,0 1 0,1 0 0,-1 0 0,0-1 1,0 1-1,1 0 0,-1-1 0,0 1 0,0 0 0,0-1 0,0 1 0,0 0 0,1-1 1,-1 1-1,0-1 0,5-17 20,-1 0 1,-1-1-1,0 1 0,-1-1 1,-1-21-1,-8-99 29,-8-57-220,16 178-313,-1 16 168,4 12-8034,16 40 5411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39 598 1308,'0'0'1591,"2"1"-872,-2 0-645,1-1 1,-1 0 0,0 1 0,0-1 0,1 0-1,-1 1 1,0-1 0,1 0 0,-1 0 0,0 1-1,1-1 1,-1 0 0,0 0 0,1 0 0,-1 0-1,1 1 1,-1-1 0,0 0 0,1 0 0,-1 0-1,1 0 1,-1 0 0,0 0 0,1 0 0,-1 0-1,1 0 1,-1 0 0,0 0 0,1 0 0,-1 0-1,1-1 1,-1 1 0,0 0 0,1 0 0,-1 0-1,1-1 1,3-1-9,-1 1 59,0 0 1,0-1-1,1 0 0,-1 0 1,0 0-1,-1 0 1,1 0-1,0 0 1,-1-1-1,1 1 0,-1-1 1,0 0-1,0 0 1,3-5-1,-1 1 69,-1-1-1,0 0 0,0-1 1,-1 1-1,0-1 1,0 1-1,-1-1 1,0 1-1,0-1 0,-1 0 1,0 1-1,-1-1 1,0 0-1,0 1 1,-5-14-1,6 20-129,-1 0 1,0 0-1,-1 0 1,1 0-1,0 1 1,0-1-1,-1 0 0,1 1 1,-1-1-1,0 1 1,1 0-1,-1-1 1,-3-1-1,3 2-35,-1-1 181,-1 3-8,-13 3-11,16-4-176,0 0 1,0 0 0,0 0-1,0 1 1,0-1 0,0 1-1,0-1 1,0 1 0,1-1 0,-1 1-1,0-1 1,0 1 0,0 0-1,1-1 1,-1 1 0,0 0 0,1 0-1,-1-1 1,0 3 0,-1 0 36,-2 0-6,1 0 1,0 1 0,0 0 0,0 0 0,0 0 0,1 0 0,-1 0 0,1 0 0,0 1 0,-1 5-1,-1 0 47,2-4-30,-1 1-1,1 0 0,1 0 1,-1 0-1,1 0 0,0 0 1,1 0-1,0 0 0,1 12 1,-1-15-36,1-1-9,-1 0 1,0 0-1,1-1 0,0 1 0,0 0 1,0-1-1,0 1 0,0 0 0,0-1 1,0 0-1,1 1 0,-1-1 1,1 0-1,2 3 0,1 0-33,0-1-1,1 0 1,-1 0 0,1 0-1,0-1 1,0 0 0,0 0-1,0-1 1,0 1 0,0-1-1,1-1 1,-1 1 0,10 0-1,12-3-679,0-1-1,-1-1 0,43-10 0,8-2-1504,-74 15 2028,-1-1 0,1 1 1,-1 0-1,1 0 0,-1 0 1,1 0-1,-1 1 0,1-1 1,-1 1-1,0 0 0,1 0 1,-1 0-1,0 1 0,0-1 1,1 1-1,3 2 0,-5-3 103,14 21 4024,-11-25-3648,0 1-188,-3 1-85,-1 0-1,1 0 0,-1 1 0,1-1 0,-1 0 0,1 0 1,-1 0-1,0 0 0,1-1 0,-1 1 0,0 0 0,0 0 1,0-1-1,0 1 0,0-1 0,0 1 0,-1-1 0,1 1 1,0-1-1,-1 1 0,1-4 0,10-33 301,-2 0-1,-1-1 1,2-40-1,-6-125 591,-15 60 123,4 90-50,6 51-213,-2 14-661,-4 17-20,2-1 0,-3 53 0,7-47-67,2 1-1,1 0 1,2-1 0,1 0 0,13 48 0,-10-57-182,-3-5-69,15 34 0,-18-48 38,1-1 0,-1 1 0,1-1 0,0 1 0,0-1 0,1 0 0,-1 0 0,1-1 0,0 1 0,0-1 0,0 0 0,5 3 0,-7-5-379,1 0 1,-1 0-1,1 0 0,-1-1 0,1 1 0,0-1 0,-1 0 0,1 0 0,0 0 0,-1 0 0,1 0 1,3-1-1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245 351 1056,'-49'-15'1545,"-65"-11"0,36 9 1700,75 16-910,11-3-1967,27-11 18,0 1 0,73-16 0,-15 4-13,128-50 0,-179 58-1028,-1-1 1,0-2-1,41-28 0,-56 29-3224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15 203 1300,'0'0'2232,"-3"0"-1573,-8 1 4616,16-5-5079,8-7-71,0 0 0,1 2 0,22-12 0,54-23 196,-26 13-171,-31 16 59,37-11 0,10-5-6016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13 1332,'0'0'2889,"-2"-1"-2270,-6-5 3060,3 2-3213,5 4-428,0 0 1,0 0 0,-1 0 0,1 0 0,0 0 0,0-1-1,0 1 1,0 0 0,-1 0 0,1 0 0,0 0-1,0 0 1,0 0 0,0 0 0,-1 0 0,1 0 0,0 0-1,0 0 1,0 0 0,0 0 0,-1 0 0,1 0-1,0 0 1,0 0 0,0 0 0,0 0 0,-1 0 0,1 0-1,0 0 1,0 0 0,0 0 0,0 0 0,-1 1-1,1-1 1,0 0 0,0 0 0,0 0 0,0 0 0,0 0-1,0 0 1,-1 1 0,1-1 0,0 0 0,0 0-1,0 0 1,-3 8 123,1 0-1,0 0 0,1 0 1,-1 0-1,1 1 0,1-1 0,0 0 1,1 13-1,13 72 632,-5-42-513,-3-11-105,-1-16-58,-2 1 0,-1 0 0,-1 46 0,-1-67-196,-1 1 0,0 0 0,0-1 0,0 1 0,-1 0 0,1-1 0,-1 0 0,0 1 0,-1-1 0,1 0 0,-1 0 0,1 0 0,-1-1 0,-5 6 0,2-4-83,1-1 0,-1 0 0,1 0 0,-1-1 0,-1 1 0,1-1 0,0-1 0,-1 1-1,-8 1 1,-6 3-194,20-6 288,7-4-283,18-9 342,-1-1 0,0-2 0,-1 0 0,0-1 1,-1-1-1,-1-1 0,-1-1 0,19-22 0,-21 20 242,-15 18-160,0 1 32,-2 2-93,0-1 0,0 1 0,0 0 0,0 0 0,0 0 0,0 0 0,0-1 0,0 1 0,0 0 0,0 0 0,0 0 0,0-1 0,0 1 0,0 0 0,1 0 0,-1 0 0,0 0 0,0-1 0,0 1 0,0 0 0,0 0 0,0 0 0,1 0 0,-1 0 0,0 0 0,0 0 0,0-1 0,0 1 0,1 0 0,-1 0 0,0 0 0,0 0 0,0 0 0,1 0 0,-1 0 0,0 0 0,0 0 0,0 0 0,1 0 0,-1 0 0,0 0 0,0 0 0,0 0 0,0 0 0,1 0 0,-1 0 0,0 0 0,0 0 0,0 0 0,1 1 0,-1-1 0,0 0 0,0 0 0,5 17 132,-1 1-1,0-1 1,1 28 0,-5-45-135,0 0-3,0 1-1,-1-1 0,1 0 0,0 0 0,0 1 1,0-1-1,0 0 0,0 1 0,0-1 1,1 0-1,-1 1 0,0-1 0,0 0 0,0 0 1,0 1-1,0-1 0,0 0 0,0 0 1,0 1-1,1-1 0,-1 0 0,0 0 0,0 1 1,0-1-1,1 0 0,-1 0 0,0 0 1,0 1-1,1-1 0,-1 0 0,0 0 0,0 0 1,1 0-1,-1 0 0,0 1 0,1-1 1,-1 0-1,0 0 0,0 0 0,1 0 0,-1 0 1,0 0-1,1 0 0,-1 0 0,0 0 1,1 0-1,-1 0 0,0 0 0,0-1 0,1 1 1,-1 0-1,0 0 0,0 0 0,1 0 1,-1 0-1,0 0 0,0-1 0,1 1 0,24-18 31,33-29 0,-46 34-19,-9 10-16,0 0 1,0 0 0,0 0-1,0 0 1,0 0 0,1 1-1,-1 0 1,1-1 0,0 1-1,0 0 1,4-1-1,-6 3 5,1 0 1,-1 0-6,1 1 0,-1-1-1,0 1 1,1 0 0,-1 0 0,0 0 0,1 0-1,-1 0 1,0 1 0,0-1 0,0 1-1,0-1 1,0 1 0,0 0 0,-1-1 0,1 1-1,0 0 1,-1 0 0,3 4 0,4 8 7,-1 0 1,7 17 0,-1-2-18,23 51-1267,-34-77 856,2 5-359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 1124,'-1'-2'945,"0"11"4489,-3 70-4100,8 30-376,5 0 1,23 114-1,-23-180-3110</inkml:trace>
  <inkml:trace contextRef="#ctx0" brushRef="#br0" timeOffset="1">17 499 1024,'-2'-1'854,"1"0"-719,0 1 0,0-1 1,0 1-1,0-1 1,0 0-1,0 1 1,1-1-1,-1 0 0,0 0 1,1 0-1,-1 0 1,0 0-1,1 1 1,-1-1-1,1 0 0,-1 0 1,1 0-1,0 0 1,-1-1-1,1 1 1,0 0-1,0 0 0,0 0 1,0 0-1,0 0 1,0 0-1,0 0 1,0 0-1,0 0 0,0 0 1,1 0-1,-1 0 1,1-2-1,1-1 20,0 1-1,1-1 1,-1 1 0,1 0-1,0 0 1,0 0 0,0 0-1,4-3 1,95-62 1139,-43 31-856,45-22-439,-87 50-438,-4 4-307,7-5-2958,-12 4 1676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FA49-7D06-C264-951C-0ABECF0D8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97D04-5D90-4D55-98AD-BD5F06E5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9CD0-3F1A-B92A-BCA8-66FF77FD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B55C-9DAB-F241-6E9A-441FC21F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9265-621D-A18D-AA76-0CC088AE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A375-636C-C03D-6163-94102D1D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56DA4-A4F9-247F-0B68-61AA47D67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185E-8704-EBE1-C008-08B4B42D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1548-2E44-6D4E-5ABC-EBA76AAE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CF4B-9A95-6BF5-426D-4A2CCFC0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40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F2584-8538-1D0C-C6B4-ACD5BC4E1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25667-B5C5-381A-10C2-4A09B2BD4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E2B5-D2D1-525E-3983-F86A6B5A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8B5B-427E-4959-29CC-0AA82963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21B0-5721-47A0-BED0-4F707A62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2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CB89-8A52-7494-AFCE-79F2688E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BD10-91B0-BD8C-AB8B-430B921A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5D63-D4F2-A60A-8A89-6722B4D3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0FCBD-9BE1-C960-1C76-35E15288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89B7-4056-4E00-E24D-47C30099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6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8926-AD47-ABC1-ECBA-B3DB118E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C3B05-A2CA-B777-2B65-215C062F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BB28-8402-4E3D-9844-90FFA02A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E6265-438B-E79C-ED97-09788E62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69F3D-B9AF-1141-F9AE-84884B38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1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DA0D-B108-88FE-D9EB-530228C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A3DA-532B-AA7E-D5AE-D2C1113BF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0EA45-3282-3DB9-AAF4-00824FEF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BEEB0-8E0E-1526-F263-DF90F6C9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E6BC-D066-BF81-0020-A2157F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F6CF-428B-2A05-DC55-B818DB45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3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7E5C-7EF4-4B90-3578-0308EF6D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985A-45E5-9AE9-4C0D-5BC9F171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C035D-8995-5602-8B65-DAC1E2F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FF079-27A9-D243-7BC6-EF34941A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EFD62-6E04-CDCD-8A36-4C554EAE7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A4492-A678-E6F5-B385-95DE5BCD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DD0-8DC4-9B8D-3BD0-4C210642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0E208-4E2A-AFD7-E4AA-8E2AD361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4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2737-B3FF-7435-84B2-6A1FD3F8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54004-BAAA-AC93-E9A5-DD38CDB4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E0B55-9173-54C1-2F1A-983D11F8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2F2A6-3A82-AFCD-BCEC-920FF052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4275F-0160-BD60-8C16-E502B399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F61B9-FD18-935F-1724-C5ACAC44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F827C-3E12-0AB1-BB66-1CD2EE2F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7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322A-07F0-7B01-BD94-42A2D9DA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A821-7E20-AFE5-B417-19E09D1A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61338-CAC8-96CA-E55F-2E99F290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0FB62-0FFF-897D-8BBF-15F1F6B3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0CFF6-AA55-C695-0DB7-340699AD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41453-0463-C3E3-14AB-A98C520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1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7D6B-AF6B-9550-BD38-A15AC51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0A33A-DE1A-8AEE-A26E-9551FF26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D603-908C-E46D-7EE9-1720A9FC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F9CA-613A-3731-A36E-7E063545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1B923-476D-AC13-9744-63F276B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0CDC0-3492-67DC-6AE3-C738F9BB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9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ED677-EF6B-0A0D-BD3B-4CA9DD47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62EEE-9A81-104B-9F90-BC08ECD9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BC757-1A95-3827-02E3-8AD19237E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F537-654C-4DDD-9A61-1BC6A0B19A1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04D3-8586-9B1D-AB7E-EC1CD405E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36C-F326-A682-E0F9-CE3BC316C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9.png"/><Relationship Id="rId18" Type="http://schemas.openxmlformats.org/officeDocument/2006/relationships/customXml" Target="../ink/ink270.xml"/><Relationship Id="rId26" Type="http://schemas.openxmlformats.org/officeDocument/2006/relationships/customXml" Target="../ink/ink274.xml"/><Relationship Id="rId39" Type="http://schemas.openxmlformats.org/officeDocument/2006/relationships/image" Target="../media/image242.png"/><Relationship Id="rId21" Type="http://schemas.openxmlformats.org/officeDocument/2006/relationships/image" Target="../media/image233.png"/><Relationship Id="rId34" Type="http://schemas.openxmlformats.org/officeDocument/2006/relationships/customXml" Target="../ink/ink278.xml"/><Relationship Id="rId42" Type="http://schemas.openxmlformats.org/officeDocument/2006/relationships/customXml" Target="../ink/ink282.xml"/><Relationship Id="rId47" Type="http://schemas.openxmlformats.org/officeDocument/2006/relationships/image" Target="../media/image276.png"/><Relationship Id="rId50" Type="http://schemas.openxmlformats.org/officeDocument/2006/relationships/customXml" Target="../ink/ink286.xml"/><Relationship Id="rId55" Type="http://schemas.openxmlformats.org/officeDocument/2006/relationships/image" Target="../media/image280.png"/><Relationship Id="rId63" Type="http://schemas.openxmlformats.org/officeDocument/2006/relationships/image" Target="../media/image284.png"/><Relationship Id="rId68" Type="http://schemas.openxmlformats.org/officeDocument/2006/relationships/customXml" Target="../ink/ink295.xml"/><Relationship Id="rId76" Type="http://schemas.openxmlformats.org/officeDocument/2006/relationships/customXml" Target="../ink/ink299.xml"/><Relationship Id="rId84" Type="http://schemas.openxmlformats.org/officeDocument/2006/relationships/customXml" Target="../ink/ink303.xml"/><Relationship Id="rId89" Type="http://schemas.openxmlformats.org/officeDocument/2006/relationships/image" Target="../media/image297.png"/><Relationship Id="rId7" Type="http://schemas.openxmlformats.org/officeDocument/2006/relationships/image" Target="../media/image226.png"/><Relationship Id="rId71" Type="http://schemas.openxmlformats.org/officeDocument/2006/relationships/image" Target="../media/image288.png"/><Relationship Id="rId92" Type="http://schemas.openxmlformats.org/officeDocument/2006/relationships/customXml" Target="../ink/ink307.xml"/><Relationship Id="rId2" Type="http://schemas.openxmlformats.org/officeDocument/2006/relationships/customXml" Target="../ink/ink262.xml"/><Relationship Id="rId16" Type="http://schemas.openxmlformats.org/officeDocument/2006/relationships/customXml" Target="../ink/ink269.xml"/><Relationship Id="rId29" Type="http://schemas.openxmlformats.org/officeDocument/2006/relationships/image" Target="../media/image237.png"/><Relationship Id="rId11" Type="http://schemas.openxmlformats.org/officeDocument/2006/relationships/image" Target="../media/image228.png"/><Relationship Id="rId24" Type="http://schemas.openxmlformats.org/officeDocument/2006/relationships/customXml" Target="../ink/ink273.xml"/><Relationship Id="rId32" Type="http://schemas.openxmlformats.org/officeDocument/2006/relationships/customXml" Target="../ink/ink277.xml"/><Relationship Id="rId37" Type="http://schemas.openxmlformats.org/officeDocument/2006/relationships/image" Target="../media/image241.png"/><Relationship Id="rId40" Type="http://schemas.openxmlformats.org/officeDocument/2006/relationships/customXml" Target="../ink/ink281.xml"/><Relationship Id="rId45" Type="http://schemas.openxmlformats.org/officeDocument/2006/relationships/image" Target="../media/image275.png"/><Relationship Id="rId53" Type="http://schemas.openxmlformats.org/officeDocument/2006/relationships/image" Target="../media/image279.png"/><Relationship Id="rId58" Type="http://schemas.openxmlformats.org/officeDocument/2006/relationships/customXml" Target="../ink/ink290.xml"/><Relationship Id="rId66" Type="http://schemas.openxmlformats.org/officeDocument/2006/relationships/customXml" Target="../ink/ink294.xml"/><Relationship Id="rId74" Type="http://schemas.openxmlformats.org/officeDocument/2006/relationships/customXml" Target="../ink/ink298.xml"/><Relationship Id="rId79" Type="http://schemas.openxmlformats.org/officeDocument/2006/relationships/image" Target="../media/image292.png"/><Relationship Id="rId87" Type="http://schemas.openxmlformats.org/officeDocument/2006/relationships/image" Target="../media/image296.png"/><Relationship Id="rId5" Type="http://schemas.openxmlformats.org/officeDocument/2006/relationships/image" Target="../media/image225.png"/><Relationship Id="rId61" Type="http://schemas.openxmlformats.org/officeDocument/2006/relationships/image" Target="../media/image283.png"/><Relationship Id="rId82" Type="http://schemas.openxmlformats.org/officeDocument/2006/relationships/customXml" Target="../ink/ink302.xml"/><Relationship Id="rId90" Type="http://schemas.openxmlformats.org/officeDocument/2006/relationships/customXml" Target="../ink/ink306.xml"/><Relationship Id="rId95" Type="http://schemas.openxmlformats.org/officeDocument/2006/relationships/image" Target="../media/image300.png"/><Relationship Id="rId19" Type="http://schemas.openxmlformats.org/officeDocument/2006/relationships/image" Target="../media/image232.png"/><Relationship Id="rId14" Type="http://schemas.openxmlformats.org/officeDocument/2006/relationships/customXml" Target="../ink/ink268.xml"/><Relationship Id="rId22" Type="http://schemas.openxmlformats.org/officeDocument/2006/relationships/customXml" Target="../ink/ink272.xml"/><Relationship Id="rId27" Type="http://schemas.openxmlformats.org/officeDocument/2006/relationships/image" Target="../media/image236.png"/><Relationship Id="rId30" Type="http://schemas.openxmlformats.org/officeDocument/2006/relationships/customXml" Target="../ink/ink276.xml"/><Relationship Id="rId35" Type="http://schemas.openxmlformats.org/officeDocument/2006/relationships/image" Target="../media/image240.png"/><Relationship Id="rId43" Type="http://schemas.openxmlformats.org/officeDocument/2006/relationships/image" Target="../media/image274.png"/><Relationship Id="rId48" Type="http://schemas.openxmlformats.org/officeDocument/2006/relationships/customXml" Target="../ink/ink285.xml"/><Relationship Id="rId56" Type="http://schemas.openxmlformats.org/officeDocument/2006/relationships/customXml" Target="../ink/ink289.xml"/><Relationship Id="rId64" Type="http://schemas.openxmlformats.org/officeDocument/2006/relationships/customXml" Target="../ink/ink293.xml"/><Relationship Id="rId69" Type="http://schemas.openxmlformats.org/officeDocument/2006/relationships/image" Target="../media/image287.png"/><Relationship Id="rId77" Type="http://schemas.openxmlformats.org/officeDocument/2006/relationships/image" Target="../media/image291.png"/><Relationship Id="rId8" Type="http://schemas.openxmlformats.org/officeDocument/2006/relationships/customXml" Target="../ink/ink265.xml"/><Relationship Id="rId51" Type="http://schemas.openxmlformats.org/officeDocument/2006/relationships/image" Target="../media/image278.png"/><Relationship Id="rId72" Type="http://schemas.openxmlformats.org/officeDocument/2006/relationships/customXml" Target="../ink/ink297.xml"/><Relationship Id="rId80" Type="http://schemas.openxmlformats.org/officeDocument/2006/relationships/customXml" Target="../ink/ink301.xml"/><Relationship Id="rId85" Type="http://schemas.openxmlformats.org/officeDocument/2006/relationships/image" Target="../media/image295.png"/><Relationship Id="rId93" Type="http://schemas.openxmlformats.org/officeDocument/2006/relationships/image" Target="../media/image299.png"/><Relationship Id="rId3" Type="http://schemas.openxmlformats.org/officeDocument/2006/relationships/image" Target="../media/image224.png"/><Relationship Id="rId12" Type="http://schemas.openxmlformats.org/officeDocument/2006/relationships/customXml" Target="../ink/ink267.xml"/><Relationship Id="rId17" Type="http://schemas.openxmlformats.org/officeDocument/2006/relationships/image" Target="../media/image231.png"/><Relationship Id="rId25" Type="http://schemas.openxmlformats.org/officeDocument/2006/relationships/image" Target="../media/image235.png"/><Relationship Id="rId33" Type="http://schemas.openxmlformats.org/officeDocument/2006/relationships/image" Target="../media/image239.png"/><Relationship Id="rId38" Type="http://schemas.openxmlformats.org/officeDocument/2006/relationships/customXml" Target="../ink/ink280.xml"/><Relationship Id="rId46" Type="http://schemas.openxmlformats.org/officeDocument/2006/relationships/customXml" Target="../ink/ink284.xml"/><Relationship Id="rId59" Type="http://schemas.openxmlformats.org/officeDocument/2006/relationships/image" Target="../media/image282.png"/><Relationship Id="rId67" Type="http://schemas.openxmlformats.org/officeDocument/2006/relationships/image" Target="../media/image286.png"/><Relationship Id="rId20" Type="http://schemas.openxmlformats.org/officeDocument/2006/relationships/customXml" Target="../ink/ink271.xml"/><Relationship Id="rId41" Type="http://schemas.openxmlformats.org/officeDocument/2006/relationships/image" Target="../media/image243.png"/><Relationship Id="rId54" Type="http://schemas.openxmlformats.org/officeDocument/2006/relationships/customXml" Target="../ink/ink288.xml"/><Relationship Id="rId62" Type="http://schemas.openxmlformats.org/officeDocument/2006/relationships/customXml" Target="../ink/ink292.xml"/><Relationship Id="rId70" Type="http://schemas.openxmlformats.org/officeDocument/2006/relationships/customXml" Target="../ink/ink296.xml"/><Relationship Id="rId75" Type="http://schemas.openxmlformats.org/officeDocument/2006/relationships/image" Target="../media/image290.png"/><Relationship Id="rId83" Type="http://schemas.openxmlformats.org/officeDocument/2006/relationships/image" Target="../media/image294.png"/><Relationship Id="rId88" Type="http://schemas.openxmlformats.org/officeDocument/2006/relationships/customXml" Target="../ink/ink305.xml"/><Relationship Id="rId91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4.xml"/><Relationship Id="rId15" Type="http://schemas.openxmlformats.org/officeDocument/2006/relationships/image" Target="../media/image230.png"/><Relationship Id="rId23" Type="http://schemas.openxmlformats.org/officeDocument/2006/relationships/image" Target="../media/image234.png"/><Relationship Id="rId28" Type="http://schemas.openxmlformats.org/officeDocument/2006/relationships/customXml" Target="../ink/ink275.xml"/><Relationship Id="rId36" Type="http://schemas.openxmlformats.org/officeDocument/2006/relationships/customXml" Target="../ink/ink279.xml"/><Relationship Id="rId49" Type="http://schemas.openxmlformats.org/officeDocument/2006/relationships/image" Target="../media/image277.png"/><Relationship Id="rId57" Type="http://schemas.openxmlformats.org/officeDocument/2006/relationships/image" Target="../media/image281.png"/><Relationship Id="rId10" Type="http://schemas.openxmlformats.org/officeDocument/2006/relationships/customXml" Target="../ink/ink266.xml"/><Relationship Id="rId31" Type="http://schemas.openxmlformats.org/officeDocument/2006/relationships/image" Target="../media/image238.png"/><Relationship Id="rId44" Type="http://schemas.openxmlformats.org/officeDocument/2006/relationships/customXml" Target="../ink/ink283.xml"/><Relationship Id="rId52" Type="http://schemas.openxmlformats.org/officeDocument/2006/relationships/customXml" Target="../ink/ink287.xml"/><Relationship Id="rId60" Type="http://schemas.openxmlformats.org/officeDocument/2006/relationships/customXml" Target="../ink/ink291.xml"/><Relationship Id="rId65" Type="http://schemas.openxmlformats.org/officeDocument/2006/relationships/image" Target="../media/image285.png"/><Relationship Id="rId73" Type="http://schemas.openxmlformats.org/officeDocument/2006/relationships/image" Target="../media/image289.png"/><Relationship Id="rId78" Type="http://schemas.openxmlformats.org/officeDocument/2006/relationships/customXml" Target="../ink/ink300.xml"/><Relationship Id="rId81" Type="http://schemas.openxmlformats.org/officeDocument/2006/relationships/image" Target="../media/image293.png"/><Relationship Id="rId86" Type="http://schemas.openxmlformats.org/officeDocument/2006/relationships/customXml" Target="../ink/ink304.xml"/><Relationship Id="rId94" Type="http://schemas.openxmlformats.org/officeDocument/2006/relationships/customXml" Target="../ink/ink308.xml"/><Relationship Id="rId4" Type="http://schemas.openxmlformats.org/officeDocument/2006/relationships/customXml" Target="../ink/ink263.xml"/><Relationship Id="rId9" Type="http://schemas.openxmlformats.org/officeDocument/2006/relationships/image" Target="../media/image227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1.xml"/><Relationship Id="rId21" Type="http://schemas.openxmlformats.org/officeDocument/2006/relationships/image" Target="../media/image2830.png"/><Relationship Id="rId42" Type="http://schemas.openxmlformats.org/officeDocument/2006/relationships/customXml" Target="../ink/ink329.xml"/><Relationship Id="rId47" Type="http://schemas.openxmlformats.org/officeDocument/2006/relationships/image" Target="../media/image2960.png"/><Relationship Id="rId63" Type="http://schemas.openxmlformats.org/officeDocument/2006/relationships/image" Target="../media/image304.png"/><Relationship Id="rId68" Type="http://schemas.openxmlformats.org/officeDocument/2006/relationships/customXml" Target="../ink/ink342.xml"/><Relationship Id="rId84" Type="http://schemas.openxmlformats.org/officeDocument/2006/relationships/customXml" Target="../ink/ink350.xml"/><Relationship Id="rId89" Type="http://schemas.openxmlformats.org/officeDocument/2006/relationships/image" Target="../media/image317.png"/><Relationship Id="rId2" Type="http://schemas.openxmlformats.org/officeDocument/2006/relationships/customXml" Target="../ink/ink309.xml"/><Relationship Id="rId16" Type="http://schemas.openxmlformats.org/officeDocument/2006/relationships/customXml" Target="../ink/ink316.xml"/><Relationship Id="rId29" Type="http://schemas.openxmlformats.org/officeDocument/2006/relationships/image" Target="../media/image2870.png"/><Relationship Id="rId107" Type="http://schemas.openxmlformats.org/officeDocument/2006/relationships/image" Target="../media/image326.png"/><Relationship Id="rId11" Type="http://schemas.openxmlformats.org/officeDocument/2006/relationships/image" Target="../media/image2780.png"/><Relationship Id="rId24" Type="http://schemas.openxmlformats.org/officeDocument/2006/relationships/customXml" Target="../ink/ink320.xml"/><Relationship Id="rId32" Type="http://schemas.openxmlformats.org/officeDocument/2006/relationships/customXml" Target="../ink/ink324.xml"/><Relationship Id="rId37" Type="http://schemas.openxmlformats.org/officeDocument/2006/relationships/image" Target="../media/image2910.png"/><Relationship Id="rId40" Type="http://schemas.openxmlformats.org/officeDocument/2006/relationships/customXml" Target="../ink/ink328.xml"/><Relationship Id="rId45" Type="http://schemas.openxmlformats.org/officeDocument/2006/relationships/image" Target="../media/image2950.png"/><Relationship Id="rId53" Type="http://schemas.openxmlformats.org/officeDocument/2006/relationships/image" Target="../media/image2990.png"/><Relationship Id="rId58" Type="http://schemas.openxmlformats.org/officeDocument/2006/relationships/customXml" Target="../ink/ink337.xml"/><Relationship Id="rId66" Type="http://schemas.openxmlformats.org/officeDocument/2006/relationships/customXml" Target="../ink/ink341.xml"/><Relationship Id="rId74" Type="http://schemas.openxmlformats.org/officeDocument/2006/relationships/customXml" Target="../ink/ink345.xml"/><Relationship Id="rId79" Type="http://schemas.openxmlformats.org/officeDocument/2006/relationships/image" Target="../media/image312.png"/><Relationship Id="rId87" Type="http://schemas.openxmlformats.org/officeDocument/2006/relationships/image" Target="../media/image316.png"/><Relationship Id="rId102" Type="http://schemas.openxmlformats.org/officeDocument/2006/relationships/customXml" Target="../ink/ink359.xml"/><Relationship Id="rId5" Type="http://schemas.openxmlformats.org/officeDocument/2006/relationships/image" Target="../media/image2750.png"/><Relationship Id="rId61" Type="http://schemas.openxmlformats.org/officeDocument/2006/relationships/image" Target="../media/image303.png"/><Relationship Id="rId82" Type="http://schemas.openxmlformats.org/officeDocument/2006/relationships/customXml" Target="../ink/ink349.xml"/><Relationship Id="rId90" Type="http://schemas.openxmlformats.org/officeDocument/2006/relationships/customXml" Target="../ink/ink353.xml"/><Relationship Id="rId95" Type="http://schemas.openxmlformats.org/officeDocument/2006/relationships/image" Target="../media/image320.png"/><Relationship Id="rId19" Type="http://schemas.openxmlformats.org/officeDocument/2006/relationships/image" Target="../media/image2820.png"/><Relationship Id="rId14" Type="http://schemas.openxmlformats.org/officeDocument/2006/relationships/customXml" Target="../ink/ink315.xml"/><Relationship Id="rId22" Type="http://schemas.openxmlformats.org/officeDocument/2006/relationships/customXml" Target="../ink/ink319.xml"/><Relationship Id="rId27" Type="http://schemas.openxmlformats.org/officeDocument/2006/relationships/image" Target="../media/image2860.png"/><Relationship Id="rId30" Type="http://schemas.openxmlformats.org/officeDocument/2006/relationships/customXml" Target="../ink/ink323.xml"/><Relationship Id="rId35" Type="http://schemas.openxmlformats.org/officeDocument/2006/relationships/image" Target="../media/image2900.png"/><Relationship Id="rId43" Type="http://schemas.openxmlformats.org/officeDocument/2006/relationships/image" Target="../media/image2940.png"/><Relationship Id="rId48" Type="http://schemas.openxmlformats.org/officeDocument/2006/relationships/customXml" Target="../ink/ink332.xml"/><Relationship Id="rId56" Type="http://schemas.openxmlformats.org/officeDocument/2006/relationships/customXml" Target="../ink/ink336.xml"/><Relationship Id="rId64" Type="http://schemas.openxmlformats.org/officeDocument/2006/relationships/customXml" Target="../ink/ink340.xml"/><Relationship Id="rId69" Type="http://schemas.openxmlformats.org/officeDocument/2006/relationships/image" Target="../media/image307.png"/><Relationship Id="rId77" Type="http://schemas.openxmlformats.org/officeDocument/2006/relationships/image" Target="../media/image311.png"/><Relationship Id="rId100" Type="http://schemas.openxmlformats.org/officeDocument/2006/relationships/customXml" Target="../ink/ink358.xml"/><Relationship Id="rId105" Type="http://schemas.openxmlformats.org/officeDocument/2006/relationships/image" Target="../media/image325.png"/><Relationship Id="rId8" Type="http://schemas.openxmlformats.org/officeDocument/2006/relationships/customXml" Target="../ink/ink312.xml"/><Relationship Id="rId51" Type="http://schemas.openxmlformats.org/officeDocument/2006/relationships/image" Target="../media/image2980.png"/><Relationship Id="rId72" Type="http://schemas.openxmlformats.org/officeDocument/2006/relationships/customXml" Target="../ink/ink344.xml"/><Relationship Id="rId80" Type="http://schemas.openxmlformats.org/officeDocument/2006/relationships/customXml" Target="../ink/ink348.xml"/><Relationship Id="rId85" Type="http://schemas.openxmlformats.org/officeDocument/2006/relationships/image" Target="../media/image315.png"/><Relationship Id="rId93" Type="http://schemas.openxmlformats.org/officeDocument/2006/relationships/image" Target="../media/image319.png"/><Relationship Id="rId98" Type="http://schemas.openxmlformats.org/officeDocument/2006/relationships/customXml" Target="../ink/ink357.xml"/><Relationship Id="rId3" Type="http://schemas.openxmlformats.org/officeDocument/2006/relationships/image" Target="../media/image2740.png"/><Relationship Id="rId12" Type="http://schemas.openxmlformats.org/officeDocument/2006/relationships/customXml" Target="../ink/ink314.xml"/><Relationship Id="rId17" Type="http://schemas.openxmlformats.org/officeDocument/2006/relationships/image" Target="../media/image2810.png"/><Relationship Id="rId25" Type="http://schemas.openxmlformats.org/officeDocument/2006/relationships/image" Target="../media/image2850.png"/><Relationship Id="rId33" Type="http://schemas.openxmlformats.org/officeDocument/2006/relationships/image" Target="../media/image2890.png"/><Relationship Id="rId38" Type="http://schemas.openxmlformats.org/officeDocument/2006/relationships/customXml" Target="../ink/ink327.xml"/><Relationship Id="rId46" Type="http://schemas.openxmlformats.org/officeDocument/2006/relationships/customXml" Target="../ink/ink331.xml"/><Relationship Id="rId59" Type="http://schemas.openxmlformats.org/officeDocument/2006/relationships/image" Target="../media/image302.png"/><Relationship Id="rId67" Type="http://schemas.openxmlformats.org/officeDocument/2006/relationships/image" Target="../media/image306.png"/><Relationship Id="rId103" Type="http://schemas.openxmlformats.org/officeDocument/2006/relationships/image" Target="../media/image324.png"/><Relationship Id="rId108" Type="http://schemas.openxmlformats.org/officeDocument/2006/relationships/customXml" Target="../ink/ink362.xml"/><Relationship Id="rId20" Type="http://schemas.openxmlformats.org/officeDocument/2006/relationships/customXml" Target="../ink/ink318.xml"/><Relationship Id="rId41" Type="http://schemas.openxmlformats.org/officeDocument/2006/relationships/image" Target="../media/image2930.png"/><Relationship Id="rId54" Type="http://schemas.openxmlformats.org/officeDocument/2006/relationships/customXml" Target="../ink/ink335.xml"/><Relationship Id="rId62" Type="http://schemas.openxmlformats.org/officeDocument/2006/relationships/customXml" Target="../ink/ink339.xml"/><Relationship Id="rId70" Type="http://schemas.openxmlformats.org/officeDocument/2006/relationships/customXml" Target="../ink/ink343.xml"/><Relationship Id="rId75" Type="http://schemas.openxmlformats.org/officeDocument/2006/relationships/image" Target="../media/image310.png"/><Relationship Id="rId83" Type="http://schemas.openxmlformats.org/officeDocument/2006/relationships/image" Target="../media/image314.png"/><Relationship Id="rId88" Type="http://schemas.openxmlformats.org/officeDocument/2006/relationships/customXml" Target="../ink/ink352.xml"/><Relationship Id="rId91" Type="http://schemas.openxmlformats.org/officeDocument/2006/relationships/image" Target="../media/image318.png"/><Relationship Id="rId96" Type="http://schemas.openxmlformats.org/officeDocument/2006/relationships/customXml" Target="../ink/ink3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1.xml"/><Relationship Id="rId15" Type="http://schemas.openxmlformats.org/officeDocument/2006/relationships/image" Target="../media/image2800.png"/><Relationship Id="rId23" Type="http://schemas.openxmlformats.org/officeDocument/2006/relationships/image" Target="../media/image2840.png"/><Relationship Id="rId28" Type="http://schemas.openxmlformats.org/officeDocument/2006/relationships/customXml" Target="../ink/ink322.xml"/><Relationship Id="rId36" Type="http://schemas.openxmlformats.org/officeDocument/2006/relationships/customXml" Target="../ink/ink326.xml"/><Relationship Id="rId49" Type="http://schemas.openxmlformats.org/officeDocument/2006/relationships/image" Target="../media/image2970.png"/><Relationship Id="rId57" Type="http://schemas.openxmlformats.org/officeDocument/2006/relationships/image" Target="../media/image301.png"/><Relationship Id="rId106" Type="http://schemas.openxmlformats.org/officeDocument/2006/relationships/customXml" Target="../ink/ink361.xml"/><Relationship Id="rId10" Type="http://schemas.openxmlformats.org/officeDocument/2006/relationships/customXml" Target="../ink/ink313.xml"/><Relationship Id="rId31" Type="http://schemas.openxmlformats.org/officeDocument/2006/relationships/image" Target="../media/image2880.png"/><Relationship Id="rId44" Type="http://schemas.openxmlformats.org/officeDocument/2006/relationships/customXml" Target="../ink/ink330.xml"/><Relationship Id="rId52" Type="http://schemas.openxmlformats.org/officeDocument/2006/relationships/customXml" Target="../ink/ink334.xml"/><Relationship Id="rId60" Type="http://schemas.openxmlformats.org/officeDocument/2006/relationships/customXml" Target="../ink/ink338.xml"/><Relationship Id="rId65" Type="http://schemas.openxmlformats.org/officeDocument/2006/relationships/image" Target="../media/image305.png"/><Relationship Id="rId73" Type="http://schemas.openxmlformats.org/officeDocument/2006/relationships/image" Target="../media/image309.png"/><Relationship Id="rId78" Type="http://schemas.openxmlformats.org/officeDocument/2006/relationships/customXml" Target="../ink/ink347.xml"/><Relationship Id="rId81" Type="http://schemas.openxmlformats.org/officeDocument/2006/relationships/image" Target="../media/image313.png"/><Relationship Id="rId86" Type="http://schemas.openxmlformats.org/officeDocument/2006/relationships/customXml" Target="../ink/ink351.xml"/><Relationship Id="rId94" Type="http://schemas.openxmlformats.org/officeDocument/2006/relationships/customXml" Target="../ink/ink355.xml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4" Type="http://schemas.openxmlformats.org/officeDocument/2006/relationships/customXml" Target="../ink/ink310.xml"/><Relationship Id="rId9" Type="http://schemas.openxmlformats.org/officeDocument/2006/relationships/image" Target="../media/image2770.png"/><Relationship Id="rId13" Type="http://schemas.openxmlformats.org/officeDocument/2006/relationships/image" Target="../media/image2790.png"/><Relationship Id="rId18" Type="http://schemas.openxmlformats.org/officeDocument/2006/relationships/customXml" Target="../ink/ink317.xml"/><Relationship Id="rId39" Type="http://schemas.openxmlformats.org/officeDocument/2006/relationships/image" Target="../media/image2920.png"/><Relationship Id="rId109" Type="http://schemas.openxmlformats.org/officeDocument/2006/relationships/image" Target="../media/image327.png"/><Relationship Id="rId34" Type="http://schemas.openxmlformats.org/officeDocument/2006/relationships/customXml" Target="../ink/ink325.xml"/><Relationship Id="rId50" Type="http://schemas.openxmlformats.org/officeDocument/2006/relationships/customXml" Target="../ink/ink333.xml"/><Relationship Id="rId55" Type="http://schemas.openxmlformats.org/officeDocument/2006/relationships/image" Target="../media/image3000.png"/><Relationship Id="rId76" Type="http://schemas.openxmlformats.org/officeDocument/2006/relationships/customXml" Target="../ink/ink346.xml"/><Relationship Id="rId97" Type="http://schemas.openxmlformats.org/officeDocument/2006/relationships/image" Target="../media/image321.png"/><Relationship Id="rId104" Type="http://schemas.openxmlformats.org/officeDocument/2006/relationships/customXml" Target="../ink/ink360.xml"/><Relationship Id="rId7" Type="http://schemas.openxmlformats.org/officeDocument/2006/relationships/image" Target="../media/image2760.png"/><Relationship Id="rId71" Type="http://schemas.openxmlformats.org/officeDocument/2006/relationships/image" Target="../media/image308.png"/><Relationship Id="rId92" Type="http://schemas.openxmlformats.org/officeDocument/2006/relationships/customXml" Target="../ink/ink354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5.xml"/><Relationship Id="rId21" Type="http://schemas.openxmlformats.org/officeDocument/2006/relationships/image" Target="../media/image337.png"/><Relationship Id="rId34" Type="http://schemas.openxmlformats.org/officeDocument/2006/relationships/customXml" Target="../ink/ink379.xml"/><Relationship Id="rId42" Type="http://schemas.openxmlformats.org/officeDocument/2006/relationships/customXml" Target="../ink/ink383.xml"/><Relationship Id="rId47" Type="http://schemas.openxmlformats.org/officeDocument/2006/relationships/image" Target="../media/image350.png"/><Relationship Id="rId50" Type="http://schemas.openxmlformats.org/officeDocument/2006/relationships/customXml" Target="../ink/ink387.xml"/><Relationship Id="rId55" Type="http://schemas.openxmlformats.org/officeDocument/2006/relationships/image" Target="../media/image354.png"/><Relationship Id="rId63" Type="http://schemas.openxmlformats.org/officeDocument/2006/relationships/image" Target="../media/image358.png"/><Relationship Id="rId68" Type="http://schemas.openxmlformats.org/officeDocument/2006/relationships/customXml" Target="../ink/ink396.xml"/><Relationship Id="rId76" Type="http://schemas.openxmlformats.org/officeDocument/2006/relationships/customXml" Target="../ink/ink400.xml"/><Relationship Id="rId84" Type="http://schemas.openxmlformats.org/officeDocument/2006/relationships/customXml" Target="../ink/ink404.xml"/><Relationship Id="rId89" Type="http://schemas.openxmlformats.org/officeDocument/2006/relationships/image" Target="../media/image371.png"/><Relationship Id="rId97" Type="http://schemas.openxmlformats.org/officeDocument/2006/relationships/image" Target="../media/image375.png"/><Relationship Id="rId7" Type="http://schemas.openxmlformats.org/officeDocument/2006/relationships/image" Target="../media/image330.png"/><Relationship Id="rId71" Type="http://schemas.openxmlformats.org/officeDocument/2006/relationships/image" Target="../media/image362.png"/><Relationship Id="rId92" Type="http://schemas.openxmlformats.org/officeDocument/2006/relationships/customXml" Target="../ink/ink408.xml"/><Relationship Id="rId2" Type="http://schemas.openxmlformats.org/officeDocument/2006/relationships/customXml" Target="../ink/ink363.xml"/><Relationship Id="rId16" Type="http://schemas.openxmlformats.org/officeDocument/2006/relationships/customXml" Target="../ink/ink370.xml"/><Relationship Id="rId29" Type="http://schemas.openxmlformats.org/officeDocument/2006/relationships/image" Target="../media/image341.png"/><Relationship Id="rId11" Type="http://schemas.openxmlformats.org/officeDocument/2006/relationships/image" Target="../media/image332.png"/><Relationship Id="rId24" Type="http://schemas.openxmlformats.org/officeDocument/2006/relationships/customXml" Target="../ink/ink374.xml"/><Relationship Id="rId32" Type="http://schemas.openxmlformats.org/officeDocument/2006/relationships/customXml" Target="../ink/ink378.xml"/><Relationship Id="rId37" Type="http://schemas.openxmlformats.org/officeDocument/2006/relationships/image" Target="../media/image345.png"/><Relationship Id="rId40" Type="http://schemas.openxmlformats.org/officeDocument/2006/relationships/customXml" Target="../ink/ink382.xml"/><Relationship Id="rId45" Type="http://schemas.openxmlformats.org/officeDocument/2006/relationships/image" Target="../media/image349.png"/><Relationship Id="rId53" Type="http://schemas.openxmlformats.org/officeDocument/2006/relationships/image" Target="../media/image353.png"/><Relationship Id="rId58" Type="http://schemas.openxmlformats.org/officeDocument/2006/relationships/customXml" Target="../ink/ink391.xml"/><Relationship Id="rId66" Type="http://schemas.openxmlformats.org/officeDocument/2006/relationships/customXml" Target="../ink/ink395.xml"/><Relationship Id="rId74" Type="http://schemas.openxmlformats.org/officeDocument/2006/relationships/customXml" Target="../ink/ink399.xml"/><Relationship Id="rId79" Type="http://schemas.openxmlformats.org/officeDocument/2006/relationships/image" Target="../media/image366.png"/><Relationship Id="rId87" Type="http://schemas.openxmlformats.org/officeDocument/2006/relationships/image" Target="../media/image370.png"/><Relationship Id="rId5" Type="http://schemas.openxmlformats.org/officeDocument/2006/relationships/image" Target="../media/image329.png"/><Relationship Id="rId61" Type="http://schemas.openxmlformats.org/officeDocument/2006/relationships/image" Target="../media/image357.png"/><Relationship Id="rId82" Type="http://schemas.openxmlformats.org/officeDocument/2006/relationships/customXml" Target="../ink/ink403.xml"/><Relationship Id="rId90" Type="http://schemas.openxmlformats.org/officeDocument/2006/relationships/customXml" Target="../ink/ink407.xml"/><Relationship Id="rId95" Type="http://schemas.openxmlformats.org/officeDocument/2006/relationships/image" Target="../media/image374.png"/><Relationship Id="rId19" Type="http://schemas.openxmlformats.org/officeDocument/2006/relationships/image" Target="../media/image336.png"/><Relationship Id="rId14" Type="http://schemas.openxmlformats.org/officeDocument/2006/relationships/customXml" Target="../ink/ink369.xml"/><Relationship Id="rId22" Type="http://schemas.openxmlformats.org/officeDocument/2006/relationships/customXml" Target="../ink/ink373.xml"/><Relationship Id="rId27" Type="http://schemas.openxmlformats.org/officeDocument/2006/relationships/image" Target="../media/image340.png"/><Relationship Id="rId30" Type="http://schemas.openxmlformats.org/officeDocument/2006/relationships/customXml" Target="../ink/ink377.xml"/><Relationship Id="rId35" Type="http://schemas.openxmlformats.org/officeDocument/2006/relationships/image" Target="../media/image344.png"/><Relationship Id="rId43" Type="http://schemas.openxmlformats.org/officeDocument/2006/relationships/image" Target="../media/image348.png"/><Relationship Id="rId48" Type="http://schemas.openxmlformats.org/officeDocument/2006/relationships/customXml" Target="../ink/ink386.xml"/><Relationship Id="rId56" Type="http://schemas.openxmlformats.org/officeDocument/2006/relationships/customXml" Target="../ink/ink390.xml"/><Relationship Id="rId64" Type="http://schemas.openxmlformats.org/officeDocument/2006/relationships/customXml" Target="../ink/ink394.xml"/><Relationship Id="rId69" Type="http://schemas.openxmlformats.org/officeDocument/2006/relationships/image" Target="../media/image361.png"/><Relationship Id="rId77" Type="http://schemas.openxmlformats.org/officeDocument/2006/relationships/image" Target="../media/image365.png"/><Relationship Id="rId8" Type="http://schemas.openxmlformats.org/officeDocument/2006/relationships/customXml" Target="../ink/ink366.xml"/><Relationship Id="rId51" Type="http://schemas.openxmlformats.org/officeDocument/2006/relationships/image" Target="../media/image352.png"/><Relationship Id="rId72" Type="http://schemas.openxmlformats.org/officeDocument/2006/relationships/customXml" Target="../ink/ink398.xml"/><Relationship Id="rId80" Type="http://schemas.openxmlformats.org/officeDocument/2006/relationships/customXml" Target="../ink/ink402.xml"/><Relationship Id="rId85" Type="http://schemas.openxmlformats.org/officeDocument/2006/relationships/image" Target="../media/image369.png"/><Relationship Id="rId93" Type="http://schemas.openxmlformats.org/officeDocument/2006/relationships/image" Target="../media/image373.png"/><Relationship Id="rId3" Type="http://schemas.openxmlformats.org/officeDocument/2006/relationships/image" Target="../media/image328.png"/><Relationship Id="rId12" Type="http://schemas.openxmlformats.org/officeDocument/2006/relationships/customXml" Target="../ink/ink368.xml"/><Relationship Id="rId17" Type="http://schemas.openxmlformats.org/officeDocument/2006/relationships/image" Target="../media/image335.png"/><Relationship Id="rId25" Type="http://schemas.openxmlformats.org/officeDocument/2006/relationships/image" Target="../media/image339.png"/><Relationship Id="rId33" Type="http://schemas.openxmlformats.org/officeDocument/2006/relationships/image" Target="../media/image343.png"/><Relationship Id="rId38" Type="http://schemas.openxmlformats.org/officeDocument/2006/relationships/customXml" Target="../ink/ink381.xml"/><Relationship Id="rId46" Type="http://schemas.openxmlformats.org/officeDocument/2006/relationships/customXml" Target="../ink/ink385.xml"/><Relationship Id="rId59" Type="http://schemas.openxmlformats.org/officeDocument/2006/relationships/image" Target="../media/image356.png"/><Relationship Id="rId67" Type="http://schemas.openxmlformats.org/officeDocument/2006/relationships/image" Target="../media/image360.png"/><Relationship Id="rId20" Type="http://schemas.openxmlformats.org/officeDocument/2006/relationships/customXml" Target="../ink/ink372.xml"/><Relationship Id="rId41" Type="http://schemas.openxmlformats.org/officeDocument/2006/relationships/image" Target="../media/image347.png"/><Relationship Id="rId54" Type="http://schemas.openxmlformats.org/officeDocument/2006/relationships/customXml" Target="../ink/ink389.xml"/><Relationship Id="rId62" Type="http://schemas.openxmlformats.org/officeDocument/2006/relationships/customXml" Target="../ink/ink393.xml"/><Relationship Id="rId70" Type="http://schemas.openxmlformats.org/officeDocument/2006/relationships/customXml" Target="../ink/ink397.xml"/><Relationship Id="rId75" Type="http://schemas.openxmlformats.org/officeDocument/2006/relationships/image" Target="../media/image364.png"/><Relationship Id="rId83" Type="http://schemas.openxmlformats.org/officeDocument/2006/relationships/image" Target="../media/image368.png"/><Relationship Id="rId88" Type="http://schemas.openxmlformats.org/officeDocument/2006/relationships/customXml" Target="../ink/ink406.xml"/><Relationship Id="rId91" Type="http://schemas.openxmlformats.org/officeDocument/2006/relationships/image" Target="../media/image372.png"/><Relationship Id="rId96" Type="http://schemas.openxmlformats.org/officeDocument/2006/relationships/customXml" Target="../ink/ink4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5.xml"/><Relationship Id="rId15" Type="http://schemas.openxmlformats.org/officeDocument/2006/relationships/image" Target="../media/image334.png"/><Relationship Id="rId23" Type="http://schemas.openxmlformats.org/officeDocument/2006/relationships/image" Target="../media/image338.png"/><Relationship Id="rId28" Type="http://schemas.openxmlformats.org/officeDocument/2006/relationships/customXml" Target="../ink/ink376.xml"/><Relationship Id="rId36" Type="http://schemas.openxmlformats.org/officeDocument/2006/relationships/customXml" Target="../ink/ink380.xml"/><Relationship Id="rId49" Type="http://schemas.openxmlformats.org/officeDocument/2006/relationships/image" Target="../media/image351.png"/><Relationship Id="rId57" Type="http://schemas.openxmlformats.org/officeDocument/2006/relationships/image" Target="../media/image355.png"/><Relationship Id="rId10" Type="http://schemas.openxmlformats.org/officeDocument/2006/relationships/customXml" Target="../ink/ink367.xml"/><Relationship Id="rId31" Type="http://schemas.openxmlformats.org/officeDocument/2006/relationships/image" Target="../media/image342.png"/><Relationship Id="rId44" Type="http://schemas.openxmlformats.org/officeDocument/2006/relationships/customXml" Target="../ink/ink384.xml"/><Relationship Id="rId52" Type="http://schemas.openxmlformats.org/officeDocument/2006/relationships/customXml" Target="../ink/ink388.xml"/><Relationship Id="rId60" Type="http://schemas.openxmlformats.org/officeDocument/2006/relationships/customXml" Target="../ink/ink392.xml"/><Relationship Id="rId65" Type="http://schemas.openxmlformats.org/officeDocument/2006/relationships/image" Target="../media/image359.png"/><Relationship Id="rId73" Type="http://schemas.openxmlformats.org/officeDocument/2006/relationships/image" Target="../media/image363.png"/><Relationship Id="rId78" Type="http://schemas.openxmlformats.org/officeDocument/2006/relationships/customXml" Target="../ink/ink401.xml"/><Relationship Id="rId81" Type="http://schemas.openxmlformats.org/officeDocument/2006/relationships/image" Target="../media/image367.png"/><Relationship Id="rId86" Type="http://schemas.openxmlformats.org/officeDocument/2006/relationships/customXml" Target="../ink/ink405.xml"/><Relationship Id="rId94" Type="http://schemas.openxmlformats.org/officeDocument/2006/relationships/customXml" Target="../ink/ink409.xml"/><Relationship Id="rId4" Type="http://schemas.openxmlformats.org/officeDocument/2006/relationships/customXml" Target="../ink/ink364.xml"/><Relationship Id="rId9" Type="http://schemas.openxmlformats.org/officeDocument/2006/relationships/image" Target="../media/image331.png"/><Relationship Id="rId13" Type="http://schemas.openxmlformats.org/officeDocument/2006/relationships/image" Target="../media/image333.png"/><Relationship Id="rId18" Type="http://schemas.openxmlformats.org/officeDocument/2006/relationships/customXml" Target="../ink/ink371.xml"/><Relationship Id="rId39" Type="http://schemas.openxmlformats.org/officeDocument/2006/relationships/image" Target="../media/image34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68" Type="http://schemas.openxmlformats.org/officeDocument/2006/relationships/customXml" Target="../ink/ink32.xml"/><Relationship Id="rId76" Type="http://schemas.openxmlformats.org/officeDocument/2006/relationships/customXml" Target="../ink/ink36.xml"/><Relationship Id="rId84" Type="http://schemas.openxmlformats.org/officeDocument/2006/relationships/customXml" Target="../ink/ink40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66" Type="http://schemas.openxmlformats.org/officeDocument/2006/relationships/customXml" Target="../ink/ink31.xml"/><Relationship Id="rId74" Type="http://schemas.openxmlformats.org/officeDocument/2006/relationships/customXml" Target="../ink/ink35.xml"/><Relationship Id="rId79" Type="http://schemas.openxmlformats.org/officeDocument/2006/relationships/image" Target="../media/image41.png"/><Relationship Id="rId87" Type="http://schemas.openxmlformats.org/officeDocument/2006/relationships/image" Target="../media/image45.png"/><Relationship Id="rId5" Type="http://schemas.openxmlformats.org/officeDocument/2006/relationships/image" Target="../media/image4.svg"/><Relationship Id="rId61" Type="http://schemas.openxmlformats.org/officeDocument/2006/relationships/image" Target="../media/image32.png"/><Relationship Id="rId82" Type="http://schemas.openxmlformats.org/officeDocument/2006/relationships/customXml" Target="../ink/ink39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85" Type="http://schemas.openxmlformats.org/officeDocument/2006/relationships/image" Target="../media/image44.png"/><Relationship Id="rId3" Type="http://schemas.openxmlformats.org/officeDocument/2006/relationships/image" Target="../media/image2.sv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3.xml"/><Relationship Id="rId31" Type="http://schemas.openxmlformats.org/officeDocument/2006/relationships/image" Target="../media/image1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7.xml"/><Relationship Id="rId81" Type="http://schemas.openxmlformats.org/officeDocument/2006/relationships/image" Target="../media/image42.png"/><Relationship Id="rId86" Type="http://schemas.openxmlformats.org/officeDocument/2006/relationships/customXml" Target="../ink/ink4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.xml"/><Relationship Id="rId21" Type="http://schemas.openxmlformats.org/officeDocument/2006/relationships/image" Target="../media/image410.png"/><Relationship Id="rId42" Type="http://schemas.openxmlformats.org/officeDocument/2006/relationships/customXml" Target="../ink/ink60.xml"/><Relationship Id="rId47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customXml" Target="../ink/ink73.xml"/><Relationship Id="rId84" Type="http://schemas.openxmlformats.org/officeDocument/2006/relationships/customXml" Target="../ink/ink81.xml"/><Relationship Id="rId89" Type="http://schemas.openxmlformats.org/officeDocument/2006/relationships/image" Target="../media/image75.png"/><Relationship Id="rId7" Type="http://schemas.openxmlformats.org/officeDocument/2006/relationships/image" Target="../media/image3410.png"/><Relationship Id="rId71" Type="http://schemas.openxmlformats.org/officeDocument/2006/relationships/image" Target="../media/image66.png"/><Relationship Id="rId92" Type="http://schemas.openxmlformats.org/officeDocument/2006/relationships/customXml" Target="../ink/ink85.xml"/><Relationship Id="rId2" Type="http://schemas.openxmlformats.org/officeDocument/2006/relationships/image" Target="../media/image3.png"/><Relationship Id="rId16" Type="http://schemas.openxmlformats.org/officeDocument/2006/relationships/customXml" Target="../ink/ink47.xml"/><Relationship Id="rId29" Type="http://schemas.openxmlformats.org/officeDocument/2006/relationships/image" Target="../media/image450.png"/><Relationship Id="rId107" Type="http://schemas.openxmlformats.org/officeDocument/2006/relationships/image" Target="../media/image84.png"/><Relationship Id="rId11" Type="http://schemas.openxmlformats.org/officeDocument/2006/relationships/image" Target="../media/image3610.png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49.png"/><Relationship Id="rId40" Type="http://schemas.openxmlformats.org/officeDocument/2006/relationships/customXml" Target="../ink/ink59.xml"/><Relationship Id="rId45" Type="http://schemas.openxmlformats.org/officeDocument/2006/relationships/image" Target="../media/image53.png"/><Relationship Id="rId53" Type="http://schemas.openxmlformats.org/officeDocument/2006/relationships/image" Target="../media/image57.png"/><Relationship Id="rId58" Type="http://schemas.openxmlformats.org/officeDocument/2006/relationships/customXml" Target="../ink/ink68.xml"/><Relationship Id="rId66" Type="http://schemas.openxmlformats.org/officeDocument/2006/relationships/customXml" Target="../ink/ink72.xml"/><Relationship Id="rId74" Type="http://schemas.openxmlformats.org/officeDocument/2006/relationships/customXml" Target="../ink/ink76.xml"/><Relationship Id="rId79" Type="http://schemas.openxmlformats.org/officeDocument/2006/relationships/image" Target="../media/image70.png"/><Relationship Id="rId87" Type="http://schemas.openxmlformats.org/officeDocument/2006/relationships/image" Target="../media/image74.png"/><Relationship Id="rId102" Type="http://schemas.openxmlformats.org/officeDocument/2006/relationships/customXml" Target="../ink/ink90.xml"/><Relationship Id="rId5" Type="http://schemas.openxmlformats.org/officeDocument/2006/relationships/image" Target="../media/image2.svg"/><Relationship Id="rId61" Type="http://schemas.openxmlformats.org/officeDocument/2006/relationships/image" Target="../media/image61.png"/><Relationship Id="rId82" Type="http://schemas.openxmlformats.org/officeDocument/2006/relationships/customXml" Target="../ink/ink80.xml"/><Relationship Id="rId90" Type="http://schemas.openxmlformats.org/officeDocument/2006/relationships/customXml" Target="../ink/ink84.xml"/><Relationship Id="rId95" Type="http://schemas.openxmlformats.org/officeDocument/2006/relationships/image" Target="../media/image78.png"/><Relationship Id="rId19" Type="http://schemas.openxmlformats.org/officeDocument/2006/relationships/image" Target="../media/image400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440.png"/><Relationship Id="rId30" Type="http://schemas.openxmlformats.org/officeDocument/2006/relationships/customXml" Target="../ink/ink54.xml"/><Relationship Id="rId35" Type="http://schemas.openxmlformats.org/officeDocument/2006/relationships/image" Target="../media/image48.png"/><Relationship Id="rId43" Type="http://schemas.openxmlformats.org/officeDocument/2006/relationships/image" Target="../media/image52.png"/><Relationship Id="rId48" Type="http://schemas.openxmlformats.org/officeDocument/2006/relationships/customXml" Target="../ink/ink63.xml"/><Relationship Id="rId56" Type="http://schemas.openxmlformats.org/officeDocument/2006/relationships/customXml" Target="../ink/ink67.xml"/><Relationship Id="rId64" Type="http://schemas.openxmlformats.org/officeDocument/2006/relationships/customXml" Target="../ink/ink71.xml"/><Relationship Id="rId69" Type="http://schemas.openxmlformats.org/officeDocument/2006/relationships/image" Target="../media/image65.png"/><Relationship Id="rId77" Type="http://schemas.openxmlformats.org/officeDocument/2006/relationships/image" Target="../media/image69.png"/><Relationship Id="rId100" Type="http://schemas.openxmlformats.org/officeDocument/2006/relationships/customXml" Target="../ink/ink89.xml"/><Relationship Id="rId105" Type="http://schemas.openxmlformats.org/officeDocument/2006/relationships/image" Target="../media/image83.png"/><Relationship Id="rId8" Type="http://schemas.openxmlformats.org/officeDocument/2006/relationships/customXml" Target="../ink/ink43.xml"/><Relationship Id="rId51" Type="http://schemas.openxmlformats.org/officeDocument/2006/relationships/image" Target="../media/image56.png"/><Relationship Id="rId72" Type="http://schemas.openxmlformats.org/officeDocument/2006/relationships/customXml" Target="../ink/ink75.xml"/><Relationship Id="rId80" Type="http://schemas.openxmlformats.org/officeDocument/2006/relationships/customXml" Target="../ink/ink79.xml"/><Relationship Id="rId85" Type="http://schemas.openxmlformats.org/officeDocument/2006/relationships/image" Target="../media/image73.png"/><Relationship Id="rId93" Type="http://schemas.openxmlformats.org/officeDocument/2006/relationships/image" Target="../media/image77.png"/><Relationship Id="rId98" Type="http://schemas.openxmlformats.org/officeDocument/2006/relationships/customXml" Target="../ink/ink88.xml"/><Relationship Id="rId3" Type="http://schemas.openxmlformats.org/officeDocument/2006/relationships/image" Target="../media/image4.svg"/><Relationship Id="rId12" Type="http://schemas.openxmlformats.org/officeDocument/2006/relationships/customXml" Target="../ink/ink45.xml"/><Relationship Id="rId17" Type="http://schemas.openxmlformats.org/officeDocument/2006/relationships/image" Target="../media/image390.png"/><Relationship Id="rId25" Type="http://schemas.openxmlformats.org/officeDocument/2006/relationships/image" Target="../media/image430.png"/><Relationship Id="rId33" Type="http://schemas.openxmlformats.org/officeDocument/2006/relationships/image" Target="../media/image47.png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59" Type="http://schemas.openxmlformats.org/officeDocument/2006/relationships/image" Target="../media/image60.png"/><Relationship Id="rId67" Type="http://schemas.openxmlformats.org/officeDocument/2006/relationships/image" Target="../media/image64.png"/><Relationship Id="rId103" Type="http://schemas.openxmlformats.org/officeDocument/2006/relationships/image" Target="../media/image82.png"/><Relationship Id="rId20" Type="http://schemas.openxmlformats.org/officeDocument/2006/relationships/customXml" Target="../ink/ink49.xml"/><Relationship Id="rId41" Type="http://schemas.openxmlformats.org/officeDocument/2006/relationships/image" Target="../media/image51.png"/><Relationship Id="rId54" Type="http://schemas.openxmlformats.org/officeDocument/2006/relationships/customXml" Target="../ink/ink66.xml"/><Relationship Id="rId62" Type="http://schemas.openxmlformats.org/officeDocument/2006/relationships/customXml" Target="../ink/ink70.xml"/><Relationship Id="rId70" Type="http://schemas.openxmlformats.org/officeDocument/2006/relationships/customXml" Target="../ink/ink74.xml"/><Relationship Id="rId75" Type="http://schemas.openxmlformats.org/officeDocument/2006/relationships/image" Target="../media/image68.png"/><Relationship Id="rId83" Type="http://schemas.openxmlformats.org/officeDocument/2006/relationships/image" Target="../media/image72.png"/><Relationship Id="rId88" Type="http://schemas.openxmlformats.org/officeDocument/2006/relationships/customXml" Target="../ink/ink83.xml"/><Relationship Id="rId91" Type="http://schemas.openxmlformats.org/officeDocument/2006/relationships/image" Target="../media/image76.png"/><Relationship Id="rId96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../media/image380.png"/><Relationship Id="rId23" Type="http://schemas.openxmlformats.org/officeDocument/2006/relationships/image" Target="../media/image420.png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55.png"/><Relationship Id="rId57" Type="http://schemas.openxmlformats.org/officeDocument/2006/relationships/image" Target="../media/image59.png"/><Relationship Id="rId106" Type="http://schemas.openxmlformats.org/officeDocument/2006/relationships/customXml" Target="../ink/ink92.xml"/><Relationship Id="rId10" Type="http://schemas.openxmlformats.org/officeDocument/2006/relationships/customXml" Target="../ink/ink44.xml"/><Relationship Id="rId31" Type="http://schemas.openxmlformats.org/officeDocument/2006/relationships/image" Target="../media/image46.png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60" Type="http://schemas.openxmlformats.org/officeDocument/2006/relationships/customXml" Target="../ink/ink69.xml"/><Relationship Id="rId65" Type="http://schemas.openxmlformats.org/officeDocument/2006/relationships/image" Target="../media/image63.png"/><Relationship Id="rId73" Type="http://schemas.openxmlformats.org/officeDocument/2006/relationships/image" Target="../media/image67.png"/><Relationship Id="rId78" Type="http://schemas.openxmlformats.org/officeDocument/2006/relationships/customXml" Target="../ink/ink78.xml"/><Relationship Id="rId81" Type="http://schemas.openxmlformats.org/officeDocument/2006/relationships/image" Target="../media/image71.png"/><Relationship Id="rId86" Type="http://schemas.openxmlformats.org/officeDocument/2006/relationships/customXml" Target="../ink/ink82.xml"/><Relationship Id="rId94" Type="http://schemas.openxmlformats.org/officeDocument/2006/relationships/customXml" Target="../ink/ink86.xml"/><Relationship Id="rId99" Type="http://schemas.openxmlformats.org/officeDocument/2006/relationships/image" Target="../media/image80.png"/><Relationship Id="rId101" Type="http://schemas.openxmlformats.org/officeDocument/2006/relationships/image" Target="../media/image81.png"/><Relationship Id="rId4" Type="http://schemas.openxmlformats.org/officeDocument/2006/relationships/image" Target="../media/image1.png"/><Relationship Id="rId9" Type="http://schemas.openxmlformats.org/officeDocument/2006/relationships/image" Target="../media/image3510.png"/><Relationship Id="rId13" Type="http://schemas.openxmlformats.org/officeDocument/2006/relationships/image" Target="../media/image376.png"/><Relationship Id="rId18" Type="http://schemas.openxmlformats.org/officeDocument/2006/relationships/customXml" Target="../ink/ink48.xml"/><Relationship Id="rId39" Type="http://schemas.openxmlformats.org/officeDocument/2006/relationships/image" Target="../media/image50.png"/><Relationship Id="rId34" Type="http://schemas.openxmlformats.org/officeDocument/2006/relationships/customXml" Target="../ink/ink56.xml"/><Relationship Id="rId50" Type="http://schemas.openxmlformats.org/officeDocument/2006/relationships/customXml" Target="../ink/ink64.xml"/><Relationship Id="rId55" Type="http://schemas.openxmlformats.org/officeDocument/2006/relationships/image" Target="../media/image58.png"/><Relationship Id="rId76" Type="http://schemas.openxmlformats.org/officeDocument/2006/relationships/customXml" Target="../ink/ink77.xml"/><Relationship Id="rId97" Type="http://schemas.openxmlformats.org/officeDocument/2006/relationships/image" Target="../media/image79.png"/><Relationship Id="rId104" Type="http://schemas.openxmlformats.org/officeDocument/2006/relationships/customXml" Target="../ink/ink9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.xml"/><Relationship Id="rId21" Type="http://schemas.openxmlformats.org/officeDocument/2006/relationships/image" Target="../media/image92.png"/><Relationship Id="rId42" Type="http://schemas.openxmlformats.org/officeDocument/2006/relationships/customXml" Target="../ink/ink111.xml"/><Relationship Id="rId47" Type="http://schemas.openxmlformats.org/officeDocument/2006/relationships/image" Target="../media/image105.png"/><Relationship Id="rId63" Type="http://schemas.openxmlformats.org/officeDocument/2006/relationships/image" Target="../media/image113.png"/><Relationship Id="rId68" Type="http://schemas.openxmlformats.org/officeDocument/2006/relationships/customXml" Target="../ink/ink124.xml"/><Relationship Id="rId84" Type="http://schemas.openxmlformats.org/officeDocument/2006/relationships/customXml" Target="../ink/ink132.xml"/><Relationship Id="rId89" Type="http://schemas.openxmlformats.org/officeDocument/2006/relationships/image" Target="../media/image126.png"/><Relationship Id="rId2" Type="http://schemas.openxmlformats.org/officeDocument/2006/relationships/image" Target="../media/image3.png"/><Relationship Id="rId16" Type="http://schemas.openxmlformats.org/officeDocument/2006/relationships/customXml" Target="../ink/ink98.xml"/><Relationship Id="rId29" Type="http://schemas.openxmlformats.org/officeDocument/2006/relationships/image" Target="../media/image96.png"/><Relationship Id="rId107" Type="http://schemas.openxmlformats.org/officeDocument/2006/relationships/image" Target="../media/image135.png"/><Relationship Id="rId11" Type="http://schemas.openxmlformats.org/officeDocument/2006/relationships/image" Target="../media/image87.png"/><Relationship Id="rId24" Type="http://schemas.openxmlformats.org/officeDocument/2006/relationships/customXml" Target="../ink/ink102.xml"/><Relationship Id="rId32" Type="http://schemas.openxmlformats.org/officeDocument/2006/relationships/customXml" Target="../ink/ink106.xml"/><Relationship Id="rId37" Type="http://schemas.openxmlformats.org/officeDocument/2006/relationships/image" Target="../media/image100.png"/><Relationship Id="rId40" Type="http://schemas.openxmlformats.org/officeDocument/2006/relationships/customXml" Target="../ink/ink110.xml"/><Relationship Id="rId45" Type="http://schemas.openxmlformats.org/officeDocument/2006/relationships/image" Target="../media/image104.png"/><Relationship Id="rId53" Type="http://schemas.openxmlformats.org/officeDocument/2006/relationships/image" Target="../media/image108.png"/><Relationship Id="rId58" Type="http://schemas.openxmlformats.org/officeDocument/2006/relationships/customXml" Target="../ink/ink119.xml"/><Relationship Id="rId66" Type="http://schemas.openxmlformats.org/officeDocument/2006/relationships/customXml" Target="../ink/ink123.xml"/><Relationship Id="rId74" Type="http://schemas.openxmlformats.org/officeDocument/2006/relationships/customXml" Target="../ink/ink127.xml"/><Relationship Id="rId79" Type="http://schemas.openxmlformats.org/officeDocument/2006/relationships/image" Target="../media/image121.png"/><Relationship Id="rId87" Type="http://schemas.openxmlformats.org/officeDocument/2006/relationships/image" Target="../media/image125.png"/><Relationship Id="rId102" Type="http://schemas.openxmlformats.org/officeDocument/2006/relationships/customXml" Target="../ink/ink141.xml"/><Relationship Id="rId5" Type="http://schemas.openxmlformats.org/officeDocument/2006/relationships/image" Target="../media/image2.svg"/><Relationship Id="rId61" Type="http://schemas.openxmlformats.org/officeDocument/2006/relationships/image" Target="../media/image112.png"/><Relationship Id="rId82" Type="http://schemas.openxmlformats.org/officeDocument/2006/relationships/customXml" Target="../ink/ink131.xml"/><Relationship Id="rId90" Type="http://schemas.openxmlformats.org/officeDocument/2006/relationships/customXml" Target="../ink/ink135.xml"/><Relationship Id="rId95" Type="http://schemas.openxmlformats.org/officeDocument/2006/relationships/image" Target="../media/image129.png"/><Relationship Id="rId19" Type="http://schemas.openxmlformats.org/officeDocument/2006/relationships/image" Target="../media/image91.png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95.png"/><Relationship Id="rId30" Type="http://schemas.openxmlformats.org/officeDocument/2006/relationships/customXml" Target="../ink/ink105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Relationship Id="rId48" Type="http://schemas.openxmlformats.org/officeDocument/2006/relationships/customXml" Target="../ink/ink114.xml"/><Relationship Id="rId56" Type="http://schemas.openxmlformats.org/officeDocument/2006/relationships/customXml" Target="../ink/ink118.xml"/><Relationship Id="rId64" Type="http://schemas.openxmlformats.org/officeDocument/2006/relationships/customXml" Target="../ink/ink122.xml"/><Relationship Id="rId69" Type="http://schemas.openxmlformats.org/officeDocument/2006/relationships/image" Target="../media/image116.png"/><Relationship Id="rId77" Type="http://schemas.openxmlformats.org/officeDocument/2006/relationships/image" Target="../media/image120.png"/><Relationship Id="rId100" Type="http://schemas.openxmlformats.org/officeDocument/2006/relationships/customXml" Target="../ink/ink140.xml"/><Relationship Id="rId105" Type="http://schemas.openxmlformats.org/officeDocument/2006/relationships/image" Target="../media/image134.png"/><Relationship Id="rId8" Type="http://schemas.openxmlformats.org/officeDocument/2006/relationships/customXml" Target="../ink/ink94.xml"/><Relationship Id="rId51" Type="http://schemas.openxmlformats.org/officeDocument/2006/relationships/image" Target="../media/image107.png"/><Relationship Id="rId72" Type="http://schemas.openxmlformats.org/officeDocument/2006/relationships/customXml" Target="../ink/ink126.xml"/><Relationship Id="rId80" Type="http://schemas.openxmlformats.org/officeDocument/2006/relationships/customXml" Target="../ink/ink130.xml"/><Relationship Id="rId85" Type="http://schemas.openxmlformats.org/officeDocument/2006/relationships/image" Target="../media/image124.png"/><Relationship Id="rId93" Type="http://schemas.openxmlformats.org/officeDocument/2006/relationships/image" Target="../media/image128.png"/><Relationship Id="rId98" Type="http://schemas.openxmlformats.org/officeDocument/2006/relationships/customXml" Target="../ink/ink139.xml"/><Relationship Id="rId3" Type="http://schemas.openxmlformats.org/officeDocument/2006/relationships/image" Target="../media/image4.svg"/><Relationship Id="rId12" Type="http://schemas.openxmlformats.org/officeDocument/2006/relationships/customXml" Target="../ink/ink96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9.xml"/><Relationship Id="rId46" Type="http://schemas.openxmlformats.org/officeDocument/2006/relationships/customXml" Target="../ink/ink113.xml"/><Relationship Id="rId59" Type="http://schemas.openxmlformats.org/officeDocument/2006/relationships/image" Target="../media/image111.png"/><Relationship Id="rId67" Type="http://schemas.openxmlformats.org/officeDocument/2006/relationships/image" Target="../media/image115.png"/><Relationship Id="rId103" Type="http://schemas.openxmlformats.org/officeDocument/2006/relationships/image" Target="../media/image133.png"/><Relationship Id="rId108" Type="http://schemas.openxmlformats.org/officeDocument/2006/relationships/customXml" Target="../ink/ink144.xml"/><Relationship Id="rId20" Type="http://schemas.openxmlformats.org/officeDocument/2006/relationships/customXml" Target="../ink/ink100.xml"/><Relationship Id="rId41" Type="http://schemas.openxmlformats.org/officeDocument/2006/relationships/image" Target="../media/image102.png"/><Relationship Id="rId54" Type="http://schemas.openxmlformats.org/officeDocument/2006/relationships/customXml" Target="../ink/ink117.xml"/><Relationship Id="rId62" Type="http://schemas.openxmlformats.org/officeDocument/2006/relationships/customXml" Target="../ink/ink121.xml"/><Relationship Id="rId70" Type="http://schemas.openxmlformats.org/officeDocument/2006/relationships/customXml" Target="../ink/ink125.xml"/><Relationship Id="rId75" Type="http://schemas.openxmlformats.org/officeDocument/2006/relationships/image" Target="../media/image119.png"/><Relationship Id="rId83" Type="http://schemas.openxmlformats.org/officeDocument/2006/relationships/image" Target="../media/image123.png"/><Relationship Id="rId88" Type="http://schemas.openxmlformats.org/officeDocument/2006/relationships/customXml" Target="../ink/ink134.xml"/><Relationship Id="rId91" Type="http://schemas.openxmlformats.org/officeDocument/2006/relationships/image" Target="../media/image127.png"/><Relationship Id="rId96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49" Type="http://schemas.openxmlformats.org/officeDocument/2006/relationships/image" Target="../media/image106.png"/><Relationship Id="rId57" Type="http://schemas.openxmlformats.org/officeDocument/2006/relationships/image" Target="../media/image110.png"/><Relationship Id="rId106" Type="http://schemas.openxmlformats.org/officeDocument/2006/relationships/customXml" Target="../ink/ink143.xml"/><Relationship Id="rId10" Type="http://schemas.openxmlformats.org/officeDocument/2006/relationships/customXml" Target="../ink/ink95.xml"/><Relationship Id="rId31" Type="http://schemas.openxmlformats.org/officeDocument/2006/relationships/image" Target="../media/image97.png"/><Relationship Id="rId44" Type="http://schemas.openxmlformats.org/officeDocument/2006/relationships/customXml" Target="../ink/ink112.xml"/><Relationship Id="rId52" Type="http://schemas.openxmlformats.org/officeDocument/2006/relationships/customXml" Target="../ink/ink116.xml"/><Relationship Id="rId60" Type="http://schemas.openxmlformats.org/officeDocument/2006/relationships/customXml" Target="../ink/ink120.xml"/><Relationship Id="rId65" Type="http://schemas.openxmlformats.org/officeDocument/2006/relationships/image" Target="../media/image114.png"/><Relationship Id="rId73" Type="http://schemas.openxmlformats.org/officeDocument/2006/relationships/image" Target="../media/image118.png"/><Relationship Id="rId78" Type="http://schemas.openxmlformats.org/officeDocument/2006/relationships/customXml" Target="../ink/ink129.xml"/><Relationship Id="rId81" Type="http://schemas.openxmlformats.org/officeDocument/2006/relationships/image" Target="../media/image122.png"/><Relationship Id="rId86" Type="http://schemas.openxmlformats.org/officeDocument/2006/relationships/customXml" Target="../ink/ink133.xml"/><Relationship Id="rId94" Type="http://schemas.openxmlformats.org/officeDocument/2006/relationships/customXml" Target="../ink/ink137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4" Type="http://schemas.openxmlformats.org/officeDocument/2006/relationships/image" Target="../media/image1.png"/><Relationship Id="rId9" Type="http://schemas.openxmlformats.org/officeDocument/2006/relationships/image" Target="../media/image86.png"/><Relationship Id="rId13" Type="http://schemas.openxmlformats.org/officeDocument/2006/relationships/image" Target="../media/image88.png"/><Relationship Id="rId18" Type="http://schemas.openxmlformats.org/officeDocument/2006/relationships/customXml" Target="../ink/ink99.xml"/><Relationship Id="rId39" Type="http://schemas.openxmlformats.org/officeDocument/2006/relationships/image" Target="../media/image101.png"/><Relationship Id="rId109" Type="http://schemas.openxmlformats.org/officeDocument/2006/relationships/image" Target="../media/image136.png"/><Relationship Id="rId34" Type="http://schemas.openxmlformats.org/officeDocument/2006/relationships/customXml" Target="../ink/ink107.xml"/><Relationship Id="rId50" Type="http://schemas.openxmlformats.org/officeDocument/2006/relationships/customXml" Target="../ink/ink115.xml"/><Relationship Id="rId55" Type="http://schemas.openxmlformats.org/officeDocument/2006/relationships/image" Target="../media/image109.png"/><Relationship Id="rId76" Type="http://schemas.openxmlformats.org/officeDocument/2006/relationships/customXml" Target="../ink/ink128.xml"/><Relationship Id="rId97" Type="http://schemas.openxmlformats.org/officeDocument/2006/relationships/image" Target="../media/image130.png"/><Relationship Id="rId104" Type="http://schemas.openxmlformats.org/officeDocument/2006/relationships/customXml" Target="../ink/ink142.xml"/><Relationship Id="rId7" Type="http://schemas.openxmlformats.org/officeDocument/2006/relationships/image" Target="../media/image85.png"/><Relationship Id="rId71" Type="http://schemas.openxmlformats.org/officeDocument/2006/relationships/image" Target="../media/image117.png"/><Relationship Id="rId92" Type="http://schemas.openxmlformats.org/officeDocument/2006/relationships/customXml" Target="../ink/ink1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customXml" Target="../ink/ink153.xml"/><Relationship Id="rId26" Type="http://schemas.openxmlformats.org/officeDocument/2006/relationships/customXml" Target="../ink/ink157.xml"/><Relationship Id="rId39" Type="http://schemas.openxmlformats.org/officeDocument/2006/relationships/image" Target="../media/image155.png"/><Relationship Id="rId3" Type="http://schemas.openxmlformats.org/officeDocument/2006/relationships/image" Target="../media/image137.png"/><Relationship Id="rId21" Type="http://schemas.openxmlformats.org/officeDocument/2006/relationships/image" Target="../media/image146.png"/><Relationship Id="rId34" Type="http://schemas.openxmlformats.org/officeDocument/2006/relationships/customXml" Target="../ink/ink161.xml"/><Relationship Id="rId42" Type="http://schemas.openxmlformats.org/officeDocument/2006/relationships/customXml" Target="../ink/ink165.xml"/><Relationship Id="rId47" Type="http://schemas.openxmlformats.org/officeDocument/2006/relationships/image" Target="../media/image159.png"/><Relationship Id="rId50" Type="http://schemas.openxmlformats.org/officeDocument/2006/relationships/customXml" Target="../ink/ink169.xml"/><Relationship Id="rId7" Type="http://schemas.openxmlformats.org/officeDocument/2006/relationships/image" Target="../media/image139.png"/><Relationship Id="rId12" Type="http://schemas.openxmlformats.org/officeDocument/2006/relationships/customXml" Target="../ink/ink150.xml"/><Relationship Id="rId17" Type="http://schemas.openxmlformats.org/officeDocument/2006/relationships/image" Target="../media/image144.png"/><Relationship Id="rId25" Type="http://schemas.openxmlformats.org/officeDocument/2006/relationships/image" Target="../media/image148.png"/><Relationship Id="rId33" Type="http://schemas.openxmlformats.org/officeDocument/2006/relationships/image" Target="../media/image152.png"/><Relationship Id="rId38" Type="http://schemas.openxmlformats.org/officeDocument/2006/relationships/customXml" Target="../ink/ink163.xml"/><Relationship Id="rId46" Type="http://schemas.openxmlformats.org/officeDocument/2006/relationships/customXml" Target="../ink/ink167.xml"/><Relationship Id="rId2" Type="http://schemas.openxmlformats.org/officeDocument/2006/relationships/customXml" Target="../ink/ink145.xml"/><Relationship Id="rId16" Type="http://schemas.openxmlformats.org/officeDocument/2006/relationships/customXml" Target="../ink/ink152.xml"/><Relationship Id="rId20" Type="http://schemas.openxmlformats.org/officeDocument/2006/relationships/customXml" Target="../ink/ink154.xml"/><Relationship Id="rId29" Type="http://schemas.openxmlformats.org/officeDocument/2006/relationships/image" Target="../media/image150.png"/><Relationship Id="rId41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7.xml"/><Relationship Id="rId11" Type="http://schemas.openxmlformats.org/officeDocument/2006/relationships/image" Target="../media/image141.png"/><Relationship Id="rId24" Type="http://schemas.openxmlformats.org/officeDocument/2006/relationships/customXml" Target="../ink/ink156.xml"/><Relationship Id="rId32" Type="http://schemas.openxmlformats.org/officeDocument/2006/relationships/customXml" Target="../ink/ink160.xml"/><Relationship Id="rId37" Type="http://schemas.openxmlformats.org/officeDocument/2006/relationships/image" Target="../media/image154.png"/><Relationship Id="rId40" Type="http://schemas.openxmlformats.org/officeDocument/2006/relationships/customXml" Target="../ink/ink164.xml"/><Relationship Id="rId45" Type="http://schemas.openxmlformats.org/officeDocument/2006/relationships/image" Target="../media/image158.png"/><Relationship Id="rId53" Type="http://schemas.openxmlformats.org/officeDocument/2006/relationships/image" Target="../media/image162.png"/><Relationship Id="rId5" Type="http://schemas.openxmlformats.org/officeDocument/2006/relationships/image" Target="../media/image138.png"/><Relationship Id="rId15" Type="http://schemas.openxmlformats.org/officeDocument/2006/relationships/image" Target="../media/image143.png"/><Relationship Id="rId23" Type="http://schemas.openxmlformats.org/officeDocument/2006/relationships/image" Target="../media/image147.png"/><Relationship Id="rId28" Type="http://schemas.openxmlformats.org/officeDocument/2006/relationships/customXml" Target="../ink/ink158.xml"/><Relationship Id="rId36" Type="http://schemas.openxmlformats.org/officeDocument/2006/relationships/customXml" Target="../ink/ink162.xml"/><Relationship Id="rId49" Type="http://schemas.openxmlformats.org/officeDocument/2006/relationships/image" Target="../media/image160.png"/><Relationship Id="rId10" Type="http://schemas.openxmlformats.org/officeDocument/2006/relationships/customXml" Target="../ink/ink149.xml"/><Relationship Id="rId19" Type="http://schemas.openxmlformats.org/officeDocument/2006/relationships/image" Target="../media/image145.png"/><Relationship Id="rId31" Type="http://schemas.openxmlformats.org/officeDocument/2006/relationships/image" Target="../media/image151.png"/><Relationship Id="rId44" Type="http://schemas.openxmlformats.org/officeDocument/2006/relationships/customXml" Target="../ink/ink166.xml"/><Relationship Id="rId52" Type="http://schemas.openxmlformats.org/officeDocument/2006/relationships/customXml" Target="../ink/ink170.xml"/><Relationship Id="rId4" Type="http://schemas.openxmlformats.org/officeDocument/2006/relationships/customXml" Target="../ink/ink146.xml"/><Relationship Id="rId9" Type="http://schemas.openxmlformats.org/officeDocument/2006/relationships/image" Target="../media/image140.png"/><Relationship Id="rId14" Type="http://schemas.openxmlformats.org/officeDocument/2006/relationships/customXml" Target="../ink/ink151.xml"/><Relationship Id="rId22" Type="http://schemas.openxmlformats.org/officeDocument/2006/relationships/customXml" Target="../ink/ink155.xml"/><Relationship Id="rId27" Type="http://schemas.openxmlformats.org/officeDocument/2006/relationships/image" Target="../media/image149.png"/><Relationship Id="rId30" Type="http://schemas.openxmlformats.org/officeDocument/2006/relationships/customXml" Target="../ink/ink159.xml"/><Relationship Id="rId35" Type="http://schemas.openxmlformats.org/officeDocument/2006/relationships/image" Target="../media/image153.png"/><Relationship Id="rId43" Type="http://schemas.openxmlformats.org/officeDocument/2006/relationships/image" Target="../media/image157.png"/><Relationship Id="rId48" Type="http://schemas.openxmlformats.org/officeDocument/2006/relationships/customXml" Target="../ink/ink168.xml"/><Relationship Id="rId8" Type="http://schemas.openxmlformats.org/officeDocument/2006/relationships/customXml" Target="../ink/ink148.xml"/><Relationship Id="rId51" Type="http://schemas.openxmlformats.org/officeDocument/2006/relationships/image" Target="../media/image1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31" Type="http://schemas.openxmlformats.org/officeDocument/2006/relationships/image" Target="../media/image177.png"/><Relationship Id="rId252" Type="http://schemas.openxmlformats.org/officeDocument/2006/relationships/customXml" Target="../ink/ink217.xml"/><Relationship Id="rId273" Type="http://schemas.openxmlformats.org/officeDocument/2006/relationships/image" Target="../media/image198.png"/><Relationship Id="rId294" Type="http://schemas.openxmlformats.org/officeDocument/2006/relationships/customXml" Target="../ink/ink238.xml"/><Relationship Id="rId299" Type="http://schemas.openxmlformats.org/officeDocument/2006/relationships/image" Target="../media/image211.png"/><Relationship Id="rId303" Type="http://schemas.openxmlformats.org/officeDocument/2006/relationships/image" Target="../media/image213.png"/><Relationship Id="rId308" Type="http://schemas.openxmlformats.org/officeDocument/2006/relationships/customXml" Target="../ink/ink245.xml"/><Relationship Id="rId175" Type="http://schemas.openxmlformats.org/officeDocument/2006/relationships/image" Target="../media/image248.png"/><Relationship Id="rId170" Type="http://schemas.openxmlformats.org/officeDocument/2006/relationships/customXml" Target="../ink/ink176.xml"/><Relationship Id="rId191" Type="http://schemas.openxmlformats.org/officeDocument/2006/relationships/image" Target="../media/image256.png"/><Relationship Id="rId196" Type="http://schemas.openxmlformats.org/officeDocument/2006/relationships/customXml" Target="../ink/ink189.xml"/><Relationship Id="rId200" Type="http://schemas.openxmlformats.org/officeDocument/2006/relationships/customXml" Target="../ink/ink191.xml"/><Relationship Id="rId205" Type="http://schemas.openxmlformats.org/officeDocument/2006/relationships/image" Target="../media/image263.png"/><Relationship Id="rId226" Type="http://schemas.openxmlformats.org/officeDocument/2006/relationships/customXml" Target="../ink/ink204.xml"/><Relationship Id="rId247" Type="http://schemas.openxmlformats.org/officeDocument/2006/relationships/image" Target="../media/image185.png"/><Relationship Id="rId221" Type="http://schemas.openxmlformats.org/officeDocument/2006/relationships/image" Target="../media/image172.png"/><Relationship Id="rId242" Type="http://schemas.openxmlformats.org/officeDocument/2006/relationships/customXml" Target="../ink/ink212.xml"/><Relationship Id="rId263" Type="http://schemas.openxmlformats.org/officeDocument/2006/relationships/image" Target="../media/image193.png"/><Relationship Id="rId268" Type="http://schemas.openxmlformats.org/officeDocument/2006/relationships/customXml" Target="../ink/ink225.xml"/><Relationship Id="rId284" Type="http://schemas.openxmlformats.org/officeDocument/2006/relationships/customXml" Target="../ink/ink233.xml"/><Relationship Id="rId289" Type="http://schemas.openxmlformats.org/officeDocument/2006/relationships/image" Target="../media/image206.png"/><Relationship Id="rId319" Type="http://schemas.openxmlformats.org/officeDocument/2006/relationships/image" Target="../media/image221.png"/><Relationship Id="rId314" Type="http://schemas.openxmlformats.org/officeDocument/2006/relationships/customXml" Target="../ink/ink248.xml"/><Relationship Id="rId5" Type="http://schemas.openxmlformats.org/officeDocument/2006/relationships/image" Target="../media/image163.png"/><Relationship Id="rId181" Type="http://schemas.openxmlformats.org/officeDocument/2006/relationships/image" Target="../media/image251.png"/><Relationship Id="rId186" Type="http://schemas.openxmlformats.org/officeDocument/2006/relationships/customXml" Target="../ink/ink184.xml"/><Relationship Id="rId216" Type="http://schemas.openxmlformats.org/officeDocument/2006/relationships/customXml" Target="../ink/ink199.xml"/><Relationship Id="rId237" Type="http://schemas.openxmlformats.org/officeDocument/2006/relationships/image" Target="../media/image180.png"/><Relationship Id="rId211" Type="http://schemas.openxmlformats.org/officeDocument/2006/relationships/image" Target="../media/image167.png"/><Relationship Id="rId232" Type="http://schemas.openxmlformats.org/officeDocument/2006/relationships/customXml" Target="../ink/ink207.xml"/><Relationship Id="rId253" Type="http://schemas.openxmlformats.org/officeDocument/2006/relationships/image" Target="../media/image188.png"/><Relationship Id="rId258" Type="http://schemas.openxmlformats.org/officeDocument/2006/relationships/customXml" Target="../ink/ink220.xml"/><Relationship Id="rId274" Type="http://schemas.openxmlformats.org/officeDocument/2006/relationships/customXml" Target="../ink/ink228.xml"/><Relationship Id="rId279" Type="http://schemas.openxmlformats.org/officeDocument/2006/relationships/image" Target="../media/image201.png"/><Relationship Id="rId295" Type="http://schemas.openxmlformats.org/officeDocument/2006/relationships/image" Target="../media/image209.png"/><Relationship Id="rId309" Type="http://schemas.openxmlformats.org/officeDocument/2006/relationships/image" Target="../media/image216.png"/><Relationship Id="rId290" Type="http://schemas.openxmlformats.org/officeDocument/2006/relationships/customXml" Target="../ink/ink236.xml"/><Relationship Id="rId304" Type="http://schemas.openxmlformats.org/officeDocument/2006/relationships/customXml" Target="../ink/ink243.xml"/><Relationship Id="rId320" Type="http://schemas.openxmlformats.org/officeDocument/2006/relationships/customXml" Target="../ink/ink251.xml"/><Relationship Id="rId171" Type="http://schemas.openxmlformats.org/officeDocument/2006/relationships/image" Target="../media/image246.png"/><Relationship Id="rId176" Type="http://schemas.openxmlformats.org/officeDocument/2006/relationships/customXml" Target="../ink/ink179.xml"/><Relationship Id="rId192" Type="http://schemas.openxmlformats.org/officeDocument/2006/relationships/customXml" Target="../ink/ink187.xml"/><Relationship Id="rId197" Type="http://schemas.openxmlformats.org/officeDocument/2006/relationships/image" Target="../media/image259.png"/><Relationship Id="rId206" Type="http://schemas.openxmlformats.org/officeDocument/2006/relationships/customXml" Target="../ink/ink194.xml"/><Relationship Id="rId227" Type="http://schemas.openxmlformats.org/officeDocument/2006/relationships/image" Target="../media/image175.png"/><Relationship Id="rId201" Type="http://schemas.openxmlformats.org/officeDocument/2006/relationships/image" Target="../media/image261.png"/><Relationship Id="rId222" Type="http://schemas.openxmlformats.org/officeDocument/2006/relationships/customXml" Target="../ink/ink202.xml"/><Relationship Id="rId243" Type="http://schemas.openxmlformats.org/officeDocument/2006/relationships/image" Target="../media/image183.png"/><Relationship Id="rId248" Type="http://schemas.openxmlformats.org/officeDocument/2006/relationships/customXml" Target="../ink/ink215.xml"/><Relationship Id="rId264" Type="http://schemas.openxmlformats.org/officeDocument/2006/relationships/customXml" Target="../ink/ink223.xml"/><Relationship Id="rId269" Type="http://schemas.openxmlformats.org/officeDocument/2006/relationships/image" Target="../media/image196.png"/><Relationship Id="rId285" Type="http://schemas.openxmlformats.org/officeDocument/2006/relationships/image" Target="../media/image204.png"/><Relationship Id="rId280" Type="http://schemas.openxmlformats.org/officeDocument/2006/relationships/customXml" Target="../ink/ink231.xml"/><Relationship Id="rId310" Type="http://schemas.openxmlformats.org/officeDocument/2006/relationships/customXml" Target="../ink/ink246.xml"/><Relationship Id="rId315" Type="http://schemas.openxmlformats.org/officeDocument/2006/relationships/image" Target="../media/image219.png"/><Relationship Id="rId182" Type="http://schemas.openxmlformats.org/officeDocument/2006/relationships/customXml" Target="../ink/ink182.xml"/><Relationship Id="rId187" Type="http://schemas.openxmlformats.org/officeDocument/2006/relationships/image" Target="../media/image254.png"/><Relationship Id="rId217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.xml"/><Relationship Id="rId190" Type="http://schemas.openxmlformats.org/officeDocument/2006/relationships/customXml" Target="../ink/ink186.xml"/><Relationship Id="rId204" Type="http://schemas.openxmlformats.org/officeDocument/2006/relationships/customXml" Target="../ink/ink193.xml"/><Relationship Id="rId212" Type="http://schemas.openxmlformats.org/officeDocument/2006/relationships/customXml" Target="../ink/ink197.xml"/><Relationship Id="rId220" Type="http://schemas.openxmlformats.org/officeDocument/2006/relationships/customXml" Target="../ink/ink201.xml"/><Relationship Id="rId225" Type="http://schemas.openxmlformats.org/officeDocument/2006/relationships/image" Target="../media/image174.png"/><Relationship Id="rId233" Type="http://schemas.openxmlformats.org/officeDocument/2006/relationships/image" Target="../media/image178.png"/><Relationship Id="rId238" Type="http://schemas.openxmlformats.org/officeDocument/2006/relationships/customXml" Target="../ink/ink210.xml"/><Relationship Id="rId241" Type="http://schemas.openxmlformats.org/officeDocument/2006/relationships/image" Target="../media/image182.png"/><Relationship Id="rId246" Type="http://schemas.openxmlformats.org/officeDocument/2006/relationships/customXml" Target="../ink/ink214.xml"/><Relationship Id="rId254" Type="http://schemas.openxmlformats.org/officeDocument/2006/relationships/customXml" Target="../ink/ink218.xml"/><Relationship Id="rId259" Type="http://schemas.openxmlformats.org/officeDocument/2006/relationships/image" Target="../media/image191.png"/><Relationship Id="rId267" Type="http://schemas.openxmlformats.org/officeDocument/2006/relationships/image" Target="../media/image195.png"/><Relationship Id="rId288" Type="http://schemas.openxmlformats.org/officeDocument/2006/relationships/customXml" Target="../ink/ink235.xml"/><Relationship Id="rId262" Type="http://schemas.openxmlformats.org/officeDocument/2006/relationships/customXml" Target="../ink/ink222.xml"/><Relationship Id="rId270" Type="http://schemas.openxmlformats.org/officeDocument/2006/relationships/customXml" Target="../ink/ink226.xml"/><Relationship Id="rId275" Type="http://schemas.openxmlformats.org/officeDocument/2006/relationships/image" Target="../media/image199.png"/><Relationship Id="rId283" Type="http://schemas.openxmlformats.org/officeDocument/2006/relationships/image" Target="../media/image203.png"/><Relationship Id="rId291" Type="http://schemas.openxmlformats.org/officeDocument/2006/relationships/image" Target="../media/image207.png"/><Relationship Id="rId296" Type="http://schemas.openxmlformats.org/officeDocument/2006/relationships/customXml" Target="../ink/ink239.xml"/><Relationship Id="rId300" Type="http://schemas.openxmlformats.org/officeDocument/2006/relationships/customXml" Target="../ink/ink241.xml"/><Relationship Id="rId305" Type="http://schemas.openxmlformats.org/officeDocument/2006/relationships/image" Target="../media/image214.png"/><Relationship Id="rId313" Type="http://schemas.openxmlformats.org/officeDocument/2006/relationships/image" Target="../media/image218.png"/><Relationship Id="rId318" Type="http://schemas.openxmlformats.org/officeDocument/2006/relationships/customXml" Target="../ink/ink250.xml"/><Relationship Id="rId10" Type="http://schemas.openxmlformats.org/officeDocument/2006/relationships/customXml" Target="../ink/ink174.xml"/><Relationship Id="rId169" Type="http://schemas.openxmlformats.org/officeDocument/2006/relationships/image" Target="../media/image245.png"/><Relationship Id="rId177" Type="http://schemas.openxmlformats.org/officeDocument/2006/relationships/image" Target="../media/image249.png"/><Relationship Id="rId185" Type="http://schemas.openxmlformats.org/officeDocument/2006/relationships/image" Target="../media/image253.png"/><Relationship Id="rId198" Type="http://schemas.openxmlformats.org/officeDocument/2006/relationships/customXml" Target="../ink/ink190.xml"/><Relationship Id="rId321" Type="http://schemas.openxmlformats.org/officeDocument/2006/relationships/image" Target="../media/image222.png"/><Relationship Id="rId4" Type="http://schemas.openxmlformats.org/officeDocument/2006/relationships/customXml" Target="../ink/ink171.xml"/><Relationship Id="rId9" Type="http://schemas.openxmlformats.org/officeDocument/2006/relationships/image" Target="../media/image165.png"/><Relationship Id="rId172" Type="http://schemas.openxmlformats.org/officeDocument/2006/relationships/customXml" Target="../ink/ink177.xml"/><Relationship Id="rId180" Type="http://schemas.openxmlformats.org/officeDocument/2006/relationships/customXml" Target="../ink/ink181.xml"/><Relationship Id="rId193" Type="http://schemas.openxmlformats.org/officeDocument/2006/relationships/image" Target="../media/image257.png"/><Relationship Id="rId202" Type="http://schemas.openxmlformats.org/officeDocument/2006/relationships/customXml" Target="../ink/ink192.xml"/><Relationship Id="rId207" Type="http://schemas.openxmlformats.org/officeDocument/2006/relationships/image" Target="../media/image264.png"/><Relationship Id="rId210" Type="http://schemas.openxmlformats.org/officeDocument/2006/relationships/customXml" Target="../ink/ink196.xml"/><Relationship Id="rId215" Type="http://schemas.openxmlformats.org/officeDocument/2006/relationships/image" Target="../media/image169.png"/><Relationship Id="rId223" Type="http://schemas.openxmlformats.org/officeDocument/2006/relationships/image" Target="../media/image173.png"/><Relationship Id="rId228" Type="http://schemas.openxmlformats.org/officeDocument/2006/relationships/customXml" Target="../ink/ink205.xml"/><Relationship Id="rId236" Type="http://schemas.openxmlformats.org/officeDocument/2006/relationships/customXml" Target="../ink/ink209.xml"/><Relationship Id="rId244" Type="http://schemas.openxmlformats.org/officeDocument/2006/relationships/customXml" Target="../ink/ink213.xml"/><Relationship Id="rId249" Type="http://schemas.openxmlformats.org/officeDocument/2006/relationships/image" Target="../media/image186.png"/><Relationship Id="rId257" Type="http://schemas.openxmlformats.org/officeDocument/2006/relationships/image" Target="../media/image190.png"/><Relationship Id="rId278" Type="http://schemas.openxmlformats.org/officeDocument/2006/relationships/customXml" Target="../ink/ink230.xml"/><Relationship Id="rId260" Type="http://schemas.openxmlformats.org/officeDocument/2006/relationships/customXml" Target="../ink/ink221.xml"/><Relationship Id="rId265" Type="http://schemas.openxmlformats.org/officeDocument/2006/relationships/image" Target="../media/image194.png"/><Relationship Id="rId281" Type="http://schemas.openxmlformats.org/officeDocument/2006/relationships/image" Target="../media/image202.png"/><Relationship Id="rId286" Type="http://schemas.openxmlformats.org/officeDocument/2006/relationships/customXml" Target="../ink/ink234.xml"/><Relationship Id="rId316" Type="http://schemas.openxmlformats.org/officeDocument/2006/relationships/customXml" Target="../ink/ink249.xml"/><Relationship Id="rId167" Type="http://schemas.openxmlformats.org/officeDocument/2006/relationships/image" Target="../media/image244.png"/><Relationship Id="rId188" Type="http://schemas.openxmlformats.org/officeDocument/2006/relationships/customXml" Target="../ink/ink185.xml"/><Relationship Id="rId311" Type="http://schemas.openxmlformats.org/officeDocument/2006/relationships/image" Target="../media/image217.png"/><Relationship Id="rId7" Type="http://schemas.openxmlformats.org/officeDocument/2006/relationships/image" Target="../media/image164.png"/><Relationship Id="rId183" Type="http://schemas.openxmlformats.org/officeDocument/2006/relationships/image" Target="../media/image252.png"/><Relationship Id="rId213" Type="http://schemas.openxmlformats.org/officeDocument/2006/relationships/image" Target="../media/image168.png"/><Relationship Id="rId218" Type="http://schemas.openxmlformats.org/officeDocument/2006/relationships/customXml" Target="../ink/ink200.xml"/><Relationship Id="rId234" Type="http://schemas.openxmlformats.org/officeDocument/2006/relationships/customXml" Target="../ink/ink208.xml"/><Relationship Id="rId239" Type="http://schemas.openxmlformats.org/officeDocument/2006/relationships/image" Target="../media/image181.png"/><Relationship Id="rId2" Type="http://schemas.openxmlformats.org/officeDocument/2006/relationships/image" Target="../media/image3.png"/><Relationship Id="rId250" Type="http://schemas.openxmlformats.org/officeDocument/2006/relationships/customXml" Target="../ink/ink216.xml"/><Relationship Id="rId255" Type="http://schemas.openxmlformats.org/officeDocument/2006/relationships/image" Target="../media/image189.png"/><Relationship Id="rId271" Type="http://schemas.openxmlformats.org/officeDocument/2006/relationships/image" Target="../media/image197.png"/><Relationship Id="rId276" Type="http://schemas.openxmlformats.org/officeDocument/2006/relationships/customXml" Target="../ink/ink229.xml"/><Relationship Id="rId292" Type="http://schemas.openxmlformats.org/officeDocument/2006/relationships/customXml" Target="../ink/ink237.xml"/><Relationship Id="rId297" Type="http://schemas.openxmlformats.org/officeDocument/2006/relationships/image" Target="../media/image210.png"/><Relationship Id="rId306" Type="http://schemas.openxmlformats.org/officeDocument/2006/relationships/customXml" Target="../ink/ink244.xml"/><Relationship Id="rId178" Type="http://schemas.openxmlformats.org/officeDocument/2006/relationships/customXml" Target="../ink/ink180.xml"/><Relationship Id="rId301" Type="http://schemas.openxmlformats.org/officeDocument/2006/relationships/image" Target="../media/image212.png"/><Relationship Id="rId322" Type="http://schemas.openxmlformats.org/officeDocument/2006/relationships/customXml" Target="../ink/ink252.xml"/><Relationship Id="rId173" Type="http://schemas.openxmlformats.org/officeDocument/2006/relationships/image" Target="../media/image247.png"/><Relationship Id="rId194" Type="http://schemas.openxmlformats.org/officeDocument/2006/relationships/customXml" Target="../ink/ink188.xml"/><Relationship Id="rId199" Type="http://schemas.openxmlformats.org/officeDocument/2006/relationships/image" Target="../media/image260.png"/><Relationship Id="rId203" Type="http://schemas.openxmlformats.org/officeDocument/2006/relationships/image" Target="../media/image262.png"/><Relationship Id="rId208" Type="http://schemas.openxmlformats.org/officeDocument/2006/relationships/customXml" Target="../ink/ink195.xml"/><Relationship Id="rId229" Type="http://schemas.openxmlformats.org/officeDocument/2006/relationships/image" Target="../media/image176.png"/><Relationship Id="rId224" Type="http://schemas.openxmlformats.org/officeDocument/2006/relationships/customXml" Target="../ink/ink203.xml"/><Relationship Id="rId240" Type="http://schemas.openxmlformats.org/officeDocument/2006/relationships/customXml" Target="../ink/ink211.xml"/><Relationship Id="rId245" Type="http://schemas.openxmlformats.org/officeDocument/2006/relationships/image" Target="../media/image184.png"/><Relationship Id="rId261" Type="http://schemas.openxmlformats.org/officeDocument/2006/relationships/image" Target="../media/image192.png"/><Relationship Id="rId266" Type="http://schemas.openxmlformats.org/officeDocument/2006/relationships/customXml" Target="../ink/ink224.xml"/><Relationship Id="rId287" Type="http://schemas.openxmlformats.org/officeDocument/2006/relationships/image" Target="../media/image205.png"/><Relationship Id="rId168" Type="http://schemas.openxmlformats.org/officeDocument/2006/relationships/customXml" Target="../ink/ink175.xml"/><Relationship Id="rId282" Type="http://schemas.openxmlformats.org/officeDocument/2006/relationships/customXml" Target="../ink/ink232.xml"/><Relationship Id="rId312" Type="http://schemas.openxmlformats.org/officeDocument/2006/relationships/customXml" Target="../ink/ink247.xml"/><Relationship Id="rId317" Type="http://schemas.openxmlformats.org/officeDocument/2006/relationships/image" Target="../media/image220.png"/><Relationship Id="rId8" Type="http://schemas.openxmlformats.org/officeDocument/2006/relationships/customXml" Target="../ink/ink173.xml"/><Relationship Id="rId184" Type="http://schemas.openxmlformats.org/officeDocument/2006/relationships/customXml" Target="../ink/ink183.xml"/><Relationship Id="rId189" Type="http://schemas.openxmlformats.org/officeDocument/2006/relationships/image" Target="../media/image255.png"/><Relationship Id="rId219" Type="http://schemas.openxmlformats.org/officeDocument/2006/relationships/image" Target="../media/image171.png"/><Relationship Id="rId3" Type="http://schemas.openxmlformats.org/officeDocument/2006/relationships/image" Target="../media/image4.svg"/><Relationship Id="rId214" Type="http://schemas.openxmlformats.org/officeDocument/2006/relationships/customXml" Target="../ink/ink198.xml"/><Relationship Id="rId230" Type="http://schemas.openxmlformats.org/officeDocument/2006/relationships/customXml" Target="../ink/ink206.xml"/><Relationship Id="rId235" Type="http://schemas.openxmlformats.org/officeDocument/2006/relationships/image" Target="../media/image179.png"/><Relationship Id="rId251" Type="http://schemas.openxmlformats.org/officeDocument/2006/relationships/image" Target="../media/image187.png"/><Relationship Id="rId256" Type="http://schemas.openxmlformats.org/officeDocument/2006/relationships/customXml" Target="../ink/ink219.xml"/><Relationship Id="rId277" Type="http://schemas.openxmlformats.org/officeDocument/2006/relationships/image" Target="../media/image200.png"/><Relationship Id="rId298" Type="http://schemas.openxmlformats.org/officeDocument/2006/relationships/customXml" Target="../ink/ink240.xml"/><Relationship Id="rId272" Type="http://schemas.openxmlformats.org/officeDocument/2006/relationships/customXml" Target="../ink/ink227.xml"/><Relationship Id="rId293" Type="http://schemas.openxmlformats.org/officeDocument/2006/relationships/image" Target="../media/image208.png"/><Relationship Id="rId302" Type="http://schemas.openxmlformats.org/officeDocument/2006/relationships/customXml" Target="../ink/ink242.xml"/><Relationship Id="rId307" Type="http://schemas.openxmlformats.org/officeDocument/2006/relationships/image" Target="../media/image215.png"/><Relationship Id="rId323" Type="http://schemas.openxmlformats.org/officeDocument/2006/relationships/image" Target="../media/image223.png"/><Relationship Id="rId174" Type="http://schemas.openxmlformats.org/officeDocument/2006/relationships/customXml" Target="../ink/ink178.xml"/><Relationship Id="rId179" Type="http://schemas.openxmlformats.org/officeDocument/2006/relationships/image" Target="../media/image250.png"/><Relationship Id="rId195" Type="http://schemas.openxmlformats.org/officeDocument/2006/relationships/image" Target="../media/image258.png"/><Relationship Id="rId209" Type="http://schemas.openxmlformats.org/officeDocument/2006/relationships/image" Target="../media/image1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6.xml"/><Relationship Id="rId13" Type="http://schemas.openxmlformats.org/officeDocument/2006/relationships/image" Target="../media/image270.png"/><Relationship Id="rId18" Type="http://schemas.openxmlformats.org/officeDocument/2006/relationships/customXml" Target="../ink/ink261.xml"/><Relationship Id="rId3" Type="http://schemas.openxmlformats.org/officeDocument/2006/relationships/image" Target="../media/image265.png"/><Relationship Id="rId7" Type="http://schemas.openxmlformats.org/officeDocument/2006/relationships/image" Target="../media/image267.png"/><Relationship Id="rId12" Type="http://schemas.openxmlformats.org/officeDocument/2006/relationships/customXml" Target="../ink/ink258.xml"/><Relationship Id="rId17" Type="http://schemas.openxmlformats.org/officeDocument/2006/relationships/image" Target="../media/image272.png"/><Relationship Id="rId2" Type="http://schemas.openxmlformats.org/officeDocument/2006/relationships/customXml" Target="../ink/ink253.xml"/><Relationship Id="rId16" Type="http://schemas.openxmlformats.org/officeDocument/2006/relationships/customXml" Target="../ink/ink2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5.xml"/><Relationship Id="rId11" Type="http://schemas.openxmlformats.org/officeDocument/2006/relationships/image" Target="../media/image269.png"/><Relationship Id="rId5" Type="http://schemas.openxmlformats.org/officeDocument/2006/relationships/image" Target="../media/image266.png"/><Relationship Id="rId15" Type="http://schemas.openxmlformats.org/officeDocument/2006/relationships/image" Target="../media/image271.png"/><Relationship Id="rId10" Type="http://schemas.openxmlformats.org/officeDocument/2006/relationships/customXml" Target="../ink/ink257.xml"/><Relationship Id="rId19" Type="http://schemas.openxmlformats.org/officeDocument/2006/relationships/image" Target="../media/image273.png"/><Relationship Id="rId4" Type="http://schemas.openxmlformats.org/officeDocument/2006/relationships/customXml" Target="../ink/ink254.xml"/><Relationship Id="rId9" Type="http://schemas.openxmlformats.org/officeDocument/2006/relationships/image" Target="../media/image268.png"/><Relationship Id="rId14" Type="http://schemas.openxmlformats.org/officeDocument/2006/relationships/customXml" Target="../ink/ink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10F5-CA97-59EC-3EDE-5E923D11A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A54F-894A-B0FC-2F5B-E4C512009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3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FC92-CE5F-1A22-A831-EC9F6038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F913-86DB-8AB5-67C0-47249C94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3VMs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VM – IIS Web Server – 10.0.0.4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VM – IIS Web Server – 10.0.0.5</a:t>
            </a:r>
          </a:p>
          <a:p>
            <a:r>
              <a:rPr lang="en-US"/>
              <a:t>Load Balancer – 10.0.0.7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VM – Jump Box – 10.0.0.6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58A4986-59B7-77F8-1465-B81556243042}"/>
              </a:ext>
            </a:extLst>
          </p:cNvPr>
          <p:cNvGrpSpPr/>
          <p:nvPr/>
        </p:nvGrpSpPr>
        <p:grpSpPr>
          <a:xfrm>
            <a:off x="4595980" y="133281"/>
            <a:ext cx="6573240" cy="3997800"/>
            <a:chOff x="4595980" y="133281"/>
            <a:chExt cx="6573240" cy="39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B71BBC-53EE-4210-6A82-9BE39BE5910A}"/>
                    </a:ext>
                  </a:extLst>
                </p14:cNvPr>
                <p14:cNvContentPartPr/>
                <p14:nvPr/>
              </p14:nvContentPartPr>
              <p14:xfrm>
                <a:off x="8435740" y="1917081"/>
                <a:ext cx="182520" cy="336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B71BBC-53EE-4210-6A82-9BE39BE591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9620" y="1910961"/>
                  <a:ext cx="1947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BEEBAE-5BD3-7C8E-EFD0-DAA2F4A1146E}"/>
                    </a:ext>
                  </a:extLst>
                </p14:cNvPr>
                <p14:cNvContentPartPr/>
                <p14:nvPr/>
              </p14:nvContentPartPr>
              <p14:xfrm>
                <a:off x="8675860" y="1930401"/>
                <a:ext cx="45360" cy="204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BEEBAE-5BD3-7C8E-EFD0-DAA2F4A114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69740" y="1924281"/>
                  <a:ext cx="57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79ED0D-0495-A513-6BE0-69F6684C4953}"/>
                    </a:ext>
                  </a:extLst>
                </p14:cNvPr>
                <p14:cNvContentPartPr/>
                <p14:nvPr/>
              </p14:nvContentPartPr>
              <p14:xfrm>
                <a:off x="8663620" y="1875321"/>
                <a:ext cx="139680" cy="241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79ED0D-0495-A513-6BE0-69F6684C49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57500" y="1869201"/>
                  <a:ext cx="151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7B2335-187A-C900-A5C1-1E34013F72CC}"/>
                    </a:ext>
                  </a:extLst>
                </p14:cNvPr>
                <p14:cNvContentPartPr/>
                <p14:nvPr/>
              </p14:nvContentPartPr>
              <p14:xfrm>
                <a:off x="8273020" y="1658241"/>
                <a:ext cx="768600" cy="78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7B2335-187A-C900-A5C1-1E34013F72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66900" y="1652121"/>
                  <a:ext cx="78084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EABBEE-021A-1D15-D4AA-65C069A1AE95}"/>
                    </a:ext>
                  </a:extLst>
                </p14:cNvPr>
                <p14:cNvContentPartPr/>
                <p14:nvPr/>
              </p14:nvContentPartPr>
              <p14:xfrm>
                <a:off x="8268340" y="1804761"/>
                <a:ext cx="837360" cy="72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EABBEE-021A-1D15-D4AA-65C069A1AE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62220" y="1798641"/>
                  <a:ext cx="84960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33B5AD-592E-65B4-A832-FEDFA73AE1AF}"/>
                    </a:ext>
                  </a:extLst>
                </p14:cNvPr>
                <p14:cNvContentPartPr/>
                <p14:nvPr/>
              </p14:nvContentPartPr>
              <p14:xfrm>
                <a:off x="7237300" y="3351681"/>
                <a:ext cx="187920" cy="28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33B5AD-592E-65B4-A832-FEDFA73AE1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31180" y="3345561"/>
                  <a:ext cx="200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4BE168-E11D-2A60-CC91-52A46CF19F97}"/>
                    </a:ext>
                  </a:extLst>
                </p14:cNvPr>
                <p14:cNvContentPartPr/>
                <p14:nvPr/>
              </p14:nvContentPartPr>
              <p14:xfrm>
                <a:off x="7539340" y="3388761"/>
                <a:ext cx="274320" cy="217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4BE168-E11D-2A60-CC91-52A46CF19F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33220" y="3382641"/>
                  <a:ext cx="286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8F5E96-7FB6-2355-FA07-4DA89EBBC3C6}"/>
                    </a:ext>
                  </a:extLst>
                </p14:cNvPr>
                <p14:cNvContentPartPr/>
                <p14:nvPr/>
              </p14:nvContentPartPr>
              <p14:xfrm>
                <a:off x="7907260" y="3288681"/>
                <a:ext cx="253080" cy="37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8F5E96-7FB6-2355-FA07-4DA89EBBC3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01140" y="3282561"/>
                  <a:ext cx="2653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0F5CCA-9136-2DC7-E8E3-5982EAED35D8}"/>
                    </a:ext>
                  </a:extLst>
                </p14:cNvPr>
                <p14:cNvContentPartPr/>
                <p14:nvPr/>
              </p14:nvContentPartPr>
              <p14:xfrm>
                <a:off x="7108780" y="3110841"/>
                <a:ext cx="1253520" cy="597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0F5CCA-9136-2DC7-E8E3-5982EAED35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02660" y="3104721"/>
                  <a:ext cx="126576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C1F7DE-5439-42EA-7DD0-85DF1A901DD7}"/>
                    </a:ext>
                  </a:extLst>
                </p14:cNvPr>
                <p14:cNvContentPartPr/>
                <p14:nvPr/>
              </p14:nvContentPartPr>
              <p14:xfrm>
                <a:off x="7148020" y="3343401"/>
                <a:ext cx="1294560" cy="365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C1F7DE-5439-42EA-7DD0-85DF1A901D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41900" y="3337281"/>
                  <a:ext cx="13068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3C0A75-B4E2-D46D-EA43-D347385ED01C}"/>
                    </a:ext>
                  </a:extLst>
                </p14:cNvPr>
                <p14:cNvContentPartPr/>
                <p14:nvPr/>
              </p14:nvContentPartPr>
              <p14:xfrm>
                <a:off x="9908860" y="3127761"/>
                <a:ext cx="111960" cy="24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3C0A75-B4E2-D46D-EA43-D347385ED0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02740" y="3121641"/>
                  <a:ext cx="124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0524E4-DA4A-EA47-74C0-369F89F6C716}"/>
                    </a:ext>
                  </a:extLst>
                </p14:cNvPr>
                <p14:cNvContentPartPr/>
                <p14:nvPr/>
              </p14:nvContentPartPr>
              <p14:xfrm>
                <a:off x="10114420" y="3213441"/>
                <a:ext cx="271800" cy="14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0524E4-DA4A-EA47-74C0-369F89F6C7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08300" y="3207321"/>
                  <a:ext cx="284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23F52C-3160-CFE3-3487-904CC30BB566}"/>
                    </a:ext>
                  </a:extLst>
                </p14:cNvPr>
                <p14:cNvContentPartPr/>
                <p14:nvPr/>
              </p14:nvContentPartPr>
              <p14:xfrm>
                <a:off x="10494940" y="3128481"/>
                <a:ext cx="229680" cy="27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23F52C-3160-CFE3-3487-904CC30BB5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88820" y="3122361"/>
                  <a:ext cx="241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239F1D-5C56-587E-17EB-F3A8C6003573}"/>
                    </a:ext>
                  </a:extLst>
                </p14:cNvPr>
                <p14:cNvContentPartPr/>
                <p14:nvPr/>
              </p14:nvContentPartPr>
              <p14:xfrm>
                <a:off x="9846220" y="2965761"/>
                <a:ext cx="1086120" cy="464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239F1D-5C56-587E-17EB-F3A8C60035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40100" y="2959641"/>
                  <a:ext cx="10983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D9D603-9CA0-9F44-C11A-BB0C040B59CF}"/>
                    </a:ext>
                  </a:extLst>
                </p14:cNvPr>
                <p14:cNvContentPartPr/>
                <p14:nvPr/>
              </p14:nvContentPartPr>
              <p14:xfrm>
                <a:off x="9664060" y="3163401"/>
                <a:ext cx="1252080" cy="402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D9D603-9CA0-9F44-C11A-BB0C040B59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57940" y="3157281"/>
                  <a:ext cx="1264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1C878F-C9E5-74BE-B24A-9FEF9D2A9371}"/>
                    </a:ext>
                  </a:extLst>
                </p14:cNvPr>
                <p14:cNvContentPartPr/>
                <p14:nvPr/>
              </p14:nvContentPartPr>
              <p14:xfrm>
                <a:off x="8254660" y="2531601"/>
                <a:ext cx="417960" cy="69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1C878F-C9E5-74BE-B24A-9FEF9D2A93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48540" y="2525481"/>
                  <a:ext cx="43020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542532-6513-C780-EB4A-8E3FCEF6DBAC}"/>
                    </a:ext>
                  </a:extLst>
                </p14:cNvPr>
                <p14:cNvContentPartPr/>
                <p14:nvPr/>
              </p14:nvContentPartPr>
              <p14:xfrm>
                <a:off x="9012100" y="2622681"/>
                <a:ext cx="954720" cy="419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542532-6513-C780-EB4A-8E3FCEF6DB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05980" y="2616561"/>
                  <a:ext cx="9669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483A9C-FC12-6450-E5DD-BC29130A6536}"/>
                    </a:ext>
                  </a:extLst>
                </p14:cNvPr>
                <p14:cNvContentPartPr/>
                <p14:nvPr/>
              </p14:nvContentPartPr>
              <p14:xfrm>
                <a:off x="7925260" y="626121"/>
                <a:ext cx="108360" cy="253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483A9C-FC12-6450-E5DD-BC29130A65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19140" y="620001"/>
                  <a:ext cx="120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F5CC52-ED41-553B-13FC-43B7AE0688D0}"/>
                    </a:ext>
                  </a:extLst>
                </p14:cNvPr>
                <p14:cNvContentPartPr/>
                <p14:nvPr/>
              </p14:nvContentPartPr>
              <p14:xfrm>
                <a:off x="7865500" y="576801"/>
                <a:ext cx="215640" cy="92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F5CC52-ED41-553B-13FC-43B7AE0688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59380" y="570681"/>
                  <a:ext cx="227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24090B-D6EF-1DE3-6718-8D2E7C36B0DD}"/>
                    </a:ext>
                  </a:extLst>
                </p14:cNvPr>
                <p14:cNvContentPartPr/>
                <p14:nvPr/>
              </p14:nvContentPartPr>
              <p14:xfrm>
                <a:off x="8148100" y="654921"/>
                <a:ext cx="607320" cy="29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24090B-D6EF-1DE3-6718-8D2E7C36B0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41980" y="648801"/>
                  <a:ext cx="619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06D797-B419-C244-9556-5A81C52BD36B}"/>
                    </a:ext>
                  </a:extLst>
                </p14:cNvPr>
                <p14:cNvContentPartPr/>
                <p14:nvPr/>
              </p14:nvContentPartPr>
              <p14:xfrm>
                <a:off x="8985100" y="581481"/>
                <a:ext cx="45720" cy="218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06D797-B419-C244-9556-5A81C52BD3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78980" y="575361"/>
                  <a:ext cx="57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47448D-1694-C428-667B-F15E2827F07B}"/>
                    </a:ext>
                  </a:extLst>
                </p14:cNvPr>
                <p14:cNvContentPartPr/>
                <p14:nvPr/>
              </p14:nvContentPartPr>
              <p14:xfrm>
                <a:off x="8982940" y="496881"/>
                <a:ext cx="166320" cy="289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47448D-1694-C428-667B-F15E2827F0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76820" y="490761"/>
                  <a:ext cx="178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D2D3C9-4990-FB0D-8FCE-2CE85493F92A}"/>
                    </a:ext>
                  </a:extLst>
                </p14:cNvPr>
                <p14:cNvContentPartPr/>
                <p14:nvPr/>
              </p14:nvContentPartPr>
              <p14:xfrm>
                <a:off x="9190660" y="563121"/>
                <a:ext cx="88920" cy="168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D2D3C9-4990-FB0D-8FCE-2CE85493F9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84540" y="557001"/>
                  <a:ext cx="101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6D612A-9A38-416C-8698-DD61EE451BC8}"/>
                    </a:ext>
                  </a:extLst>
                </p14:cNvPr>
                <p14:cNvContentPartPr/>
                <p14:nvPr/>
              </p14:nvContentPartPr>
              <p14:xfrm>
                <a:off x="9335740" y="560961"/>
                <a:ext cx="183240" cy="148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6D612A-9A38-416C-8698-DD61EE451B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29620" y="554841"/>
                  <a:ext cx="195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9F973C-89E4-471C-5064-18B4520BCE97}"/>
                    </a:ext>
                  </a:extLst>
                </p14:cNvPr>
                <p14:cNvContentPartPr/>
                <p14:nvPr/>
              </p14:nvContentPartPr>
              <p14:xfrm>
                <a:off x="9336820" y="508761"/>
                <a:ext cx="123120" cy="276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9F973C-89E4-471C-5064-18B4520BCE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30700" y="502641"/>
                  <a:ext cx="135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8A0C9EF-7FE7-29E9-6550-BBFB9CA59D9A}"/>
                    </a:ext>
                  </a:extLst>
                </p14:cNvPr>
                <p14:cNvContentPartPr/>
                <p14:nvPr/>
              </p14:nvContentPartPr>
              <p14:xfrm>
                <a:off x="7851460" y="301761"/>
                <a:ext cx="1844280" cy="579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8A0C9EF-7FE7-29E9-6550-BBFB9CA59D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0" y="295641"/>
                  <a:ext cx="185652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6BCA72-AF6E-BFDA-D63B-EB684431F3A7}"/>
                    </a:ext>
                  </a:extLst>
                </p14:cNvPr>
                <p14:cNvContentPartPr/>
                <p14:nvPr/>
              </p14:nvContentPartPr>
              <p14:xfrm>
                <a:off x="7653100" y="567801"/>
                <a:ext cx="2052000" cy="450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6BCA72-AF6E-BFDA-D63B-EB684431F3A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46980" y="561681"/>
                  <a:ext cx="2064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4ADAA5-771A-5E79-6364-B0423B248725}"/>
                    </a:ext>
                  </a:extLst>
                </p14:cNvPr>
                <p14:cNvContentPartPr/>
                <p14:nvPr/>
              </p14:nvContentPartPr>
              <p14:xfrm>
                <a:off x="6331540" y="133281"/>
                <a:ext cx="4837680" cy="399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4ADAA5-771A-5E79-6364-B0423B2487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25420" y="127161"/>
                  <a:ext cx="4849920" cy="40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AC99B1-44F3-215E-ED69-B48333230A9E}"/>
                    </a:ext>
                  </a:extLst>
                </p14:cNvPr>
                <p14:cNvContentPartPr/>
                <p14:nvPr/>
              </p14:nvContentPartPr>
              <p14:xfrm>
                <a:off x="6833020" y="290241"/>
                <a:ext cx="154440" cy="212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AC99B1-44F3-215E-ED69-B48333230A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26900" y="284121"/>
                  <a:ext cx="166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3A1D4C5-D6FD-5964-15CD-99DF9BFEA2A4}"/>
                    </a:ext>
                  </a:extLst>
                </p14:cNvPr>
                <p14:cNvContentPartPr/>
                <p14:nvPr/>
              </p14:nvContentPartPr>
              <p14:xfrm>
                <a:off x="7059100" y="183321"/>
                <a:ext cx="142560" cy="25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3A1D4C5-D6FD-5964-15CD-99DF9BFEA2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52980" y="177201"/>
                  <a:ext cx="154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759416E-93A1-C47C-493C-8A574962C788}"/>
                    </a:ext>
                  </a:extLst>
                </p14:cNvPr>
                <p14:cNvContentPartPr/>
                <p14:nvPr/>
              </p14:nvContentPartPr>
              <p14:xfrm>
                <a:off x="7261060" y="163881"/>
                <a:ext cx="309960" cy="246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759416E-93A1-C47C-493C-8A574962C7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54940" y="157761"/>
                  <a:ext cx="322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462704-D5A0-9DAC-9C38-80EB3EE4D836}"/>
                    </a:ext>
                  </a:extLst>
                </p14:cNvPr>
                <p14:cNvContentPartPr/>
                <p14:nvPr/>
              </p14:nvContentPartPr>
              <p14:xfrm>
                <a:off x="7306420" y="181521"/>
                <a:ext cx="219600" cy="79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462704-D5A0-9DAC-9C38-80EB3EE4D8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00300" y="175401"/>
                  <a:ext cx="231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321468-3318-B1CA-4CE4-FFF039E11456}"/>
                    </a:ext>
                  </a:extLst>
                </p14:cNvPr>
                <p14:cNvContentPartPr/>
                <p14:nvPr/>
              </p14:nvContentPartPr>
              <p14:xfrm>
                <a:off x="5037340" y="887841"/>
                <a:ext cx="167400" cy="319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321468-3318-B1CA-4CE4-FFF039E114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31220" y="881721"/>
                  <a:ext cx="179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21933A-222E-7339-F036-6A0AAE3AA940}"/>
                    </a:ext>
                  </a:extLst>
                </p14:cNvPr>
                <p14:cNvContentPartPr/>
                <p14:nvPr/>
              </p14:nvContentPartPr>
              <p14:xfrm>
                <a:off x="5212300" y="982881"/>
                <a:ext cx="85320" cy="127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21933A-222E-7339-F036-6A0AAE3AA9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06180" y="976761"/>
                  <a:ext cx="97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65B9B88-F61F-6C1D-2C06-3BF11BD61CA0}"/>
                    </a:ext>
                  </a:extLst>
                </p14:cNvPr>
                <p14:cNvContentPartPr/>
                <p14:nvPr/>
              </p14:nvContentPartPr>
              <p14:xfrm>
                <a:off x="5367820" y="746721"/>
                <a:ext cx="456840" cy="353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65B9B88-F61F-6C1D-2C06-3BF11BD61C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61700" y="740601"/>
                  <a:ext cx="469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F5100C-0E5D-8F0C-1EAB-AEA8D2ADB283}"/>
                    </a:ext>
                  </a:extLst>
                </p14:cNvPr>
                <p14:cNvContentPartPr/>
                <p14:nvPr/>
              </p14:nvContentPartPr>
              <p14:xfrm>
                <a:off x="4789660" y="1525401"/>
                <a:ext cx="342360" cy="20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F5100C-0E5D-8F0C-1EAB-AEA8D2ADB2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83540" y="1519281"/>
                  <a:ext cx="354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AD5626-6348-BD10-FDD6-E351636E01EE}"/>
                    </a:ext>
                  </a:extLst>
                </p14:cNvPr>
                <p14:cNvContentPartPr/>
                <p14:nvPr/>
              </p14:nvContentPartPr>
              <p14:xfrm>
                <a:off x="5153620" y="1460241"/>
                <a:ext cx="182520" cy="215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AD5626-6348-BD10-FDD6-E351636E01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47500" y="1454121"/>
                  <a:ext cx="194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C90DD56-95C7-B9C8-4C62-60646D804955}"/>
                    </a:ext>
                  </a:extLst>
                </p14:cNvPr>
                <p14:cNvContentPartPr/>
                <p14:nvPr/>
              </p14:nvContentPartPr>
              <p14:xfrm>
                <a:off x="5354860" y="1370601"/>
                <a:ext cx="487440" cy="269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C90DD56-95C7-B9C8-4C62-60646D8049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8740" y="1364481"/>
                  <a:ext cx="499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3A51132-99AA-7D14-12A8-59EC542AD056}"/>
                    </a:ext>
                  </a:extLst>
                </p14:cNvPr>
                <p14:cNvContentPartPr/>
                <p14:nvPr/>
              </p14:nvContentPartPr>
              <p14:xfrm>
                <a:off x="5717020" y="1334961"/>
                <a:ext cx="79560" cy="45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3A51132-99AA-7D14-12A8-59EC542AD0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10900" y="1328841"/>
                  <a:ext cx="91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C0C8229-C0DF-A66B-42DF-A5FA74F4EF7F}"/>
                    </a:ext>
                  </a:extLst>
                </p14:cNvPr>
                <p14:cNvContentPartPr/>
                <p14:nvPr/>
              </p14:nvContentPartPr>
              <p14:xfrm>
                <a:off x="5865340" y="1291761"/>
                <a:ext cx="418680" cy="181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C0C8229-C0DF-A66B-42DF-A5FA74F4EF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9220" y="1285641"/>
                  <a:ext cx="430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92D990-B41C-8F22-99E2-DCB9CD57201D}"/>
                    </a:ext>
                  </a:extLst>
                </p14:cNvPr>
                <p14:cNvContentPartPr/>
                <p14:nvPr/>
              </p14:nvContentPartPr>
              <p14:xfrm>
                <a:off x="4595980" y="501201"/>
                <a:ext cx="1787760" cy="1510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92D990-B41C-8F22-99E2-DCB9CD5720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89860" y="495081"/>
                  <a:ext cx="180000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D7F25B0-D2E2-4A88-6325-AA924265E3BD}"/>
                    </a:ext>
                  </a:extLst>
                </p14:cNvPr>
                <p14:cNvContentPartPr/>
                <p14:nvPr/>
              </p14:nvContentPartPr>
              <p14:xfrm>
                <a:off x="6395620" y="817281"/>
                <a:ext cx="1305000" cy="39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D7F25B0-D2E2-4A88-6325-AA924265E3B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89500" y="811161"/>
                  <a:ext cx="13172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56F04D-7151-9F44-A0D7-6C125A4E1C9D}"/>
                    </a:ext>
                  </a:extLst>
                </p14:cNvPr>
                <p14:cNvContentPartPr/>
                <p14:nvPr/>
              </p14:nvContentPartPr>
              <p14:xfrm>
                <a:off x="6790900" y="650241"/>
                <a:ext cx="157680" cy="20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A56F04D-7151-9F44-A0D7-6C125A4E1C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84780" y="644121"/>
                  <a:ext cx="169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044836-DE54-873F-117F-F543AC548594}"/>
                    </a:ext>
                  </a:extLst>
                </p14:cNvPr>
                <p14:cNvContentPartPr/>
                <p14:nvPr/>
              </p14:nvContentPartPr>
              <p14:xfrm>
                <a:off x="6942100" y="721161"/>
                <a:ext cx="105480" cy="146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044836-DE54-873F-117F-F543AC5485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35980" y="715041"/>
                  <a:ext cx="117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7A4955-287B-1274-6AC4-E2D44A6A6582}"/>
                    </a:ext>
                  </a:extLst>
                </p14:cNvPr>
                <p14:cNvContentPartPr/>
                <p14:nvPr/>
              </p14:nvContentPartPr>
              <p14:xfrm>
                <a:off x="7101220" y="674721"/>
                <a:ext cx="85320" cy="238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7A4955-287B-1274-6AC4-E2D44A6A65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95100" y="668601"/>
                  <a:ext cx="97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03ECB5-474B-1D21-5E60-E643EEFB6397}"/>
                    </a:ext>
                  </a:extLst>
                </p14:cNvPr>
                <p14:cNvContentPartPr/>
                <p14:nvPr/>
              </p14:nvContentPartPr>
              <p14:xfrm>
                <a:off x="8505940" y="978921"/>
                <a:ext cx="107640" cy="711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03ECB5-474B-1D21-5E60-E643EEFB639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99820" y="972801"/>
                  <a:ext cx="1198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35D5C0-9DAA-8E82-6FA5-3906A2581732}"/>
                    </a:ext>
                  </a:extLst>
                </p14:cNvPr>
                <p14:cNvContentPartPr/>
                <p14:nvPr/>
              </p14:nvContentPartPr>
              <p14:xfrm>
                <a:off x="8497660" y="1589481"/>
                <a:ext cx="155520" cy="81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35D5C0-9DAA-8E82-6FA5-3906A258173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91540" y="1583361"/>
                  <a:ext cx="167760" cy="9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753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D542-B3B4-5F06-C9CE-10A38A23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0D52-7D83-A315-9DB5-2F6010C1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3VMs</a:t>
            </a:r>
            <a:endParaRPr lang="en-IN" dirty="0"/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VM – Web Server – IIS – 10.1.0.4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VM – Web Server – IIS – 10.1.0.5</a:t>
            </a:r>
          </a:p>
          <a:p>
            <a:r>
              <a:rPr lang="en-IN" dirty="0"/>
              <a:t>Load Balancer – Internal Load Balancer – 10.2.0.7</a:t>
            </a:r>
          </a:p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VM – Jump Box – 10.1.0.6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0BEDB3-C135-2D8A-5906-99E4510504FC}"/>
                  </a:ext>
                </a:extLst>
              </p14:cNvPr>
              <p14:cNvContentPartPr/>
              <p14:nvPr/>
            </p14:nvContentPartPr>
            <p14:xfrm>
              <a:off x="8616327" y="1139441"/>
              <a:ext cx="65160" cy="69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0BEDB3-C135-2D8A-5906-99E451050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7327" y="1130801"/>
                <a:ext cx="8280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4C99980-20C9-65A2-6118-8954A93096C2}"/>
              </a:ext>
            </a:extLst>
          </p:cNvPr>
          <p:cNvGrpSpPr/>
          <p:nvPr/>
        </p:nvGrpSpPr>
        <p:grpSpPr>
          <a:xfrm>
            <a:off x="6209727" y="456881"/>
            <a:ext cx="5265000" cy="4314600"/>
            <a:chOff x="6209727" y="456881"/>
            <a:chExt cx="5265000" cy="43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6B5A7B-ED9E-01A4-4045-B945517C6C28}"/>
                    </a:ext>
                  </a:extLst>
                </p14:cNvPr>
                <p14:cNvContentPartPr/>
                <p14:nvPr/>
              </p14:nvContentPartPr>
              <p14:xfrm>
                <a:off x="9308967" y="2836121"/>
                <a:ext cx="115920" cy="28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6B5A7B-ED9E-01A4-4045-B945517C6C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0327" y="2827481"/>
                  <a:ext cx="133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1722E0-D38C-BEF3-B4A3-F1EF9B451325}"/>
                    </a:ext>
                  </a:extLst>
                </p14:cNvPr>
                <p14:cNvContentPartPr/>
                <p14:nvPr/>
              </p14:nvContentPartPr>
              <p14:xfrm>
                <a:off x="9481047" y="2908121"/>
                <a:ext cx="25920" cy="19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1722E0-D38C-BEF3-B4A3-F1EF9B4513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2047" y="2899121"/>
                  <a:ext cx="43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69D6A9-8C04-9B23-1BDD-33AFA041AE4A}"/>
                    </a:ext>
                  </a:extLst>
                </p14:cNvPr>
                <p14:cNvContentPartPr/>
                <p14:nvPr/>
              </p14:nvContentPartPr>
              <p14:xfrm>
                <a:off x="9416247" y="2838281"/>
                <a:ext cx="179640" cy="285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69D6A9-8C04-9B23-1BDD-33AFA041AE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07607" y="2829641"/>
                  <a:ext cx="197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B726C2-A54B-511D-3A79-682CAC559A53}"/>
                    </a:ext>
                  </a:extLst>
                </p14:cNvPr>
                <p14:cNvContentPartPr/>
                <p14:nvPr/>
              </p14:nvContentPartPr>
              <p14:xfrm>
                <a:off x="9092967" y="2602121"/>
                <a:ext cx="601920" cy="632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B726C2-A54B-511D-3A79-682CAC559A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84327" y="2593121"/>
                  <a:ext cx="6195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DD1710-3E1D-FF3A-0741-B4550BFA2C74}"/>
                    </a:ext>
                  </a:extLst>
                </p14:cNvPr>
                <p14:cNvContentPartPr/>
                <p14:nvPr/>
              </p14:nvContentPartPr>
              <p14:xfrm>
                <a:off x="9052647" y="2641361"/>
                <a:ext cx="664200" cy="61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DD1710-3E1D-FF3A-0741-B4550BFA2C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43647" y="2632361"/>
                  <a:ext cx="6818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39D830-1B91-7EC7-38A8-1DBF1BA408A1}"/>
                    </a:ext>
                  </a:extLst>
                </p14:cNvPr>
                <p14:cNvContentPartPr/>
                <p14:nvPr/>
              </p14:nvContentPartPr>
              <p14:xfrm>
                <a:off x="8250927" y="4124201"/>
                <a:ext cx="150840" cy="272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39D830-1B91-7EC7-38A8-1DBF1BA408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41927" y="4115561"/>
                  <a:ext cx="168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534B4C-CCF0-2247-5622-EDE6D9CED148}"/>
                    </a:ext>
                  </a:extLst>
                </p14:cNvPr>
                <p14:cNvContentPartPr/>
                <p14:nvPr/>
              </p14:nvContentPartPr>
              <p14:xfrm>
                <a:off x="8483847" y="4052561"/>
                <a:ext cx="306000" cy="27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534B4C-CCF0-2247-5622-EDE6D9CED1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75207" y="4043921"/>
                  <a:ext cx="323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4B9EA5-FAC7-2456-B452-D135B994DBCC}"/>
                    </a:ext>
                  </a:extLst>
                </p14:cNvPr>
                <p14:cNvContentPartPr/>
                <p14:nvPr/>
              </p14:nvContentPartPr>
              <p14:xfrm>
                <a:off x="7922967" y="3874001"/>
                <a:ext cx="1141920" cy="71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4B9EA5-FAC7-2456-B452-D135B994DB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14327" y="3865001"/>
                  <a:ext cx="11595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6377FB-4226-8E15-A57D-1245DBD299CB}"/>
                    </a:ext>
                  </a:extLst>
                </p14:cNvPr>
                <p14:cNvContentPartPr/>
                <p14:nvPr/>
              </p14:nvContentPartPr>
              <p14:xfrm>
                <a:off x="7867527" y="3976601"/>
                <a:ext cx="1331280" cy="61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6377FB-4226-8E15-A57D-1245DBD299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58887" y="3967961"/>
                  <a:ext cx="13489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814AC1-E735-54F7-6351-908FCCC459D2}"/>
                    </a:ext>
                  </a:extLst>
                </p14:cNvPr>
                <p14:cNvContentPartPr/>
                <p14:nvPr/>
              </p14:nvContentPartPr>
              <p14:xfrm>
                <a:off x="10387527" y="3887321"/>
                <a:ext cx="191880" cy="30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814AC1-E735-54F7-6351-908FCCC45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78887" y="3878321"/>
                  <a:ext cx="209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6AE2C2-383E-739B-0ED5-034A6C1EB007}"/>
                    </a:ext>
                  </a:extLst>
                </p14:cNvPr>
                <p14:cNvContentPartPr/>
                <p14:nvPr/>
              </p14:nvContentPartPr>
              <p14:xfrm>
                <a:off x="10686327" y="3939521"/>
                <a:ext cx="289080" cy="23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6AE2C2-383E-739B-0ED5-034A6C1EB0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7687" y="3930881"/>
                  <a:ext cx="306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CE90E3-E8BC-C641-9429-472D017A1441}"/>
                    </a:ext>
                  </a:extLst>
                </p14:cNvPr>
                <p14:cNvContentPartPr/>
                <p14:nvPr/>
              </p14:nvContentPartPr>
              <p14:xfrm>
                <a:off x="10228407" y="3714161"/>
                <a:ext cx="881280" cy="626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CE90E3-E8BC-C641-9429-472D017A14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19767" y="3705161"/>
                  <a:ext cx="89892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D4C3B3-28B8-611A-EEE0-7BD52F09B1E2}"/>
                    </a:ext>
                  </a:extLst>
                </p14:cNvPr>
                <p14:cNvContentPartPr/>
                <p14:nvPr/>
              </p14:nvContentPartPr>
              <p14:xfrm>
                <a:off x="10054167" y="3726041"/>
                <a:ext cx="981000" cy="58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D4C3B3-28B8-611A-EEE0-7BD52F09B1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45167" y="3717401"/>
                  <a:ext cx="9986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F5302E-BA4D-D0BD-09DD-2F6C7227325C}"/>
                    </a:ext>
                  </a:extLst>
                </p14:cNvPr>
                <p14:cNvContentPartPr/>
                <p14:nvPr/>
              </p14:nvContentPartPr>
              <p14:xfrm>
                <a:off x="8884527" y="3237521"/>
                <a:ext cx="377280" cy="588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F5302E-BA4D-D0BD-09DD-2F6C722732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75887" y="3228521"/>
                  <a:ext cx="3949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6101B2-F670-2304-94F7-65949D9F3D43}"/>
                    </a:ext>
                  </a:extLst>
                </p14:cNvPr>
                <p14:cNvContentPartPr/>
                <p14:nvPr/>
              </p14:nvContentPartPr>
              <p14:xfrm>
                <a:off x="9167127" y="3289001"/>
                <a:ext cx="998280" cy="58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6101B2-F670-2304-94F7-65949D9F3D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58127" y="3280361"/>
                  <a:ext cx="10159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935D27-6EDD-1A54-53B2-85134AD98ACD}"/>
                    </a:ext>
                  </a:extLst>
                </p14:cNvPr>
                <p14:cNvContentPartPr/>
                <p14:nvPr/>
              </p14:nvContentPartPr>
              <p14:xfrm>
                <a:off x="9018087" y="1321961"/>
                <a:ext cx="89280" cy="18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935D27-6EDD-1A54-53B2-85134AD98A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09447" y="1313321"/>
                  <a:ext cx="106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209C28-7952-CAA0-3547-31E8CA60C7E6}"/>
                    </a:ext>
                  </a:extLst>
                </p14:cNvPr>
                <p14:cNvContentPartPr/>
                <p14:nvPr/>
              </p14:nvContentPartPr>
              <p14:xfrm>
                <a:off x="8909007" y="1286681"/>
                <a:ext cx="248760" cy="91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209C28-7952-CAA0-3547-31E8CA60C7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0367" y="1278041"/>
                  <a:ext cx="266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2DBD8F9-FAE1-2899-C5B6-04B5E2DDBCCB}"/>
                    </a:ext>
                  </a:extLst>
                </p14:cNvPr>
                <p14:cNvContentPartPr/>
                <p14:nvPr/>
              </p14:nvContentPartPr>
              <p14:xfrm>
                <a:off x="9201327" y="1346801"/>
                <a:ext cx="501120" cy="238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2DBD8F9-FAE1-2899-C5B6-04B5E2DDBC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92327" y="1338161"/>
                  <a:ext cx="518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9F6C1F-3FC2-A191-5A98-A2679194779B}"/>
                    </a:ext>
                  </a:extLst>
                </p14:cNvPr>
                <p14:cNvContentPartPr/>
                <p14:nvPr/>
              </p14:nvContentPartPr>
              <p14:xfrm>
                <a:off x="9976767" y="1281641"/>
                <a:ext cx="41400" cy="219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9F6C1F-3FC2-A191-5A98-A267919477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67767" y="1272641"/>
                  <a:ext cx="59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218359-E2FF-CF02-D6E0-7FE302B552F9}"/>
                    </a:ext>
                  </a:extLst>
                </p14:cNvPr>
                <p14:cNvContentPartPr/>
                <p14:nvPr/>
              </p14:nvContentPartPr>
              <p14:xfrm>
                <a:off x="9949047" y="1249241"/>
                <a:ext cx="128520" cy="28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218359-E2FF-CF02-D6E0-7FE302B552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40047" y="1240241"/>
                  <a:ext cx="1461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D60411-CF05-8DFF-8C11-DD83807B09F2}"/>
                    </a:ext>
                  </a:extLst>
                </p14:cNvPr>
                <p14:cNvContentPartPr/>
                <p14:nvPr/>
              </p14:nvContentPartPr>
              <p14:xfrm>
                <a:off x="10125087" y="1330961"/>
                <a:ext cx="274680" cy="26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D60411-CF05-8DFF-8C11-DD83807B09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16447" y="1321961"/>
                  <a:ext cx="292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CA5DF2-240E-CF69-69C0-BD1E8DBB150F}"/>
                    </a:ext>
                  </a:extLst>
                </p14:cNvPr>
                <p14:cNvContentPartPr/>
                <p14:nvPr/>
              </p14:nvContentPartPr>
              <p14:xfrm>
                <a:off x="8673567" y="955481"/>
                <a:ext cx="1981440" cy="63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CA5DF2-240E-CF69-69C0-BD1E8DBB15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64567" y="946481"/>
                  <a:ext cx="19990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354543-C253-172B-6068-B5D527D51521}"/>
                    </a:ext>
                  </a:extLst>
                </p14:cNvPr>
                <p14:cNvContentPartPr/>
                <p14:nvPr/>
              </p14:nvContentPartPr>
              <p14:xfrm>
                <a:off x="8566287" y="1143041"/>
                <a:ext cx="2054160" cy="52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354543-C253-172B-6068-B5D527D515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7647" y="1134041"/>
                  <a:ext cx="20718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2DA4AD-A75D-B42F-5140-95BC3E5D5077}"/>
                    </a:ext>
                  </a:extLst>
                </p14:cNvPr>
                <p14:cNvContentPartPr/>
                <p14:nvPr/>
              </p14:nvContentPartPr>
              <p14:xfrm>
                <a:off x="9303207" y="1613201"/>
                <a:ext cx="49680" cy="97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2DA4AD-A75D-B42F-5140-95BC3E5D50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94207" y="1604561"/>
                  <a:ext cx="6732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F80C7D-4799-F854-0E77-B57D9381BCE0}"/>
                    </a:ext>
                  </a:extLst>
                </p14:cNvPr>
                <p14:cNvContentPartPr/>
                <p14:nvPr/>
              </p14:nvContentPartPr>
              <p14:xfrm>
                <a:off x="9194487" y="2439401"/>
                <a:ext cx="241920" cy="132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F80C7D-4799-F854-0E77-B57D9381BC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5487" y="2430761"/>
                  <a:ext cx="259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A29ED4-54BB-3AE2-2CF0-3B186F6681EE}"/>
                    </a:ext>
                  </a:extLst>
                </p14:cNvPr>
                <p14:cNvContentPartPr/>
                <p14:nvPr/>
              </p14:nvContentPartPr>
              <p14:xfrm>
                <a:off x="9169647" y="2461001"/>
                <a:ext cx="285120" cy="19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A29ED4-54BB-3AE2-2CF0-3B186F6681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60647" y="2452001"/>
                  <a:ext cx="302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F1C3DA-CD22-5ACE-5328-FDEAF2320112}"/>
                    </a:ext>
                  </a:extLst>
                </p14:cNvPr>
                <p14:cNvContentPartPr/>
                <p14:nvPr/>
              </p14:nvContentPartPr>
              <p14:xfrm>
                <a:off x="6651807" y="1247801"/>
                <a:ext cx="9828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F1C3DA-CD22-5ACE-5328-FDEAF23201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43167" y="1239161"/>
                  <a:ext cx="115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6642DD-4A7E-CB17-CE90-53CC3ABB718A}"/>
                    </a:ext>
                  </a:extLst>
                </p14:cNvPr>
                <p14:cNvContentPartPr/>
                <p14:nvPr/>
              </p14:nvContentPartPr>
              <p14:xfrm>
                <a:off x="6792927" y="1316921"/>
                <a:ext cx="37800" cy="53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6642DD-4A7E-CB17-CE90-53CC3ABB71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83927" y="1308281"/>
                  <a:ext cx="55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C2CDC9-B708-9020-5A17-AA0550DD1138}"/>
                    </a:ext>
                  </a:extLst>
                </p14:cNvPr>
                <p14:cNvContentPartPr/>
                <p14:nvPr/>
              </p14:nvContentPartPr>
              <p14:xfrm>
                <a:off x="6893007" y="1094801"/>
                <a:ext cx="235080" cy="27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C2CDC9-B708-9020-5A17-AA0550DD11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84007" y="1086161"/>
                  <a:ext cx="252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F24599-235E-770F-C04B-132F8F62E699}"/>
                    </a:ext>
                  </a:extLst>
                </p14:cNvPr>
                <p14:cNvContentPartPr/>
                <p14:nvPr/>
              </p14:nvContentPartPr>
              <p14:xfrm>
                <a:off x="6701127" y="1643441"/>
                <a:ext cx="193680" cy="121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F24599-235E-770F-C04B-132F8F62E6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2127" y="1634801"/>
                  <a:ext cx="211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EE000B-69D6-EDDD-EA3D-1EE9207FD653}"/>
                    </a:ext>
                  </a:extLst>
                </p14:cNvPr>
                <p14:cNvContentPartPr/>
                <p14:nvPr/>
              </p14:nvContentPartPr>
              <p14:xfrm>
                <a:off x="6906327" y="1615721"/>
                <a:ext cx="111600" cy="136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EE000B-69D6-EDDD-EA3D-1EE9207FD6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97687" y="1607081"/>
                  <a:ext cx="129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98F4EC-5351-DC19-BE28-D2E3D78F42E3}"/>
                    </a:ext>
                  </a:extLst>
                </p14:cNvPr>
                <p14:cNvContentPartPr/>
                <p14:nvPr/>
              </p14:nvContentPartPr>
              <p14:xfrm>
                <a:off x="7047447" y="1608161"/>
                <a:ext cx="86760" cy="158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98F4EC-5351-DC19-BE28-D2E3D78F42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8447" y="1599161"/>
                  <a:ext cx="104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9A2234-26C9-EE0F-F257-62F50F9CB2A5}"/>
                    </a:ext>
                  </a:extLst>
                </p14:cNvPr>
                <p14:cNvContentPartPr/>
                <p14:nvPr/>
              </p14:nvContentPartPr>
              <p14:xfrm>
                <a:off x="7111887" y="1494401"/>
                <a:ext cx="348120" cy="229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9A2234-26C9-EE0F-F257-62F50F9CB2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03247" y="1485401"/>
                  <a:ext cx="365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16E6FD-A0FE-9877-8FF0-DA919D53A8F7}"/>
                    </a:ext>
                  </a:extLst>
                </p14:cNvPr>
                <p14:cNvContentPartPr/>
                <p14:nvPr/>
              </p14:nvContentPartPr>
              <p14:xfrm>
                <a:off x="7426887" y="1551641"/>
                <a:ext cx="250920" cy="96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16E6FD-A0FE-9877-8FF0-DA919D53A8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18247" y="1543001"/>
                  <a:ext cx="268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0369B-5728-5E0B-9392-8EC8B3669691}"/>
                    </a:ext>
                  </a:extLst>
                </p14:cNvPr>
                <p14:cNvContentPartPr/>
                <p14:nvPr/>
              </p14:nvContentPartPr>
              <p14:xfrm>
                <a:off x="6481887" y="1014521"/>
                <a:ext cx="1224000" cy="89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0369B-5728-5E0B-9392-8EC8B36696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3247" y="1005881"/>
                  <a:ext cx="124164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C114A1-5CC4-4139-DD7E-B6A606355244}"/>
                    </a:ext>
                  </a:extLst>
                </p14:cNvPr>
                <p14:cNvContentPartPr/>
                <p14:nvPr/>
              </p14:nvContentPartPr>
              <p14:xfrm>
                <a:off x="6209727" y="1111001"/>
                <a:ext cx="1216080" cy="83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C114A1-5CC4-4139-DD7E-B6A6063552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00727" y="1102361"/>
                  <a:ext cx="123372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322002-88F5-D563-C15D-96CC1934B55B}"/>
                    </a:ext>
                  </a:extLst>
                </p14:cNvPr>
                <p14:cNvContentPartPr/>
                <p14:nvPr/>
              </p14:nvContentPartPr>
              <p14:xfrm>
                <a:off x="7561167" y="1371641"/>
                <a:ext cx="969120" cy="20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322002-88F5-D563-C15D-96CC1934B5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52527" y="1363001"/>
                  <a:ext cx="986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521172-9DA5-CBF0-F75C-717C17EC17CE}"/>
                    </a:ext>
                  </a:extLst>
                </p14:cNvPr>
                <p14:cNvContentPartPr/>
                <p14:nvPr/>
              </p14:nvContentPartPr>
              <p14:xfrm>
                <a:off x="7794087" y="1209281"/>
                <a:ext cx="138600" cy="21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521172-9DA5-CBF0-F75C-717C17EC17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85447" y="1200281"/>
                  <a:ext cx="156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0346A0-5A53-7093-3024-2AB15615E0FB}"/>
                    </a:ext>
                  </a:extLst>
                </p14:cNvPr>
                <p14:cNvContentPartPr/>
                <p14:nvPr/>
              </p14:nvContentPartPr>
              <p14:xfrm>
                <a:off x="7993167" y="1247801"/>
                <a:ext cx="52560" cy="124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0346A0-5A53-7093-3024-2AB15615E0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84527" y="1239161"/>
                  <a:ext cx="70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DE86D9-295E-6156-6812-40D1A16CF60A}"/>
                    </a:ext>
                  </a:extLst>
                </p14:cNvPr>
                <p14:cNvContentPartPr/>
                <p14:nvPr/>
              </p14:nvContentPartPr>
              <p14:xfrm>
                <a:off x="7941687" y="1139801"/>
                <a:ext cx="352080" cy="259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DE86D9-295E-6156-6812-40D1A16CF6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32687" y="1130801"/>
                  <a:ext cx="369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65A155-0382-D9C9-C7FD-B5C2CD635DDF}"/>
                    </a:ext>
                  </a:extLst>
                </p14:cNvPr>
                <p14:cNvContentPartPr/>
                <p14:nvPr/>
              </p14:nvContentPartPr>
              <p14:xfrm>
                <a:off x="7749807" y="1699601"/>
                <a:ext cx="49320" cy="178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65A155-0382-D9C9-C7FD-B5C2CD635D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40807" y="1690961"/>
                  <a:ext cx="66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129AF8-67D7-FB1B-B028-E92F1475446E}"/>
                    </a:ext>
                  </a:extLst>
                </p14:cNvPr>
                <p14:cNvContentPartPr/>
                <p14:nvPr/>
              </p14:nvContentPartPr>
              <p14:xfrm>
                <a:off x="7816047" y="1646321"/>
                <a:ext cx="197280" cy="200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129AF8-67D7-FB1B-B028-E92F147544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07047" y="1637321"/>
                  <a:ext cx="214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0E81EF-A611-74D7-63CF-A3E50FB354FB}"/>
                    </a:ext>
                  </a:extLst>
                </p14:cNvPr>
                <p14:cNvContentPartPr/>
                <p14:nvPr/>
              </p14:nvContentPartPr>
              <p14:xfrm>
                <a:off x="8033487" y="1600241"/>
                <a:ext cx="60840" cy="22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0E81EF-A611-74D7-63CF-A3E50FB354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24847" y="1591601"/>
                  <a:ext cx="78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02E488-0466-A282-3712-4F05E177086E}"/>
                    </a:ext>
                  </a:extLst>
                </p14:cNvPr>
                <p14:cNvContentPartPr/>
                <p14:nvPr/>
              </p14:nvContentPartPr>
              <p14:xfrm>
                <a:off x="8081007" y="1625801"/>
                <a:ext cx="95760" cy="20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02E488-0466-A282-3712-4F05E17708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72367" y="1616801"/>
                  <a:ext cx="113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EC2626A-368B-F535-205B-8695AF4E99D2}"/>
                    </a:ext>
                  </a:extLst>
                </p14:cNvPr>
                <p14:cNvContentPartPr/>
                <p14:nvPr/>
              </p14:nvContentPartPr>
              <p14:xfrm>
                <a:off x="7916847" y="1940801"/>
                <a:ext cx="113400" cy="5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EC2626A-368B-F535-205B-8695AF4E99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08207" y="1931801"/>
                  <a:ext cx="131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CA2025-B4FC-7BF0-13CF-8AF728EAD504}"/>
                    </a:ext>
                  </a:extLst>
                </p14:cNvPr>
                <p14:cNvContentPartPr/>
                <p14:nvPr/>
              </p14:nvContentPartPr>
              <p14:xfrm>
                <a:off x="7972647" y="1940801"/>
                <a:ext cx="195120" cy="172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CA2025-B4FC-7BF0-13CF-8AF728EAD50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63647" y="1931801"/>
                  <a:ext cx="212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553D0C-2694-E020-799C-7681A3B6CCAF}"/>
                    </a:ext>
                  </a:extLst>
                </p14:cNvPr>
                <p14:cNvContentPartPr/>
                <p14:nvPr/>
              </p14:nvContentPartPr>
              <p14:xfrm>
                <a:off x="8214927" y="456881"/>
                <a:ext cx="3236760" cy="4009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553D0C-2694-E020-799C-7681A3B6CC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05927" y="447881"/>
                  <a:ext cx="3254400" cy="40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9ECFD7-A9D9-8407-30E8-ACD9330E9C9F}"/>
                    </a:ext>
                  </a:extLst>
                </p14:cNvPr>
                <p14:cNvContentPartPr/>
                <p14:nvPr/>
              </p14:nvContentPartPr>
              <p14:xfrm>
                <a:off x="7467927" y="794201"/>
                <a:ext cx="4006800" cy="397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9ECFD7-A9D9-8407-30E8-ACD9330E9C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59287" y="785201"/>
                  <a:ext cx="4024440" cy="39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FE40792-4DCC-3F4D-53C1-50A7701FD763}"/>
              </a:ext>
            </a:extLst>
          </p:cNvPr>
          <p:cNvGrpSpPr/>
          <p:nvPr/>
        </p:nvGrpSpPr>
        <p:grpSpPr>
          <a:xfrm>
            <a:off x="10726287" y="272201"/>
            <a:ext cx="648360" cy="207360"/>
            <a:chOff x="10726287" y="272201"/>
            <a:chExt cx="64836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C269F4-F898-3A07-375F-B8E1C423AB31}"/>
                    </a:ext>
                  </a:extLst>
                </p14:cNvPr>
                <p14:cNvContentPartPr/>
                <p14:nvPr/>
              </p14:nvContentPartPr>
              <p14:xfrm>
                <a:off x="10726287" y="309641"/>
                <a:ext cx="151200" cy="169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C269F4-F898-3A07-375F-B8E1C423AB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17287" y="301001"/>
                  <a:ext cx="168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C2416CE-DEC1-F325-B00A-0BF41D53FB1B}"/>
                    </a:ext>
                  </a:extLst>
                </p14:cNvPr>
                <p14:cNvContentPartPr/>
                <p14:nvPr/>
              </p14:nvContentPartPr>
              <p14:xfrm>
                <a:off x="10941567" y="274721"/>
                <a:ext cx="104400" cy="19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C2416CE-DEC1-F325-B00A-0BF41D53FB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32927" y="266081"/>
                  <a:ext cx="122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3E45A0-F943-958D-138C-4EC911C56BB6}"/>
                    </a:ext>
                  </a:extLst>
                </p14:cNvPr>
                <p14:cNvContentPartPr/>
                <p14:nvPr/>
              </p14:nvContentPartPr>
              <p14:xfrm>
                <a:off x="11045247" y="293081"/>
                <a:ext cx="103320" cy="146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3E45A0-F943-958D-138C-4EC911C56B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36247" y="284441"/>
                  <a:ext cx="120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6950EE-B207-B306-9BFF-95DC681015FE}"/>
                    </a:ext>
                  </a:extLst>
                </p14:cNvPr>
                <p14:cNvContentPartPr/>
                <p14:nvPr/>
              </p14:nvContentPartPr>
              <p14:xfrm>
                <a:off x="11191407" y="272201"/>
                <a:ext cx="115920" cy="15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6950EE-B207-B306-9BFF-95DC681015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82407" y="263201"/>
                  <a:ext cx="133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089C76-340F-CEC8-0C04-8740BB085285}"/>
                    </a:ext>
                  </a:extLst>
                </p14:cNvPr>
                <p14:cNvContentPartPr/>
                <p14:nvPr/>
              </p14:nvContentPartPr>
              <p14:xfrm>
                <a:off x="11157207" y="291641"/>
                <a:ext cx="217440" cy="82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089C76-340F-CEC8-0C04-8740BB0852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48207" y="283001"/>
                  <a:ext cx="235080" cy="10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925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7B868DDB-A487-B550-4F25-1AA7EB698D15}"/>
              </a:ext>
            </a:extLst>
          </p:cNvPr>
          <p:cNvGrpSpPr/>
          <p:nvPr/>
        </p:nvGrpSpPr>
        <p:grpSpPr>
          <a:xfrm>
            <a:off x="2322447" y="108041"/>
            <a:ext cx="6395040" cy="4506480"/>
            <a:chOff x="2322447" y="108041"/>
            <a:chExt cx="6395040" cy="450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BCAA720-2EA0-2CCA-35EA-790F1AFCBD53}"/>
                    </a:ext>
                  </a:extLst>
                </p14:cNvPr>
                <p14:cNvContentPartPr/>
                <p14:nvPr/>
              </p14:nvContentPartPr>
              <p14:xfrm>
                <a:off x="5183007" y="2266961"/>
                <a:ext cx="157320" cy="310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BCAA720-2EA0-2CCA-35EA-790F1AFCB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74367" y="2258321"/>
                  <a:ext cx="1749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2F0C73-3527-3E02-5324-A6E49769EAE0}"/>
                    </a:ext>
                  </a:extLst>
                </p14:cNvPr>
                <p14:cNvContentPartPr/>
                <p14:nvPr/>
              </p14:nvContentPartPr>
              <p14:xfrm>
                <a:off x="5418087" y="2359121"/>
                <a:ext cx="14040" cy="155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2F0C73-3527-3E02-5324-A6E49769EA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9447" y="2350121"/>
                  <a:ext cx="31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EEFF74-67AC-DC39-16C6-0065E74B9E60}"/>
                    </a:ext>
                  </a:extLst>
                </p14:cNvPr>
                <p14:cNvContentPartPr/>
                <p14:nvPr/>
              </p14:nvContentPartPr>
              <p14:xfrm>
                <a:off x="5414127" y="2247521"/>
                <a:ext cx="168120" cy="29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EEFF74-67AC-DC39-16C6-0065E74B9E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05127" y="2238881"/>
                  <a:ext cx="185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356D66-25B0-CF36-94EC-9F349E66A13D}"/>
                    </a:ext>
                  </a:extLst>
                </p14:cNvPr>
                <p14:cNvContentPartPr/>
                <p14:nvPr/>
              </p14:nvContentPartPr>
              <p14:xfrm>
                <a:off x="5014167" y="2081921"/>
                <a:ext cx="713880" cy="600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356D66-25B0-CF36-94EC-9F349E66A1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05167" y="2073281"/>
                  <a:ext cx="7315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7F3EC0-F178-7C82-E1AC-2EE032C7E5F7}"/>
                    </a:ext>
                  </a:extLst>
                </p14:cNvPr>
                <p14:cNvContentPartPr/>
                <p14:nvPr/>
              </p14:nvContentPartPr>
              <p14:xfrm>
                <a:off x="5022087" y="2219801"/>
                <a:ext cx="866160" cy="541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7F3EC0-F178-7C82-E1AC-2EE032C7E5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3087" y="2211161"/>
                  <a:ext cx="8838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D85B6C-6833-20F1-2D21-B45D0D1BBA5F}"/>
                    </a:ext>
                  </a:extLst>
                </p14:cNvPr>
                <p14:cNvContentPartPr/>
                <p14:nvPr/>
              </p14:nvContentPartPr>
              <p14:xfrm>
                <a:off x="4054767" y="3764561"/>
                <a:ext cx="133560" cy="22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D85B6C-6833-20F1-2D21-B45D0D1BBA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46127" y="3755561"/>
                  <a:ext cx="151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B94608-DFB9-D123-CA97-500657304641}"/>
                    </a:ext>
                  </a:extLst>
                </p14:cNvPr>
                <p14:cNvContentPartPr/>
                <p14:nvPr/>
              </p14:nvContentPartPr>
              <p14:xfrm>
                <a:off x="4307127" y="3761681"/>
                <a:ext cx="184320" cy="17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B94608-DFB9-D123-CA97-5006573046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98127" y="3753041"/>
                  <a:ext cx="201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2F5BCE-9012-5DB7-2AC5-58B6D58F8FBE}"/>
                    </a:ext>
                  </a:extLst>
                </p14:cNvPr>
                <p14:cNvContentPartPr/>
                <p14:nvPr/>
              </p14:nvContentPartPr>
              <p14:xfrm>
                <a:off x="4606287" y="3695801"/>
                <a:ext cx="51840" cy="26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2F5BCE-9012-5DB7-2AC5-58B6D58F8F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7647" y="3686801"/>
                  <a:ext cx="69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A1BB4B-2E29-829F-17A6-ABE59149ADF4}"/>
                    </a:ext>
                  </a:extLst>
                </p14:cNvPr>
                <p14:cNvContentPartPr/>
                <p14:nvPr/>
              </p14:nvContentPartPr>
              <p14:xfrm>
                <a:off x="3987087" y="3510401"/>
                <a:ext cx="885240" cy="496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A1BB4B-2E29-829F-17A6-ABE59149AD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8087" y="3501401"/>
                  <a:ext cx="9028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A30090-70FE-EC10-2BB2-2A4AF5D0F063}"/>
                    </a:ext>
                  </a:extLst>
                </p14:cNvPr>
                <p14:cNvContentPartPr/>
                <p14:nvPr/>
              </p14:nvContentPartPr>
              <p14:xfrm>
                <a:off x="3940287" y="3680681"/>
                <a:ext cx="1081080" cy="51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A30090-70FE-EC10-2BB2-2A4AF5D0F0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1287" y="3671681"/>
                  <a:ext cx="10987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9E80BE-0A98-62F3-C0FD-990922A5CF52}"/>
                    </a:ext>
                  </a:extLst>
                </p14:cNvPr>
                <p14:cNvContentPartPr/>
                <p14:nvPr/>
              </p14:nvContentPartPr>
              <p14:xfrm>
                <a:off x="6724167" y="3490241"/>
                <a:ext cx="122760" cy="20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9E80BE-0A98-62F3-C0FD-990922A5CF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15527" y="3481241"/>
                  <a:ext cx="140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BBC76B-9C77-1587-63BE-2B0C54EC91A0}"/>
                    </a:ext>
                  </a:extLst>
                </p14:cNvPr>
                <p14:cNvContentPartPr/>
                <p14:nvPr/>
              </p14:nvContentPartPr>
              <p14:xfrm>
                <a:off x="6940527" y="3499241"/>
                <a:ext cx="27072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BBC76B-9C77-1587-63BE-2B0C54EC91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31527" y="3490241"/>
                  <a:ext cx="288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1850A6-5B83-CCF8-A461-9B48F66F8E64}"/>
                    </a:ext>
                  </a:extLst>
                </p14:cNvPr>
                <p14:cNvContentPartPr/>
                <p14:nvPr/>
              </p14:nvContentPartPr>
              <p14:xfrm>
                <a:off x="7242927" y="3429041"/>
                <a:ext cx="176760" cy="25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1850A6-5B83-CCF8-A461-9B48F66F8E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34287" y="3420041"/>
                  <a:ext cx="194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A92D51-8748-AE29-8B32-4C467DD37F61}"/>
                    </a:ext>
                  </a:extLst>
                </p14:cNvPr>
                <p14:cNvContentPartPr/>
                <p14:nvPr/>
              </p14:nvContentPartPr>
              <p14:xfrm>
                <a:off x="6559647" y="3208001"/>
                <a:ext cx="1053000" cy="572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A92D51-8748-AE29-8B32-4C467DD37F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50647" y="3199001"/>
                  <a:ext cx="10706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B3DE86-D861-30D5-E048-475289040CA1}"/>
                    </a:ext>
                  </a:extLst>
                </p14:cNvPr>
                <p14:cNvContentPartPr/>
                <p14:nvPr/>
              </p14:nvContentPartPr>
              <p14:xfrm>
                <a:off x="6567927" y="3374681"/>
                <a:ext cx="1150200" cy="44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B3DE86-D861-30D5-E048-475289040C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58927" y="3366041"/>
                  <a:ext cx="1167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370EF3-6944-B03A-24A9-108F996530D4}"/>
                    </a:ext>
                  </a:extLst>
                </p14:cNvPr>
                <p14:cNvContentPartPr/>
                <p14:nvPr/>
              </p14:nvContentPartPr>
              <p14:xfrm>
                <a:off x="4673607" y="2861321"/>
                <a:ext cx="659880" cy="711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370EF3-6944-B03A-24A9-108F996530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64967" y="2852681"/>
                  <a:ext cx="67752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AB8502-BF95-83D3-0008-1E02347857C0}"/>
                    </a:ext>
                  </a:extLst>
                </p14:cNvPr>
                <p14:cNvContentPartPr/>
                <p14:nvPr/>
              </p14:nvContentPartPr>
              <p14:xfrm>
                <a:off x="5266167" y="2878601"/>
                <a:ext cx="1356840" cy="48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AB8502-BF95-83D3-0008-1E02347857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57167" y="2869961"/>
                  <a:ext cx="13744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8AAAE3-ED2E-E931-6B7E-AC0E9AA35483}"/>
                    </a:ext>
                  </a:extLst>
                </p14:cNvPr>
                <p14:cNvContentPartPr/>
                <p14:nvPr/>
              </p14:nvContentPartPr>
              <p14:xfrm>
                <a:off x="5802207" y="2200001"/>
                <a:ext cx="344520" cy="10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8AAAE3-ED2E-E931-6B7E-AC0E9AA354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93207" y="2191361"/>
                  <a:ext cx="362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FD0AF3-6AA4-477D-F6FF-31CA318F82FC}"/>
                    </a:ext>
                  </a:extLst>
                </p14:cNvPr>
                <p14:cNvContentPartPr/>
                <p14:nvPr/>
              </p14:nvContentPartPr>
              <p14:xfrm>
                <a:off x="6282447" y="2008121"/>
                <a:ext cx="110520" cy="32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FD0AF3-6AA4-477D-F6FF-31CA318F8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3807" y="1999121"/>
                  <a:ext cx="128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583909-BF1F-5DDC-43D4-41247AB43CC9}"/>
                    </a:ext>
                  </a:extLst>
                </p14:cNvPr>
                <p14:cNvContentPartPr/>
                <p14:nvPr/>
              </p14:nvContentPartPr>
              <p14:xfrm>
                <a:off x="6407367" y="2101361"/>
                <a:ext cx="209520" cy="17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583909-BF1F-5DDC-43D4-41247AB43C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98727" y="2092721"/>
                  <a:ext cx="227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1121BF-4A18-1A2E-16E5-F7E7FB04B079}"/>
                    </a:ext>
                  </a:extLst>
                </p14:cNvPr>
                <p14:cNvContentPartPr/>
                <p14:nvPr/>
              </p14:nvContentPartPr>
              <p14:xfrm>
                <a:off x="6499887" y="1984361"/>
                <a:ext cx="20520" cy="2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1121BF-4A18-1A2E-16E5-F7E7FB04B0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91247" y="1975361"/>
                  <a:ext cx="38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927326-1277-35A5-6E7D-466B81929956}"/>
                    </a:ext>
                  </a:extLst>
                </p14:cNvPr>
                <p14:cNvContentPartPr/>
                <p14:nvPr/>
              </p14:nvContentPartPr>
              <p14:xfrm>
                <a:off x="6669807" y="2039441"/>
                <a:ext cx="117000" cy="13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927326-1277-35A5-6E7D-466B819299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1167" y="2030801"/>
                  <a:ext cx="134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EBCECF-07C4-EC2C-A1B5-537D7AF05D65}"/>
                    </a:ext>
                  </a:extLst>
                </p14:cNvPr>
                <p14:cNvContentPartPr/>
                <p14:nvPr/>
              </p14:nvContentPartPr>
              <p14:xfrm>
                <a:off x="6856287" y="1905521"/>
                <a:ext cx="240120" cy="234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EBCECF-07C4-EC2C-A1B5-537D7AF05D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7287" y="1896521"/>
                  <a:ext cx="257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3557C0-C1D1-BF5C-DC6E-5B3165B5B371}"/>
                    </a:ext>
                  </a:extLst>
                </p14:cNvPr>
                <p14:cNvContentPartPr/>
                <p14:nvPr/>
              </p14:nvContentPartPr>
              <p14:xfrm>
                <a:off x="6984807" y="1936121"/>
                <a:ext cx="151920" cy="11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3557C0-C1D1-BF5C-DC6E-5B3165B5B3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75807" y="1927121"/>
                  <a:ext cx="169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E7395E-B67C-6CC2-A58A-DAB1C7B7FAC8}"/>
                    </a:ext>
                  </a:extLst>
                </p14:cNvPr>
                <p14:cNvContentPartPr/>
                <p14:nvPr/>
              </p14:nvContentPartPr>
              <p14:xfrm>
                <a:off x="7183887" y="1967801"/>
                <a:ext cx="171720" cy="13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E7395E-B67C-6CC2-A58A-DAB1C7B7FA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75247" y="1958801"/>
                  <a:ext cx="189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4FAEBB-35CD-9707-B46F-349CECD8DF6A}"/>
                    </a:ext>
                  </a:extLst>
                </p14:cNvPr>
                <p14:cNvContentPartPr/>
                <p14:nvPr/>
              </p14:nvContentPartPr>
              <p14:xfrm>
                <a:off x="7456407" y="1823801"/>
                <a:ext cx="111960" cy="104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4FAEBB-35CD-9707-B46F-349CECD8DF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47767" y="1815161"/>
                  <a:ext cx="129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BB4207-BEBD-9C3A-5E79-D8C3AC7B3F33}"/>
                    </a:ext>
                  </a:extLst>
                </p14:cNvPr>
                <p14:cNvContentPartPr/>
                <p14:nvPr/>
              </p14:nvContentPartPr>
              <p14:xfrm>
                <a:off x="7493127" y="1793201"/>
                <a:ext cx="279720" cy="271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BB4207-BEBD-9C3A-5E79-D8C3AC7B3F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84127" y="1784201"/>
                  <a:ext cx="297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994369-048F-C447-1282-83FC236A82C8}"/>
                    </a:ext>
                  </a:extLst>
                </p14:cNvPr>
                <p14:cNvContentPartPr/>
                <p14:nvPr/>
              </p14:nvContentPartPr>
              <p14:xfrm>
                <a:off x="7646847" y="397481"/>
                <a:ext cx="112320" cy="17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994369-048F-C447-1282-83FC236A82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37847" y="388841"/>
                  <a:ext cx="129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832DAE-CF9C-CC19-81A7-45833AB68616}"/>
                    </a:ext>
                  </a:extLst>
                </p14:cNvPr>
                <p14:cNvContentPartPr/>
                <p14:nvPr/>
              </p14:nvContentPartPr>
              <p14:xfrm>
                <a:off x="7854207" y="390641"/>
                <a:ext cx="88200" cy="97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832DAE-CF9C-CC19-81A7-45833AB686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45207" y="382001"/>
                  <a:ext cx="105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396143-4C3C-B366-29D3-F63D342624F9}"/>
                    </a:ext>
                  </a:extLst>
                </p14:cNvPr>
                <p14:cNvContentPartPr/>
                <p14:nvPr/>
              </p14:nvContentPartPr>
              <p14:xfrm>
                <a:off x="8018007" y="298121"/>
                <a:ext cx="335160" cy="218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396143-4C3C-B366-29D3-F63D342624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9007" y="289121"/>
                  <a:ext cx="352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704EFF-8089-CD38-9D2A-22883450250F}"/>
                    </a:ext>
                  </a:extLst>
                </p14:cNvPr>
                <p14:cNvContentPartPr/>
                <p14:nvPr/>
              </p14:nvContentPartPr>
              <p14:xfrm>
                <a:off x="7389807" y="108041"/>
                <a:ext cx="1327680" cy="52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704EFF-8089-CD38-9D2A-2288345025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81167" y="99401"/>
                  <a:ext cx="13453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0ED844-A31E-FCD9-D1AE-C06EFF2F861A}"/>
                    </a:ext>
                  </a:extLst>
                </p14:cNvPr>
                <p14:cNvContentPartPr/>
                <p14:nvPr/>
              </p14:nvContentPartPr>
              <p14:xfrm>
                <a:off x="7457487" y="345281"/>
                <a:ext cx="1213920" cy="39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0ED844-A31E-FCD9-D1AE-C06EFF2F86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8847" y="336641"/>
                  <a:ext cx="12315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A074E4-B439-4331-CC2C-9180D542B9F6}"/>
                    </a:ext>
                  </a:extLst>
                </p14:cNvPr>
                <p14:cNvContentPartPr/>
                <p14:nvPr/>
              </p14:nvContentPartPr>
              <p14:xfrm>
                <a:off x="5012367" y="844601"/>
                <a:ext cx="95400" cy="135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A074E4-B439-4331-CC2C-9180D542B9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03367" y="835961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2F9741-B247-C5AF-EBFD-118C928D351B}"/>
                    </a:ext>
                  </a:extLst>
                </p14:cNvPr>
                <p14:cNvContentPartPr/>
                <p14:nvPr/>
              </p14:nvContentPartPr>
              <p14:xfrm>
                <a:off x="5187327" y="808961"/>
                <a:ext cx="224280" cy="12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2F9741-B247-C5AF-EBFD-118C928D35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78327" y="799961"/>
                  <a:ext cx="24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DC6441-94F0-1EAE-34BE-4ADC892742AE}"/>
                    </a:ext>
                  </a:extLst>
                </p14:cNvPr>
                <p14:cNvContentPartPr/>
                <p14:nvPr/>
              </p14:nvContentPartPr>
              <p14:xfrm>
                <a:off x="5444007" y="720761"/>
                <a:ext cx="99360" cy="22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DC6441-94F0-1EAE-34BE-4ADC892742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35367" y="712121"/>
                  <a:ext cx="117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99B730-41F6-B357-54D1-E38F4DB76AC8}"/>
                    </a:ext>
                  </a:extLst>
                </p14:cNvPr>
                <p14:cNvContentPartPr/>
                <p14:nvPr/>
              </p14:nvContentPartPr>
              <p14:xfrm>
                <a:off x="4939647" y="629681"/>
                <a:ext cx="826200" cy="30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99B730-41F6-B357-54D1-E38F4DB76A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31007" y="620681"/>
                  <a:ext cx="843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55D871-2D90-2AFE-07C7-A85EB6F360E6}"/>
                    </a:ext>
                  </a:extLst>
                </p14:cNvPr>
                <p14:cNvContentPartPr/>
                <p14:nvPr/>
              </p14:nvContentPartPr>
              <p14:xfrm>
                <a:off x="4920927" y="726161"/>
                <a:ext cx="863280" cy="319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55D871-2D90-2AFE-07C7-A85EB6F360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12287" y="717521"/>
                  <a:ext cx="880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19878-0BC4-D5B6-1899-12041E4D7B1A}"/>
                    </a:ext>
                  </a:extLst>
                </p14:cNvPr>
                <p14:cNvContentPartPr/>
                <p14:nvPr/>
              </p14:nvContentPartPr>
              <p14:xfrm>
                <a:off x="5774847" y="538961"/>
                <a:ext cx="1584000" cy="363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19878-0BC4-D5B6-1899-12041E4D7B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207" y="529961"/>
                  <a:ext cx="1601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E52EBA-BCCF-BDD7-FDAD-B7CFBDB8471B}"/>
                    </a:ext>
                  </a:extLst>
                </p14:cNvPr>
                <p14:cNvContentPartPr/>
                <p14:nvPr/>
              </p14:nvContentPartPr>
              <p14:xfrm>
                <a:off x="6380367" y="359321"/>
                <a:ext cx="155880" cy="21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E52EBA-BCCF-BDD7-FDAD-B7CFBDB847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71727" y="350321"/>
                  <a:ext cx="173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F4B2D2-6E23-D4C4-A617-814AB4943D57}"/>
                    </a:ext>
                  </a:extLst>
                </p14:cNvPr>
                <p14:cNvContentPartPr/>
                <p14:nvPr/>
              </p14:nvContentPartPr>
              <p14:xfrm>
                <a:off x="6611847" y="406841"/>
                <a:ext cx="78840" cy="16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F4B2D2-6E23-D4C4-A617-814AB4943D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2847" y="398201"/>
                  <a:ext cx="96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CA61155-59CA-5BAB-B192-591224394EDA}"/>
                    </a:ext>
                  </a:extLst>
                </p14:cNvPr>
                <p14:cNvContentPartPr/>
                <p14:nvPr/>
              </p14:nvContentPartPr>
              <p14:xfrm>
                <a:off x="6772767" y="290921"/>
                <a:ext cx="9396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CA61155-59CA-5BAB-B192-591224394ED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64127" y="281921"/>
                  <a:ext cx="111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0D612C-E174-6F83-C402-00EA08488507}"/>
                    </a:ext>
                  </a:extLst>
                </p14:cNvPr>
                <p14:cNvContentPartPr/>
                <p14:nvPr/>
              </p14:nvContentPartPr>
              <p14:xfrm>
                <a:off x="5271207" y="1145201"/>
                <a:ext cx="64440" cy="761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0D612C-E174-6F83-C402-00EA084885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62567" y="1136561"/>
                  <a:ext cx="8208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D46648-6BE0-AF6C-0618-D2845B9B49E3}"/>
                    </a:ext>
                  </a:extLst>
                </p14:cNvPr>
                <p14:cNvContentPartPr/>
                <p14:nvPr/>
              </p14:nvContentPartPr>
              <p14:xfrm>
                <a:off x="5237007" y="1832801"/>
                <a:ext cx="178920" cy="143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D46648-6BE0-AF6C-0618-D2845B9B49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28367" y="1823801"/>
                  <a:ext cx="196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F2E487-6164-78B3-BB9D-252C097E4EFD}"/>
                    </a:ext>
                  </a:extLst>
                </p14:cNvPr>
                <p14:cNvContentPartPr/>
                <p14:nvPr/>
              </p14:nvContentPartPr>
              <p14:xfrm>
                <a:off x="2322447" y="127481"/>
                <a:ext cx="5899680" cy="4487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F2E487-6164-78B3-BB9D-252C097E4E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13447" y="118841"/>
                  <a:ext cx="5917320" cy="45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F5B5EE-7CE1-9552-4D46-0DE1D3EE52CE}"/>
                    </a:ext>
                  </a:extLst>
                </p14:cNvPr>
                <p14:cNvContentPartPr/>
                <p14:nvPr/>
              </p14:nvContentPartPr>
              <p14:xfrm>
                <a:off x="3033087" y="736601"/>
                <a:ext cx="204840" cy="248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F5B5EE-7CE1-9552-4D46-0DE1D3EE52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24447" y="727961"/>
                  <a:ext cx="222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89E57B-F6E5-B0CA-3653-01DDD503F738}"/>
                    </a:ext>
                  </a:extLst>
                </p14:cNvPr>
                <p14:cNvContentPartPr/>
                <p14:nvPr/>
              </p14:nvContentPartPr>
              <p14:xfrm>
                <a:off x="3313527" y="633281"/>
                <a:ext cx="161280" cy="265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89E57B-F6E5-B0CA-3653-01DDD503F7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04527" y="624641"/>
                  <a:ext cx="178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DE36E24-713D-0F1D-DA99-DFF2537486CF}"/>
                    </a:ext>
                  </a:extLst>
                </p14:cNvPr>
                <p14:cNvContentPartPr/>
                <p14:nvPr/>
              </p14:nvContentPartPr>
              <p14:xfrm>
                <a:off x="3545367" y="599801"/>
                <a:ext cx="266040" cy="256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E36E24-713D-0F1D-DA99-DFF2537486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36367" y="591161"/>
                  <a:ext cx="283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208BF51-48F9-2A6A-EC6B-D574787089E2}"/>
                    </a:ext>
                  </a:extLst>
                </p14:cNvPr>
                <p14:cNvContentPartPr/>
                <p14:nvPr/>
              </p14:nvContentPartPr>
              <p14:xfrm>
                <a:off x="3627087" y="618521"/>
                <a:ext cx="217080" cy="109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208BF51-48F9-2A6A-EC6B-D574787089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18087" y="609881"/>
                  <a:ext cx="234720" cy="12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739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D2C3-1502-F7D1-A8EA-D31434A7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BB5B-2774-72D9-C6BA-82DD8322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1561"/>
          </a:xfrm>
        </p:spPr>
        <p:txBody>
          <a:bodyPr/>
          <a:lstStyle/>
          <a:p>
            <a:r>
              <a:rPr lang="en-US" dirty="0"/>
              <a:t>Delivers high availability and network performance to your applications.</a:t>
            </a:r>
          </a:p>
          <a:p>
            <a:r>
              <a:rPr lang="en-US" dirty="0"/>
              <a:t>OSI Layer 4 – TCP and UDP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04A3D-C9BF-ADF6-E004-27E7EB234E46}"/>
              </a:ext>
            </a:extLst>
          </p:cNvPr>
          <p:cNvSpPr/>
          <p:nvPr/>
        </p:nvSpPr>
        <p:spPr>
          <a:xfrm>
            <a:off x="1660634" y="4226142"/>
            <a:ext cx="2622331" cy="79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73D17C4-D465-B96F-F95F-8ACB4D484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494" y="4372465"/>
            <a:ext cx="506139" cy="5061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232BF69-9221-49BF-06F1-FC1E6BC2F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2426" y="3429000"/>
            <a:ext cx="553435" cy="5534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3FD3FCD-9948-C869-98EB-F1730E3F0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2426" y="4471493"/>
            <a:ext cx="553435" cy="5534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47E1E1E-072C-C697-FFC2-905E63C4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2426" y="5513986"/>
            <a:ext cx="553435" cy="5534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4F9F69-2A18-A3D4-AE77-506DC7FC15BD}"/>
              </a:ext>
            </a:extLst>
          </p:cNvPr>
          <p:cNvSpPr/>
          <p:nvPr/>
        </p:nvSpPr>
        <p:spPr>
          <a:xfrm>
            <a:off x="10087465" y="3033216"/>
            <a:ext cx="1340069" cy="3184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0AC7BE-1D1D-041C-FE51-C4DC2D15E0C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82965" y="4625535"/>
            <a:ext cx="21495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972DE4-58CD-34D8-5FBE-E233246A0CD8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938633" y="4625534"/>
            <a:ext cx="3148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3E53FD-FAA0-4AC8-436D-3765AEB80541}"/>
              </a:ext>
            </a:extLst>
          </p:cNvPr>
          <p:cNvSpPr txBox="1"/>
          <p:nvPr/>
        </p:nvSpPr>
        <p:spPr>
          <a:xfrm>
            <a:off x="5927859" y="490866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C7A11F-3240-8EED-3602-75CD598A9D75}"/>
              </a:ext>
            </a:extLst>
          </p:cNvPr>
          <p:cNvSpPr txBox="1"/>
          <p:nvPr/>
        </p:nvSpPr>
        <p:spPr>
          <a:xfrm>
            <a:off x="7493876" y="4314333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balancing rules</a:t>
            </a:r>
          </a:p>
          <a:p>
            <a:r>
              <a:rPr lang="en-US" dirty="0"/>
              <a:t>and health probes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FA42F1-5469-B4BA-D941-AE2E935AC514}"/>
              </a:ext>
            </a:extLst>
          </p:cNvPr>
          <p:cNvSpPr txBox="1"/>
          <p:nvPr/>
        </p:nvSpPr>
        <p:spPr>
          <a:xfrm>
            <a:off x="10087465" y="2711669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Pool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AB90B3A-465A-41AA-B985-6B6318CCE21A}"/>
                  </a:ext>
                </a:extLst>
              </p14:cNvPr>
              <p14:cNvContentPartPr/>
              <p14:nvPr/>
            </p14:nvContentPartPr>
            <p14:xfrm>
              <a:off x="1144300" y="4328721"/>
              <a:ext cx="403560" cy="295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AB90B3A-465A-41AA-B985-6B6318CCE2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8180" y="4322601"/>
                <a:ext cx="415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DEC709-0E55-2DEB-BA9B-81E25D0B6A5D}"/>
                  </a:ext>
                </a:extLst>
              </p14:cNvPr>
              <p14:cNvContentPartPr/>
              <p14:nvPr/>
            </p14:nvContentPartPr>
            <p14:xfrm>
              <a:off x="319180" y="3869001"/>
              <a:ext cx="42120" cy="208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DEC709-0E55-2DEB-BA9B-81E25D0B6A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060" y="3862881"/>
                <a:ext cx="543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14BFDF-67DB-3B63-81AE-3209C895FDD3}"/>
                  </a:ext>
                </a:extLst>
              </p14:cNvPr>
              <p14:cNvContentPartPr/>
              <p14:nvPr/>
            </p14:nvContentPartPr>
            <p14:xfrm>
              <a:off x="424300" y="3833721"/>
              <a:ext cx="271440" cy="195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14BFDF-67DB-3B63-81AE-3209C895FD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180" y="3827601"/>
                <a:ext cx="283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36BFE21-E141-C497-4802-5A7A5D57E2B4}"/>
                  </a:ext>
                </a:extLst>
              </p14:cNvPr>
              <p14:cNvContentPartPr/>
              <p14:nvPr/>
            </p14:nvContentPartPr>
            <p14:xfrm>
              <a:off x="666220" y="3734361"/>
              <a:ext cx="107640" cy="20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36BFE21-E141-C497-4802-5A7A5D57E2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100" y="3728241"/>
                <a:ext cx="1198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B9BDE0-8FF7-4278-8853-A9CED97244EB}"/>
                  </a:ext>
                </a:extLst>
              </p14:cNvPr>
              <p14:cNvContentPartPr/>
              <p14:nvPr/>
            </p14:nvContentPartPr>
            <p14:xfrm>
              <a:off x="761620" y="3732921"/>
              <a:ext cx="66240" cy="173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B9BDE0-8FF7-4278-8853-A9CED97244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5500" y="3726801"/>
                <a:ext cx="78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AD41184-AA2C-272F-3E51-CDCBF23241B5}"/>
                  </a:ext>
                </a:extLst>
              </p14:cNvPr>
              <p14:cNvContentPartPr/>
              <p14:nvPr/>
            </p14:nvContentPartPr>
            <p14:xfrm>
              <a:off x="812740" y="3749841"/>
              <a:ext cx="106920" cy="110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AD41184-AA2C-272F-3E51-CDCBF23241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6620" y="3743721"/>
                <a:ext cx="1191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D444E2E-11B6-150E-9C4C-40FF4E6FF976}"/>
                  </a:ext>
                </a:extLst>
              </p14:cNvPr>
              <p14:cNvContentPartPr/>
              <p14:nvPr/>
            </p14:nvContentPartPr>
            <p14:xfrm>
              <a:off x="986620" y="3609801"/>
              <a:ext cx="68760" cy="100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D444E2E-11B6-150E-9C4C-40FF4E6FF9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0500" y="3603681"/>
                <a:ext cx="81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CDBA9DE-6518-0DFF-5901-CF3FA035AEE9}"/>
                  </a:ext>
                </a:extLst>
              </p14:cNvPr>
              <p14:cNvContentPartPr/>
              <p14:nvPr/>
            </p14:nvContentPartPr>
            <p14:xfrm>
              <a:off x="1030900" y="3561561"/>
              <a:ext cx="195120" cy="250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CDBA9DE-6518-0DFF-5901-CF3FA035AE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4780" y="3555441"/>
                <a:ext cx="2073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7BFE86-6A6D-EF09-2FD5-D52F67DE83C4}"/>
                  </a:ext>
                </a:extLst>
              </p14:cNvPr>
              <p14:cNvContentPartPr/>
              <p14:nvPr/>
            </p14:nvContentPartPr>
            <p14:xfrm>
              <a:off x="207580" y="4414761"/>
              <a:ext cx="100440" cy="228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7BFE86-6A6D-EF09-2FD5-D52F67DE83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1460" y="4408641"/>
                <a:ext cx="1126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220EA29-2207-3AA4-65B3-A1FDE22AF19C}"/>
                  </a:ext>
                </a:extLst>
              </p14:cNvPr>
              <p14:cNvContentPartPr/>
              <p14:nvPr/>
            </p14:nvContentPartPr>
            <p14:xfrm>
              <a:off x="357700" y="4471641"/>
              <a:ext cx="194760" cy="105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220EA29-2207-3AA4-65B3-A1FDE22AF1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1580" y="4465521"/>
                <a:ext cx="2070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6F6CC23-CBC7-7355-7E66-924E4BCF1284}"/>
                  </a:ext>
                </a:extLst>
              </p14:cNvPr>
              <p14:cNvContentPartPr/>
              <p14:nvPr/>
            </p14:nvContentPartPr>
            <p14:xfrm>
              <a:off x="482620" y="4295601"/>
              <a:ext cx="146880" cy="179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6F6CC23-CBC7-7355-7E66-924E4BCF12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6500" y="4289481"/>
                <a:ext cx="1591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B6CB6C7-A596-0D0B-940A-1DF1A4122D05}"/>
                  </a:ext>
                </a:extLst>
              </p14:cNvPr>
              <p14:cNvContentPartPr/>
              <p14:nvPr/>
            </p14:nvContentPartPr>
            <p14:xfrm>
              <a:off x="588100" y="4308921"/>
              <a:ext cx="126720" cy="82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B6CB6C7-A596-0D0B-940A-1DF1A4122D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1980" y="4302801"/>
                <a:ext cx="1389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917490A-754E-7B22-0F09-748829A67B7A}"/>
                  </a:ext>
                </a:extLst>
              </p14:cNvPr>
              <p14:cNvContentPartPr/>
              <p14:nvPr/>
            </p14:nvContentPartPr>
            <p14:xfrm>
              <a:off x="760900" y="4112001"/>
              <a:ext cx="286920" cy="207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917490A-754E-7B22-0F09-748829A67B7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4780" y="4105881"/>
                <a:ext cx="2991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9949DE-4F01-AD5D-B86F-48F96E0FA548}"/>
                  </a:ext>
                </a:extLst>
              </p14:cNvPr>
              <p14:cNvContentPartPr/>
              <p14:nvPr/>
            </p14:nvContentPartPr>
            <p14:xfrm>
              <a:off x="726700" y="4133241"/>
              <a:ext cx="150480" cy="115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9949DE-4F01-AD5D-B86F-48F96E0FA5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0580" y="4127121"/>
                <a:ext cx="1627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9A922CC-A005-D9BE-1946-4B88FDE09764}"/>
                  </a:ext>
                </a:extLst>
              </p14:cNvPr>
              <p14:cNvContentPartPr/>
              <p14:nvPr/>
            </p14:nvContentPartPr>
            <p14:xfrm>
              <a:off x="1008220" y="3983481"/>
              <a:ext cx="87120" cy="81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9A922CC-A005-D9BE-1946-4B88FDE097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2100" y="3977361"/>
                <a:ext cx="993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9A93756-3FE6-0F4B-56DF-1E5581EFA73B}"/>
                  </a:ext>
                </a:extLst>
              </p14:cNvPr>
              <p14:cNvContentPartPr/>
              <p14:nvPr/>
            </p14:nvContentPartPr>
            <p14:xfrm>
              <a:off x="1070860" y="3938481"/>
              <a:ext cx="174600" cy="254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9A93756-3FE6-0F4B-56DF-1E5581EFA7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4740" y="3932361"/>
                <a:ext cx="18684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62278D16-266E-2B8A-74BC-89128456451E}"/>
              </a:ext>
            </a:extLst>
          </p:cNvPr>
          <p:cNvGrpSpPr/>
          <p:nvPr/>
        </p:nvGrpSpPr>
        <p:grpSpPr>
          <a:xfrm>
            <a:off x="1295860" y="3188601"/>
            <a:ext cx="1553040" cy="801720"/>
            <a:chOff x="1295860" y="3188601"/>
            <a:chExt cx="1553040" cy="80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F2BA961-02DD-F2C1-EDDB-865A83F61BE1}"/>
                    </a:ext>
                  </a:extLst>
                </p14:cNvPr>
                <p14:cNvContentPartPr/>
                <p14:nvPr/>
              </p14:nvContentPartPr>
              <p14:xfrm>
                <a:off x="1295860" y="3528801"/>
                <a:ext cx="175680" cy="113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F2BA961-02DD-F2C1-EDDB-865A83F61B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89740" y="3522681"/>
                  <a:ext cx="187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4DDEA4-CDB2-9401-9B8A-BE5E45DFB4FF}"/>
                    </a:ext>
                  </a:extLst>
                </p14:cNvPr>
                <p14:cNvContentPartPr/>
                <p14:nvPr/>
              </p14:nvContentPartPr>
              <p14:xfrm>
                <a:off x="1644340" y="3371121"/>
                <a:ext cx="45000" cy="54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4DDEA4-CDB2-9401-9B8A-BE5E45DFB4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38220" y="3365001"/>
                  <a:ext cx="57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2668918-3883-6543-7DB2-3BDC820B13C6}"/>
                    </a:ext>
                  </a:extLst>
                </p14:cNvPr>
                <p14:cNvContentPartPr/>
                <p14:nvPr/>
              </p14:nvContentPartPr>
              <p14:xfrm>
                <a:off x="1624540" y="3371121"/>
                <a:ext cx="119880" cy="163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2668918-3883-6543-7DB2-3BDC820B13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18420" y="3365001"/>
                  <a:ext cx="132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E16F24-8475-6B99-33E1-227C4BAE5D04}"/>
                    </a:ext>
                  </a:extLst>
                </p14:cNvPr>
                <p14:cNvContentPartPr/>
                <p14:nvPr/>
              </p14:nvContentPartPr>
              <p14:xfrm>
                <a:off x="1718140" y="3425121"/>
                <a:ext cx="198000" cy="111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E16F24-8475-6B99-33E1-227C4BAE5D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12020" y="3419001"/>
                  <a:ext cx="210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4CFED6F-E33B-E96C-55AF-0439A614B045}"/>
                    </a:ext>
                  </a:extLst>
                </p14:cNvPr>
                <p14:cNvContentPartPr/>
                <p14:nvPr/>
              </p14:nvContentPartPr>
              <p14:xfrm>
                <a:off x="1857820" y="3288321"/>
                <a:ext cx="82080" cy="196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4CFED6F-E33B-E96C-55AF-0439A614B0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51700" y="3282201"/>
                  <a:ext cx="94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7FA770-7A30-D688-AC56-0100E89E61DA}"/>
                    </a:ext>
                  </a:extLst>
                </p14:cNvPr>
                <p14:cNvContentPartPr/>
                <p14:nvPr/>
              </p14:nvContentPartPr>
              <p14:xfrm>
                <a:off x="2012980" y="3365721"/>
                <a:ext cx="137520" cy="77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7FA770-7A30-D688-AC56-0100E89E61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06860" y="3359601"/>
                  <a:ext cx="1497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5A6A43B-3BDB-C0EF-EF97-91C0B9CB83A8}"/>
                    </a:ext>
                  </a:extLst>
                </p14:cNvPr>
                <p14:cNvContentPartPr/>
                <p14:nvPr/>
              </p14:nvContentPartPr>
              <p14:xfrm>
                <a:off x="2127460" y="3188601"/>
                <a:ext cx="492120" cy="234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5A6A43B-3BDB-C0EF-EF97-91C0B9CB83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21340" y="3182481"/>
                  <a:ext cx="504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5065EA-34BE-E9FC-86F2-A0A8E243F787}"/>
                    </a:ext>
                  </a:extLst>
                </p14:cNvPr>
                <p14:cNvContentPartPr/>
                <p14:nvPr/>
              </p14:nvContentPartPr>
              <p14:xfrm>
                <a:off x="1346980" y="3848481"/>
                <a:ext cx="302040" cy="141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5065EA-34BE-E9FC-86F2-A0A8E243F7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40860" y="3842361"/>
                  <a:ext cx="314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19CAF7-DDD1-564F-8B81-F8BF25802961}"/>
                    </a:ext>
                  </a:extLst>
                </p14:cNvPr>
                <p14:cNvContentPartPr/>
                <p14:nvPr/>
              </p14:nvContentPartPr>
              <p14:xfrm>
                <a:off x="1728580" y="3680001"/>
                <a:ext cx="141840" cy="116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19CAF7-DDD1-564F-8B81-F8BF258029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22460" y="3673881"/>
                  <a:ext cx="154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76BACA0-C0A9-8A0A-4839-374D68CDF67A}"/>
                    </a:ext>
                  </a:extLst>
                </p14:cNvPr>
                <p14:cNvContentPartPr/>
                <p14:nvPr/>
              </p14:nvContentPartPr>
              <p14:xfrm>
                <a:off x="1822180" y="3702681"/>
                <a:ext cx="290880" cy="196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76BACA0-C0A9-8A0A-4839-374D68CDF6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16060" y="3696561"/>
                  <a:ext cx="303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DBF3515-D923-989D-86B5-E8258330E6D0}"/>
                    </a:ext>
                  </a:extLst>
                </p14:cNvPr>
                <p14:cNvContentPartPr/>
                <p14:nvPr/>
              </p14:nvContentPartPr>
              <p14:xfrm>
                <a:off x="2046460" y="3677121"/>
                <a:ext cx="80280" cy="142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DBF3515-D923-989D-86B5-E8258330E6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40340" y="3671001"/>
                  <a:ext cx="92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AC47C9C-A5D4-CE2F-3B83-CD7FF37ED78A}"/>
                    </a:ext>
                  </a:extLst>
                </p14:cNvPr>
                <p14:cNvContentPartPr/>
                <p14:nvPr/>
              </p14:nvContentPartPr>
              <p14:xfrm>
                <a:off x="2183620" y="3701601"/>
                <a:ext cx="162360" cy="92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AC47C9C-A5D4-CE2F-3B83-CD7FF37ED7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77500" y="3695481"/>
                  <a:ext cx="174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9EB8E3-11E8-4CF5-8B33-F7F028FC1A7F}"/>
                    </a:ext>
                  </a:extLst>
                </p14:cNvPr>
                <p14:cNvContentPartPr/>
                <p14:nvPr/>
              </p14:nvContentPartPr>
              <p14:xfrm>
                <a:off x="2297020" y="3411801"/>
                <a:ext cx="551880" cy="336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9EB8E3-11E8-4CF5-8B33-F7F028FC1A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90900" y="3405681"/>
                  <a:ext cx="5641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BE4AA0A-2AF4-6E47-7953-911CC7536939}"/>
              </a:ext>
            </a:extLst>
          </p:cNvPr>
          <p:cNvGrpSpPr/>
          <p:nvPr/>
        </p:nvGrpSpPr>
        <p:grpSpPr>
          <a:xfrm>
            <a:off x="1566580" y="4010481"/>
            <a:ext cx="211680" cy="226800"/>
            <a:chOff x="1566580" y="4010481"/>
            <a:chExt cx="21168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C7D5231-239C-21DB-1CB6-0FC6764EF1AA}"/>
                    </a:ext>
                  </a:extLst>
                </p14:cNvPr>
                <p14:cNvContentPartPr/>
                <p14:nvPr/>
              </p14:nvContentPartPr>
              <p14:xfrm>
                <a:off x="1632460" y="4062681"/>
                <a:ext cx="59040" cy="9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C7D5231-239C-21DB-1CB6-0FC6764EF1A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26340" y="4056561"/>
                  <a:ext cx="71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456140-F092-6002-7A9C-31A1AC875F32}"/>
                    </a:ext>
                  </a:extLst>
                </p14:cNvPr>
                <p14:cNvContentPartPr/>
                <p14:nvPr/>
              </p14:nvContentPartPr>
              <p14:xfrm>
                <a:off x="1566580" y="4010481"/>
                <a:ext cx="211680" cy="226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456140-F092-6002-7A9C-31A1AC875F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60460" y="4004361"/>
                  <a:ext cx="22392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CA4FB4A-8547-8ECF-F3D6-F0B10B6E04D3}"/>
              </a:ext>
            </a:extLst>
          </p:cNvPr>
          <p:cNvGrpSpPr/>
          <p:nvPr/>
        </p:nvGrpSpPr>
        <p:grpSpPr>
          <a:xfrm>
            <a:off x="9724180" y="2578761"/>
            <a:ext cx="469080" cy="372240"/>
            <a:chOff x="9724180" y="2578761"/>
            <a:chExt cx="46908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8EB4037-DB30-226C-B5A6-9686B5FC82AE}"/>
                    </a:ext>
                  </a:extLst>
                </p14:cNvPr>
                <p14:cNvContentPartPr/>
                <p14:nvPr/>
              </p14:nvContentPartPr>
              <p14:xfrm>
                <a:off x="9896620" y="2677041"/>
                <a:ext cx="220680" cy="228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8EB4037-DB30-226C-B5A6-9686B5FC82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90500" y="2670561"/>
                  <a:ext cx="232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909D710-D799-0E71-FDEF-9D763A3B13A3}"/>
                    </a:ext>
                  </a:extLst>
                </p14:cNvPr>
                <p14:cNvContentPartPr/>
                <p14:nvPr/>
              </p14:nvContentPartPr>
              <p14:xfrm>
                <a:off x="9724180" y="2578761"/>
                <a:ext cx="469080" cy="372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909D710-D799-0E71-FDEF-9D763A3B13A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18060" y="2572641"/>
                  <a:ext cx="48132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D964626-5E24-C9C3-26E8-ACADFB6DD974}"/>
              </a:ext>
            </a:extLst>
          </p:cNvPr>
          <p:cNvGrpSpPr/>
          <p:nvPr/>
        </p:nvGrpSpPr>
        <p:grpSpPr>
          <a:xfrm>
            <a:off x="9972580" y="3929841"/>
            <a:ext cx="557640" cy="1459440"/>
            <a:chOff x="9972580" y="3929841"/>
            <a:chExt cx="557640" cy="14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01EB40D-3E89-3C63-365D-B5DDBD29C79C}"/>
                    </a:ext>
                  </a:extLst>
                </p14:cNvPr>
                <p14:cNvContentPartPr/>
                <p14:nvPr/>
              </p14:nvContentPartPr>
              <p14:xfrm>
                <a:off x="10068700" y="3929841"/>
                <a:ext cx="461520" cy="615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01EB40D-3E89-3C63-365D-B5DDBD29C7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62580" y="3923721"/>
                  <a:ext cx="47376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688E57F-9139-EEBB-83E8-5CCB3FC3F18A}"/>
                    </a:ext>
                  </a:extLst>
                </p14:cNvPr>
                <p14:cNvContentPartPr/>
                <p14:nvPr/>
              </p14:nvContentPartPr>
              <p14:xfrm>
                <a:off x="10057900" y="4437801"/>
                <a:ext cx="370800" cy="328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688E57F-9139-EEBB-83E8-5CCB3FC3F1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51780" y="4431681"/>
                  <a:ext cx="383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B9A1B1-3612-15F7-F237-F87030387637}"/>
                    </a:ext>
                  </a:extLst>
                </p14:cNvPr>
                <p14:cNvContentPartPr/>
                <p14:nvPr/>
              </p14:nvContentPartPr>
              <p14:xfrm>
                <a:off x="9972580" y="4574601"/>
                <a:ext cx="453600" cy="814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B9A1B1-3612-15F7-F237-F870303876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66460" y="4568481"/>
                  <a:ext cx="465840" cy="82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65183D4-981A-AF95-7044-B2D498823508}"/>
              </a:ext>
            </a:extLst>
          </p:cNvPr>
          <p:cNvGrpSpPr/>
          <p:nvPr/>
        </p:nvGrpSpPr>
        <p:grpSpPr>
          <a:xfrm>
            <a:off x="7906540" y="4893201"/>
            <a:ext cx="384840" cy="388080"/>
            <a:chOff x="7906540" y="4893201"/>
            <a:chExt cx="38484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FDA78E3-61E1-185B-1CE4-271A09CE1EF1}"/>
                    </a:ext>
                  </a:extLst>
                </p14:cNvPr>
                <p14:cNvContentPartPr/>
                <p14:nvPr/>
              </p14:nvContentPartPr>
              <p14:xfrm>
                <a:off x="8062780" y="4940361"/>
                <a:ext cx="197280" cy="258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FDA78E3-61E1-185B-1CE4-271A09CE1E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56660" y="4934241"/>
                  <a:ext cx="209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2A25418-FA5D-CB52-6014-9432EF1195A8}"/>
                    </a:ext>
                  </a:extLst>
                </p14:cNvPr>
                <p14:cNvContentPartPr/>
                <p14:nvPr/>
              </p14:nvContentPartPr>
              <p14:xfrm>
                <a:off x="7906540" y="4893201"/>
                <a:ext cx="384840" cy="388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2A25418-FA5D-CB52-6014-9432EF1195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00420" y="4887081"/>
                  <a:ext cx="39708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146239-6692-9A65-72DC-0D943DF826B6}"/>
              </a:ext>
            </a:extLst>
          </p:cNvPr>
          <p:cNvGrpSpPr/>
          <p:nvPr/>
        </p:nvGrpSpPr>
        <p:grpSpPr>
          <a:xfrm>
            <a:off x="7307500" y="3978081"/>
            <a:ext cx="446400" cy="343800"/>
            <a:chOff x="7307500" y="3978081"/>
            <a:chExt cx="44640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CC26E6-C66A-6120-7391-1E71ED2281C0}"/>
                    </a:ext>
                  </a:extLst>
                </p14:cNvPr>
                <p14:cNvContentPartPr/>
                <p14:nvPr/>
              </p14:nvContentPartPr>
              <p14:xfrm>
                <a:off x="7501900" y="4053681"/>
                <a:ext cx="178200" cy="159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CC26E6-C66A-6120-7391-1E71ED2281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95780" y="4047561"/>
                  <a:ext cx="190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15CF5F-293C-68A3-DD00-E16BB1AE097D}"/>
                    </a:ext>
                  </a:extLst>
                </p14:cNvPr>
                <p14:cNvContentPartPr/>
                <p14:nvPr/>
              </p14:nvContentPartPr>
              <p14:xfrm>
                <a:off x="7553380" y="4117041"/>
                <a:ext cx="56160" cy="103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15CF5F-293C-68A3-DD00-E16BB1AE09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7260" y="4110921"/>
                  <a:ext cx="68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BC16ED4-2117-FA6D-986A-C692462BE1A8}"/>
                    </a:ext>
                  </a:extLst>
                </p14:cNvPr>
                <p14:cNvContentPartPr/>
                <p14:nvPr/>
              </p14:nvContentPartPr>
              <p14:xfrm>
                <a:off x="7307500" y="3978081"/>
                <a:ext cx="446400" cy="343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BC16ED4-2117-FA6D-986A-C692462BE1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01380" y="3971961"/>
                  <a:ext cx="458640" cy="35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72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8D15-4EEB-AC13-F022-FDD99D3B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Load Balancer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1B715D-7063-2275-8567-23CF21F07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3654" y="4800600"/>
            <a:ext cx="553435" cy="5534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959559-79D2-14E5-9757-2F673754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1411" y="4800600"/>
            <a:ext cx="553435" cy="55343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986C62F-3085-E623-B39D-DF48EF790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4219" y="4843950"/>
            <a:ext cx="553435" cy="5534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3A6274-76D0-E14D-0F99-478E931E026C}"/>
              </a:ext>
            </a:extLst>
          </p:cNvPr>
          <p:cNvSpPr/>
          <p:nvPr/>
        </p:nvSpPr>
        <p:spPr>
          <a:xfrm rot="16200000">
            <a:off x="4656164" y="2190829"/>
            <a:ext cx="1340069" cy="585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3A236-A206-7571-88C3-00A564DE2835}"/>
              </a:ext>
            </a:extLst>
          </p:cNvPr>
          <p:cNvSpPr/>
          <p:nvPr/>
        </p:nvSpPr>
        <p:spPr>
          <a:xfrm>
            <a:off x="1770994" y="1865586"/>
            <a:ext cx="7210096" cy="4372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734851C-11B8-EAA1-DEAB-E1DE96556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137" y="2914050"/>
            <a:ext cx="506139" cy="50613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DCF8FF2-B224-81F7-8BDE-A9DABA9C9E6B}"/>
              </a:ext>
            </a:extLst>
          </p:cNvPr>
          <p:cNvGrpSpPr/>
          <p:nvPr/>
        </p:nvGrpSpPr>
        <p:grpSpPr>
          <a:xfrm>
            <a:off x="8289087" y="1601681"/>
            <a:ext cx="552240" cy="224280"/>
            <a:chOff x="8289087" y="1601681"/>
            <a:chExt cx="5522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6D0869-6CB1-AD56-2958-800A9DA5B2D2}"/>
                    </a:ext>
                  </a:extLst>
                </p14:cNvPr>
                <p14:cNvContentPartPr/>
                <p14:nvPr/>
              </p14:nvContentPartPr>
              <p14:xfrm>
                <a:off x="8289087" y="1658201"/>
                <a:ext cx="94320" cy="154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6D0869-6CB1-AD56-2958-800A9DA5B2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80447" y="1649201"/>
                  <a:ext cx="111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68E9E10-FBED-C091-56C6-B22F0DC03EA9}"/>
                    </a:ext>
                  </a:extLst>
                </p14:cNvPr>
                <p14:cNvContentPartPr/>
                <p14:nvPr/>
              </p14:nvContentPartPr>
              <p14:xfrm>
                <a:off x="8449287" y="1663241"/>
                <a:ext cx="40680" cy="16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68E9E10-FBED-C091-56C6-B22F0DC03E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40647" y="1654601"/>
                  <a:ext cx="58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6D84A9-F0A0-DDAC-B541-9E360CBC41FE}"/>
                    </a:ext>
                  </a:extLst>
                </p14:cNvPr>
                <p14:cNvContentPartPr/>
                <p14:nvPr/>
              </p14:nvContentPartPr>
              <p14:xfrm>
                <a:off x="8538927" y="1601681"/>
                <a:ext cx="193320" cy="192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6D84A9-F0A0-DDAC-B541-9E360CBC41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9927" y="1593041"/>
                  <a:ext cx="210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FB261A-F16D-4D76-ED96-6DBB684609D2}"/>
                    </a:ext>
                  </a:extLst>
                </p14:cNvPr>
                <p14:cNvContentPartPr/>
                <p14:nvPr/>
              </p14:nvContentPartPr>
              <p14:xfrm>
                <a:off x="8621367" y="1623641"/>
                <a:ext cx="219960" cy="72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FB261A-F16D-4D76-ED96-6DBB684609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12367" y="1615001"/>
                  <a:ext cx="23760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50DCC5-9791-6D99-1D48-FA285524D2BF}"/>
              </a:ext>
            </a:extLst>
          </p:cNvPr>
          <p:cNvGrpSpPr/>
          <p:nvPr/>
        </p:nvGrpSpPr>
        <p:grpSpPr>
          <a:xfrm>
            <a:off x="5057007" y="1226921"/>
            <a:ext cx="1392840" cy="601200"/>
            <a:chOff x="5057007" y="1226921"/>
            <a:chExt cx="139284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00769E-CED0-096F-B893-99D0B34A15C3}"/>
                    </a:ext>
                  </a:extLst>
                </p14:cNvPr>
                <p14:cNvContentPartPr/>
                <p14:nvPr/>
              </p14:nvContentPartPr>
              <p14:xfrm>
                <a:off x="5104527" y="1413401"/>
                <a:ext cx="586800" cy="78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00769E-CED0-096F-B893-99D0B34A15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95887" y="1404761"/>
                  <a:ext cx="604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9B1472-806D-8332-16F6-A15FCC343FEF}"/>
                    </a:ext>
                  </a:extLst>
                </p14:cNvPr>
                <p14:cNvContentPartPr/>
                <p14:nvPr/>
              </p14:nvContentPartPr>
              <p14:xfrm>
                <a:off x="5057007" y="1226921"/>
                <a:ext cx="627120" cy="282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9B1472-806D-8332-16F6-A15FCC343F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48007" y="1217921"/>
                  <a:ext cx="644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A2E5FC-AD37-7FF4-2BF8-52BE0BF120AA}"/>
                    </a:ext>
                  </a:extLst>
                </p14:cNvPr>
                <p14:cNvContentPartPr/>
                <p14:nvPr/>
              </p14:nvContentPartPr>
              <p14:xfrm>
                <a:off x="5235207" y="1699601"/>
                <a:ext cx="75240" cy="128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A2E5FC-AD37-7FF4-2BF8-52BE0BF120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26567" y="1690601"/>
                  <a:ext cx="92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A74A69-57E4-7A73-9088-FCBBEA3059F6}"/>
                    </a:ext>
                  </a:extLst>
                </p14:cNvPr>
                <p14:cNvContentPartPr/>
                <p14:nvPr/>
              </p14:nvContentPartPr>
              <p14:xfrm>
                <a:off x="5307207" y="1729121"/>
                <a:ext cx="74520" cy="76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A74A69-57E4-7A73-9088-FCBBEA3059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8207" y="1720121"/>
                  <a:ext cx="92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8A7E4D4-C0C2-8F94-C612-6BEF87B7EC19}"/>
                    </a:ext>
                  </a:extLst>
                </p14:cNvPr>
                <p14:cNvContentPartPr/>
                <p14:nvPr/>
              </p14:nvContentPartPr>
              <p14:xfrm>
                <a:off x="5417367" y="1675841"/>
                <a:ext cx="82800" cy="13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8A7E4D4-C0C2-8F94-C612-6BEF87B7EC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8367" y="1666841"/>
                  <a:ext cx="100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A92A99-196A-A2EF-0B98-A96760CF8F3E}"/>
                    </a:ext>
                  </a:extLst>
                </p14:cNvPr>
                <p14:cNvContentPartPr/>
                <p14:nvPr/>
              </p14:nvContentPartPr>
              <p14:xfrm>
                <a:off x="5662887" y="1657841"/>
                <a:ext cx="49320" cy="146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A92A99-196A-A2EF-0B98-A96760CF8F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3887" y="1648841"/>
                  <a:ext cx="66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D6A54E-4A7A-FC3D-C64B-E7F90F9449C4}"/>
                    </a:ext>
                  </a:extLst>
                </p14:cNvPr>
                <p14:cNvContentPartPr/>
                <p14:nvPr/>
              </p14:nvContentPartPr>
              <p14:xfrm>
                <a:off x="5781327" y="1755041"/>
                <a:ext cx="45720" cy="57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D6A54E-4A7A-FC3D-C64B-E7F90F9449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72327" y="1746401"/>
                  <a:ext cx="63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D25719-B242-0381-8FFF-8A1A6BE9A769}"/>
                    </a:ext>
                  </a:extLst>
                </p14:cNvPr>
                <p14:cNvContentPartPr/>
                <p14:nvPr/>
              </p14:nvContentPartPr>
              <p14:xfrm>
                <a:off x="5810127" y="1635161"/>
                <a:ext cx="229320" cy="180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D25719-B242-0381-8FFF-8A1A6BE9A7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01127" y="1626521"/>
                  <a:ext cx="246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DBB134-A51D-F864-BC77-7CBA4605D18B}"/>
                    </a:ext>
                  </a:extLst>
                </p14:cNvPr>
                <p14:cNvContentPartPr/>
                <p14:nvPr/>
              </p14:nvContentPartPr>
              <p14:xfrm>
                <a:off x="5926767" y="1659281"/>
                <a:ext cx="173520" cy="10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DBB134-A51D-F864-BC77-7CBA4605D1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17767" y="1650281"/>
                  <a:ext cx="191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0745B1-F2F0-CB1C-EC10-7AF81ACB15E3}"/>
                    </a:ext>
                  </a:extLst>
                </p14:cNvPr>
                <p14:cNvContentPartPr/>
                <p14:nvPr/>
              </p14:nvContentPartPr>
              <p14:xfrm>
                <a:off x="6208287" y="1604201"/>
                <a:ext cx="116280" cy="20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0745B1-F2F0-CB1C-EC10-7AF81ACB15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99647" y="1595561"/>
                  <a:ext cx="133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CDB187-EB45-6D4F-8E85-8F1DE2928E30}"/>
                    </a:ext>
                  </a:extLst>
                </p14:cNvPr>
                <p14:cNvContentPartPr/>
                <p14:nvPr/>
              </p14:nvContentPartPr>
              <p14:xfrm>
                <a:off x="6338967" y="1679441"/>
                <a:ext cx="110880" cy="6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CDB187-EB45-6D4F-8E85-8F1DE2928E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30327" y="1670441"/>
                  <a:ext cx="128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3A7716-8102-C87B-0905-AA1C9E8284E8}"/>
                    </a:ext>
                  </a:extLst>
                </p14:cNvPr>
                <p14:cNvContentPartPr/>
                <p14:nvPr/>
              </p14:nvContentPartPr>
              <p14:xfrm>
                <a:off x="5363007" y="1529321"/>
                <a:ext cx="43560" cy="178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3A7716-8102-C87B-0905-AA1C9E8284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4007" y="1520681"/>
                  <a:ext cx="612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74130-F145-C70E-F7BD-34E05B6DDB34}"/>
              </a:ext>
            </a:extLst>
          </p:cNvPr>
          <p:cNvGrpSpPr/>
          <p:nvPr/>
        </p:nvGrpSpPr>
        <p:grpSpPr>
          <a:xfrm>
            <a:off x="2443407" y="1966361"/>
            <a:ext cx="5092200" cy="2781720"/>
            <a:chOff x="2443407" y="1966361"/>
            <a:chExt cx="5092200" cy="27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F4C460-8A4C-303C-D61E-05A2D5663611}"/>
                    </a:ext>
                  </a:extLst>
                </p14:cNvPr>
                <p14:cNvContentPartPr/>
                <p14:nvPr/>
              </p14:nvContentPartPr>
              <p14:xfrm>
                <a:off x="2642847" y="3001001"/>
                <a:ext cx="72000" cy="203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F4C460-8A4C-303C-D61E-05A2D56636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33847" y="2992361"/>
                  <a:ext cx="89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E86FC4-9119-E3A6-CD92-951007BEC214}"/>
                    </a:ext>
                  </a:extLst>
                </p14:cNvPr>
                <p14:cNvContentPartPr/>
                <p14:nvPr/>
              </p14:nvContentPartPr>
              <p14:xfrm>
                <a:off x="2730327" y="3050321"/>
                <a:ext cx="175680" cy="13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E86FC4-9119-E3A6-CD92-951007BEC2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21327" y="3041321"/>
                  <a:ext cx="193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64A21E-0938-D56B-DD35-29A5241FCCA3}"/>
                    </a:ext>
                  </a:extLst>
                </p14:cNvPr>
                <p14:cNvContentPartPr/>
                <p14:nvPr/>
              </p14:nvContentPartPr>
              <p14:xfrm>
                <a:off x="2938047" y="2932961"/>
                <a:ext cx="70200" cy="260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64A21E-0938-D56B-DD35-29A5241FCC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9047" y="2924321"/>
                  <a:ext cx="87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353EF6-FE73-8722-809E-99BD2BAB897D}"/>
                    </a:ext>
                  </a:extLst>
                </p14:cNvPr>
                <p14:cNvContentPartPr/>
                <p14:nvPr/>
              </p14:nvContentPartPr>
              <p14:xfrm>
                <a:off x="3023007" y="3006401"/>
                <a:ext cx="144000" cy="20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353EF6-FE73-8722-809E-99BD2BAB89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14007" y="2997761"/>
                  <a:ext cx="161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6A422F-449C-C56F-881B-7DEE22E994F7}"/>
                    </a:ext>
                  </a:extLst>
                </p14:cNvPr>
                <p14:cNvContentPartPr/>
                <p14:nvPr/>
              </p14:nvContentPartPr>
              <p14:xfrm>
                <a:off x="3240087" y="3021161"/>
                <a:ext cx="52200" cy="17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6A422F-449C-C56F-881B-7DEE22E994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31087" y="3012521"/>
                  <a:ext cx="69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FDCDEC-FBDC-67A9-A680-A8520A88B1B7}"/>
                    </a:ext>
                  </a:extLst>
                </p14:cNvPr>
                <p14:cNvContentPartPr/>
                <p14:nvPr/>
              </p14:nvContentPartPr>
              <p14:xfrm>
                <a:off x="3378327" y="3111161"/>
                <a:ext cx="47520" cy="70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FDCDEC-FBDC-67A9-A680-A8520A88B1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69687" y="3102521"/>
                  <a:ext cx="65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2E89E1-0246-E4A5-1430-D21708DCE22B}"/>
                    </a:ext>
                  </a:extLst>
                </p14:cNvPr>
                <p14:cNvContentPartPr/>
                <p14:nvPr/>
              </p14:nvContentPartPr>
              <p14:xfrm>
                <a:off x="3485247" y="2998121"/>
                <a:ext cx="280440" cy="19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2E89E1-0246-E4A5-1430-D21708DCE2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6247" y="2989121"/>
                  <a:ext cx="298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CD9A4-6174-27B1-DC24-79E58452FC80}"/>
                    </a:ext>
                  </a:extLst>
                </p14:cNvPr>
                <p14:cNvContentPartPr/>
                <p14:nvPr/>
              </p14:nvContentPartPr>
              <p14:xfrm>
                <a:off x="3894567" y="3051041"/>
                <a:ext cx="13680" cy="146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CD9A4-6174-27B1-DC24-79E58452FC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85567" y="3042041"/>
                  <a:ext cx="31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61562F-5DFF-FAA4-5BC1-E5BC676E995B}"/>
                    </a:ext>
                  </a:extLst>
                </p14:cNvPr>
                <p14:cNvContentPartPr/>
                <p14:nvPr/>
              </p14:nvContentPartPr>
              <p14:xfrm>
                <a:off x="3880527" y="2949881"/>
                <a:ext cx="104400" cy="253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61562F-5DFF-FAA4-5BC1-E5BC676E99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71887" y="2940881"/>
                  <a:ext cx="122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671F50-9A92-3066-B4E6-CA2788AC117F}"/>
                    </a:ext>
                  </a:extLst>
                </p14:cNvPr>
                <p14:cNvContentPartPr/>
                <p14:nvPr/>
              </p14:nvContentPartPr>
              <p14:xfrm>
                <a:off x="4023447" y="2979041"/>
                <a:ext cx="368280" cy="230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671F50-9A92-3066-B4E6-CA2788AC11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4447" y="2970401"/>
                  <a:ext cx="385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531CBF-F91C-CC34-AEBF-4FDA805A53B0}"/>
                    </a:ext>
                  </a:extLst>
                </p14:cNvPr>
                <p14:cNvContentPartPr/>
                <p14:nvPr/>
              </p14:nvContentPartPr>
              <p14:xfrm>
                <a:off x="4418727" y="3098201"/>
                <a:ext cx="33120" cy="9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531CBF-F91C-CC34-AEBF-4FDA805A53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10087" y="3089561"/>
                  <a:ext cx="50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94CF05-1637-0524-9A04-1837D4E99DA2}"/>
                    </a:ext>
                  </a:extLst>
                </p14:cNvPr>
                <p14:cNvContentPartPr/>
                <p14:nvPr/>
              </p14:nvContentPartPr>
              <p14:xfrm>
                <a:off x="4488567" y="3085241"/>
                <a:ext cx="179640" cy="11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94CF05-1637-0524-9A04-1837D4E99D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79567" y="3076601"/>
                  <a:ext cx="197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B8E3C9-DBC9-A350-CA18-71DC0A942A9D}"/>
                    </a:ext>
                  </a:extLst>
                </p14:cNvPr>
                <p14:cNvContentPartPr/>
                <p14:nvPr/>
              </p14:nvContentPartPr>
              <p14:xfrm>
                <a:off x="4782327" y="3115121"/>
                <a:ext cx="230040" cy="141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B8E3C9-DBC9-A350-CA18-71DC0A942A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73327" y="3106481"/>
                  <a:ext cx="247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5B4624-3B1B-9BAC-DEE0-33C1B9E812B2}"/>
                    </a:ext>
                  </a:extLst>
                </p14:cNvPr>
                <p14:cNvContentPartPr/>
                <p14:nvPr/>
              </p14:nvContentPartPr>
              <p14:xfrm>
                <a:off x="2443407" y="4312121"/>
                <a:ext cx="140040" cy="5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5B4624-3B1B-9BAC-DEE0-33C1B9E812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34767" y="4303481"/>
                  <a:ext cx="157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62E857-6C47-59E7-AFB5-4D1BBF1453CA}"/>
                    </a:ext>
                  </a:extLst>
                </p14:cNvPr>
                <p14:cNvContentPartPr/>
                <p14:nvPr/>
              </p14:nvContentPartPr>
              <p14:xfrm>
                <a:off x="2627367" y="4183601"/>
                <a:ext cx="181080" cy="167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62E857-6C47-59E7-AFB5-4D1BBF1453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8727" y="4174601"/>
                  <a:ext cx="198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200D1C-5255-1A98-9023-B5DBEF3FA827}"/>
                    </a:ext>
                  </a:extLst>
                </p14:cNvPr>
                <p14:cNvContentPartPr/>
                <p14:nvPr/>
              </p14:nvContentPartPr>
              <p14:xfrm>
                <a:off x="2959287" y="4111601"/>
                <a:ext cx="32040" cy="27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200D1C-5255-1A98-9023-B5DBEF3FA8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50647" y="4102601"/>
                  <a:ext cx="49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47AEC2-35BC-AD13-90FC-E17CE5E4563F}"/>
                    </a:ext>
                  </a:extLst>
                </p14:cNvPr>
                <p14:cNvContentPartPr/>
                <p14:nvPr/>
              </p14:nvContentPartPr>
              <p14:xfrm>
                <a:off x="2904567" y="4155521"/>
                <a:ext cx="138600" cy="209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47AEC2-35BC-AD13-90FC-E17CE5E456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95927" y="4146521"/>
                  <a:ext cx="156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6498E0-60A1-D0D6-639E-8FD381305D07}"/>
                    </a:ext>
                  </a:extLst>
                </p14:cNvPr>
                <p14:cNvContentPartPr/>
                <p14:nvPr/>
              </p14:nvContentPartPr>
              <p14:xfrm>
                <a:off x="3073767" y="4181801"/>
                <a:ext cx="200520" cy="143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6498E0-60A1-D0D6-639E-8FD381305D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64767" y="4173161"/>
                  <a:ext cx="218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1D8185-886A-DBAD-505D-066D53FB9069}"/>
                    </a:ext>
                  </a:extLst>
                </p14:cNvPr>
                <p14:cNvContentPartPr/>
                <p14:nvPr/>
              </p14:nvContentPartPr>
              <p14:xfrm>
                <a:off x="3483807" y="4163081"/>
                <a:ext cx="120600" cy="230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1D8185-886A-DBAD-505D-066D53FB90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74807" y="4154081"/>
                  <a:ext cx="138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6C5FB3-A791-39AF-A29F-BF14BBFE93E5}"/>
                    </a:ext>
                  </a:extLst>
                </p14:cNvPr>
                <p14:cNvContentPartPr/>
                <p14:nvPr/>
              </p14:nvContentPartPr>
              <p14:xfrm>
                <a:off x="3621327" y="4147241"/>
                <a:ext cx="169200" cy="21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6C5FB3-A791-39AF-A29F-BF14BBFE93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12327" y="4138241"/>
                  <a:ext cx="186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D21190-8A36-1C57-9179-C5FCB92CBFF1}"/>
                    </a:ext>
                  </a:extLst>
                </p14:cNvPr>
                <p14:cNvContentPartPr/>
                <p14:nvPr/>
              </p14:nvContentPartPr>
              <p14:xfrm>
                <a:off x="3799167" y="4126001"/>
                <a:ext cx="282960" cy="21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D21190-8A36-1C57-9179-C5FCB92CB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90527" y="4117001"/>
                  <a:ext cx="300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FF286C-C9B1-2EBE-017C-24821F3005F1}"/>
                    </a:ext>
                  </a:extLst>
                </p14:cNvPr>
                <p14:cNvContentPartPr/>
                <p14:nvPr/>
              </p14:nvContentPartPr>
              <p14:xfrm>
                <a:off x="3979527" y="4154441"/>
                <a:ext cx="226080" cy="93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FF286C-C9B1-2EBE-017C-24821F3005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70527" y="4145441"/>
                  <a:ext cx="243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F37A7E-C15C-117C-5510-FEB689682BF7}"/>
                    </a:ext>
                  </a:extLst>
                </p14:cNvPr>
                <p14:cNvContentPartPr/>
                <p14:nvPr/>
              </p14:nvContentPartPr>
              <p14:xfrm>
                <a:off x="5213967" y="1966361"/>
                <a:ext cx="41040" cy="90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F37A7E-C15C-117C-5510-FEB689682B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4967" y="1957721"/>
                  <a:ext cx="5868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46044F2-6ED8-E333-24F5-1CC04FA58A06}"/>
                    </a:ext>
                  </a:extLst>
                </p14:cNvPr>
                <p14:cNvContentPartPr/>
                <p14:nvPr/>
              </p14:nvContentPartPr>
              <p14:xfrm>
                <a:off x="4349967" y="3841241"/>
                <a:ext cx="85320" cy="229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46044F2-6ED8-E333-24F5-1CC04FA58A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41327" y="3832601"/>
                  <a:ext cx="102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AB1537-090B-5D47-35CC-20C72FFE17D9}"/>
                    </a:ext>
                  </a:extLst>
                </p14:cNvPr>
                <p14:cNvContentPartPr/>
                <p14:nvPr/>
              </p14:nvContentPartPr>
              <p14:xfrm>
                <a:off x="4478127" y="3861401"/>
                <a:ext cx="92880" cy="9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AB1537-090B-5D47-35CC-20C72FFE17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69487" y="3852401"/>
                  <a:ext cx="110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163F1DE-8410-785E-0C92-4BD4A98246F4}"/>
                    </a:ext>
                  </a:extLst>
                </p14:cNvPr>
                <p14:cNvContentPartPr/>
                <p14:nvPr/>
              </p14:nvContentPartPr>
              <p14:xfrm>
                <a:off x="5253927" y="3783281"/>
                <a:ext cx="106560" cy="203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163F1DE-8410-785E-0C92-4BD4A98246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44927" y="3774281"/>
                  <a:ext cx="124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0C8CE2B-2ABD-DE5C-AF4B-3CFC6C0EC0A1}"/>
                    </a:ext>
                  </a:extLst>
                </p14:cNvPr>
                <p14:cNvContentPartPr/>
                <p14:nvPr/>
              </p14:nvContentPartPr>
              <p14:xfrm>
                <a:off x="5377407" y="3786161"/>
                <a:ext cx="94320" cy="127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0C8CE2B-2ABD-DE5C-AF4B-3CFC6C0EC0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68767" y="3777521"/>
                  <a:ext cx="111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755DC2-48AB-F566-5E2D-E7D88D245B46}"/>
                    </a:ext>
                  </a:extLst>
                </p14:cNvPr>
                <p14:cNvContentPartPr/>
                <p14:nvPr/>
              </p14:nvContentPartPr>
              <p14:xfrm>
                <a:off x="6937647" y="3701921"/>
                <a:ext cx="121680" cy="224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755DC2-48AB-F566-5E2D-E7D88D245B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29007" y="3693281"/>
                  <a:ext cx="139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089FF9-CE69-0DE0-DB42-574B2CECE652}"/>
                    </a:ext>
                  </a:extLst>
                </p14:cNvPr>
                <p14:cNvContentPartPr/>
                <p14:nvPr/>
              </p14:nvContentPartPr>
              <p14:xfrm>
                <a:off x="7143207" y="3703721"/>
                <a:ext cx="109800" cy="113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089FF9-CE69-0DE0-DB42-574B2CECE6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34207" y="3694721"/>
                  <a:ext cx="127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9D76F2-DB01-5AEC-992D-14FEF09A1699}"/>
                    </a:ext>
                  </a:extLst>
                </p14:cNvPr>
                <p14:cNvContentPartPr/>
                <p14:nvPr/>
              </p14:nvContentPartPr>
              <p14:xfrm>
                <a:off x="4712127" y="3316721"/>
                <a:ext cx="426240" cy="453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9D76F2-DB01-5AEC-992D-14FEF09A16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03487" y="3308081"/>
                  <a:ext cx="4438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2D6D081-D92E-B119-1C67-1EF1159B8C45}"/>
                    </a:ext>
                  </a:extLst>
                </p14:cNvPr>
                <p14:cNvContentPartPr/>
                <p14:nvPr/>
              </p14:nvContentPartPr>
              <p14:xfrm>
                <a:off x="5345367" y="3447761"/>
                <a:ext cx="10080" cy="29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2D6D081-D92E-B119-1C67-1EF1159B8C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36727" y="3439121"/>
                  <a:ext cx="27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93DE42-8D3D-F746-5D6E-FF70112316B2}"/>
                    </a:ext>
                  </a:extLst>
                </p14:cNvPr>
                <p14:cNvContentPartPr/>
                <p14:nvPr/>
              </p14:nvContentPartPr>
              <p14:xfrm>
                <a:off x="5622207" y="3296201"/>
                <a:ext cx="1365120" cy="329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93DE42-8D3D-F746-5D6E-FF70112316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13567" y="3287561"/>
                  <a:ext cx="1382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3177641-BF09-BA34-DC10-5526CA91D589}"/>
                    </a:ext>
                  </a:extLst>
                </p14:cNvPr>
                <p14:cNvContentPartPr/>
                <p14:nvPr/>
              </p14:nvContentPartPr>
              <p14:xfrm>
                <a:off x="3881607" y="4144361"/>
                <a:ext cx="480960" cy="60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3177641-BF09-BA34-DC10-5526CA91D5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72607" y="4135721"/>
                  <a:ext cx="4986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9F3626-31CB-B918-5DA2-D6D9D0DDB9CF}"/>
                    </a:ext>
                  </a:extLst>
                </p14:cNvPr>
                <p14:cNvContentPartPr/>
                <p14:nvPr/>
              </p14:nvContentPartPr>
              <p14:xfrm>
                <a:off x="5351127" y="3951761"/>
                <a:ext cx="86040" cy="717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9F3626-31CB-B918-5DA2-D6D9D0DDB9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42127" y="3943121"/>
                  <a:ext cx="10368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DCB0BE9-88EC-C924-80CF-569246F046C2}"/>
                    </a:ext>
                  </a:extLst>
                </p14:cNvPr>
                <p14:cNvContentPartPr/>
                <p14:nvPr/>
              </p14:nvContentPartPr>
              <p14:xfrm>
                <a:off x="7146447" y="3908201"/>
                <a:ext cx="389160" cy="759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DCB0BE9-88EC-C924-80CF-569246F046C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37807" y="3899201"/>
                  <a:ext cx="406800" cy="77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65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429E-B9EE-818E-4EFA-71AAD0DE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F40D42-C86A-6004-19FD-7C0900F4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3654" y="4800600"/>
            <a:ext cx="553435" cy="5534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37DE44-28FB-738F-6DE6-94A5F4D5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1411" y="4800600"/>
            <a:ext cx="553435" cy="55343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D8886F1-A4F7-5426-283F-72CB0DA58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4219" y="4843950"/>
            <a:ext cx="553435" cy="5534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F22108-61E0-2BD5-A17B-997EDBA395F6}"/>
              </a:ext>
            </a:extLst>
          </p:cNvPr>
          <p:cNvSpPr/>
          <p:nvPr/>
        </p:nvSpPr>
        <p:spPr>
          <a:xfrm rot="16200000">
            <a:off x="4656164" y="2190829"/>
            <a:ext cx="1340069" cy="585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3C928-D379-7616-3F16-3EE9574C6650}"/>
              </a:ext>
            </a:extLst>
          </p:cNvPr>
          <p:cNvSpPr/>
          <p:nvPr/>
        </p:nvSpPr>
        <p:spPr>
          <a:xfrm>
            <a:off x="1770994" y="1865586"/>
            <a:ext cx="7210096" cy="4372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07E06E2-00DC-9E6B-E906-1725D66CC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4108" y="3586078"/>
            <a:ext cx="506139" cy="50613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2C38051-9729-64C9-7620-F721F85A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8866" y="2421076"/>
            <a:ext cx="553435" cy="5534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11870B-3139-5998-8CE3-A105902F2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623" y="2421076"/>
            <a:ext cx="553435" cy="5534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71850F8-4D20-192E-189A-E8DDEE5D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431" y="2464426"/>
            <a:ext cx="553435" cy="5534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CD4D3B-57F2-4842-A189-3BBBB12DFF03}"/>
              </a:ext>
            </a:extLst>
          </p:cNvPr>
          <p:cNvSpPr/>
          <p:nvPr/>
        </p:nvSpPr>
        <p:spPr>
          <a:xfrm rot="16200000">
            <a:off x="4451376" y="-188695"/>
            <a:ext cx="1340069" cy="585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762F3E-75B5-F82D-AB57-563E1E7E0B00}"/>
              </a:ext>
            </a:extLst>
          </p:cNvPr>
          <p:cNvGrpSpPr/>
          <p:nvPr/>
        </p:nvGrpSpPr>
        <p:grpSpPr>
          <a:xfrm>
            <a:off x="8133207" y="1517081"/>
            <a:ext cx="677520" cy="302040"/>
            <a:chOff x="8133207" y="1517081"/>
            <a:chExt cx="67752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AD9D1B-B7F3-9960-D92E-346C2FE7DF42}"/>
                    </a:ext>
                  </a:extLst>
                </p14:cNvPr>
                <p14:cNvContentPartPr/>
                <p14:nvPr/>
              </p14:nvContentPartPr>
              <p14:xfrm>
                <a:off x="8133207" y="1618961"/>
                <a:ext cx="94320" cy="20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AD9D1B-B7F3-9960-D92E-346C2FE7DF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4207" y="1610321"/>
                  <a:ext cx="111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CF1D05-E986-01EB-E5E6-8193C0F9A991}"/>
                    </a:ext>
                  </a:extLst>
                </p14:cNvPr>
                <p14:cNvContentPartPr/>
                <p14:nvPr/>
              </p14:nvContentPartPr>
              <p14:xfrm>
                <a:off x="8267487" y="1562081"/>
                <a:ext cx="84240" cy="207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CF1D05-E986-01EB-E5E6-8193C0F9A9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8847" y="1553441"/>
                  <a:ext cx="101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BCD83A-2ABC-321E-BFBB-54A2A9D55C01}"/>
                    </a:ext>
                  </a:extLst>
                </p14:cNvPr>
                <p14:cNvContentPartPr/>
                <p14:nvPr/>
              </p14:nvContentPartPr>
              <p14:xfrm>
                <a:off x="8450727" y="1517081"/>
                <a:ext cx="217800" cy="22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BCD83A-2ABC-321E-BFBB-54A2A9D55C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42087" y="1508441"/>
                  <a:ext cx="235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619CAD-6D32-A859-7C39-E76043DED63C}"/>
                    </a:ext>
                  </a:extLst>
                </p14:cNvPr>
                <p14:cNvContentPartPr/>
                <p14:nvPr/>
              </p14:nvContentPartPr>
              <p14:xfrm>
                <a:off x="8546847" y="1529321"/>
                <a:ext cx="26388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619CAD-6D32-A859-7C39-E76043DED6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38207" y="1520321"/>
                  <a:ext cx="2815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41F404B-008D-BED8-3423-0F4F51670503}"/>
              </a:ext>
            </a:extLst>
          </p:cNvPr>
          <p:cNvGrpSpPr/>
          <p:nvPr/>
        </p:nvGrpSpPr>
        <p:grpSpPr>
          <a:xfrm>
            <a:off x="2536647" y="2987321"/>
            <a:ext cx="4982040" cy="2081880"/>
            <a:chOff x="2536647" y="2987321"/>
            <a:chExt cx="4982040" cy="20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535140-7FF1-9FC5-033E-83078054DB34}"/>
                    </a:ext>
                  </a:extLst>
                </p14:cNvPr>
                <p14:cNvContentPartPr/>
                <p14:nvPr/>
              </p14:nvContentPartPr>
              <p14:xfrm>
                <a:off x="2602167" y="3775721"/>
                <a:ext cx="151200" cy="7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535140-7FF1-9FC5-033E-83078054DB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3527" y="3767081"/>
                  <a:ext cx="168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6CE901-E1CA-7F7E-9316-98536725D86D}"/>
                    </a:ext>
                  </a:extLst>
                </p14:cNvPr>
                <p14:cNvContentPartPr/>
                <p14:nvPr/>
              </p14:nvContentPartPr>
              <p14:xfrm>
                <a:off x="2652927" y="3787241"/>
                <a:ext cx="197640" cy="19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6CE901-E1CA-7F7E-9316-98536725D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4287" y="3778601"/>
                  <a:ext cx="215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9491DD-D1A8-DCB0-AC24-14296C5C854A}"/>
                    </a:ext>
                  </a:extLst>
                </p14:cNvPr>
                <p14:cNvContentPartPr/>
                <p14:nvPr/>
              </p14:nvContentPartPr>
              <p14:xfrm>
                <a:off x="2815647" y="3744041"/>
                <a:ext cx="127440" cy="20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9491DD-D1A8-DCB0-AC24-14296C5C85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07007" y="3735401"/>
                  <a:ext cx="145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7860B1-2CF9-96C6-2324-831BCBC787A1}"/>
                    </a:ext>
                  </a:extLst>
                </p14:cNvPr>
                <p14:cNvContentPartPr/>
                <p14:nvPr/>
              </p14:nvContentPartPr>
              <p14:xfrm>
                <a:off x="2940927" y="3715241"/>
                <a:ext cx="471960" cy="264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7860B1-2CF9-96C6-2324-831BCBC787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2287" y="3706241"/>
                  <a:ext cx="489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BD43CD-3797-D005-EF19-41987A63EAD2}"/>
                    </a:ext>
                  </a:extLst>
                </p14:cNvPr>
                <p14:cNvContentPartPr/>
                <p14:nvPr/>
              </p14:nvContentPartPr>
              <p14:xfrm>
                <a:off x="3517647" y="3702281"/>
                <a:ext cx="74160" cy="27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BD43CD-3797-D005-EF19-41987A63EA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9007" y="3693641"/>
                  <a:ext cx="91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760B0C-A0C9-2CD7-4757-862CBA3881D6}"/>
                    </a:ext>
                  </a:extLst>
                </p14:cNvPr>
                <p14:cNvContentPartPr/>
                <p14:nvPr/>
              </p14:nvContentPartPr>
              <p14:xfrm>
                <a:off x="3606207" y="3868601"/>
                <a:ext cx="61920" cy="9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760B0C-A0C9-2CD7-4757-862CBA3881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97567" y="3859601"/>
                  <a:ext cx="79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D36C16-4525-33A3-9433-FBE21AC8AFCE}"/>
                    </a:ext>
                  </a:extLst>
                </p14:cNvPr>
                <p14:cNvContentPartPr/>
                <p14:nvPr/>
              </p14:nvContentPartPr>
              <p14:xfrm>
                <a:off x="3701967" y="3749801"/>
                <a:ext cx="16632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D36C16-4525-33A3-9433-FBE21AC8AF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2967" y="3741161"/>
                  <a:ext cx="183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19D7B4-F68D-6786-C55B-4724F4A4C937}"/>
                    </a:ext>
                  </a:extLst>
                </p14:cNvPr>
                <p14:cNvContentPartPr/>
                <p14:nvPr/>
              </p14:nvContentPartPr>
              <p14:xfrm>
                <a:off x="3972687" y="3785801"/>
                <a:ext cx="83880" cy="22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19D7B4-F68D-6786-C55B-4724F4A4C9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64047" y="3776801"/>
                  <a:ext cx="101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AD17D5-37BF-8950-3B78-1E5C15B5BCE3}"/>
                    </a:ext>
                  </a:extLst>
                </p14:cNvPr>
                <p14:cNvContentPartPr/>
                <p14:nvPr/>
              </p14:nvContentPartPr>
              <p14:xfrm>
                <a:off x="4096167" y="3724601"/>
                <a:ext cx="297000" cy="275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AD17D5-37BF-8950-3B78-1E5C15B5BC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7167" y="3715601"/>
                  <a:ext cx="314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4D648B-B752-4F5F-556D-D7D347DDD956}"/>
                    </a:ext>
                  </a:extLst>
                </p14:cNvPr>
                <p14:cNvContentPartPr/>
                <p14:nvPr/>
              </p14:nvContentPartPr>
              <p14:xfrm>
                <a:off x="4411887" y="3878681"/>
                <a:ext cx="69480" cy="142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4D648B-B752-4F5F-556D-D7D347DDD9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3247" y="3869681"/>
                  <a:ext cx="87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6E6D1B-34E1-D893-27DD-FE27F9AF7C8F}"/>
                    </a:ext>
                  </a:extLst>
                </p14:cNvPr>
                <p14:cNvContentPartPr/>
                <p14:nvPr/>
              </p14:nvContentPartPr>
              <p14:xfrm>
                <a:off x="4500807" y="3829361"/>
                <a:ext cx="186480" cy="15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6E6D1B-34E1-D893-27DD-FE27F9AF7C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1807" y="3820721"/>
                  <a:ext cx="204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86D7EA-39A7-0717-8330-470CFC5E8499}"/>
                    </a:ext>
                  </a:extLst>
                </p14:cNvPr>
                <p14:cNvContentPartPr/>
                <p14:nvPr/>
              </p14:nvContentPartPr>
              <p14:xfrm>
                <a:off x="4752807" y="3870041"/>
                <a:ext cx="279360" cy="257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86D7EA-39A7-0717-8330-470CFC5E84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43807" y="3861401"/>
                  <a:ext cx="297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F52BF1-0B3D-00C0-A95F-43FF204BFF5F}"/>
                    </a:ext>
                  </a:extLst>
                </p14:cNvPr>
                <p14:cNvContentPartPr/>
                <p14:nvPr/>
              </p14:nvContentPartPr>
              <p14:xfrm>
                <a:off x="3244407" y="3037001"/>
                <a:ext cx="1594440" cy="51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F52BF1-0B3D-00C0-A95F-43FF204BFF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35767" y="3028361"/>
                  <a:ext cx="16120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5AD8D6-605F-6C62-73AB-0E2C25B004D7}"/>
                    </a:ext>
                  </a:extLst>
                </p14:cNvPr>
                <p14:cNvContentPartPr/>
                <p14:nvPr/>
              </p14:nvContentPartPr>
              <p14:xfrm>
                <a:off x="5177967" y="3017201"/>
                <a:ext cx="67680" cy="50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5AD8D6-605F-6C62-73AB-0E2C25B004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9327" y="3008561"/>
                  <a:ext cx="85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2E50420-7E74-B119-247C-3F724793A56C}"/>
                    </a:ext>
                  </a:extLst>
                </p14:cNvPr>
                <p14:cNvContentPartPr/>
                <p14:nvPr/>
              </p14:nvContentPartPr>
              <p14:xfrm>
                <a:off x="5652447" y="2987321"/>
                <a:ext cx="1446840" cy="691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2E50420-7E74-B119-247C-3F724793A5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3807" y="2978681"/>
                  <a:ext cx="14644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763ADF-7ADD-9B40-7F78-D37A8D926408}"/>
                    </a:ext>
                  </a:extLst>
                </p14:cNvPr>
                <p14:cNvContentPartPr/>
                <p14:nvPr/>
              </p14:nvContentPartPr>
              <p14:xfrm>
                <a:off x="2603967" y="4275761"/>
                <a:ext cx="11880" cy="15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763ADF-7ADD-9B40-7F78-D37A8D9264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95327" y="4266761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0ED6FC-A252-8C2E-4EAF-A8010E52B456}"/>
                    </a:ext>
                  </a:extLst>
                </p14:cNvPr>
                <p14:cNvContentPartPr/>
                <p14:nvPr/>
              </p14:nvContentPartPr>
              <p14:xfrm>
                <a:off x="2536647" y="4335161"/>
                <a:ext cx="106920" cy="11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0ED6FC-A252-8C2E-4EAF-A8010E52B4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7647" y="4326521"/>
                  <a:ext cx="124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C72C53-5A51-5A9D-B893-6940227F3D08}"/>
                    </a:ext>
                  </a:extLst>
                </p14:cNvPr>
                <p14:cNvContentPartPr/>
                <p14:nvPr/>
              </p14:nvContentPartPr>
              <p14:xfrm>
                <a:off x="2700087" y="4222121"/>
                <a:ext cx="144720" cy="20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C72C53-5A51-5A9D-B893-6940227F3D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91447" y="4213481"/>
                  <a:ext cx="162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80D7ED-1258-D2D0-4D96-0842C64CF63B}"/>
                    </a:ext>
                  </a:extLst>
                </p14:cNvPr>
                <p14:cNvContentPartPr/>
                <p14:nvPr/>
              </p14:nvContentPartPr>
              <p14:xfrm>
                <a:off x="2733927" y="4280801"/>
                <a:ext cx="189000" cy="135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80D7ED-1258-D2D0-4D96-0842C64CF6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4927" y="4271801"/>
                  <a:ext cx="206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D3C230-A99D-36B3-78D2-52C83660B01B}"/>
                    </a:ext>
                  </a:extLst>
                </p14:cNvPr>
                <p14:cNvContentPartPr/>
                <p14:nvPr/>
              </p14:nvContentPartPr>
              <p14:xfrm>
                <a:off x="2952807" y="4203041"/>
                <a:ext cx="143640" cy="193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D3C230-A99D-36B3-78D2-52C83660B0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43807" y="4194041"/>
                  <a:ext cx="161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65D27F-B051-3321-6DD7-C3873ED40876}"/>
                    </a:ext>
                  </a:extLst>
                </p14:cNvPr>
                <p14:cNvContentPartPr/>
                <p14:nvPr/>
              </p14:nvContentPartPr>
              <p14:xfrm>
                <a:off x="3099687" y="4260281"/>
                <a:ext cx="77040" cy="13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65D27F-B051-3321-6DD7-C3873ED408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90687" y="4251281"/>
                  <a:ext cx="94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F7CB15-BD71-B8A0-A110-B3930595572B}"/>
                    </a:ext>
                  </a:extLst>
                </p14:cNvPr>
                <p14:cNvContentPartPr/>
                <p14:nvPr/>
              </p14:nvContentPartPr>
              <p14:xfrm>
                <a:off x="3183567" y="4305281"/>
                <a:ext cx="3492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F7CB15-BD71-B8A0-A110-B393059557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74927" y="4296281"/>
                  <a:ext cx="52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E7D3A9-BE70-A795-32CC-944E96464345}"/>
                    </a:ext>
                  </a:extLst>
                </p14:cNvPr>
                <p14:cNvContentPartPr/>
                <p14:nvPr/>
              </p14:nvContentPartPr>
              <p14:xfrm>
                <a:off x="3268527" y="4216001"/>
                <a:ext cx="305640" cy="178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E7D3A9-BE70-A795-32CC-944E964643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59887" y="4207361"/>
                  <a:ext cx="323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C6142C-CD6D-388F-9AB4-4B375AC2C07D}"/>
                    </a:ext>
                  </a:extLst>
                </p14:cNvPr>
                <p14:cNvContentPartPr/>
                <p14:nvPr/>
              </p14:nvContentPartPr>
              <p14:xfrm>
                <a:off x="3511887" y="4236161"/>
                <a:ext cx="114120" cy="19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C6142C-CD6D-388F-9AB4-4B375AC2C0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02887" y="4227521"/>
                  <a:ext cx="131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97CE92-76BD-A101-2C6D-DF2CE65099B3}"/>
                    </a:ext>
                  </a:extLst>
                </p14:cNvPr>
                <p14:cNvContentPartPr/>
                <p14:nvPr/>
              </p14:nvContentPartPr>
              <p14:xfrm>
                <a:off x="3625647" y="4219961"/>
                <a:ext cx="11880" cy="1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97CE92-76BD-A101-2C6D-DF2CE65099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16647" y="4210961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F115E8-D6D3-2686-FA21-75F136BBB84E}"/>
                    </a:ext>
                  </a:extLst>
                </p14:cNvPr>
                <p14:cNvContentPartPr/>
                <p14:nvPr/>
              </p14:nvContentPartPr>
              <p14:xfrm>
                <a:off x="3698007" y="4293041"/>
                <a:ext cx="195840" cy="127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F115E8-D6D3-2686-FA21-75F136BBB8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89007" y="4284401"/>
                  <a:ext cx="213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D5DD84-60D7-0772-AFE8-15908DAE4FE9}"/>
                    </a:ext>
                  </a:extLst>
                </p14:cNvPr>
                <p14:cNvContentPartPr/>
                <p14:nvPr/>
              </p14:nvContentPartPr>
              <p14:xfrm>
                <a:off x="4007247" y="4240481"/>
                <a:ext cx="81360" cy="173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D5DD84-60D7-0772-AFE8-15908DAE4F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98247" y="4231481"/>
                  <a:ext cx="99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936584-4EA6-0534-0F91-25B732C65A1B}"/>
                    </a:ext>
                  </a:extLst>
                </p14:cNvPr>
                <p14:cNvContentPartPr/>
                <p14:nvPr/>
              </p14:nvContentPartPr>
              <p14:xfrm>
                <a:off x="4120287" y="4243361"/>
                <a:ext cx="139680" cy="156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936584-4EA6-0534-0F91-25B732C65A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11647" y="4234721"/>
                  <a:ext cx="157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0E6998-4795-82D3-CAE5-CCB14BCFDA8F}"/>
                    </a:ext>
                  </a:extLst>
                </p14:cNvPr>
                <p14:cNvContentPartPr/>
                <p14:nvPr/>
              </p14:nvContentPartPr>
              <p14:xfrm>
                <a:off x="4290567" y="4256321"/>
                <a:ext cx="172440" cy="15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0E6998-4795-82D3-CAE5-CCB14BCFDA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81927" y="4247681"/>
                  <a:ext cx="190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EB108D-7CC5-89C0-3F5C-D335943C4EBC}"/>
                    </a:ext>
                  </a:extLst>
                </p14:cNvPr>
                <p14:cNvContentPartPr/>
                <p14:nvPr/>
              </p14:nvContentPartPr>
              <p14:xfrm>
                <a:off x="4404687" y="4232561"/>
                <a:ext cx="175320" cy="9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EB108D-7CC5-89C0-3F5C-D335943C4E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95687" y="4223561"/>
                  <a:ext cx="192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43B550-E09F-737F-EFC9-5E4581A24113}"/>
                    </a:ext>
                  </a:extLst>
                </p14:cNvPr>
                <p14:cNvContentPartPr/>
                <p14:nvPr/>
              </p14:nvContentPartPr>
              <p14:xfrm>
                <a:off x="4557327" y="4300241"/>
                <a:ext cx="16560" cy="150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43B550-E09F-737F-EFC9-5E4581A241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48327" y="4291241"/>
                  <a:ext cx="34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DFA546-F964-8683-0647-0BB08B781451}"/>
                    </a:ext>
                  </a:extLst>
                </p14:cNvPr>
                <p14:cNvContentPartPr/>
                <p14:nvPr/>
              </p14:nvContentPartPr>
              <p14:xfrm>
                <a:off x="4597647" y="4292681"/>
                <a:ext cx="68400" cy="117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DFA546-F964-8683-0647-0BB08B7814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89007" y="4284041"/>
                  <a:ext cx="8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E57E571-E894-3716-9D01-4024A114AB86}"/>
                    </a:ext>
                  </a:extLst>
                </p14:cNvPr>
                <p14:cNvContentPartPr/>
                <p14:nvPr/>
              </p14:nvContentPartPr>
              <p14:xfrm>
                <a:off x="4695567" y="4310321"/>
                <a:ext cx="67320" cy="108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E57E571-E894-3716-9D01-4024A114AB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86567" y="4301321"/>
                  <a:ext cx="84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0E93C7-47EE-8E95-ED72-E088D0E2B0AC}"/>
                    </a:ext>
                  </a:extLst>
                </p14:cNvPr>
                <p14:cNvContentPartPr/>
                <p14:nvPr/>
              </p14:nvContentPartPr>
              <p14:xfrm>
                <a:off x="4812567" y="4274321"/>
                <a:ext cx="83160" cy="13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0E93C7-47EE-8E95-ED72-E088D0E2B0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03927" y="4265681"/>
                  <a:ext cx="100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F6BA8A-AB4D-8006-7BE5-44CF7D681E32}"/>
                    </a:ext>
                  </a:extLst>
                </p14:cNvPr>
                <p14:cNvContentPartPr/>
                <p14:nvPr/>
              </p14:nvContentPartPr>
              <p14:xfrm>
                <a:off x="5280207" y="4275041"/>
                <a:ext cx="17280" cy="14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F6BA8A-AB4D-8006-7BE5-44CF7D681E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71207" y="4266041"/>
                  <a:ext cx="34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919E3D-B768-0C75-D206-2631CF8D2BEC}"/>
                    </a:ext>
                  </a:extLst>
                </p14:cNvPr>
                <p14:cNvContentPartPr/>
                <p14:nvPr/>
              </p14:nvContentPartPr>
              <p14:xfrm>
                <a:off x="5316567" y="4271441"/>
                <a:ext cx="44640" cy="20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919E3D-B768-0C75-D206-2631CF8D2B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07927" y="4262441"/>
                  <a:ext cx="62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BA768B-C543-4195-7482-0D531D723984}"/>
                    </a:ext>
                  </a:extLst>
                </p14:cNvPr>
                <p14:cNvContentPartPr/>
                <p14:nvPr/>
              </p14:nvContentPartPr>
              <p14:xfrm>
                <a:off x="5399367" y="4326521"/>
                <a:ext cx="55440" cy="129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BA768B-C543-4195-7482-0D531D7239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0367" y="4317881"/>
                  <a:ext cx="73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3786F2-7912-4240-0F6E-130BA5C59142}"/>
                    </a:ext>
                  </a:extLst>
                </p14:cNvPr>
                <p14:cNvContentPartPr/>
                <p14:nvPr/>
              </p14:nvContentPartPr>
              <p14:xfrm>
                <a:off x="5504487" y="4269641"/>
                <a:ext cx="52920" cy="181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3786F2-7912-4240-0F6E-130BA5C5914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5847" y="4260641"/>
                  <a:ext cx="70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E005067-04EE-5BE4-772C-542B2E150320}"/>
                    </a:ext>
                  </a:extLst>
                </p14:cNvPr>
                <p14:cNvContentPartPr/>
                <p14:nvPr/>
              </p14:nvContentPartPr>
              <p14:xfrm>
                <a:off x="6755847" y="4338041"/>
                <a:ext cx="9360" cy="17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E005067-04EE-5BE4-772C-542B2E1503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6847" y="4329041"/>
                  <a:ext cx="27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050DD2-ABD0-8A9A-0870-2A690269153F}"/>
                    </a:ext>
                  </a:extLst>
                </p14:cNvPr>
                <p14:cNvContentPartPr/>
                <p14:nvPr/>
              </p14:nvContentPartPr>
              <p14:xfrm>
                <a:off x="6805887" y="4339481"/>
                <a:ext cx="119520" cy="10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050DD2-ABD0-8A9A-0870-2A69026915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96887" y="4330841"/>
                  <a:ext cx="137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6988A7-9F14-045E-652E-0F99CDC85F48}"/>
                    </a:ext>
                  </a:extLst>
                </p14:cNvPr>
                <p14:cNvContentPartPr/>
                <p14:nvPr/>
              </p14:nvContentPartPr>
              <p14:xfrm>
                <a:off x="6961047" y="4343441"/>
                <a:ext cx="123120" cy="99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6988A7-9F14-045E-652E-0F99CDC85F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52047" y="4334801"/>
                  <a:ext cx="140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E0E8E33-8D1E-31BE-4218-414FCDFFD8AC}"/>
                    </a:ext>
                  </a:extLst>
                </p14:cNvPr>
                <p14:cNvContentPartPr/>
                <p14:nvPr/>
              </p14:nvContentPartPr>
              <p14:xfrm>
                <a:off x="7163727" y="4281881"/>
                <a:ext cx="69480" cy="21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E0E8E33-8D1E-31BE-4218-414FCDFFD8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54727" y="4273241"/>
                  <a:ext cx="87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37D228-88FD-DB9B-B483-1E7E4978C17E}"/>
                    </a:ext>
                  </a:extLst>
                </p14:cNvPr>
                <p14:cNvContentPartPr/>
                <p14:nvPr/>
              </p14:nvContentPartPr>
              <p14:xfrm>
                <a:off x="4935327" y="4053641"/>
                <a:ext cx="195120" cy="234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37D228-88FD-DB9B-B483-1E7E4978C17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26687" y="4045001"/>
                  <a:ext cx="212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BDAAF2-21C8-B289-71F3-41861EFE1A21}"/>
                    </a:ext>
                  </a:extLst>
                </p14:cNvPr>
                <p14:cNvContentPartPr/>
                <p14:nvPr/>
              </p14:nvContentPartPr>
              <p14:xfrm>
                <a:off x="3771447" y="4567721"/>
                <a:ext cx="747360" cy="501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BDAAF2-21C8-B289-71F3-41861EFE1A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62447" y="4559081"/>
                  <a:ext cx="7650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22B5363-D7FA-CBF6-3698-C1AC96F4C17A}"/>
                    </a:ext>
                  </a:extLst>
                </p14:cNvPr>
                <p14:cNvContentPartPr/>
                <p14:nvPr/>
              </p14:nvContentPartPr>
              <p14:xfrm>
                <a:off x="5402967" y="4051841"/>
                <a:ext cx="5076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22B5363-D7FA-CBF6-3698-C1AC96F4C1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94327" y="4042841"/>
                  <a:ext cx="68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A419F80-1796-D5A8-77F7-1B2A18C48CAB}"/>
                    </a:ext>
                  </a:extLst>
                </p14:cNvPr>
                <p14:cNvContentPartPr/>
                <p14:nvPr/>
              </p14:nvContentPartPr>
              <p14:xfrm>
                <a:off x="5480007" y="4521641"/>
                <a:ext cx="27720" cy="341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A419F80-1796-D5A8-77F7-1B2A18C48C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71367" y="4513001"/>
                  <a:ext cx="45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EDDC814-F914-725C-82C0-11B9B4FD6572}"/>
                    </a:ext>
                  </a:extLst>
                </p14:cNvPr>
                <p14:cNvContentPartPr/>
                <p14:nvPr/>
              </p14:nvContentPartPr>
              <p14:xfrm>
                <a:off x="5643447" y="4028801"/>
                <a:ext cx="1309320" cy="299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EDDC814-F914-725C-82C0-11B9B4FD65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34807" y="4019801"/>
                  <a:ext cx="13269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EDE103E-4050-C617-A422-951C2ACD6BEF}"/>
                    </a:ext>
                  </a:extLst>
                </p14:cNvPr>
                <p14:cNvContentPartPr/>
                <p14:nvPr/>
              </p14:nvContentPartPr>
              <p14:xfrm>
                <a:off x="7026927" y="4459001"/>
                <a:ext cx="491760" cy="300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EDE103E-4050-C617-A422-951C2ACD6B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18287" y="4450001"/>
                  <a:ext cx="509400" cy="31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404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3DA7-E40D-BBAE-18F9-C20276D7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SKUs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3904-7F00-93F2-936A-F550630B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6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78C6-801F-97BF-E637-DCBB8ED2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Pool</a:t>
            </a:r>
            <a:endParaRPr lang="en-IN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DDBB752D-21C6-B0F2-54D7-17A2F3189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566637"/>
              </p:ext>
            </p:extLst>
          </p:nvPr>
        </p:nvGraphicFramePr>
        <p:xfrm>
          <a:off x="838200" y="1825625"/>
          <a:ext cx="642704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524">
                  <a:extLst>
                    <a:ext uri="{9D8B030D-6E8A-4147-A177-3AD203B41FA5}">
                      <a16:colId xmlns:a16="http://schemas.microsoft.com/office/drawing/2014/main" val="4256763547"/>
                    </a:ext>
                  </a:extLst>
                </a:gridCol>
                <a:gridCol w="3213524">
                  <a:extLst>
                    <a:ext uri="{9D8B030D-6E8A-4147-A177-3AD203B41FA5}">
                      <a16:colId xmlns:a16="http://schemas.microsoft.com/office/drawing/2014/main" val="3309270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SKU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SKU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 VM in a single virtual network, including a blend of VMs, availability sets, VM scale 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VMs in a single availability set or VM scale 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 VMs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VMs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49177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3CE344D-988B-147A-379B-F3434239BC63}"/>
              </a:ext>
            </a:extLst>
          </p:cNvPr>
          <p:cNvGrpSpPr/>
          <p:nvPr/>
        </p:nvGrpSpPr>
        <p:grpSpPr>
          <a:xfrm>
            <a:off x="7377567" y="2301161"/>
            <a:ext cx="3883680" cy="591480"/>
            <a:chOff x="7377567" y="2301161"/>
            <a:chExt cx="388368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5D6217-61D0-68D3-7448-B087A7A1CC98}"/>
                    </a:ext>
                  </a:extLst>
                </p14:cNvPr>
                <p14:cNvContentPartPr/>
                <p14:nvPr/>
              </p14:nvContentPartPr>
              <p14:xfrm>
                <a:off x="10210407" y="2460641"/>
                <a:ext cx="22680" cy="21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5D6217-61D0-68D3-7448-B087A7A1CC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01407" y="2451641"/>
                  <a:ext cx="40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9A992E-DA2E-F087-8152-4CF86745397F}"/>
                    </a:ext>
                  </a:extLst>
                </p14:cNvPr>
                <p14:cNvContentPartPr/>
                <p14:nvPr/>
              </p14:nvContentPartPr>
              <p14:xfrm>
                <a:off x="10208967" y="2414921"/>
                <a:ext cx="110520" cy="256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9A992E-DA2E-F087-8152-4CF8674539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99967" y="2405921"/>
                  <a:ext cx="128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B5B804-96F4-A6B4-C6D1-E7D3A4C01344}"/>
                    </a:ext>
                  </a:extLst>
                </p14:cNvPr>
                <p14:cNvContentPartPr/>
                <p14:nvPr/>
              </p14:nvContentPartPr>
              <p14:xfrm>
                <a:off x="10360887" y="2539121"/>
                <a:ext cx="196200" cy="140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B5B804-96F4-A6B4-C6D1-E7D3A4C013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51887" y="2530121"/>
                  <a:ext cx="213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18FD22-C975-AE38-4784-8B97C167C99E}"/>
                    </a:ext>
                  </a:extLst>
                </p14:cNvPr>
                <p14:cNvContentPartPr/>
                <p14:nvPr/>
              </p14:nvContentPartPr>
              <p14:xfrm>
                <a:off x="10593087" y="2450201"/>
                <a:ext cx="36000" cy="22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18FD22-C975-AE38-4784-8B97C167C9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84087" y="2441201"/>
                  <a:ext cx="53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4090FA-11B8-262A-C993-21EF616009D9}"/>
                    </a:ext>
                  </a:extLst>
                </p14:cNvPr>
                <p14:cNvContentPartPr/>
                <p14:nvPr/>
              </p14:nvContentPartPr>
              <p14:xfrm>
                <a:off x="10585167" y="2494841"/>
                <a:ext cx="70560" cy="152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4090FA-11B8-262A-C993-21EF616009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6527" y="2486201"/>
                  <a:ext cx="88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82D271-75FD-0813-3739-A89862CDB77D}"/>
                    </a:ext>
                  </a:extLst>
                </p14:cNvPr>
                <p14:cNvContentPartPr/>
                <p14:nvPr/>
              </p14:nvContentPartPr>
              <p14:xfrm>
                <a:off x="10705047" y="2449121"/>
                <a:ext cx="405720" cy="18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82D271-75FD-0813-3739-A89862CDB7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96047" y="2440481"/>
                  <a:ext cx="423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BCBC4F-2F82-18F9-0319-74D48F3135D6}"/>
                    </a:ext>
                  </a:extLst>
                </p14:cNvPr>
                <p14:cNvContentPartPr/>
                <p14:nvPr/>
              </p14:nvContentPartPr>
              <p14:xfrm>
                <a:off x="10139487" y="2301161"/>
                <a:ext cx="1121760" cy="44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BCBC4F-2F82-18F9-0319-74D48F3135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30847" y="2292521"/>
                  <a:ext cx="11394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30B6F1-21E5-CEA9-CA24-52309F66F097}"/>
                    </a:ext>
                  </a:extLst>
                </p14:cNvPr>
                <p14:cNvContentPartPr/>
                <p14:nvPr/>
              </p14:nvContentPartPr>
              <p14:xfrm>
                <a:off x="9992247" y="2423561"/>
                <a:ext cx="1230840" cy="349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30B6F1-21E5-CEA9-CA24-52309F66F0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83247" y="2414561"/>
                  <a:ext cx="1248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51E64F-1ED6-4B4E-98E3-DCCFDEC4AAD2}"/>
                    </a:ext>
                  </a:extLst>
                </p14:cNvPr>
                <p14:cNvContentPartPr/>
                <p14:nvPr/>
              </p14:nvContentPartPr>
              <p14:xfrm>
                <a:off x="7575927" y="2596721"/>
                <a:ext cx="16200" cy="224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51E64F-1ED6-4B4E-98E3-DCCFDEC4AA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7287" y="2588081"/>
                  <a:ext cx="33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32CF2D-1E8C-92EC-1E7D-0B832D117259}"/>
                    </a:ext>
                  </a:extLst>
                </p14:cNvPr>
                <p14:cNvContentPartPr/>
                <p14:nvPr/>
              </p14:nvContentPartPr>
              <p14:xfrm>
                <a:off x="7570887" y="2547041"/>
                <a:ext cx="146880" cy="82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32CF2D-1E8C-92EC-1E7D-0B832D1172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62247" y="2538041"/>
                  <a:ext cx="164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67B751-EA4D-2FA7-664F-3D1CD2C87B2D}"/>
                    </a:ext>
                  </a:extLst>
                </p14:cNvPr>
                <p14:cNvContentPartPr/>
                <p14:nvPr/>
              </p14:nvContentPartPr>
              <p14:xfrm>
                <a:off x="7565127" y="2679881"/>
                <a:ext cx="128880" cy="64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67B751-EA4D-2FA7-664F-3D1CD2C87B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56487" y="2671241"/>
                  <a:ext cx="146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4D48A1-5459-8748-75A0-B18D945C09B5}"/>
                    </a:ext>
                  </a:extLst>
                </p14:cNvPr>
                <p14:cNvContentPartPr/>
                <p14:nvPr/>
              </p14:nvContentPartPr>
              <p14:xfrm>
                <a:off x="7735407" y="2645681"/>
                <a:ext cx="202320" cy="14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4D48A1-5459-8748-75A0-B18D945C09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26767" y="2636681"/>
                  <a:ext cx="219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703065-562D-4704-9279-365631592CA3}"/>
                    </a:ext>
                  </a:extLst>
                </p14:cNvPr>
                <p14:cNvContentPartPr/>
                <p14:nvPr/>
              </p14:nvContentPartPr>
              <p14:xfrm>
                <a:off x="7986687" y="2649281"/>
                <a:ext cx="14184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703065-562D-4704-9279-365631592C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77687" y="2640641"/>
                  <a:ext cx="159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00923C-2D38-8746-1AEE-B432CDD7840D}"/>
                    </a:ext>
                  </a:extLst>
                </p14:cNvPr>
                <p14:cNvContentPartPr/>
                <p14:nvPr/>
              </p14:nvContentPartPr>
              <p14:xfrm>
                <a:off x="8100807" y="2543801"/>
                <a:ext cx="125640" cy="18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00923C-2D38-8746-1AEE-B432CDD784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92167" y="2534801"/>
                  <a:ext cx="143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DA9724-054A-767F-1DB3-FA2ACB91E4AA}"/>
                    </a:ext>
                  </a:extLst>
                </p14:cNvPr>
                <p14:cNvContentPartPr/>
                <p14:nvPr/>
              </p14:nvContentPartPr>
              <p14:xfrm>
                <a:off x="8213487" y="2446241"/>
                <a:ext cx="473040" cy="302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DA9724-054A-767F-1DB3-FA2ACB91E4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04847" y="2437241"/>
                  <a:ext cx="490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F4A8D7-4CC2-49A3-83F0-E1AA7C99A71A}"/>
                    </a:ext>
                  </a:extLst>
                </p14:cNvPr>
                <p14:cNvContentPartPr/>
                <p14:nvPr/>
              </p14:nvContentPartPr>
              <p14:xfrm>
                <a:off x="9298527" y="2462801"/>
                <a:ext cx="83520" cy="20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F4A8D7-4CC2-49A3-83F0-E1AA7C99A7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9527" y="2454161"/>
                  <a:ext cx="101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C39A5D-FCC8-38C8-486C-AC9A17C2A9D5}"/>
                    </a:ext>
                  </a:extLst>
                </p14:cNvPr>
                <p14:cNvContentPartPr/>
                <p14:nvPr/>
              </p14:nvContentPartPr>
              <p14:xfrm>
                <a:off x="9409407" y="2521121"/>
                <a:ext cx="16920" cy="15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C39A5D-FCC8-38C8-486C-AC9A17C2A9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00407" y="2512481"/>
                  <a:ext cx="34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09F250-0DAE-13EE-E9CD-BEBE4C25118D}"/>
                    </a:ext>
                  </a:extLst>
                </p14:cNvPr>
                <p14:cNvContentPartPr/>
                <p14:nvPr/>
              </p14:nvContentPartPr>
              <p14:xfrm>
                <a:off x="9401487" y="2497361"/>
                <a:ext cx="92880" cy="19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09F250-0DAE-13EE-E9CD-BEBE4C2511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92487" y="2488361"/>
                  <a:ext cx="110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44A3561-8BD8-9849-FA62-EE7EC0BF64C1}"/>
                    </a:ext>
                  </a:extLst>
                </p14:cNvPr>
                <p14:cNvContentPartPr/>
                <p14:nvPr/>
              </p14:nvContentPartPr>
              <p14:xfrm>
                <a:off x="9233367" y="2390801"/>
                <a:ext cx="348840" cy="329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44A3561-8BD8-9849-FA62-EE7EC0BF64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24727" y="2382161"/>
                  <a:ext cx="366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66FFC5-AD75-E430-92A8-5E79A1C047EF}"/>
                    </a:ext>
                  </a:extLst>
                </p14:cNvPr>
                <p14:cNvContentPartPr/>
                <p14:nvPr/>
              </p14:nvContentPartPr>
              <p14:xfrm>
                <a:off x="9145887" y="2451281"/>
                <a:ext cx="450360" cy="38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66FFC5-AD75-E430-92A8-5E79A1C047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36887" y="2442641"/>
                  <a:ext cx="468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86D886-87F9-CD09-8753-85EA8BD32D1F}"/>
                    </a:ext>
                  </a:extLst>
                </p14:cNvPr>
                <p14:cNvContentPartPr/>
                <p14:nvPr/>
              </p14:nvContentPartPr>
              <p14:xfrm>
                <a:off x="7399527" y="2322761"/>
                <a:ext cx="1382760" cy="443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86D886-87F9-CD09-8753-85EA8BD32D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90887" y="2313761"/>
                  <a:ext cx="1400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88C46A-D1B5-A8CA-E0B9-A59D86CCECB6}"/>
                    </a:ext>
                  </a:extLst>
                </p14:cNvPr>
                <p14:cNvContentPartPr/>
                <p14:nvPr/>
              </p14:nvContentPartPr>
              <p14:xfrm>
                <a:off x="7377567" y="2442641"/>
                <a:ext cx="1261440" cy="450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88C46A-D1B5-A8CA-E0B9-A59D86CCEC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68927" y="2434001"/>
                  <a:ext cx="12790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2C0422-D87F-43F9-41F7-4E509C9A08BD}"/>
                    </a:ext>
                  </a:extLst>
                </p14:cNvPr>
                <p14:cNvContentPartPr/>
                <p14:nvPr/>
              </p14:nvContentPartPr>
              <p14:xfrm>
                <a:off x="8713527" y="2628401"/>
                <a:ext cx="393840" cy="12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2C0422-D87F-43F9-41F7-4E509C9A08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04887" y="2619401"/>
                  <a:ext cx="411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366B8-09AE-A817-0BBA-9359D8E61067}"/>
                    </a:ext>
                  </a:extLst>
                </p14:cNvPr>
                <p14:cNvContentPartPr/>
                <p14:nvPr/>
              </p14:nvContentPartPr>
              <p14:xfrm>
                <a:off x="8729007" y="2597441"/>
                <a:ext cx="118080" cy="159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366B8-09AE-A817-0BBA-9359D8E610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20007" y="2588801"/>
                  <a:ext cx="135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886B1F-6E66-1B42-EB08-F0767FA303C3}"/>
                    </a:ext>
                  </a:extLst>
                </p14:cNvPr>
                <p14:cNvContentPartPr/>
                <p14:nvPr/>
              </p14:nvContentPartPr>
              <p14:xfrm>
                <a:off x="9562047" y="2530481"/>
                <a:ext cx="451440" cy="9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886B1F-6E66-1B42-EB08-F0767FA303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3407" y="2521481"/>
                  <a:ext cx="46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400A93-AD90-E24B-CE5D-242AD36AE512}"/>
                    </a:ext>
                  </a:extLst>
                </p14:cNvPr>
                <p14:cNvContentPartPr/>
                <p14:nvPr/>
              </p14:nvContentPartPr>
              <p14:xfrm>
                <a:off x="9548007" y="2501321"/>
                <a:ext cx="124200" cy="144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400A93-AD90-E24B-CE5D-242AD36AE5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39007" y="2492321"/>
                  <a:ext cx="141840" cy="16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65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DCD-1881-4349-79DD-B5ACFF7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0E93-84EB-EE01-7AA2-B86FFCBC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load balancer rule is used to define how traffic is distributed to the backend pool.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1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81D2-5AC9-B952-B33C-279CCF31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Persistence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EEFA-D1E9-87EB-212C-EB94B73F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5-tuple</a:t>
            </a:r>
          </a:p>
          <a:p>
            <a:pPr lvl="1"/>
            <a:r>
              <a:rPr lang="en-US" dirty="0"/>
              <a:t>Source IP</a:t>
            </a:r>
          </a:p>
          <a:p>
            <a:pPr lvl="1"/>
            <a:r>
              <a:rPr lang="en-US" dirty="0"/>
              <a:t>Source Port</a:t>
            </a:r>
          </a:p>
          <a:p>
            <a:pPr lvl="1"/>
            <a:r>
              <a:rPr lang="en-US" dirty="0"/>
              <a:t>Destination IP</a:t>
            </a:r>
          </a:p>
          <a:p>
            <a:pPr lvl="1"/>
            <a:r>
              <a:rPr lang="en-US" dirty="0"/>
              <a:t>Destination Port</a:t>
            </a:r>
          </a:p>
          <a:p>
            <a:pPr lvl="1"/>
            <a:r>
              <a:rPr lang="en-US" dirty="0"/>
              <a:t>Protocol Type</a:t>
            </a:r>
            <a:endParaRPr lang="en-IN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8781D7D7-3DAB-5133-31CF-B00C3BFCE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1555347"/>
            <a:ext cx="553435" cy="553435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9CA297F-EDAD-4A66-7C2D-1A144704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2597840"/>
            <a:ext cx="553435" cy="55343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860D4AD-687F-8F96-186D-B716FFD0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3640333"/>
            <a:ext cx="553435" cy="55343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9FAD0F1-E448-2C01-B9EB-3C04DBB88336}"/>
              </a:ext>
            </a:extLst>
          </p:cNvPr>
          <p:cNvSpPr/>
          <p:nvPr/>
        </p:nvSpPr>
        <p:spPr>
          <a:xfrm>
            <a:off x="10576173" y="1159563"/>
            <a:ext cx="1340069" cy="3184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D9C55D-A5E0-77A4-E1F7-34B74E188489}"/>
              </a:ext>
            </a:extLst>
          </p:cNvPr>
          <p:cNvGrpSpPr/>
          <p:nvPr/>
        </p:nvGrpSpPr>
        <p:grpSpPr>
          <a:xfrm>
            <a:off x="11061807" y="4206641"/>
            <a:ext cx="343080" cy="176040"/>
            <a:chOff x="11061807" y="4206641"/>
            <a:chExt cx="34308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E4EAE1-D8D0-DE28-06E7-AC98534193CA}"/>
                    </a:ext>
                  </a:extLst>
                </p14:cNvPr>
                <p14:cNvContentPartPr/>
                <p14:nvPr/>
              </p14:nvContentPartPr>
              <p14:xfrm>
                <a:off x="11061807" y="4216721"/>
                <a:ext cx="71640" cy="131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E4EAE1-D8D0-DE28-06E7-AC98534193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52807" y="4208081"/>
                  <a:ext cx="89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5EBA53-16E1-708A-9D90-8774A11DA3D3}"/>
                    </a:ext>
                  </a:extLst>
                </p14:cNvPr>
                <p14:cNvContentPartPr/>
                <p14:nvPr/>
              </p14:nvContentPartPr>
              <p14:xfrm>
                <a:off x="11146047" y="4206641"/>
                <a:ext cx="115560" cy="14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5EBA53-16E1-708A-9D90-8774A11DA3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37407" y="4197641"/>
                  <a:ext cx="133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1103C4-72D8-0E6C-F1D4-F17209398B16}"/>
                    </a:ext>
                  </a:extLst>
                </p14:cNvPr>
                <p14:cNvContentPartPr/>
                <p14:nvPr/>
              </p14:nvContentPartPr>
              <p14:xfrm>
                <a:off x="11353047" y="4214201"/>
                <a:ext cx="51840" cy="168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1103C4-72D8-0E6C-F1D4-F17209398B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44047" y="4205561"/>
                  <a:ext cx="694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2864AAF-3C75-2F27-FBEC-2B50F7BE7ACA}"/>
              </a:ext>
            </a:extLst>
          </p:cNvPr>
          <p:cNvGrpSpPr/>
          <p:nvPr/>
        </p:nvGrpSpPr>
        <p:grpSpPr>
          <a:xfrm>
            <a:off x="7686087" y="394601"/>
            <a:ext cx="2366280" cy="975240"/>
            <a:chOff x="7686087" y="394601"/>
            <a:chExt cx="2366280" cy="9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2146F59-88F4-E78F-1CC3-B24FFB7BBBA3}"/>
                    </a:ext>
                  </a:extLst>
                </p14:cNvPr>
                <p14:cNvContentPartPr/>
                <p14:nvPr/>
              </p14:nvContentPartPr>
              <p14:xfrm>
                <a:off x="7686087" y="742361"/>
                <a:ext cx="132480" cy="205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2146F59-88F4-E78F-1CC3-B24FFB7BBB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7087" y="733361"/>
                  <a:ext cx="150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6CBBD7-C5DE-85EF-67E4-C721E6F525C7}"/>
                    </a:ext>
                  </a:extLst>
                </p14:cNvPr>
                <p14:cNvContentPartPr/>
                <p14:nvPr/>
              </p14:nvContentPartPr>
              <p14:xfrm>
                <a:off x="7874007" y="752081"/>
                <a:ext cx="174240" cy="134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6CBBD7-C5DE-85EF-67E4-C721E6F525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65367" y="743441"/>
                  <a:ext cx="191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D1F583-E7F7-2BEC-4811-0F889EEE03C0}"/>
                    </a:ext>
                  </a:extLst>
                </p14:cNvPr>
                <p14:cNvContentPartPr/>
                <p14:nvPr/>
              </p14:nvContentPartPr>
              <p14:xfrm>
                <a:off x="8024127" y="693041"/>
                <a:ext cx="100440" cy="19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ED1F583-E7F7-2BEC-4811-0F889EEE03C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15487" y="684041"/>
                  <a:ext cx="118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695BF8E-2CA7-8E20-EA30-2E49C6456463}"/>
                    </a:ext>
                  </a:extLst>
                </p14:cNvPr>
                <p14:cNvContentPartPr/>
                <p14:nvPr/>
              </p14:nvContentPartPr>
              <p14:xfrm>
                <a:off x="8140767" y="710681"/>
                <a:ext cx="131040" cy="161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695BF8E-2CA7-8E20-EA30-2E49C645646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31767" y="701681"/>
                  <a:ext cx="148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0F3A56-3D55-FCF6-3C5F-D6770039D59B}"/>
                    </a:ext>
                  </a:extLst>
                </p14:cNvPr>
                <p14:cNvContentPartPr/>
                <p14:nvPr/>
              </p14:nvContentPartPr>
              <p14:xfrm>
                <a:off x="8288367" y="522041"/>
                <a:ext cx="47520" cy="306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0F3A56-3D55-FCF6-3C5F-D6770039D59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79367" y="513401"/>
                  <a:ext cx="65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17DE291-1636-2F75-7504-2579C1639E11}"/>
                    </a:ext>
                  </a:extLst>
                </p14:cNvPr>
                <p14:cNvContentPartPr/>
                <p14:nvPr/>
              </p14:nvContentPartPr>
              <p14:xfrm>
                <a:off x="8382327" y="679001"/>
                <a:ext cx="102240" cy="126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17DE291-1636-2F75-7504-2579C1639E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73327" y="670001"/>
                  <a:ext cx="119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6B7FF4F-F9BD-F7EB-CD2C-D8A1A365DA9C}"/>
                    </a:ext>
                  </a:extLst>
                </p14:cNvPr>
                <p14:cNvContentPartPr/>
                <p14:nvPr/>
              </p14:nvContentPartPr>
              <p14:xfrm>
                <a:off x="8522727" y="670721"/>
                <a:ext cx="198000" cy="160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6B7FF4F-F9BD-F7EB-CD2C-D8A1A365DA9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13727" y="662081"/>
                  <a:ext cx="215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BA9B9A1-C3C9-4E34-93E7-513EA6EAF6D7}"/>
                    </a:ext>
                  </a:extLst>
                </p14:cNvPr>
                <p14:cNvContentPartPr/>
                <p14:nvPr/>
              </p14:nvContentPartPr>
              <p14:xfrm>
                <a:off x="9003687" y="609881"/>
                <a:ext cx="274680" cy="158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BA9B9A1-C3C9-4E34-93E7-513EA6EAF6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94687" y="600881"/>
                  <a:ext cx="292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EB2A9EE-9878-B73D-2A76-BC7096A490F8}"/>
                    </a:ext>
                  </a:extLst>
                </p14:cNvPr>
                <p14:cNvContentPartPr/>
                <p14:nvPr/>
              </p14:nvContentPartPr>
              <p14:xfrm>
                <a:off x="9333087" y="403601"/>
                <a:ext cx="189360" cy="320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EB2A9EE-9878-B73D-2A76-BC7096A490F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24087" y="394961"/>
                  <a:ext cx="207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699EC06-E964-DAAC-607C-B9C6D2DE9A70}"/>
                    </a:ext>
                  </a:extLst>
                </p14:cNvPr>
                <p14:cNvContentPartPr/>
                <p14:nvPr/>
              </p14:nvContentPartPr>
              <p14:xfrm>
                <a:off x="9509847" y="537161"/>
                <a:ext cx="222480" cy="145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699EC06-E964-DAAC-607C-B9C6D2DE9A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01207" y="528161"/>
                  <a:ext cx="240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CC4BDF7-269C-155E-D328-EF55C3289E6B}"/>
                    </a:ext>
                  </a:extLst>
                </p14:cNvPr>
                <p14:cNvContentPartPr/>
                <p14:nvPr/>
              </p14:nvContentPartPr>
              <p14:xfrm>
                <a:off x="9672207" y="394601"/>
                <a:ext cx="23040" cy="45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CC4BDF7-269C-155E-D328-EF55C3289E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63207" y="385601"/>
                  <a:ext cx="40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2B3C7FA-3B9C-8664-970E-F4C9E663501C}"/>
                    </a:ext>
                  </a:extLst>
                </p14:cNvPr>
                <p14:cNvContentPartPr/>
                <p14:nvPr/>
              </p14:nvContentPartPr>
              <p14:xfrm>
                <a:off x="9838527" y="542201"/>
                <a:ext cx="213840" cy="158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2B3C7FA-3B9C-8664-970E-F4C9E66350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29527" y="533561"/>
                  <a:ext cx="231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E3B4155-FC31-CB3C-5CD8-8796460D7951}"/>
                    </a:ext>
                  </a:extLst>
                </p14:cNvPr>
                <p14:cNvContentPartPr/>
                <p14:nvPr/>
              </p14:nvContentPartPr>
              <p14:xfrm>
                <a:off x="7844487" y="1123241"/>
                <a:ext cx="102960" cy="246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E3B4155-FC31-CB3C-5CD8-8796460D795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5847" y="1114601"/>
                  <a:ext cx="120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28E2282-6A28-67A5-DCB6-4112BA086B67}"/>
                    </a:ext>
                  </a:extLst>
                </p14:cNvPr>
                <p14:cNvContentPartPr/>
                <p14:nvPr/>
              </p14:nvContentPartPr>
              <p14:xfrm>
                <a:off x="7815327" y="1026401"/>
                <a:ext cx="579600" cy="312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28E2282-6A28-67A5-DCB6-4112BA086B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06687" y="1017761"/>
                  <a:ext cx="597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F23F9A-4B87-D9E8-162A-CFE5E2A41AA2}"/>
                    </a:ext>
                  </a:extLst>
                </p14:cNvPr>
                <p14:cNvContentPartPr/>
                <p14:nvPr/>
              </p14:nvContentPartPr>
              <p14:xfrm>
                <a:off x="8559447" y="1050521"/>
                <a:ext cx="88920" cy="204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F23F9A-4B87-D9E8-162A-CFE5E2A41AA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50807" y="1041881"/>
                  <a:ext cx="106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92B9C6-0D8E-1F69-A63B-0E7AA45687BB}"/>
                    </a:ext>
                  </a:extLst>
                </p14:cNvPr>
                <p14:cNvContentPartPr/>
                <p14:nvPr/>
              </p14:nvContentPartPr>
              <p14:xfrm>
                <a:off x="8565567" y="959441"/>
                <a:ext cx="222120" cy="271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92B9C6-0D8E-1F69-A63B-0E7AA45687B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56567" y="950801"/>
                  <a:ext cx="239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69FF54E-61D7-B54B-BF64-A03299D985F3}"/>
                    </a:ext>
                  </a:extLst>
                </p14:cNvPr>
                <p14:cNvContentPartPr/>
                <p14:nvPr/>
              </p14:nvContentPartPr>
              <p14:xfrm>
                <a:off x="8707767" y="943601"/>
                <a:ext cx="240480" cy="29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69FF54E-61D7-B54B-BF64-A03299D985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99127" y="934601"/>
                  <a:ext cx="2581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B444BCF-72A3-AD83-C864-50AAD18A7434}"/>
                    </a:ext>
                  </a:extLst>
                </p14:cNvPr>
                <p14:cNvContentPartPr/>
                <p14:nvPr/>
              </p14:nvContentPartPr>
              <p14:xfrm>
                <a:off x="8795967" y="1004441"/>
                <a:ext cx="218520" cy="23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B444BCF-72A3-AD83-C864-50AAD18A74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86967" y="995801"/>
                  <a:ext cx="236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C168246-2CE8-C696-F8F4-F3624986F1B3}"/>
                    </a:ext>
                  </a:extLst>
                </p14:cNvPr>
                <p14:cNvContentPartPr/>
                <p14:nvPr/>
              </p14:nvContentPartPr>
              <p14:xfrm>
                <a:off x="9092967" y="1009841"/>
                <a:ext cx="199080" cy="140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C168246-2CE8-C696-F8F4-F3624986F1B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84327" y="1001201"/>
                  <a:ext cx="216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B48F38-4B48-2057-C39B-C9380CCB4D7F}"/>
                    </a:ext>
                  </a:extLst>
                </p14:cNvPr>
                <p14:cNvContentPartPr/>
                <p14:nvPr/>
              </p14:nvContentPartPr>
              <p14:xfrm>
                <a:off x="9223647" y="824441"/>
                <a:ext cx="204480" cy="28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B48F38-4B48-2057-C39B-C9380CCB4D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14647" y="815801"/>
                  <a:ext cx="222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2EFFBB-D663-765C-979B-E1320203F443}"/>
                    </a:ext>
                  </a:extLst>
                </p14:cNvPr>
                <p14:cNvContentPartPr/>
                <p14:nvPr/>
              </p14:nvContentPartPr>
              <p14:xfrm>
                <a:off x="9396087" y="922361"/>
                <a:ext cx="311040" cy="325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2EFFBB-D663-765C-979B-E1320203F44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87087" y="913721"/>
                  <a:ext cx="32868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A8ACD9B-5DD2-7C1A-5FE3-E367CFA8140C}"/>
                  </a:ext>
                </a:extLst>
              </p14:cNvPr>
              <p14:cNvContentPartPr/>
              <p14:nvPr/>
            </p14:nvContentPartPr>
            <p14:xfrm>
              <a:off x="5189260" y="3623481"/>
              <a:ext cx="928080" cy="2516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A8ACD9B-5DD2-7C1A-5FE3-E367CFA8140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183140" y="3617361"/>
                <a:ext cx="9403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2B4F616-6C64-8B6B-6C83-6C2E6E130FCF}"/>
                  </a:ext>
                </a:extLst>
              </p14:cNvPr>
              <p14:cNvContentPartPr/>
              <p14:nvPr/>
            </p14:nvContentPartPr>
            <p14:xfrm>
              <a:off x="10695100" y="1378881"/>
              <a:ext cx="969480" cy="9979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2B4F616-6C64-8B6B-6C83-6C2E6E130FC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688980" y="1372761"/>
                <a:ext cx="981720" cy="10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8B4F6A0-0809-343C-B814-528A92B646D7}"/>
              </a:ext>
            </a:extLst>
          </p:cNvPr>
          <p:cNvGrpSpPr/>
          <p:nvPr/>
        </p:nvGrpSpPr>
        <p:grpSpPr>
          <a:xfrm>
            <a:off x="4401940" y="1241001"/>
            <a:ext cx="6471720" cy="3639600"/>
            <a:chOff x="4401940" y="1241001"/>
            <a:chExt cx="6471720" cy="36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39D3A0-5525-842D-9540-102D586A90F1}"/>
                    </a:ext>
                  </a:extLst>
                </p14:cNvPr>
                <p14:cNvContentPartPr/>
                <p14:nvPr/>
              </p14:nvContentPartPr>
              <p14:xfrm>
                <a:off x="4497340" y="1262241"/>
                <a:ext cx="96120" cy="78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39D3A0-5525-842D-9540-102D586A90F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91220" y="1256121"/>
                  <a:ext cx="10836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1F0D49-DEF8-322C-C5AC-C5CDD23198B7}"/>
                    </a:ext>
                  </a:extLst>
                </p14:cNvPr>
                <p14:cNvContentPartPr/>
                <p14:nvPr/>
              </p14:nvContentPartPr>
              <p14:xfrm>
                <a:off x="4410940" y="1407321"/>
                <a:ext cx="257760" cy="29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1F0D49-DEF8-322C-C5AC-C5CDD23198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04820" y="1401201"/>
                  <a:ext cx="270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A9A10B9-BC7D-6546-AD06-0920E1F6D676}"/>
                    </a:ext>
                  </a:extLst>
                </p14:cNvPr>
                <p14:cNvContentPartPr/>
                <p14:nvPr/>
              </p14:nvContentPartPr>
              <p14:xfrm>
                <a:off x="4740340" y="1241001"/>
                <a:ext cx="144360" cy="282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9A10B9-BC7D-6546-AD06-0920E1F6D67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734220" y="1234881"/>
                  <a:ext cx="156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19ABF7-488B-C347-B41B-5AA6E39ADDCF}"/>
                    </a:ext>
                  </a:extLst>
                </p14:cNvPr>
                <p14:cNvContentPartPr/>
                <p14:nvPr/>
              </p14:nvContentPartPr>
              <p14:xfrm>
                <a:off x="4941220" y="1322001"/>
                <a:ext cx="65880" cy="128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19ABF7-488B-C347-B41B-5AA6E39ADD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35100" y="1315881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6BE51F-0720-24FD-ABAF-E59D6540405E}"/>
                    </a:ext>
                  </a:extLst>
                </p14:cNvPr>
                <p14:cNvContentPartPr/>
                <p14:nvPr/>
              </p14:nvContentPartPr>
              <p14:xfrm>
                <a:off x="5070820" y="1328121"/>
                <a:ext cx="481320" cy="144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6BE51F-0720-24FD-ABAF-E59D6540405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64700" y="1322001"/>
                  <a:ext cx="493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492D43-BF90-7191-37B6-73F23EDA66F5}"/>
                    </a:ext>
                  </a:extLst>
                </p14:cNvPr>
                <p14:cNvContentPartPr/>
                <p14:nvPr/>
              </p14:nvContentPartPr>
              <p14:xfrm>
                <a:off x="4433620" y="1719801"/>
                <a:ext cx="243720" cy="48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492D43-BF90-7191-37B6-73F23EDA66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27500" y="1713681"/>
                  <a:ext cx="255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5BC25F-F167-E6BC-6D23-642A6EBB4703}"/>
                    </a:ext>
                  </a:extLst>
                </p14:cNvPr>
                <p14:cNvContentPartPr/>
                <p14:nvPr/>
              </p14:nvContentPartPr>
              <p14:xfrm>
                <a:off x="4790380" y="1667961"/>
                <a:ext cx="176760" cy="203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5BC25F-F167-E6BC-6D23-642A6EBB470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84260" y="1661841"/>
                  <a:ext cx="189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A8E754-A658-377D-F16F-B9F9D1498419}"/>
                    </a:ext>
                  </a:extLst>
                </p14:cNvPr>
                <p14:cNvContentPartPr/>
                <p14:nvPr/>
              </p14:nvContentPartPr>
              <p14:xfrm>
                <a:off x="4982980" y="1599201"/>
                <a:ext cx="150120" cy="305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A8E754-A658-377D-F16F-B9F9D149841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76860" y="1593081"/>
                  <a:ext cx="1623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88FC04-97A0-0E57-8E8F-0C0B0A60EFF2}"/>
                    </a:ext>
                  </a:extLst>
                </p14:cNvPr>
                <p14:cNvContentPartPr/>
                <p14:nvPr/>
              </p14:nvContentPartPr>
              <p14:xfrm>
                <a:off x="5204380" y="1601721"/>
                <a:ext cx="460800" cy="268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88FC04-97A0-0E57-8E8F-0C0B0A60EF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98260" y="1595601"/>
                  <a:ext cx="473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85ED17-F548-54C5-815B-D45F6688B808}"/>
                    </a:ext>
                  </a:extLst>
                </p14:cNvPr>
                <p14:cNvContentPartPr/>
                <p14:nvPr/>
              </p14:nvContentPartPr>
              <p14:xfrm>
                <a:off x="5499580" y="1594161"/>
                <a:ext cx="479520" cy="15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85ED17-F548-54C5-815B-D45F6688B8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493460" y="1588041"/>
                  <a:ext cx="491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00CE31-4FE1-1D69-949F-F1D9B6DD6D8E}"/>
                    </a:ext>
                  </a:extLst>
                </p14:cNvPr>
                <p14:cNvContentPartPr/>
                <p14:nvPr/>
              </p14:nvContentPartPr>
              <p14:xfrm>
                <a:off x="5892340" y="1576881"/>
                <a:ext cx="233640" cy="31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00CE31-4FE1-1D69-949F-F1D9B6DD6D8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86220" y="1570761"/>
                  <a:ext cx="245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3386A2-684E-620E-2A43-96FE739FA0FD}"/>
                    </a:ext>
                  </a:extLst>
                </p14:cNvPr>
                <p14:cNvContentPartPr/>
                <p14:nvPr/>
              </p14:nvContentPartPr>
              <p14:xfrm>
                <a:off x="4561060" y="2020041"/>
                <a:ext cx="48960" cy="27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3386A2-684E-620E-2A43-96FE739FA0F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54940" y="2013921"/>
                  <a:ext cx="61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E8D31F-CE49-C8FF-06E8-F33EAC270735}"/>
                    </a:ext>
                  </a:extLst>
                </p14:cNvPr>
                <p14:cNvContentPartPr/>
                <p14:nvPr/>
              </p14:nvContentPartPr>
              <p14:xfrm>
                <a:off x="4401940" y="2120121"/>
                <a:ext cx="315360" cy="110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E8D31F-CE49-C8FF-06E8-F33EAC27073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395820" y="2114001"/>
                  <a:ext cx="327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5834357-A01B-C6F2-A116-F3B418BCAC32}"/>
                    </a:ext>
                  </a:extLst>
                </p14:cNvPr>
                <p14:cNvContentPartPr/>
                <p14:nvPr/>
              </p14:nvContentPartPr>
              <p14:xfrm>
                <a:off x="4864540" y="2130561"/>
                <a:ext cx="116640" cy="192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5834357-A01B-C6F2-A116-F3B418BCAC3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58420" y="2124441"/>
                  <a:ext cx="128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94E9B24-EBA1-C639-9AF3-B9AC15D86542}"/>
                    </a:ext>
                  </a:extLst>
                </p14:cNvPr>
                <p14:cNvContentPartPr/>
                <p14:nvPr/>
              </p14:nvContentPartPr>
              <p14:xfrm>
                <a:off x="5054620" y="2085561"/>
                <a:ext cx="62280" cy="213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94E9B24-EBA1-C639-9AF3-B9AC15D865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048500" y="2079441"/>
                  <a:ext cx="74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FBB5346-98BC-1446-567F-31318FCBB23B}"/>
                    </a:ext>
                  </a:extLst>
                </p14:cNvPr>
                <p14:cNvContentPartPr/>
                <p14:nvPr/>
              </p14:nvContentPartPr>
              <p14:xfrm>
                <a:off x="5155420" y="2062881"/>
                <a:ext cx="51480" cy="273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FBB5346-98BC-1446-567F-31318FCBB23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49300" y="2056761"/>
                  <a:ext cx="63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CC991F6-02D4-55E4-10B1-FE532E190F6E}"/>
                    </a:ext>
                  </a:extLst>
                </p14:cNvPr>
                <p14:cNvContentPartPr/>
                <p14:nvPr/>
              </p14:nvContentPartPr>
              <p14:xfrm>
                <a:off x="5321380" y="2059281"/>
                <a:ext cx="451440" cy="220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CC991F6-02D4-55E4-10B1-FE532E190F6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315260" y="2053161"/>
                  <a:ext cx="463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37908F-33C1-7630-6261-0839AC06ADEB}"/>
                    </a:ext>
                  </a:extLst>
                </p14:cNvPr>
                <p14:cNvContentPartPr/>
                <p14:nvPr/>
              </p14:nvContentPartPr>
              <p14:xfrm>
                <a:off x="5677780" y="2016441"/>
                <a:ext cx="350640" cy="144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37908F-33C1-7630-6261-0839AC06ADE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71660" y="2010321"/>
                  <a:ext cx="362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9C01FA4-BD42-A7F8-EBEA-574CD3537A03}"/>
                    </a:ext>
                  </a:extLst>
                </p14:cNvPr>
                <p14:cNvContentPartPr/>
                <p14:nvPr/>
              </p14:nvContentPartPr>
              <p14:xfrm>
                <a:off x="5967940" y="2009961"/>
                <a:ext cx="191880" cy="330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9C01FA4-BD42-A7F8-EBEA-574CD3537A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61820" y="2003841"/>
                  <a:ext cx="2041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87981E0-39EC-A5B9-CDD1-11FCFDC7E96D}"/>
                    </a:ext>
                  </a:extLst>
                </p14:cNvPr>
                <p14:cNvContentPartPr/>
                <p14:nvPr/>
              </p14:nvContentPartPr>
              <p14:xfrm>
                <a:off x="6302020" y="2068641"/>
                <a:ext cx="506520" cy="233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87981E0-39EC-A5B9-CDD1-11FCFDC7E96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95900" y="2062521"/>
                  <a:ext cx="518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8713615-1590-F656-20E7-376CF9469E25}"/>
                    </a:ext>
                  </a:extLst>
                </p14:cNvPr>
                <p14:cNvContentPartPr/>
                <p14:nvPr/>
              </p14:nvContentPartPr>
              <p14:xfrm>
                <a:off x="6905740" y="1994481"/>
                <a:ext cx="101160" cy="330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8713615-1590-F656-20E7-376CF9469E2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99620" y="1988361"/>
                  <a:ext cx="113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BF7ECEE-8035-31FF-B0B6-EE8BABE2C6A1}"/>
                    </a:ext>
                  </a:extLst>
                </p14:cNvPr>
                <p14:cNvContentPartPr/>
                <p14:nvPr/>
              </p14:nvContentPartPr>
              <p14:xfrm>
                <a:off x="7041460" y="2143161"/>
                <a:ext cx="183600" cy="186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BF7ECEE-8035-31FF-B0B6-EE8BABE2C6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35340" y="2137041"/>
                  <a:ext cx="195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58DCF5E-97C7-347E-BB11-1C8CF4C37966}"/>
                    </a:ext>
                  </a:extLst>
                </p14:cNvPr>
                <p14:cNvContentPartPr/>
                <p14:nvPr/>
              </p14:nvContentPartPr>
              <p14:xfrm>
                <a:off x="7272940" y="2051361"/>
                <a:ext cx="80640" cy="242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58DCF5E-97C7-347E-BB11-1C8CF4C3796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66820" y="2045241"/>
                  <a:ext cx="92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73B3EAE-E2C9-81E3-C741-EBE2F78A1F21}"/>
                    </a:ext>
                  </a:extLst>
                </p14:cNvPr>
                <p14:cNvContentPartPr/>
                <p14:nvPr/>
              </p14:nvContentPartPr>
              <p14:xfrm>
                <a:off x="7262140" y="2112561"/>
                <a:ext cx="222840" cy="149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3B3EAE-E2C9-81E3-C741-EBE2F78A1F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56020" y="2106441"/>
                  <a:ext cx="235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033FBE-34C4-AA4E-95AA-6CB851CFD6F8}"/>
                    </a:ext>
                  </a:extLst>
                </p14:cNvPr>
                <p14:cNvContentPartPr/>
                <p14:nvPr/>
              </p14:nvContentPartPr>
              <p14:xfrm>
                <a:off x="7568500" y="1977921"/>
                <a:ext cx="331200" cy="334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033FBE-34C4-AA4E-95AA-6CB851CFD6F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562380" y="1971801"/>
                  <a:ext cx="3434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DBF80F8-8F6A-75CF-420B-F1B126D4C402}"/>
                    </a:ext>
                  </a:extLst>
                </p14:cNvPr>
                <p14:cNvContentPartPr/>
                <p14:nvPr/>
              </p14:nvContentPartPr>
              <p14:xfrm>
                <a:off x="7882780" y="2976561"/>
                <a:ext cx="168840" cy="518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DBF80F8-8F6A-75CF-420B-F1B126D4C40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76660" y="2970441"/>
                  <a:ext cx="1810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6D9CCE9-ECB5-6D10-89C8-B55CA0C94BA9}"/>
                    </a:ext>
                  </a:extLst>
                </p14:cNvPr>
                <p14:cNvContentPartPr/>
                <p14:nvPr/>
              </p14:nvContentPartPr>
              <p14:xfrm>
                <a:off x="8016340" y="2929761"/>
                <a:ext cx="745920" cy="313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6D9CCE9-ECB5-6D10-89C8-B55CA0C94BA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10220" y="2923641"/>
                  <a:ext cx="7581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FBE6FF2-AF4C-57A3-5941-876AB0BA34CA}"/>
                    </a:ext>
                  </a:extLst>
                </p14:cNvPr>
                <p14:cNvContentPartPr/>
                <p14:nvPr/>
              </p14:nvContentPartPr>
              <p14:xfrm>
                <a:off x="7764700" y="3590721"/>
                <a:ext cx="763200" cy="142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FBE6FF2-AF4C-57A3-5941-876AB0BA34C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758580" y="3584601"/>
                  <a:ext cx="775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281B8DA-DB58-7116-7FC0-4ACBF0F1397A}"/>
                    </a:ext>
                  </a:extLst>
                </p14:cNvPr>
                <p14:cNvContentPartPr/>
                <p14:nvPr/>
              </p14:nvContentPartPr>
              <p14:xfrm>
                <a:off x="8421700" y="3160161"/>
                <a:ext cx="209880" cy="501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281B8DA-DB58-7116-7FC0-4ACBF0F1397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15580" y="3154041"/>
                  <a:ext cx="2221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B199BED-673F-7E8A-125D-2831CC9FF650}"/>
                    </a:ext>
                  </a:extLst>
                </p14:cNvPr>
                <p14:cNvContentPartPr/>
                <p14:nvPr/>
              </p14:nvContentPartPr>
              <p14:xfrm>
                <a:off x="8105260" y="3113721"/>
                <a:ext cx="226440" cy="425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B199BED-673F-7E8A-125D-2831CC9FF65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99140" y="3107601"/>
                  <a:ext cx="2386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CB4003A-7B94-84E1-EEC6-CDE5D3E3E243}"/>
                    </a:ext>
                  </a:extLst>
                </p14:cNvPr>
                <p14:cNvContentPartPr/>
                <p14:nvPr/>
              </p14:nvContentPartPr>
              <p14:xfrm>
                <a:off x="8038300" y="3095721"/>
                <a:ext cx="218520" cy="176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CB4003A-7B94-84E1-EEC6-CDE5D3E3E24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32180" y="3089601"/>
                  <a:ext cx="230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A968D63-60F4-392E-692D-E51D0D71EFED}"/>
                    </a:ext>
                  </a:extLst>
                </p14:cNvPr>
                <p14:cNvContentPartPr/>
                <p14:nvPr/>
              </p14:nvContentPartPr>
              <p14:xfrm>
                <a:off x="8040460" y="3237921"/>
                <a:ext cx="368280" cy="184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A968D63-60F4-392E-692D-E51D0D71EFE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34340" y="3231801"/>
                  <a:ext cx="380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E6D83BF-F948-0EDB-7D93-0B16E28629FD}"/>
                    </a:ext>
                  </a:extLst>
                </p14:cNvPr>
                <p14:cNvContentPartPr/>
                <p14:nvPr/>
              </p14:nvContentPartPr>
              <p14:xfrm>
                <a:off x="7997980" y="3337641"/>
                <a:ext cx="105120" cy="148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E6D83BF-F948-0EDB-7D93-0B16E28629F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991860" y="3331521"/>
                  <a:ext cx="117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C2FE368-4CBC-01D4-C52B-D1370A10F6C8}"/>
                    </a:ext>
                  </a:extLst>
                </p14:cNvPr>
                <p14:cNvContentPartPr/>
                <p14:nvPr/>
              </p14:nvContentPartPr>
              <p14:xfrm>
                <a:off x="5941660" y="3498561"/>
                <a:ext cx="1179360" cy="624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C2FE368-4CBC-01D4-C52B-D1370A10F6C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35540" y="3492441"/>
                  <a:ext cx="11916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0D6C4B5-271F-148C-1D30-A2F81E064D45}"/>
                    </a:ext>
                  </a:extLst>
                </p14:cNvPr>
                <p14:cNvContentPartPr/>
                <p14:nvPr/>
              </p14:nvContentPartPr>
              <p14:xfrm>
                <a:off x="6205900" y="3749841"/>
                <a:ext cx="103320" cy="128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0D6C4B5-271F-148C-1D30-A2F81E064D4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199780" y="3743721"/>
                  <a:ext cx="115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E2B600F-272C-08EE-2661-C1BCCD802B64}"/>
                    </a:ext>
                  </a:extLst>
                </p14:cNvPr>
                <p14:cNvContentPartPr/>
                <p14:nvPr/>
              </p14:nvContentPartPr>
              <p14:xfrm>
                <a:off x="6248020" y="3696921"/>
                <a:ext cx="304920" cy="315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E2B600F-272C-08EE-2661-C1BCCD802B6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41900" y="3690801"/>
                  <a:ext cx="3171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9F99F5E-BC55-4455-E461-F423FAA40D93}"/>
                    </a:ext>
                  </a:extLst>
                </p14:cNvPr>
                <p14:cNvContentPartPr/>
                <p14:nvPr/>
              </p14:nvContentPartPr>
              <p14:xfrm>
                <a:off x="6373660" y="3709521"/>
                <a:ext cx="216720" cy="160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9F99F5E-BC55-4455-E461-F423FAA40D9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367540" y="3703401"/>
                  <a:ext cx="228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EDC4969-CA6D-507C-D8AF-B050E1D72606}"/>
                    </a:ext>
                  </a:extLst>
                </p14:cNvPr>
                <p14:cNvContentPartPr/>
                <p14:nvPr/>
              </p14:nvContentPartPr>
              <p14:xfrm>
                <a:off x="6553300" y="3761721"/>
                <a:ext cx="111600" cy="114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EDC4969-CA6D-507C-D8AF-B050E1D7260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47180" y="3755601"/>
                  <a:ext cx="123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8ED2E89-7AC1-5078-E362-150EE5111C4B}"/>
                    </a:ext>
                  </a:extLst>
                </p14:cNvPr>
                <p14:cNvContentPartPr/>
                <p14:nvPr/>
              </p14:nvContentPartPr>
              <p14:xfrm>
                <a:off x="6658420" y="3595041"/>
                <a:ext cx="294480" cy="293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8ED2E89-7AC1-5078-E362-150EE5111C4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52300" y="3588921"/>
                  <a:ext cx="306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D973E22-B60B-3627-7AB8-6A8346C8D169}"/>
                    </a:ext>
                  </a:extLst>
                </p14:cNvPr>
                <p14:cNvContentPartPr/>
                <p14:nvPr/>
              </p14:nvContentPartPr>
              <p14:xfrm>
                <a:off x="6761380" y="3627441"/>
                <a:ext cx="316440" cy="141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D973E22-B60B-3627-7AB8-6A8346C8D16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55260" y="3621321"/>
                  <a:ext cx="328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650C8EB-D806-579B-2927-BF37586B3868}"/>
                    </a:ext>
                  </a:extLst>
                </p14:cNvPr>
                <p14:cNvContentPartPr/>
                <p14:nvPr/>
              </p14:nvContentPartPr>
              <p14:xfrm>
                <a:off x="4687420" y="3784041"/>
                <a:ext cx="74160" cy="524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650C8EB-D806-579B-2927-BF37586B386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81300" y="3777921"/>
                  <a:ext cx="864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557030D-5583-1E14-79FF-312C88D67555}"/>
                    </a:ext>
                  </a:extLst>
                </p14:cNvPr>
                <p14:cNvContentPartPr/>
                <p14:nvPr/>
              </p14:nvContentPartPr>
              <p14:xfrm>
                <a:off x="4666900" y="3626361"/>
                <a:ext cx="712440" cy="603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557030D-5583-1E14-79FF-312C88D6755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60780" y="3620241"/>
                  <a:ext cx="7246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A581E82-63BD-AE1E-AB00-FA4B9F8DEAB3}"/>
                    </a:ext>
                  </a:extLst>
                </p14:cNvPr>
                <p14:cNvContentPartPr/>
                <p14:nvPr/>
              </p14:nvContentPartPr>
              <p14:xfrm>
                <a:off x="4771300" y="4128561"/>
                <a:ext cx="704160" cy="237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A581E82-63BD-AE1E-AB00-FA4B9F8DEAB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65180" y="4122441"/>
                  <a:ext cx="716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A9B398B-E89A-EF73-EB47-5550CD8C7C9B}"/>
                    </a:ext>
                  </a:extLst>
                </p14:cNvPr>
                <p14:cNvContentPartPr/>
                <p14:nvPr/>
              </p14:nvContentPartPr>
              <p14:xfrm>
                <a:off x="4531540" y="4448961"/>
                <a:ext cx="146880" cy="385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A9B398B-E89A-EF73-EB47-5550CD8C7C9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525420" y="4442841"/>
                  <a:ext cx="159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DC13970-91FC-2112-4111-2284D0EE5A67}"/>
                    </a:ext>
                  </a:extLst>
                </p14:cNvPr>
                <p14:cNvContentPartPr/>
                <p14:nvPr/>
              </p14:nvContentPartPr>
              <p14:xfrm>
                <a:off x="5137060" y="4170321"/>
                <a:ext cx="428040" cy="234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DC13970-91FC-2112-4111-2284D0EE5A6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130940" y="4164201"/>
                  <a:ext cx="440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1116266-BF7C-218D-3957-81A49E321875}"/>
                    </a:ext>
                  </a:extLst>
                </p14:cNvPr>
                <p14:cNvContentPartPr/>
                <p14:nvPr/>
              </p14:nvContentPartPr>
              <p14:xfrm>
                <a:off x="4522540" y="4303161"/>
                <a:ext cx="1278360" cy="577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1116266-BF7C-218D-3957-81A49E32187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16420" y="4297041"/>
                  <a:ext cx="12906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1F0F914-4223-C85D-A428-C384043EC164}"/>
                    </a:ext>
                  </a:extLst>
                </p14:cNvPr>
                <p14:cNvContentPartPr/>
                <p14:nvPr/>
              </p14:nvContentPartPr>
              <p14:xfrm>
                <a:off x="4719100" y="4397121"/>
                <a:ext cx="63360" cy="104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1F0F914-4223-C85D-A428-C384043EC16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12980" y="4391001"/>
                  <a:ext cx="75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7D93376-C3C6-A05E-A54E-F6C17B5B8FC4}"/>
                    </a:ext>
                  </a:extLst>
                </p14:cNvPr>
                <p14:cNvContentPartPr/>
                <p14:nvPr/>
              </p14:nvContentPartPr>
              <p14:xfrm>
                <a:off x="5237140" y="3649041"/>
                <a:ext cx="825120" cy="136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7D93376-C3C6-A05E-A54E-F6C17B5B8F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231020" y="3642921"/>
                  <a:ext cx="83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91374AE-4309-61C1-E24D-DCCCAF816909}"/>
                    </a:ext>
                  </a:extLst>
                </p14:cNvPr>
                <p14:cNvContentPartPr/>
                <p14:nvPr/>
              </p14:nvContentPartPr>
              <p14:xfrm>
                <a:off x="7059820" y="3063321"/>
                <a:ext cx="808200" cy="434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91374AE-4309-61C1-E24D-DCCCAF81690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053700" y="3057201"/>
                  <a:ext cx="8204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9CD63AC-64DB-083A-C029-3FD3410E6585}"/>
                    </a:ext>
                  </a:extLst>
                </p14:cNvPr>
                <p14:cNvContentPartPr/>
                <p14:nvPr/>
              </p14:nvContentPartPr>
              <p14:xfrm>
                <a:off x="8492260" y="1836801"/>
                <a:ext cx="2381400" cy="1149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9CD63AC-64DB-083A-C029-3FD3410E658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86140" y="1830681"/>
                  <a:ext cx="2393640" cy="11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398D524-37DC-0991-F214-BEA6C720853D}"/>
                    </a:ext>
                  </a:extLst>
                </p14:cNvPr>
                <p14:cNvContentPartPr/>
                <p14:nvPr/>
              </p14:nvContentPartPr>
              <p14:xfrm>
                <a:off x="5301220" y="3984561"/>
                <a:ext cx="720360" cy="258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398D524-37DC-0991-F214-BEA6C720853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295100" y="3978441"/>
                  <a:ext cx="732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F298642-EAD4-3982-9CA5-75ECA7365824}"/>
                    </a:ext>
                  </a:extLst>
                </p14:cNvPr>
                <p14:cNvContentPartPr/>
                <p14:nvPr/>
              </p14:nvContentPartPr>
              <p14:xfrm>
                <a:off x="7017700" y="3491361"/>
                <a:ext cx="735120" cy="243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F298642-EAD4-3982-9CA5-75ECA736582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11580" y="3485241"/>
                  <a:ext cx="747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D958F7-A6CF-C5CB-868F-2B1EF3F08592}"/>
                    </a:ext>
                  </a:extLst>
                </p14:cNvPr>
                <p14:cNvContentPartPr/>
                <p14:nvPr/>
              </p14:nvContentPartPr>
              <p14:xfrm>
                <a:off x="8924620" y="2741481"/>
                <a:ext cx="1801440" cy="428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D958F7-A6CF-C5CB-868F-2B1EF3F0859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918500" y="2735361"/>
                  <a:ext cx="18136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EB9959F-8B85-EFCE-5B02-87D8C911A321}"/>
                    </a:ext>
                  </a:extLst>
                </p14:cNvPr>
                <p14:cNvContentPartPr/>
                <p14:nvPr/>
              </p14:nvContentPartPr>
              <p14:xfrm>
                <a:off x="5631340" y="4178601"/>
                <a:ext cx="708840" cy="275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EB9959F-8B85-EFCE-5B02-87D8C911A32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25220" y="4172481"/>
                  <a:ext cx="721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48826-14F1-0A6D-A721-CA9EEA49F548}"/>
                    </a:ext>
                  </a:extLst>
                </p14:cNvPr>
                <p14:cNvContentPartPr/>
                <p14:nvPr/>
              </p14:nvContentPartPr>
              <p14:xfrm>
                <a:off x="7168540" y="3676761"/>
                <a:ext cx="722520" cy="252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48826-14F1-0A6D-A721-CA9EEA49F54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62420" y="3670641"/>
                  <a:ext cx="734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9E838A5-2D21-43B5-07FA-D1A0ADB8B2BA}"/>
                    </a:ext>
                  </a:extLst>
                </p14:cNvPr>
                <p14:cNvContentPartPr/>
                <p14:nvPr/>
              </p14:nvContentPartPr>
              <p14:xfrm>
                <a:off x="8777380" y="3546081"/>
                <a:ext cx="1996920" cy="147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9E838A5-2D21-43B5-07FA-D1A0ADB8B2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71260" y="3539961"/>
                  <a:ext cx="2009160" cy="15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11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9D01-F44F-3E89-5277-1A6D924E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Probes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3A7F-68DB-2300-0A81-24A6200E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health probe allows the load balancer to monitor the status of your app.</a:t>
            </a:r>
          </a:p>
          <a:p>
            <a:r>
              <a:rPr lang="en-US" dirty="0"/>
              <a:t>Dynamically add or removing the VMs from the load balancer based on their response to the health check.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D18DF8-8238-71AC-583D-F2C04DD36336}"/>
                  </a:ext>
                </a:extLst>
              </p14:cNvPr>
              <p14:cNvContentPartPr/>
              <p14:nvPr/>
            </p14:nvContentPartPr>
            <p14:xfrm>
              <a:off x="8303847" y="3834761"/>
              <a:ext cx="89280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D18DF8-8238-71AC-583D-F2C04DD36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5207" y="3826121"/>
                <a:ext cx="910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444003-60FD-3468-F213-33614D67C9CE}"/>
                  </a:ext>
                </a:extLst>
              </p14:cNvPr>
              <p14:cNvContentPartPr/>
              <p14:nvPr/>
            </p14:nvContentPartPr>
            <p14:xfrm>
              <a:off x="8313927" y="3987761"/>
              <a:ext cx="878760" cy="574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444003-60FD-3468-F213-33614D67C9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5287" y="3978761"/>
                <a:ext cx="896400" cy="59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B2B0E6A-BD98-FC97-0C4B-91B4227EADD9}"/>
              </a:ext>
            </a:extLst>
          </p:cNvPr>
          <p:cNvGrpSpPr/>
          <p:nvPr/>
        </p:nvGrpSpPr>
        <p:grpSpPr>
          <a:xfrm>
            <a:off x="5960967" y="4036001"/>
            <a:ext cx="3033360" cy="955440"/>
            <a:chOff x="5960967" y="4036001"/>
            <a:chExt cx="3033360" cy="9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AC2B67-B216-5D6A-4DA9-CF7FC1321C96}"/>
                    </a:ext>
                  </a:extLst>
                </p14:cNvPr>
                <p14:cNvContentPartPr/>
                <p14:nvPr/>
              </p14:nvContentPartPr>
              <p14:xfrm>
                <a:off x="8557647" y="4061921"/>
                <a:ext cx="152280" cy="28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AC2B67-B216-5D6A-4DA9-CF7FC1321C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49007" y="4052921"/>
                  <a:ext cx="169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A00606-DF16-AFA1-A722-83C2E80F7587}"/>
                    </a:ext>
                  </a:extLst>
                </p14:cNvPr>
                <p14:cNvContentPartPr/>
                <p14:nvPr/>
              </p14:nvContentPartPr>
              <p14:xfrm>
                <a:off x="8768607" y="4036001"/>
                <a:ext cx="225720" cy="18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A00606-DF16-AFA1-A722-83C2E80F75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59607" y="4027001"/>
                  <a:ext cx="243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8920A8-0C72-3497-0A25-07CADDCB07FA}"/>
                    </a:ext>
                  </a:extLst>
                </p14:cNvPr>
                <p14:cNvContentPartPr/>
                <p14:nvPr/>
              </p14:nvContentPartPr>
              <p14:xfrm>
                <a:off x="5969967" y="4619921"/>
                <a:ext cx="14040" cy="37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8920A8-0C72-3497-0A25-07CADDCB07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1327" y="4610921"/>
                  <a:ext cx="316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078AA8-112A-63E8-A031-F94EB82A13D9}"/>
                    </a:ext>
                  </a:extLst>
                </p14:cNvPr>
                <p14:cNvContentPartPr/>
                <p14:nvPr/>
              </p14:nvContentPartPr>
              <p14:xfrm>
                <a:off x="5960967" y="4642241"/>
                <a:ext cx="210960" cy="314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078AA8-112A-63E8-A031-F94EB82A13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1967" y="4633241"/>
                  <a:ext cx="228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5177DA-BDCE-2DDE-E7E2-F2F966527F8A}"/>
                    </a:ext>
                  </a:extLst>
                </p14:cNvPr>
                <p14:cNvContentPartPr/>
                <p14:nvPr/>
              </p14:nvContentPartPr>
              <p14:xfrm>
                <a:off x="6193527" y="4540721"/>
                <a:ext cx="101880" cy="36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5177DA-BDCE-2DDE-E7E2-F2F966527F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4887" y="4532081"/>
                  <a:ext cx="119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559FA5-D5CD-8F10-3C1B-CCC70EDC05B7}"/>
                    </a:ext>
                  </a:extLst>
                </p14:cNvPr>
                <p14:cNvContentPartPr/>
                <p14:nvPr/>
              </p14:nvContentPartPr>
              <p14:xfrm>
                <a:off x="6415647" y="4179281"/>
                <a:ext cx="1768320" cy="64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559FA5-D5CD-8F10-3C1B-CCC70EDC05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6647" y="4170281"/>
                  <a:ext cx="178596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16F577-11DB-CCC3-86C2-2493B0927933}"/>
                    </a:ext>
                  </a:extLst>
                </p14:cNvPr>
                <p14:cNvContentPartPr/>
                <p14:nvPr/>
              </p14:nvContentPartPr>
              <p14:xfrm>
                <a:off x="6430407" y="4142561"/>
                <a:ext cx="1733400" cy="66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16F577-11DB-CCC3-86C2-2493B09279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1407" y="4133561"/>
                  <a:ext cx="1751040" cy="68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74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220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Azure Load Balancer</vt:lpstr>
      <vt:lpstr>Azure Load Balancer</vt:lpstr>
      <vt:lpstr>Public Load Balancer</vt:lpstr>
      <vt:lpstr>Internal Load Balancer</vt:lpstr>
      <vt:lpstr>Load Balancer SKUs</vt:lpstr>
      <vt:lpstr>Backend Pool</vt:lpstr>
      <vt:lpstr>Load Balancing Rules</vt:lpstr>
      <vt:lpstr>Session Persistence</vt:lpstr>
      <vt:lpstr>Health Probes</vt:lpstr>
      <vt:lpstr>Load Balancer</vt:lpstr>
      <vt:lpstr>Load Balancer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Load Balancer</dc:title>
  <dc:creator>Ayush Rathi</dc:creator>
  <cp:lastModifiedBy>Ayush Rathi</cp:lastModifiedBy>
  <cp:revision>13</cp:revision>
  <dcterms:created xsi:type="dcterms:W3CDTF">2022-05-01T04:34:15Z</dcterms:created>
  <dcterms:modified xsi:type="dcterms:W3CDTF">2024-03-31T06:09:53Z</dcterms:modified>
</cp:coreProperties>
</file>