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80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3:44:2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1276,'1'-3'8834,"2"11"-6471,7 24-1173,9 28-754,-17-54-331,1-1 0,0 1 1,0-1-1,0 0 0,0 1 1,1-1-1,0-1 0,7 8 1,-7-9-67,-1 0 1,1-1 0,0 0 0,0 1-1,0-1 1,0-1 0,1 1-1,-1-1 1,0 1 0,1-1-1,-1-1 1,9 2 0,8-2 31,1 0 0,-1-1 0,1-1-1,-1-2 1,1 0 0,29-10 0,123-51 149,-149 55-202,339-156-98,-347 158-714,22-16 0,-19 8-5774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3:51:5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36 106 984,'0'0'2496,"-2"-2"-2271,-7-4 2102,-12-2 1663,18 6-3118,7 0-489,19-2-332,0 0 203,129-19 192,-78 14-331,200-18 158,-160 17-207,-64 7-29,4 2-18,31 2 73,-59 0-76,-24-1-8,2 0 5,44-1 11,9-4 5,-50 5-24,14-1 6,19 1-8,47 3 1,-82-3-5,88 15 7,54 5 20,-127-18-18,-13-1-3,1 0 0,0-1 0,0 0 0,0 0-1,12-3 1,-18 3-2,14 2-34,20-2 19,-14-2 26,-19 2-8,12-1-23,-9 2 28,-4-1 0,20-3-12,-20 2-4,0 1 2,7 0 7,-7 0-6,47 3-33,-47-3 40,5 2-11,-6-1-37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3:56:5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10 136 1732,'0'0'790,"-5"-11"2390,0-2 793,8 18-712,7 18-2044,-4-5-867,0-1-1,2 0 1,13 23-1,-18-35-298,0-1 0,0 1 0,1-1-1,-1 0 1,1 0 0,0 0 0,0-1 0,1 1 0,-1-1 0,1 0 0,0 0 0,0-1-1,0 1 1,10 2 0,-1-2 3,-1 0-1,1-2 1,-1 1-1,1-2 0,0 0 1,0 0-1,-1-2 1,15-2-1,108-30 137,-100 24-144,287-110 309,-266 97-288,182-76 1116,-237 98-1163,7 0-208,8-2-270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3:57:02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1332,'0'0'2631,"2"-13"2666,-2 12-5215,0 1 0,0 0 0,0 0-1,0 0 1,0-1 0,0 1 0,0 0-1,0 0 1,1 0 0,-1-1 0,0 1-1,0 0 1,0 0 0,0 0 0,0 0 0,1-1-1,-1 1 1,0 0 0,0 0 0,0 0-1,1 0 1,-1 0 0,0 0 0,0 0 0,0 0-1,1-1 1,-1 1 0,0 0 0,0 0-1,0 0 1,1 0 0,-1 0 0,0 0-1,0 0 1,0 0 0,1 0 0,-1 0 0,0 1-1,0-1 1,1 0 0,9 9 855,10 20-306,-20-28-537,12 20 404,-4-7-207,0-1 1,1 0-1,11 13 1,-17-22-250,1 0 0,0-1 0,0 0 0,0 0 0,0 0 0,0 0 0,1 0 1,-1-1-1,1 0 0,0 0 0,-1 0 0,1-1 0,10 3 0,5-2 35,0-1 0,0 0 0,0-2 0,0 0 0,0-1 0,33-8 0,112-42 136,256-132 240,-408 177-571,25-12-704,35-25 0,-71 43-15,2-2-1020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3:57:0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48 1540,'-14'-2'5648,"14"1"-5474,-1 1-1,0 0 1,1-1-1,-1 1 1,0 0-1,0 0 1,1 0 0,-1 0-1,0-1 1,1 1-1,-1 0 1,0 1-1,0-1 1,1 0-1,-1 0 1,0 0 0,0 0-1,1 0 1,-1 1-1,0-1 1,1 0-1,-1 1 1,0-1 0,1 0-1,-1 1 1,1-1-1,-1 1 1,0-1-1,1 1 1,-1 0 0,0 2-125,0-1 0,1 0 1,-1 1-1,1-1 0,0 0 1,-1 1-1,1-1 0,1 4 1,-1-4 41,1 18 248,1 0 0,1-1-1,11 38 1,-10-44-189,-3-8-108,0-1 1,0 1 0,0-1 0,1 1 0,0-1-1,0 0 1,0 1 0,1-1 0,-1 0 0,1 0-1,0-1 1,0 1 0,0-1 0,1 1 0,-1-1-1,1 0 1,0 0 0,0-1 0,0 1 0,0-1-1,0 0 1,1 0 0,-1 0 0,0 0-1,1-1 1,0 0 0,-1 0 0,1 0 0,0 0-1,-1-1 1,1 0 0,6 0 0,13-2 49,1 0 0,-1-1 0,0-2 0,34-10 0,91-38 94,-131 46-178,323-148 354,-220 101-1895,-119 53 768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3:57:21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21 166 1388,'0'0'2616,"-2"1"-2412,-16 11 10059,17-6-10242,5 2 76,3 8 92,0 0-1,1 0 0,20 28 0,-24-39-162,0-1 0,0 1 0,1-1 0,-1 0 0,1 0 0,0 0-1,0 0 1,1-1 0,-1 0 0,1 0 0,0-1 0,0 1 0,0-1 0,0 0 0,10 1 0,2-1 2,0-1 1,1-1-1,-1-1 1,0 0-1,1-1 1,-1-2-1,24-6 1,9-5 37,62-28 0,74-47 37,-77 35-34,107-58-1271,-215 112 574,7-3-308,-5 1-314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7:5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79 114 1576,'-13'-44'5863,"12"43"-5025,-8-20 2383,-13-21 1225,21 41-4224,1 0-208,0 1 0,0 0 0,0 0 0,0 0 0,0-1 0,0 1 0,0 0 0,0 0 0,0 0 0,-1 0 0,1-1 0,0 1 0,0 0 0,0 0 0,0 0 0,0 0 0,0 0 0,0 0-1,0-1 1,-1 1 0,1 0 0,0 0 0,0 0 0,0 0 0,0 0 0,0 0 0,-1 0 0,1 0 0,0 0 0,0 0 0,0-1 0,0 1 0,-1 0 0,1 0 0,0 0 0,0 0 0,0 0 0,-1 0 0,1 0 0,0 0 0,0 0 0,0 1 0,0-1 0,-1 0 0,1 0 0,0 0 0,0 0 0,0 0-1,0 0 1,0 0 0,-1 0 0,1 0 0,0 0 0,0 1 0,0-1 0,-14 212 472,8-89-194,1 220 712,5-327-918,0-10-43,0-1 0,1 0 0,-1 1 0,1-1 0,2 7 0,-3-10-33,1-1 1,0 1-1,-1-1 1,1 1-1,0-1 1,0 0-1,0 1 1,0-1-1,0 0 1,0 0-1,0 0 1,0 0-1,1 0 1,-1 0-1,0 0 1,1 0 0,-1 0-1,1-1 1,-1 1-1,1-1 1,-1 1-1,3 0 1,15 2-29,0-2 0,0 0 0,0 0 0,0-2 0,0-1 0,25-4 0,1 0-1204,-37 5 495,-1 0 0,1-1 0,11-4 0,9-5-6534,-17 5 3686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7:5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1188,'0'0'4252,"-3"3"-3386,-1 2-590,0-1 1,0 1-1,1 0 0,0 0 1,0 0-1,0 0 0,1 0 1,0 1-1,-3 7 0,2 3 127,0 0 0,0 1 0,2-1-1,0 0 1,2 24 0,-1-34-319,1-1 0,0 1 1,0-1-1,0 0 0,1 1 0,0-1 1,0 0-1,0 0 0,1 0 1,0 0-1,-1 0 0,2-1 0,-1 1 1,1-1-1,-1 0 0,1 0 0,0 0 1,0-1-1,7 5 0,-8-7-49,0 0 0,-1 0 1,1 0-1,0 0 0,-1-1 0,1 1 0,0-1 0,0 0 0,-1 0 1,1 0-1,0 0 0,0 0 0,-1-1 0,1 1 0,0-1 0,0 0 1,-1 0-1,1 0 0,-1 0 0,1 0 0,-1 0 0,1-1 1,-1 1-1,0-1 0,0 0 0,0 0 0,0 0 0,0 0 0,0 0 1,0 0-1,0 0 0,-1-1 0,1 1 0,-1 0 0,0-1 0,0 1 1,2-6-1,-2-1 64,1 1 0,-1 0 0,-1-17 0,0 21-69,-1 1 0,1-1-1,-1 1 1,0 0 0,0-1 0,0 1-1,0 0 1,0-1 0,-1 1-1,1 0 1,-1 0 0,0 0-1,0 0 1,-4-4 0,0 2-27,0-1 0,0 1 1,-1 0-1,0 0 0,-10-5 0,13 8-474,0 0 0,0 0 0,0 1 0,0 0 0,0 0 0,0 0 0,0 0 0,0 1 0,0-1 0,0 1 0,-8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7:5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85 1252,'6'-1'11531,"-21"75"-9961,15-70-1487,-1 0 0,1-1 0,-1 1 0,1 0 0,0 0 0,1 5 0,0-3-26,-1 1 51,0 0-1,0 0 0,1 0 0,0 0 1,3 9-1,0 1 69,-4-16-165,0 1 0,1-1 0,-1 1 1,1-1-1,0 1 0,-1-1 0,1 0 1,0 1-1,0-1 0,0 0 0,0 0 0,0 1 1,0-1-1,0 0 0,0 0 0,0 0 0,1 0 1,-1 0-1,0-1 0,1 1 0,-1 0 1,1-1-1,-1 1 0,1-1 0,-1 1 0,1-1 1,-1 0-1,1 1 0,2-1 0,3 0 6,0 0 0,1 0 0,-1 0 0,13-4 0,9-3 22,0-1-1,-1-1 1,38-19 0,-46 19-19,-13 5-22,1 0 0,-1 1 0,1 0 0,-1 0 0,1 1 0,9-2 0,-14 5 2,0-1 1,0 1-1,0 0 1,0-1-1,0 1 1,0 1-1,0-1 1,-1 0 0,1 1-1,0-1 1,-1 1-1,0 0 1,1 0-1,-1 0 1,0 0-1,0 0 1,4 5-1,2 2 4,1 0-1,0 0 0,1-1 1,0 0-1,0 0 0,1-1 1,0-1-1,0 0 0,19 7 1,-28-12-1,0-1 0,0 1 0,0-1 1,0 1-1,0-1 0,0 0 1,0 0-1,0 0 0,0 0 1,0-1-1,0 1 0,0 0 1,1-1-1,-1 1 0,-1-1 1,1 0-1,0 0 0,0 0 1,0 0-1,0 0 0,0 0 0,-1 0 1,1-1-1,-1 1 0,4-3 1,-3 0 10,1 0 0,0 1 0,-1-1 0,0 0 0,0 0 0,0 0 0,-1 0 0,1-1 0,-1 1 0,2-9 0,-2 1-97,0 1 0,-1-1 0,0 0 0,-1 0 0,-1 1 0,1-1 1,-2 0-1,0 1 0,0 0 0,-1-1 0,0 1 0,-1 1 0,0-1 1,-1 1-1,0 0 0,0 0 0,-1 0 0,-15-14 0,12 16-846,-1 0-5144,-2-2 2350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23 1400,'-5'-22'8674,"2"26"-8108,0 3-368,-1 0 0,1-1 1,1 1-1,-1 1 0,1-1 1,-2 14-1,-5 55 768,4-26-484,-13 237 1461,21-138-1348,0-30-5783,-3-114 1775,-2 8 36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14 470 1668,'-1'-2'1086,"-9"-15"2851,9 17-3876,1 0-1,0-1 0,0 1 1,0 0-1,-1-1 0,1 1 0,0 0 1,0 0-1,0-1 0,0 1 1,0 0-1,0-1 0,0 1 1,0 0-1,-1-1 0,1 1 1,0 0-1,0-1 0,1 1 0,-1 0 1,0-1-1,0 1 0,0 0 1,0-1-1,0 1 0,0 0 1,0-1-1,0 1 0,1 0 1,-1 0-1,0-1 0,0 1 1,0 0-1,1-1 0,12-4 423,0 1 0,26-5 0,-28 8-376,0-2-1,0 1 1,0-1-1,-1-1 1,1 0 0,-1-1-1,13-7 1,-17 7-76,1 0 0,-1-1 0,0 0 0,0 0 0,0 0 0,-1-1 0,0 0 0,0 0 0,5-11 1,-5 5 5,1 1 1,-2-1 0,0 0 0,-1-1 0,3-16 0,-3-8 414,-1 0 0,-2 0 1,-5-46-1,1 63 345,3 21-222,0 4 1,-2 32 2,4 17-311,9 57 0,-5-66-154,2 18-56,3-1 0,3 0 0,24 72 0,-12-66-1813,-12-35-5727,-9-21 4006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3:45:4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1632,'6'-11'9829,"-6"11"-9750,0 0 0,0 0-1,0 0 1,0-1 0,0 1 0,0 0-1,0 0 1,0 0 0,1 0 0,-1-1 0,0 1-1,0 0 1,0 0 0,0 0 0,1 0-1,-1 0 1,0 0 0,0-1 0,0 1 0,0 0-1,1 0 1,-1 0 0,0 0 0,0 0-1,1 0 1,-1 0 0,0 0 0,0 0-1,0 0 1,1 0 0,-1 0 0,0 0 0,0 0-1,0 0 1,1 0 0,-1 0 0,0 0-1,0 1 1,0-1 0,0 0 0,1 0 0,-1 0-1,0 0 1,0 0 0,0 0 0,0 0-1,1 1 1,-1-1 0,0 0 0,0 0 0,0 1-1,15 14 1062,12 27-949,-25-40 43,65 95 1112,-64-92-1290,1 0 1,0 0-1,0-1 1,0 1-1,1-1 1,-1 0-1,1 0 1,0-1-1,0 0 1,0 1-1,1-2 1,-1 1-1,1-1 1,0 1-1,0-2 1,-1 1-1,1-1 1,0 1-1,0-2 1,11 1-1,0-2 3,0-1-1,1-1 0,-1 0 0,0-2 0,0 0 1,-1 0-1,27-14 0,105-68 128,-145 85-183,75-51-758,131-114 1,-178 135-894,-15 11-2338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1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1432,'0'0'3974,"3"5"-3391,2 8-181,0 1 0,-1 0 0,-1 0-1,4 25 1,-3-15 39,7 26 0,14 25 227,-5-11-5243</inkml:trace>
  <inkml:trace contextRef="#ctx0" brushRef="#br0" timeOffset="1">73 85 1800,'-8'-17'1264,"6"0"-108,-1 5-120,-2 0 705,-2-4-409,0 5 332,-11 42-6337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273 523 972,'-2'-3'293,"-1"0"-1,0 1 1,1-1-1,-1 1 1,0-1-1,0 1 0,0 0 1,0 0-1,-1 0 1,1 1-1,-1-1 1,1 1-1,-1-1 1,1 1-1,-1 1 1,0-1-1,1 0 1,-1 1-1,0 0 1,0 0-1,1 0 1,-1 0-1,0 0 1,0 1-1,1 0 1,-1 0-1,0 0 1,-5 2-1,-2 2-128,0 1-1,0 1 1,0-1 0,1 2-1,0-1 1,1 1 0,-1 1-1,1 0 1,1 0-1,0 1 1,0 0 0,1 0-1,0 1 1,1 0 0,0 0-1,1 0 1,0 1-1,1 0 1,0 0 0,1 0-1,-2 14 1,5-21-181,-1 1 1,1-1-1,1 1 1,-1-1-1,1 1 1,2 8-1,-2-13-7,-1 0 0,0 1 0,1-1 1,-1 0-1,1 1 0,-1-1 0,1 0 0,0 0 0,0 0 0,-1 1 0,1-1 1,0 0-1,0 0 0,0 0 0,0 0 0,0-1 0,0 1 0,0 0 0,1 0 1,-1-1-1,0 1 0,0 0 0,1-1 0,-1 1 0,0-1 0,1 0 1,-1 1-1,0-1 0,1 0 0,-1 0 0,1 0 0,-1 0 0,2 0 0,6-2 20,-1 0-1,1-1 1,-1 0 0,0 0-1,0-1 1,0 0-1,-1 0 1,1-1-1,-1 0 1,0 0-1,-1-1 1,1 0-1,-1 0 1,0 0-1,0-1 1,-1 0-1,0 0 1,0 0-1,-1-1 1,0 0-1,5-12 1,-2 5 278,-4 8-185,0 1 0,-1 0 0,1-1-1,-1 0 1,0 1 0,-1-1 0,1-10 0,-2 16-86,0 1-1,0 0 0,0 0 1,0-1-1,0 1 0,0 0 1,0 0-1,0 0 0,0-1 1,0 1-1,0 0 0,0 0 1,0-1-1,0 1 0,1 0 1,-1 0-1,0 0 0,0-1 1,0 1-1,0 0 1,0 0-1,0 0 0,1-1 1,-1 1-1,0 0 0,0 0 1,0 0-1,0 0 0,1 0 1,-1-1-1,0 1 0,0 0 1,0 0-1,1 0 0,-1 0 1,0 0-1,0 0 1,1 0-1,-1 0 0,0 0 1,0 0-1,1 0 0,-1 0 1,0 0-1,0 0 0,0 0 1,1 0-1,-1 0 0,0 0 1,0 0-1,1 0 0,-1 0 1,0 0-1,0 1 0,0-1 1,1 0-1,-1 0 1,0 0-1,0 0 0,0 0 1,0 1-1,1-1 0,9 9 41,-6-4-34,-1 0 0,-1 0-1,1 1 1,-1-1 0,0 1 0,0 0 0,0-1 0,1 10 0,1 2 6,14 67 29,12 139-1,-21-147-88,-2-14-389,-2 112 0,-6-153 212,-1-1 0,0 1 1,-2-1-1,0 0 0,-1 0 0,-2 0 1,1-1-1,-2 0 0,-14 25 1,20-41 178,1-1 0,-1 1 0,1-1 0,-1 0 1,0 1-1,0-1 0,0 0 0,0 0 0,0 0 1,-1 0-1,1-1 0,0 1 0,-1 0 0,0-1 1,-2 1-1,3-1 196,-1-3-15,1 1-101,0-1 1,0 1-1,0-1 0,0 1 0,1-1 0,-1 1 0,1-1 0,-1 0 0,1 0 1,0 1-1,0-1 0,0 0 0,0 0 0,0-1 0,0 1 0,0 0 1,1 0-1,-1 0 0,1 0 0,-1-1 0,1 1 0,0-4 0,0-11 102,1 1 0,1-1 0,1 1 0,0-1 0,9-26 0,37-79 229,52-77-77,-47 99-169,-14 24-37,-4 0 1,32-98-1,-8-59 11,-52 187 65,-2-1-1,-2 1 1,-3-62 0,-1 99-49,0 0 0,-1 1 1,0-1-1,-1 1 0,0-1 0,0 1 0,0 0 1,-1-1-1,-1 1 0,1 1 0,-1-1 1,-1 0-1,1 1 0,-1 0 0,-9-10 0,10 18 39,-10 1-3,13-2-144,1 0 0,0 0 0,-1 0 0,1 1 0,0-1 0,0 0 0,-1 0 0,1 0 0,0 0 0,-1 0 0,1 0-1,0 1 1,0-1 0,-1 0 0,1 0 0,0 0 0,0 1 0,0-1 0,-1 0 0,1 0 0,0 1 0,0-1 0,0 0 0,0 0 0,0 1 0,-1 0 0,-6 14 53,-1 0 0,2 1 0,0 0 0,1 1 0,1-1 0,1 1 0,0 0 0,1 0 0,1 0 0,0 18 0,3 22 85,15 97-1,-9-102-50,31 96 1,-30-122-130,1 0 1,1-1-1,1-1 1,1 0-1,24 32 1,-33-51-21,0 0 0,0 0 0,1 0-1,-1-1 1,1 0 0,0 0 0,0 0 0,0-1 0,1 0 0,0 0 0,-1 0 0,11 3 0,-11-4 16,0-1 0,1-1 0,-1 1 0,0-1 0,1 1 0,-1-2 0,1 1 0,-1 0 1,0-1-1,0 0 0,1-1 0,-1 1 0,0-1 0,0 0 0,7-3 0,4-5-25,0 0 0,-1-1 0,24-21 1,21-15 325,-59 46-234,0 0 1,0 1-1,0-1 0,0 1 0,1-1 0,-1 1 0,0 0 0,0 0 0,0-1 0,1 1 1,-1 0-1,0 0 0,0 0 0,1 0 0,-1 0 0,0 1 0,0-1 0,0 0 0,1 0 0,-1 1 1,0-1-1,0 1 0,0-1 0,0 1 0,0-1 0,0 1 0,0 0 0,2 1 0,3 4 64,0-1-1,-1 1 1,9 11-1,3 3 64,-13-17-142,-1-1 0,1 0-1,0 0 1,0-1-1,0 1 1,0-1-1,0 0 1,0 0-1,0 0 1,0 0 0,0-1-1,0 1 1,1-1-1,-1 0 1,0-1-1,0 1 1,0-1-1,6-1 1,7-2-82,0 0-1,30-14 1,-20 7-196,-1-2-1,24-15 0,-39 20-416,-1 1 0,14-14-1,-18 15-537,1-1 0,-2 0 0,1 0 0,5-11 0,-4 5-2040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11 836,'-5'-6'1992,"5"5"-1874,-1 1 0,1 0 1,0 0-1,0-1 1,0 1-1,-1 0 0,1 0 1,0-1-1,0 1 1,0 0-1,-1 0 0,1 0 1,0 0-1,-1 0 1,1-1-1,0 1 0,0 0 1,-1 0-1,1 0 0,0 0 1,-1 0-1,1 0 1,0 0-1,-1 0 0,1 0 1,0 0-1,0 0 1,-1 0-1,1 0 0,0 0 1,-1 0-1,1 1 1,-5 5 94,0 2 0,0-1 0,1 0 0,0 1 0,1 0 0,0 0 0,0 0 0,0 0 1,1 0-1,-1 15 0,-2 15 175,1 39 1,4-66-292,4 272 1422,26-6-583,-9-119-500,15 366 381,-30-392-675,-6 86 64,-1-132-143,-6 76 43,3-80-64,-28 224 452,17-198-97,-3 205-1,17-73 91,-2-119-265,2-75-151,6 265 788,-7-154-415,-1-39-134,6 40 54,15 261 88,-13-340-333,-8 130 1,4-78 44,0 9 24,-3 36 2,-4-59-66,6-115-113,0 2-3,0 10 8,0-10 0,-1-1 8,0 9-5,0-8 2,-1 9 15,1-10-16,-4 26 62,4-26-62,-4 12 28,4-13-38,-3 9-3,3-6 16,-3 6-8,4-10-10,0 0 0,0 0 0,-1 0 0,1 0 1,0 1-1,-1-1 0,1 0 0,-1-1 0,1 1 0,-1 0 0,0 0 0,1 0 0,-1 0 0,0 0 0,0 0 0,1-1 0,-1 1 1,0 0-1,0-1 0,0 1 0,0-1 0,0 1 0,0-1 0,0 1 0,0-1 0,0 0 0,0 1 0,0-1 0,0 0 1,0 0-1,-1 0 0,1 0 0,-1 0 0,-1 0 15,-1-2 2,-8-7 56,0-1 1,1 0-1,0 0 0,1-1 1,0-1-1,1 1 0,0-2 1,1 1-1,-8-15 0,-3-7 530,18 32-513,24 32 406,49 47 0,-70-75-495,1-1 0,0 1-1,-1 0 1,1-1 0,0 0 0,0 0 0,0 0-1,0 0 1,0 0 0,0 0 0,0-1 0,1 0-1,-1 1 1,0-1 0,0 0 0,0-1 0,0 1-1,1 0 1,-1-1 0,0 0 0,0 0 0,0 0-1,3-2 1,5 0 0,-1-2 1,0 0-1,-1 0 0,1-1 0,12-9 1,13-12-125,-12 10 113,-1-1 1,27-28-1,-43 40-333,0-1 0,-1 0 0,0 0-1,0 0 1,-1-1 0,0 1 0,0-1 0,-1 0 0,0-1-1,0 1 1,-1 0 0,2-10 0,0-21-7491,-3 16 2902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5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38 2336,'-1'-2'1560,"1"-1"-1084,-1 1 0,1 0 0,-1 0-1,0-1 1,1 1 0,-1 0 0,0 0-1,0 0 1,-1 0 0,1 0-1,-2-2 1,2 3-348,0 0 0,0 1 0,0-1 0,0 0 0,0 1 0,0-1 1,0 1-1,0-1 0,0 1 0,0 0 0,0-1 0,0 1 0,0 0 0,0 0 0,0 0 0,-1 0 0,1 0 0,0 0 0,0 0 0,0 0 0,0 0 0,0 0 0,0 1 0,0-1 0,-1 0 0,1 1 0,0-1 0,0 1 1,-1 0-1,-5 4 121,0-1 1,0 1-1,0 0 1,1 0-1,0 0 1,0 1 0,0 0-1,1 0 1,0 1-1,0 0 1,-4 7-1,3-4-26,1 1-1,1-1 1,0 1 0,0 0-1,1 0 1,0 0-1,-2 21 1,4-22-124,0 0 1,1 0-1,0 0 1,1 0-1,0 0 1,0 0-1,1 0 1,0-1-1,1 1 1,0-1-1,1 1 1,0-1-1,0 0 1,1 0-1,0-1 1,1 1-1,0-1 1,0-1-1,0 1 1,12 10-1,-14-15-84,0 0-22,-1 0 0,1 0 0,0 0 0,0-1 0,0 1 0,0-1 0,0 0 1,1 0-1,-1-1 0,0 1 0,1-1 0,7 1 0,-4-1-257,-1-1 0,0 0 1,0 0-1,1-1 0,-1 0 1,0 0-1,0-1 0,0 0 0,12-5 1,-5 0-2034,0 0 0,0-2 1,20-15-1,-17 10-1579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 1916,'-5'-6'7073,"-2"8"-5098,-7 9-3075,12-10 1899,-5 7-204,2 5-259,1-1-1,0 1 1,1 0 0,0 0 0,1 1 0,-1 23-1,3-29-229,1-1 0,-1 0 0,1 1-1,0-1 1,1 0 0,0 0 0,0 0-1,1 0 1,-1 0 0,1 0 0,1-1-1,0 1 1,-1-1 0,8 8 0,-10-13-79,1 1 1,0 0 0,0 0-1,0-1 1,0 0 0,0 1-1,0-1 1,1 0 0,-1 0-1,0 0 1,1 0-1,-1 0 1,1 0 0,-1-1-1,1 0 1,-1 1 0,1-1-1,-1 0 1,1 0 0,-1 0-1,1 0 1,-1-1 0,4 0-1,-3 0 14,1 1 0,-1-2 0,1 1 0,-1 0 0,1-1 1,-1 1-1,0-1 0,0 0 0,0 0 0,0-1 0,0 1 0,0 0 0,4-6 0,-5 5 12,0 0-1,-1 0 1,1-1 0,-1 1-1,0 0 1,0-1 0,0 1 0,0 0-1,0-1 1,-1 1 0,0-1-1,0 1 1,0-5 0,0 2-1,-1 0 1,0-1 0,0 1 0,-1 0-1,1 0 1,-5-8 0,2 5 6,-1 1 0,1 0 0,-1 0 0,-1 1 0,0 0 0,0 0 0,-8-8 0,-3 1-1199,-30-20 1,37 30 332,7 3-444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26 1320,'-1'-4'1538,"-5"-10"-95,4 11-117,-1 2-124,-11-2-104,11 3 761,-2 1-1069,-15 6-75,18-6-606,0 0-1,1 0 1,-1 0-1,0 0 1,1 1-1,-1-1 1,1 1 0,-1-1-1,1 1 1,0 0-1,-1-1 1,1 1-1,0 0 1,0 0 0,0 0-1,1 0 1,-1 0-1,0 0 1,1 0-1,-1 0 1,0 3-1,1-2 12,-1 1-29,1-1-1,-1 1 1,1 0-1,0 0 1,0 0 0,1-1-1,-1 1 1,1 0-1,0 0 1,1 4-1,15 31 390,42 63 729,-58-101-1163,-1 1 0,1-1-1,-1 1 1,0-1 0,0 1-1,1-1 1,-1 1 0,0-1 0,0 1-1,0-1 1,-1 1 0,1-1 0,0 1-1,-1-1 1,1 1 0,0-1-1,-1 1 1,0-1 0,1 1 0,-1-1-1,0 0 1,-1 2 0,1-1-100,0 0 82,-1 0 0,0 0 0,1 0 0,-1-1 0,0 1 0,0 0 0,0-1 0,0 1 0,0-1 0,-1 1 0,1-1 0,0 0 0,-4 1 0,0 1 44,-21 6-319,15-7-112,-1 0-695,10-2 805,1 0-859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2088,'17'-91'7568,"-15"74"-5541,-1 9 3648,12 290-3605,5-121-1387,-13-132-517,2-1 0,1 1 0,17 40 0,-22-62-135,-1-1 0,2 0 1,-1 0-1,1-1 0,0 1 0,0-1 0,0 0 0,1 0 0,0 0 0,0 0 0,0-1 0,0 0 0,12 7 1,-3-8-250,-11-3 145,-1 1-255,3-2-119,23-8-836,-12-2-1433,-14 10 2014,-1 0-1,0-1 0,0 1 1,0-1-1,0 1 1,0-1-1,0 0 0,0 1 1,1-3-1,3-11-3533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21 122 952,'-2'1'1594,"-17"3"6694,22-4-6234,26-8 1162,-22 6-3946,123-40 1851,-70 13-2649,-44 20-1901,23-18 1,-27 17-298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4:19:0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9 205 1288,'0'0'578,"-4"-10"3391,-1 0 2687,12 25-6090,-6-12-521,-1-1 0,1 1-1,0-1 1,0 0 0,0 1-1,0-1 1,1 0 0,-1 1-1,1-1 1,-1 0 0,1 0 0,0 0-1,-1 0 1,1 0 0,0-1-1,0 1 1,1-1 0,-1 1-1,4 1 1,-1-2 0,-1 0 0,1 0 0,0-1-1,0 0 1,0 0 0,-1 0 0,1 0 0,9-3 0,28-5 104,0-3 1,56-22-1,-35 11-49,229-84 234,-217 78-262,33-6-330,-107 33 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4:19:1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1352,'0'0'2100,"4"-9"-168,0-3 6374,-4 12-8298,0 0 0,0 0 0,0 0 0,0 0 0,0-1 0,0 1 0,0 0 0,0 0 0,0 0 0,0 0 0,0 0 0,0 0 0,0 0 0,0 0 0,0 0 0,0 0 0,0 0 0,0 0 0,1 0 0,-1 0 0,0 0 0,0 0 0,0 0 0,0 0 0,0 0 0,0 0 0,0 0 1,0 0-1,0 0 0,0 0 0,0 0 0,0 0 0,1 0 0,-1 0 0,0 0 0,0 0 0,0 0 0,0 0 0,0 0 0,0 0 0,0 0 0,0 0 0,0 0 0,0 0 0,0 0 0,0 0 0,0 0 0,0 0 0,1 0 0,-1 0 0,0 0 0,0 0 0,0 0 0,0 0 0,0 0 0,0 0 0,0 1 0,0-1 0,0 0 0,0 0 0,0 0 0,0 0 0,8 8 284,18 22-102,4 4-53,-25-30-123,0 0 0,0 0-1,0 0 1,1-1 0,-1 0 0,1 0-1,0 0 1,0-1 0,0 1 0,0-2 0,0 1-1,1-1 1,-1 0 0,0 0 0,1 0 0,-1-1-1,0 0 1,1 0 0,-1-1 0,1 0-1,10-3 1,9-3 12,-1-2 0,0-1 0,46-24 0,-65 30-20,191-118 76,-15 8 24,-154 98-107,-13 7-16,0 0 1,20-7-1,-34 16-222,1 0 0,-1-1 0,0 1 0,0 0 0,0 0 0,1 0 0,-1 0 1,0 0-1,0 0 0,0 0 0,1 0 0,-1 1 0,0-1 0,2 1 0,4 0-4436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3:46:32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16 246 1600,'-15'-53'13333,"17"60"-12857,1 9-121,2 0 0,0 0 0,1-1 1,0 0-1,16 27 0,-18-37-281,0 0 0,-1 0 0,2 0-1,-1 0 1,0-1 0,1 1 0,0-1 0,0-1 0,0 1-1,1-1 1,-1 0 0,1 0 0,-1 0 0,1-1-1,0 0 1,0 0 0,0 0 0,1-1 0,11 1-1,5-1 7,-1-2 0,0-1 0,0 0 0,0-2 0,0-1 0,39-13-1,125-61 159,-169 71-213,352-181-395,-330 167-200,20-11-451,-26 7-7714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4:19:1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8 376 1364,'-7'2'12763,"16"11"-12493,-1 0-1,0 0 0,9 21 1,-16-31-216,1 0 1,-1 1 0,1-1-1,0 0 1,0 0 0,0 0-1,1 0 1,-1-1 0,1 1-1,-1-1 1,1 1 0,0-1-1,0 0 1,0 0-1,0 0 1,5 1 0,-3-1-12,0 0 0,0-1 0,0 0 1,0 0-1,0-1 0,0 1 0,1-1 0,-1 0 1,0-1-1,7 0 0,9-4 37,1-1 0,-1-1 1,0-1-1,26-13 0,414-227 520,-188 94-347,-244 138-231,-12 6-119,31-13-1,-41 18 635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1328,'0'0'6727,"3"5"-6009,8 14 226,-1 0 0,-1 1 0,13 40 0,-1-3 41,30 65 330,17 42-263,-32-87-4782,-30-68-1389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35 1144,'0'-2'638,"0"0"0,-1 0-1,1 0 1,0 0 0,-1 0 0,1 0-1,-1 1 1,0-1 0,0 0 0,1 0 0,-3-3-1,-2-3-190,0 11-37,-2 1-268,0 1-1,0 0 1,1 0-1,0 0 1,0 1-1,1 0 1,-1 0-1,1 1 1,0-1-1,-7 14 1,8-11-26,0 1 0,0-1 0,1 1-1,0 0 1,0 0 0,1 0 0,1 0 0,0 0 0,0 19-1,1-24-86,1-1 0,-1 0 1,1 0-1,0 0 0,0 0 0,1 0 0,-1 0 0,1 0 0,0 0 0,0-1 0,0 1 0,0 0 0,1-1 0,-1 0 0,1 0 0,0 1 0,0-2 0,0 1 0,0 0 0,1-1 0,-1 1 0,1-1 0,-1 0 0,1 0 0,0 0 0,7 1 0,-6-1-1,1 0-1,-1-1 1,1 0-1,-1 0 1,1 0 0,0-1-1,0 0 1,-1 0-1,1 0 1,7-2-1,-10 1-17,0 0-1,-1 1 1,1-1 0,0-1-1,0 1 1,-1 0-1,1-1 1,-1 1-1,1-1 1,-1 0-1,0 0 1,1 1 0,-1-2-1,0 1 1,0 0-1,-1 0 1,1-1-1,0 1 1,-1-1-1,1 1 1,0-5 0,1 1-3,-1 0 1,-1 0-1,1 0 0,-1 0 1,0 0-1,-1-1 1,1 1-1,-1 0 1,-1-1-1,1 1 1,-1 0-1,0 0 1,0-1-1,-1 1 0,0 0 1,0 0-1,0 1 1,-1-1-1,-4-7 1,4 9-84,0-1 0,0 1 0,-1 0-1,1 0 1,-1 0 0,0 1 0,0-1 0,-1 1 0,1 0 0,-1 0 0,1 0 0,-1 1 0,0-1 0,0 1-1,0 1 1,-1-1 0,1 1 0,0-1 0,-1 2 0,1-1 0,0 0 0,-12 1 0,-29 7-5899,42-6 3256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69 1432,'1'5'252,"-1"1"-1,1-1 1,1 0-1,-1 0 1,1 0 0,0 0-1,0 0 1,0 0-1,4 6 1,-4-8-100,0 0 0,0-1 0,0 0 0,1 1 0,-1-1 0,0 0 0,1 0 0,0 0 0,-1 0 0,1-1 0,0 1 0,0-1-1,0 0 1,0 1 0,0-1 0,0-1 0,0 1 0,4 0 0,-5 0-73,1-1 0,0 0 0,-1 0 0,1 0 0,0 0 0,-1 0 0,1-1 0,-1 1 0,1-1 0,-1 0 0,1 0 0,-1 0-1,1 0 1,-1 0 0,0 0 0,1 0 0,-1-1 0,0 1 0,0-1 0,0 0 0,0 0 0,0 0 0,-1 0 0,1 0 0,0 0 0,-1 0 0,0 0 0,1-1-1,-1 1 1,0 0 0,0-1 0,0 1 0,-1-1 0,1 1 0,0-1 0,-1 0 0,0 1 0,0-1 0,0 1 0,0-1 0,0 0 0,-1-3 0,0 3-48,0 0 1,0 0 0,0 0 0,-1 0 0,1 0 0,-1 0 0,0 0-1,0 1 1,0-1 0,0 1 0,0-1 0,0 1 0,-1 0 0,-4-3-1,-2-1 9,1 0-1,-20-8 0,19 10-409,1 2 1,-1-1-1,-1 1 1,-17-2-1,2 1-3199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2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1576,'1'18'666,"0"0"-1,1 0 1,1-1 0,6 22-1,27 66 1727,-23-71-1575,-7-21 16,-2-12 547,-1-15 564,-2 7-2450,0 1 638,-1 3 1,1-9-30,-1 9-15,3-12 117,-3 14-191,0 0 0,0 1 1,1-1-1,-1 0 0,0 1 0,1-1 0,-1 0 0,0 1 1,1-1-1,-1 1 0,1-1 0,-1 1 0,1-1 0,-1 1 1,2-2-1,0 2-7,0 0-1,0 0 1,-1 0 0,1 0-1,0 1 1,0-1 0,0 0 0,-1 1-1,1-1 1,0 1 0,0-1-1,-1 1 1,1 0 0,0 0 0,2 2-1,26 21 42,-9-7-13,7 5 146,-26-22 49,2-2-117,5-5 26,-1 1-1,0-2 1,14-14 0,64-101 1025,-75 110-953,0 0 1,1 0-1,19-15 1,-30 27-200,0 0 1,1 0 0,-1 0-1,1 0 1,-1 1-1,1-1 1,-1 0-1,1 1 1,-1-1 0,1 1-1,0 0 1,-1-1-1,1 1 1,0 0 0,-1 0-1,1 0 1,0 0-1,1 1 1,0 0 2,1-1 0,-1 1 0,0 1 0,0-1 0,-1 0 0,1 1 0,0 0 0,4 3 0,2 3-14,0 0 1,-1 1 0,14 18-1,-10-9-367,0 0-1,-1 0 0,12 31 0,-18-37-1490,0 1 0,-2 0-1,5 23 1,-6-22-1522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0 856,'0'0'7212,"2"7"-6580,21 80 955,34 122 278,-44-171-1718,10 35 7,-7-29-3548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0 209 952,'1'-14'940,"-1"11"-82,5-10 600,-2 7-921,0 0-1,0 0 0,1 0 0,0 0 1,0 1-1,0-1 0,1 1 0,0 0 1,7-6-1,114-81 3178,-122 89-3637,0 0 1,0 0 0,0 1 0,0-1 0,9-3 0,-11 5-17,-1 0-43,0 1 1,1-1-1,-1 1 1,1-1-1,-1 1 1,1 0-1,-1-1 1,0 1-1,1 0 1,-1 0-1,1 0 1,-1 0-1,1 0 1,-1 1-1,1-1 1,-1 0-1,4 1 1,-3 3-12,0-1 0,0 1 0,0-1 0,-1 1 0,1 0 0,-1-1 0,0 1 0,0 0-1,0 0 1,0 0 0,-1 0 0,1 0 0,-1 0 0,0 0 0,-1 0 0,0 4 0,-1 15 12,-12 37-1,4-16 8,7-26-19,1 0 1,0 0-1,1 0 1,3 25-1,-1-34-7,0 0 0,1 0-1,0-1 1,1 1 0,0-1-1,0 1 1,1-1 0,0 0-1,0 0 1,11 13 0,24 26-10,-21-26 3,0 0-1,23 40 1,-40-59 5,0 0 1,1 0 0,-2 0-1,1 0 1,0 0 0,0 0-1,-1 0 1,1 1 0,-1-1-1,1 0 1,-1 0 0,0 1-1,0-1 1,0 0 0,0 1-1,-1-1 1,1 0 0,-1 0-1,1 0 1,-1 1 0,0-1-1,1 0 1,-1 0 0,0 0-1,-1 0 1,1 0 0,0 0-1,-1-1 1,1 1 0,0 0-1,-1-1 1,0 1 0,0-1-1,1 1 1,-1-1 0,0 0-1,0 0 1,-4 2 0,-4 2-182,0-1 1,0 0 0,-1 0-1,1-1 1,-1-1 0,0 0-1,-15 1 1,9-2-1864,1-1 0,-21-2 0,20 0-970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 1212,'1'-11'5466,"-5"48"347,-8 97-3725,11-121-1842,0-6-85,0 1 1,0-1-1,1 1 1,0 0 0,0-1-1,1 1 1,0 0-1,1-1 1,2 10-1,-3-16-138,-1 0 1,1 0-1,0 0 0,0 0 0,0 1 0,0-1 1,0 0-1,0-1 0,0 1 0,0 0 0,0 0 1,1 0-1,-1-1 0,0 1 0,0 0 0,1-1 1,-1 0-1,0 1 0,1-1 0,1 1 0,28-1 167,-25-1-161,26-3-168,0-1-1,-1-2 1,1-1-1,-2-1 1,35-16 0,-64 24 97,6-1-166,-1 0-611,1-1-1,-1 0 1,1 0-1,-1 0 1,7-6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1444,'-1'-2'957,"1"16"8642,5 80-8544,35 101 835,-16-114-4189,-21-67-6351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91 1044,'-4'34'2570,"2"1"1,2 38-1,1-33-718,-1-38-716,-1 0-807,-1 6 175,-1-14 545,1-16 272,2 19-1668,-2-18 622,4 8-42,-1 11-212,0-7 114,0-1 0,1 1 0,3-12 1,-4 18-111,0 0 0,0 1 1,1-1-1,-1 0 0,1 1 0,-1 0 1,1-1-1,0 1 0,0 0 1,0 0-1,0 0 0,0 0 1,1 0-1,-1 0 0,4-1 0,-5 2-13,1 1-1,0-1 1,-1 1-1,1 0 1,0-1-1,-1 1 0,1 0 1,0 0-1,0 0 1,-1 0-1,1 1 1,0-1-1,-1 0 0,1 1 1,0 0-1,-1-1 1,4 2-1,-3-1-17,4 2 22,0 1-1,0-1 1,-1 1-1,1 0 1,-1 1-1,0-1 1,0 1-1,0 0 0,-1 1 1,0-1-1,0 1 1,5 9-1,6 1 130,-14-15-41,2-5-98,7-9 11,0-1 0,-1 0 0,10-24 1,-10 20-10,0 1 0,2 0 1,13-17-1,-21 29-13,0 1-1,0 0 1,1 0 0,-1 1 0,1-1-1,0 1 1,0-1 0,0 1 0,1 1-1,-1-1 1,1 1 0,0-1 0,-1 1-1,10-2 1,-13 4 4,1 0-1,-1 0 0,1 0 1,-1 0-1,1 0 0,-1 1 1,0-1-1,1 1 0,-1-1 1,1 1-1,-1-1 0,0 1 1,0 0-1,1-1 0,-1 1 1,0 0-1,0 0 0,0 0 1,2 2-1,15 21-316,-8-8-545,-2 2 0,0-1 0,11 34 0,-6-12-4863,-8-25 2443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3:46:5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24 173 1064,'0'0'9317,"-3"4"-8942,0-1-273,1-2-50,1 1 1,-1-1 0,1 1 0,-1 0-1,1 0 1,0-1 0,0 1 0,0 0-1,0 0 1,0 0 0,-1 3-1,2-3 1,-1 0 0,1 0-1,0 0 1,0 0 0,0 0-1,0 0 1,0 1 0,0-1-1,0 0 1,2 3 0,-1 5 64,0 5 173,0 1 1,1 0-1,0-1 0,1 1 0,10 28 0,-11-39-231,0-1 0,0 1 0,1-1-1,0 1 1,0-1 0,0 0-1,0 0 1,0 0 0,1 0 0,0-1-1,0 1 1,0-1 0,0 0-1,0 0 1,1-1 0,-1 1 0,1-1-1,0 0 1,0 0 0,0-1-1,9 3 1,3-2 12,1 0-1,-1-2 1,1 0-1,-1 0 1,1-2-1,-1 0 1,1-1 0,-1-1-1,31-11 1,11-8 77,75-41 1,-132 63-146,187-106 221,-57 31-294,44-31-1942,-133 85-80,-14 12-2985,-15 6 1806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1352,'0'0'7499,"1"11"-6949,5 41 455,16 60-1,15 63 156,-34-150-2121,0 24 0,-6-29-3470,2-17 1650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1288,'3'-11'948,"-2"9"-94,-1-1-92,2-2-306,0 0 0,0 0 0,1 1 0,0-1-1,-1 0 1,1 1 0,1 0 0,-1 0 0,1 0 0,6-6 0,0 2 129,0 0-1,0 1 1,15-8 0,-23 14-528,10-6 348,1 1-1,0 0 1,13-4-1,-24 9-276,1 1-71,-1-1 0,1 1 0,-1 0 0,0 0 0,1 0 0,-1 0 1,1 0-1,-1 1 0,5 0 0,-7-1-89,1 0 39,-1 1-1,1-1 1,-1 0 0,1 0-1,-1 1 1,1-1 0,-1 0-1,1 1 1,-1-1-1,1 0 1,-1 1 0,1-1-1,-1 1 1,0-1 0,1 0-1,-1 1 1,0-1 0,1 1-1,-1-1 1,0 1 0,0 0-1,0-1 1,1 1 0,-1-1-1,0 1 1,0 1 0,0 18 112,-3 7-56,-2 0 0,-10 30 0,8-31-17,1 1-1,1 0 1,-3 36-1,8-54-32,1 1-1,0 0 1,0 0-1,1 0 1,1-1-1,-1 1 1,1-1-1,1 1 1,0-1 0,0 0-1,1-1 1,6 10-1,8 7 18,0 0 1,34 30-1,-37-38 3,-15-16-31,-1-1 1,0 0 0,1 1-1,-1-1 1,0 1-1,1-1 1,-1 1 0,0-1-1,0 1 1,1-1-1,-1 1 1,0-1 0,0 1-1,0-1 1,0 1 0,0-1-1,0 1 1,0-1-1,1 1 1,-2-1 0,1 1-1,0-1 1,0 1-1,0-1 1,0 1 0,0 0-1,0-1 1,0 1 0,-1-1-1,1 0 1,0 1-1,-1-1 1,1 1 0,0-1-1,0 1 1,-1-1-1,1 0 1,-1 1 0,0 0-1,-16 9-2,8-7-329,1 0-1,-1-1 1,1 0-1,-1-1 1,0 0-1,0 0 1,-13-1-1,6-4-3650,13 2 2946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17 235 1236,'0'0'1499,"-3"0"-135,-11 1 8244,23-5-9276,147-39 707,-91 27-566,78-30 0,-118 37-351,-9 3 442,27-14-1,-41 19-513,-1 0 0,0 0-1,0 0 1,0 0 0,0 0 0,0-1 0,0 1 0,0 0 0,0 0 0,0-1-1,-1 1 1,1-1 0,0 1 0,-1 0 0,1-1 0,-1 1 0,0-1-1,1 1 1,-1-1 0,0 0 0,0 1 0,0-3 0,0 1 85,-9-10-30,7 11-57,-2-2 80,1 0-1,0 1 1,0-2 0,0 1 0,0 0 0,1-1 0,-3-4-1,4 7 75,7 5-190,18 7 6,-21-8-10,-1-1 0,1 1 0,-1-1 0,0 1 0,0 0 0,0 0-1,0 0 1,0 0 0,0 0 0,0 1 0,0-1 0,-1 0-1,1 1 1,-1 0 0,0-1 0,0 1 0,0 0 0,1 5 0,1-1 12,-2-2-16,0 0 0,0 0-1,-1 0 1,1 0 0,-1 0 0,0 1 0,0-1 0,-1 0 0,-2 9-1,1-3-244,-1-1 0,0 1 0,-7 14 0,4-15-898,0 0 0,-14 16 0,3-3-4860,7-9 1433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1 122 876,'0'0'1290,"0"-3"-120,1-5-282,1 1 1,-1 0 0,2-1-1,-1 1 1,4-7 0,-4 9-629,1 0 0,0 0 0,0 0 0,1 1 1,-1-1-1,1 1 0,0 0 0,0 0 1,0 0-1,1 1 0,-1 0 0,8-5 0,-10 7-185,0 0-1,0 0 0,0 0 0,0 0 1,0 0-1,1 1 0,-1-1 0,0 1 0,1-1 1,-1 1-1,0 0 0,1 0 0,-1 0 1,4 0-1,-4 1-40,-1-1 1,1 1 0,-1-1-1,1 1 1,-1 0 0,1-1-1,-1 1 1,0 0 0,1 0-1,-1 0 1,0 0 0,0 1-1,1-1 1,-1 0-1,0 0 1,1 2 0,0 1-1,0 0-1,-1 0 1,1 0 0,-1 0 0,0 0-1,0 0 1,0 0 0,0 1 0,-1-1-1,1 0 1,-1 0 0,-1 1 0,0 5-1,-3 13 37,-2-1 0,-1 0 0,-1 0 0,-18 36-1,17-39-28,-44 83 301,52-100-254,2-1-85,0 0 0,0 0 1,0 0-1,0 0 0,0 0 1,0 0-1,0 0 0,0 0 1,2 1-1,-2-2-1,0 0 0,-1 1 0,1-1-1,0 0 1,-1 1 0,1-1 0,0 0 0,-1 1 0,1-1-1,0 0 1,-1 0 0,1 0 0,0 0 0,0 0 0,-1 0-1,1 0 1,0 0 0,0 0 0,-1 0 0,1 0 0,0-1-1,0 1 1,0 0 2,14-1-37,0 0 0,18-5 1,-15 3-89,0 0-374,55-11-819,-66 12 49,0-1 0,0 1 1,-1-1-1,9-5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1660,'0'-23'3172,"0"20"-2321,1-1-102,2-2-493,0-1 0,0 1 0,0 0 0,1 0 0,0 0 0,0 0 0,1 1 0,-1-1 1,1 1-1,0 0 0,1 1 0,-1-1 0,8-4 0,69-52-488,-76 56-230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1124,'0'0'774,"-8"9"1606,-18 31 427,24-37-2679,1 1 0,-1 0 0,1 0 0,0 0 0,0 0 0,1 0 0,-1 0 0,1 0 0,0 0 0,0 0 0,0 0 0,0 0 0,1 0 0,-1 0 0,1 0 0,0 0 0,1 0 0,-1 0 1,1 0-1,2 4 0,4 6 230,0 0 1,2-1-1,18 22 1,-17-22-95,5 4 87,-12-12-176,0-1 0,1 1-1,-2 0 1,1 0 0,0 0-1,-1 1 1,0-1 0,4 11-1,-7-14-36,-1 0-109,0 0 0,0 0-1,0 0 1,0 0 0,0 0-1,-1 0 1,1 0 0,-1 0-1,1-1 1,-1 1 0,0-1-1,0 1 1,-3 1 0,-29 16 121,13-11-313,-37 12-1,49-18-862,0 0 0,0-1 1,-14 1-1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110 195 1504,'0'0'843,"2"4"-60,2 6-300,0 1-1,-1 0 1,0 0-1,-1 0 0,0 0 1,0 14-1,6 27 347,-3-30-497,35 148 2212,-39-168-2226,0 1 147,1 1-585,-2-8 2718,-9-46-2082,-6-35 1001,-6-146 1,20 223-1444,1 0 1,1 0 0,0 1 0,0-1 0,0 0 0,1 1 0,0-1 0,1 1 0,0 0 0,5-12 0,-3 12-47,1 0 0,-1 0 0,1 0 1,1 1-1,-1 0 0,1 0 0,0 0 1,1 1-1,-1 0 0,14-6 0,-19 10-20,0 1-5,8-2-14,-7 2 29,0 1-10,16 9 10,-18-6-16,-2-3 1,2 1-4,0 1-1,0 0 1,-1 0-1,0-1 1,1 1-1,-1 0 1,0 0 0,0-1-1,0 1 1,-1 0-1,0 5 1,-12 29 19,10-27-18,-11 27 21,-4 12-19,-13 54 0,31-101-8,0 0 0,-1-1 1,1 1-1,0 0 0,1 0 0,-1 0 0,0 0 0,0 0 1,1 0-1,-1-1 0,1 1 0,0 0 0,-1 0 0,1-1 1,0 1-1,2 2 0,18 20-88,-21-23 94,16 12-58,1 0 0,1-1 0,-1-1 1,21 10-1,27 17-267,-64-37 306,1-1 0,-1 1-1,0 0 1,1 0 0,-1 0-1,0 0 1,0 0 0,0 0-1,0 1 1,0-1 0,0 0 0,0 0-1,0 1 1,0-1 0,-1 1-1,1-1 1,0 1 0,-1-1-1,0 1 1,1-1 0,-1 1-1,0-1 1,1 1 0,-1 2 0,-1-3-106,-4 2-14,-10 4 12,-1 0 1,0-1-1,-28 6 1,-59 7-510,86-16 501,-105 11-1140,103-14-131,0 0 0,-24-4 0,31 1-1703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1856,'0'0'4983,"3"4"-4123,1 1-659,0 0-1,-1 0 1,0 0 0,0 1 0,0-1 0,-1 1 0,0-1 0,0 1 0,0 0-1,1 7 1,11 50 721,3 6-171,-4 1-1,9 114 0,-18-144-1231,-2-21-842,0 4-3343,-1-5 1691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 1500,'0'0'970,"-1"-1"-857,1 1 0,0 0 0,-1-1 0,1 1 0,0 0 0,-1 0 0,1 0 0,-1-1 0,1 1 0,-1 0 0,1 0 0,0 0 0,-1 0 0,1 0 0,-1 0 0,1 0 1,-1 0-1,1 0 0,0 0 0,-1 0 0,1 0 0,-1 0 0,1 0 0,-1 0 0,1 0 0,-1 0 0,1 1 0,0-1 0,-1 0 0,1 0 0,0 1 0,-1-1 0,1 0 1,-1 1-1,-2 3 80,-14 20 833,16-22-961,0-1 0,1 1 0,-1-1 0,1 1 0,-1 0 0,1-1 0,0 1 0,0-1 0,0 1 0,0 0 0,0-1 0,0 3 0,0 4 88,-1 4 96,1 1-1,0-1 1,0 1-1,2-1 1,-1 0-1,1 1 1,8 22-1,-8-29-165,0-1 0,0 1 0,1-1 0,0 0 0,0 0 0,0 0 0,0 0 0,1 0-1,0-1 1,0 0 0,0 0 0,0 0 0,1 0 0,0-1 0,0 1 0,0-1 0,0 0 0,0-1 0,7 3-1,9-1 326,-19-4-379,-1 0 1,0 0-1,0 0 1,0 0-1,1 0 1,-1-1-1,0 1 1,0 0-1,0-1 1,0 1-1,0-1 1,0 1-1,0-1 1,0 1-1,0-1 1,0 0-1,0 1 1,0-1-1,0 0 1,0 0-1,1-1 1,0-2 5,-1-1 0,1 1 0,-1-1 0,1 1 0,-1-1 1,-1 0-1,1 1 0,-1-1 0,1 0 0,-2 1 0,1-1 0,0 0 1,-1 1-1,0-1 0,0 1 0,0-1 0,0 1 0,-3-6 1,-2-5-145,-1-1 1,-1 1-1,-17-27 1,1 14-1034,6 10-3771,16 16 3904,-6-5-1920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1436,'0'0'5365,"-6"4"-4649,-15 12-46,20-16-640,1 1 1,-1-1-1,1 0 1,-1 1-1,1-1 1,-1 0-1,1 1 1,0-1-1,-1 1 1,1-1-1,0 1 1,-1-1-1,1 1 1,0-1-1,0 1 1,-1-1-1,1 1 1,0-1-1,0 1 1,-5 17 310,1 1-1,0-1 1,2 0 0,0 1 0,1-1-1,1 1 1,3 27 0,-1-31-237,0 0 0,2 0 0,-1 0 0,2 0-1,0 0 1,1-1 0,0 0 0,1 0 0,16 24 0,-18-32-187,0-1 0,0 1 0,8 7 0,7 0-1287,-17-12 776,-1 0 1,0-1 0,1 1 0,0 0 0,-1-1 0,1 0 0,3 1 0,15-1-2138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3:47:21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1 248 952,'10'-14'11766,"-10"14"-11605,17 33 169,-1 0-1,15 44 0,-11-24-36,-18-48-272,3 9 75,1-1-1,0 1 1,1-1-1,1 0 1,15 21-1,-21-32-82,0 0 1,0-1-1,0 1 0,1 0 1,-1-1-1,0 1 0,1-1 1,-1 0-1,1 0 0,0 0 1,-1 0-1,1 0 0,0-1 1,-1 1-1,1-1 0,0 0 0,0 0 1,-1 0-1,1 0 0,0 0 1,0 0-1,5-2 0,4-1 19,0-1 0,0-1-1,19-9 1,-21 9-14,179-104 207,-152 85-198,161-113 93,-147 100-100,48-40 65,-63 46-340,2 2 1,56-33 0,-64 51-2535,-12 7-2022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 1792,'-1'-2'1019,"-3"-11"3021,3 21-3348,-3 46 346,2 0 1,7 82 0,23 158 611,25 25-182,-49-301-1330,-2-7 202,1-1 0,0 1 0,6 13 0,-8-22 358,3-10-568,4-14-55,0-1 0,-1 0-1,4-24 1,35-179 257,-28 142-254,-7 40-41,1 0 1,2 2-1,2 0 0,33-62 0,-48 103-36,-1 1-1,0-1-1,0 0 1,0 1 0,1-1-1,-1 1 1,0-1 0,1 1-1,-1-1 1,0 1 0,1-1-1,-1 1 1,1-1 0,-1 1-1,1-1 1,-1 1 0,1 0-1,-1-1 1,1 1 0,-1 0-1,1-1 1,-1 1 0,1 0-1,0 0 1,-1 0 0,1-1 0,1 1-1,10 0 7,-9 0 0,-4 6 0,2-1-2,-1-3-2,0 0 1,0-1-1,0 1 1,0 0-1,0 0 1,0-1-1,0 1 0,-1 0 1,1 0-1,0-1 1,-1 1-1,0 0 1,1-1-1,-1 1 0,-1 1 1,-7 15 3,0-1 1,-2 0-1,0 0 1,0-1-1,-20 19 1,7-10 44,-1-1 1,-38 29-1,24-31 173,37-21-207,5 3 10,46 46-48,-23-25-379,-1 2 0,-1 0 0,29 45 0,-41-54-319,1 2-806,-4-3-4356,-2-2 2323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28 1448,'33'-20'3416,"-32"19"-2816,-1 0-475,0 1 1,0 0-1,-1 0 0,1-1 1,0 1-1,0 0 0,0-1 1,0 1-1,-1 0 1,1 0-1,0-1 0,0 1 1,-1 0-1,1 0 0,0-1 1,0 1-1,-1 0 0,1 0 1,0 0-1,-1 0 1,1-1-1,0 1 0,-1 0 1,1 0-1,0 0 0,-1 0 1,1 0-1,0 0 1,-1 0-1,1 0 0,0 0 1,-1 0-1,1 0 0,0 0 1,-1 0-1,1 0 1,0 0-1,-1 1 0,1-1 1,0 0-1,-1 0 0,-27 10 1035,12-3-963,1 2 0,-17 11 0,28-17-113,-1 1 0,1-1-1,-1 1 1,1 0 0,1 1-1,-1-1 1,0 1 0,1-1-1,0 1 1,0 0 0,1 1-1,-4 8 1,5-10-23,0 1-1,0 0 1,0-1-1,1 1 1,-1 0 0,1-1-1,1 1 1,-1 0 0,1 0-1,-1-1 1,1 1-1,1-1 1,-1 1 0,1-1-1,3 9 1,2-2 64,1 0-1,-1 0 1,2 0 0,0-1 0,12 11-1,-12-12 23,0 1-1,0-1 0,-1 2 0,0-1 0,8 16 0,-11-10 114,-4-13-177,-4 2-136,1-2-56,1 0 1,-1-1-1,0 1 0,0 0 1,-1-1-1,1 1 1,-1-1-1,1 1 0,-1-1 1,0 0-1,0 0 1,1-1-1,-1 1 0,-1 0 1,1-1-1,-3 1 1,-70 22-6060,31-16 2273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2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50 306 1600,'-2'-1'760,"-28"-17"2691,28 17-2865,0-1-29,-7-2-34,7 3-30,2 1-459,0 0 0,0 0 0,1-1 1,-1 1-1,0 0 0,0 0 0,0 0 0,1 0 0,-1 0 0,0 0 1,0 0-1,0-1 0,0 1 0,0 0 0,1 0 0,-1 0 0,0 0 1,0-1-1,0 1 0,0 0 0,0 0 0,0 0 0,0-1 0,1 1 0,-1 0 1,0 0-1,0 0 0,0-1 0,0 1 0,0 0 0,0 0 0,0 0 1,0-1-1,0 1 0,0 0 0,0 0 0,0 0 0,0-1 0,-1 1 1,1 0-1,0 0 0,0 0 0,0-1 0,0 1 0,0 0 0,0 0 0,0 0 1,-1-1-1,1 1 0,0 0 0,0 0 0,0 0 0,0 0 0,-1 0 1,1 0-1,0-1 0,0 1 0,0 0 0,-1 0 0,1 0 0,0 0 1,0 0-1,0 0 0,-1 0 0,1 0 0,0 0 0,0 0 0,0 0 0,-1 0 1,17-8 100,1 2 0,0-1 1,33-6-1,63-7 129,-57 11-159,702-74 757,-232 23-864,-492 55-782,0-2 0,-1 0 0,61-24 0,-91 30 387,3-3-2917,-1-4 999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2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5 189 1512,'0'1'63,"0"-1"0,0 0 0,0 0 0,0 0 0,-1 0-1,1 0 1,0 0 0,0 0 0,0 0 0,0 0 0,-1 0 0,1 0 0,0 0 0,0 0 0,0 0-1,0 0 1,0 0 0,-1 0 0,1 0 0,0-1 0,0 1 0,0 0 0,0 0 0,0 0-1,-1 0 1,1 0 0,0 0 0,0 0 0,0 0 0,0 0 0,0-1 0,0 1 0,0 0-1,0 0 1,-1 0 0,1 0 0,0 0 0,0-1 0,0 1 0,0 0 0,0 0 0,0 0 0,0 0-1,0-1 1,0 1 0,0 0 0,0 0 0,0 0 0,0 0 0,0-1 0,10-4 524,21-4-681,124-15 957,-89 16-644,636-70 1525,-271 34-496,-379 33-493,-51 10-716,2 0-87,8-1-46,-9 1-57,1 1-374,26 1-2239,-26-1 799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1764 228 1344,'1'-1'618,"20"-35"2324,-20 33-2645,0 0 1,0 0 0,0 0 0,0 0 0,0 0 0,0 0-1,-1 0 1,1 0 0,-1-1 0,0 1 0,-1-6-1,0 7-262,0-1 0,0 1 0,-1-1 0,1 1 0,-1 0 0,1 0 0,-1-1 0,0 1 0,0 1 0,0-1 0,0 0 0,0 0 0,-1 1 0,1-1 0,0 1 0,-1 0 0,-2-2 0,-9-3-70,-27-8-1,31 12 85,-246-55-35,180 44-17,21 4 31,-110-2 0,107 13-24,0 2 1,1 2 0,-109 28 0,88-11 0,1 3 1,-87 43-1,127-50-5,1 1 1,0 2-1,1 1 1,2 2-1,1 2 1,0 0-1,2 2 1,2 1-1,0 2 0,2 1 1,2 0-1,-31 56 1,47-72 3,0 0 1,1 1 0,1 0-1,0 1 1,2 0 0,0-1-1,1 1 1,0 0 0,2 1-1,1 27 1,1-31-1,1-1 1,1 1-1,0-1 0,1 0 1,0 0-1,1 0 0,1 0 0,1-1 1,0 0-1,0 0 0,2-1 1,0 0-1,12 15 0,0-6 6,2 0-1,0-1 1,1-1-1,40 25 1,-25-22 3,0-2 1,68 25-1,-22-17 16,1-5 0,140 22 1,-49-24 2,0-7 0,1-8 0,184-16 0,-300 5-1,0-3 0,95-23 0,-122 21 29,1 0 0,-2-3 0,0-1-1,59-31 1,-63 25-13,-1-1 0,0-2 0,-2-1 0,-1-1 0,0-1 0,-2-2 0,-1 0 0,-2-1 0,20-33 0,-22 27-2,-1-1 1,-2 0-1,-2-1 1,-1 0 0,10-48-1,-16 51-6,-2 0 0,-1-1 0,-1 1 0,-2-1-1,-2 1 1,-6-47 0,4 65-30,0 0 0,-1 1 0,-1-1 0,0 1 0,-1 1 0,0-1-1,-2 1 1,1 0 0,-1 0 0,-1 1 0,-1 0 0,1 1 0,-2 0 0,-15-13 0,4 6-18,-1 1 0,0 2-1,-1 0 1,-1 2 0,0 0 0,-46-15 0,32 17-151,0 1 1,-73-9-1,79 14 15,-68-5-2344,-111 2 1,150 9 80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1644,'3'-14'5541,"-3"15"-4316,-2 19 923,2-12-2475,-2 63 1152,4 1-1,16 106 1,-7-78-2234,-11-85-23,0-4-2700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65 1244,'-18'-27'6415,"22"30"-6034,159 73 1386,-129-62-1612,1-2-1,0-2 1,1-1 0,0-2 0,57 5 0,-84-12-146,0 0 0,0-1 0,0 1 1,0-2-1,-1 1 0,1-2 0,-1 1 1,1-1-1,-1 0 0,15-8 0,-10 4-1,0-1-1,-1 0 1,0-1-1,-1-1 1,18-17-1,-21 17 35,0-1-1,8-14 0,6-8 153,-21 32-156,2-4 10,-2 4-29,-2 4 100,-18 36-827,-2-1-1,-1-2 1,-32 40-1,37-55-1959,4-1 34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53 924,'-2'2'5662,"-2"12"-4684,-2 19-1272,0 31 1022,4 104 0,3-137-583,1 263 1147,-4-277-1081,2-15-69,0 0 83,-2 5-265,1-6 260,-1-5 448,-8-32-517,-9-61 1,14 42 75,2-66 0,4 95-121,1 0 0,1 0-1,2 0 1,13-45 0,-11 56-71,0 0 1,1 0 0,0 1 0,1 1 0,1-1-1,0 1 1,1 1 0,0 0 0,21-16 0,-24 21-26,1 1 1,0 1-1,0-1 1,0 1 0,1 1-1,0 0 1,0 0-1,15-3 1,-22 7-12,0 1 9,11 3 8,-13-4-13,-1 1 0,1-1-1,0 1 1,-1-1 0,1 1 0,0 0-1,-1-1 1,1 1 0,-1 0-1,1-1 1,-1 1 0,1 0 0,-1 0-1,1-1 1,-1 1 0,0 0 0,1 0-1,-1 0 1,0 0 0,0 0-1,0-1 1,0 1 0,0 0 0,0 1-1,0 19 12,0-19-12,-3 19 4,0-1 0,-2 1 0,0-1 1,-2 0-1,0-1 0,-12 25 1,6-16-7,-12 45 1,22-63-9,0 1-1,1-1 1,1 1 0,-1-1-1,2 1 1,0 13 0,1-19-2,0 0 1,0 0 0,0 0-1,0 0 1,1-1 0,0 1-1,0-1 1,0 1-1,1-1 1,-1 0 0,1 0-1,0 0 1,0 0 0,1 0-1,5 4 1,10 7-28,0-1-1,38 20 1,-37-23 21,-1 1-1,0 1 1,19 17 0,-25-11 52,-12-17-14,-4 1-16,-1 1-3,-1 0 0,1-1 0,-1 1 0,0-1 0,0 0 1,-1-1-1,1 0 0,-1 1 0,1-2 0,-1 1 0,-6 1 1,-50 7-1056,-109 4 1,161-14-653,0-1 0,-17-2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3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1648,'-1'103'2666,"0"-12"-1106,1 101 667,0-104-1488,6 74 443,-3-131-982,0 3-626,11 43 0,-8-65-690,-4-6-2036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1 900,'0'0'4192,"-1"7"-3785,-5 19-34,4-20-26,3-1-17,1 0-171,0 0 1,0 0 0,0-1-1,1 1 1,0 0-1,5 6 1,-6-8-76,0-1 1,0 0-1,0 0 0,0 0 0,0 0 1,0-1-1,1 1 0,-1-1 1,0 1-1,1-1 0,-1 0 1,1 0-1,0 0 0,-1 0 0,1 0 1,0 0-1,0-1 0,4 1 1,-1-1 48,-3 0-60,0 1 0,0-1 1,0 0-1,0-1 0,0 1 0,0 0 0,0-1 0,0 1 1,0-1-1,0 0 0,-1 0 0,1 0 0,3-3 1,-4 3-21,0-1 0,0 0 1,-1 0-1,1 0 1,-1 0-1,1 0 1,-1 0-1,0 0 0,0 0 1,0-1-1,0 1 1,0 0-1,-1-1 1,1-2-1,0 2 69,-4-1-20,1 1-79,1 1-7,-1 0 0,1 0 0,0 0 0,-1 1 0,0-1 0,1 0 1,-1 1-1,0-1 0,0 1 0,0-1 0,1 1 0,-2 0 0,1 0 0,0 0 1,0 0-1,-4-1 0,-41-2-438,44 4 63,-1 1-148,-2 0 249,4-1 80,0 0 1,0 0 0,0 1-1,0-1 1,1 1 0,-1-1-1,0 1 1,0 0-1,0-1 1,-1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9:2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62 2128,'-44'-7'10978,"264"17"-10053,-121-7-786,141-6 136,-79-1-170,2 2-69,231 4-130,-155 2-50,-190-4 61,-34 0-166,28 5 0,-42-4 171,-5 1-312,-23 10 288,1-2 1,-2 0-1,-37 7 1,18-8-62,-66 5-1,-202-12-112,-9-29 111,-236-33 315,544 59-125,-29-5 53,43 5-10,9 1-58,337 1 38,-126 4-52,-25-4-19,401-9-715,-557 6 627,-5 1-90,44-7 0,-76 8 185,1 0 0,0 0 0,-1 0 0,1 0 0,-1 0 0,1 0 0,0 0 0,-1 0 0,1 0 0,-1-1 0,1 1 0,0 0 0,-1 0 0,1-1 0,-1 1 0,1 0 0,-1-1-1,1 1 1,-1 0 0,1-1 0,0 0 0,-14-3-82,-38-2 123,43 5-65,-472-19-98,312 17 144,-259 16 67,257-3 30,9 4 93,95-7-114,65-7-79,-43 7 72,41-7-60,-1 1 0,1 0 0,-1 0 0,1 1 0,-1-1 0,1 1 0,0-1 0,-6 5 0,8-5 52,4 2-35,4 1-24,0 0 0,0 0 1,0 0-1,1-1 0,0 0 1,-1-1-1,1 0 0,9 1 1,74 9 21,-76-10-24,125 4 27,-87-4-24,493 13 54,-374-16-49,52 2 11,357-10 57,-572 8-190,-1 0 0,1-1 0,-1 0 1,13-5-1,-19 6-300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264 172 1584,'-6'0'269,"1"1"0,-1 0 0,1 0 0,-1 1 0,1-1 0,0 1 0,0 0 0,-1 1-1,2-1 1,-1 1 0,0 0 0,0 0 0,1 1 0,0-1 0,0 1 0,-7 7 0,-4 7 269,1 1 0,-20 30 0,33-47-503,-16 26 344,1 1 0,1 0-1,1 1 1,2 0 0,1 2 0,-9 42-1,19-65-294,-1 0 0,2-1 0,-1 1 0,1 0-1,1 0 1,0 0 0,0-1 0,0 1 0,1 0 0,4 10 0,-5-15-118,1-1 1,0 1-1,-1-1 1,1 1 0,0-1-1,1 1 1,-1-1 0,0 0-1,1 0 1,0 0-1,0-1 1,0 1 0,0-1-1,0 1 1,0-1 0,1 0-1,-1 0 1,1 0 0,0-1-1,-1 1 1,1-1-1,0 0 1,0 0 0,7 1-1,-2-2-437,1 0 1,-1 0-1,0-1 0,1 0 0,-1 0 0,0-1 0,0 0 0,0-1 0,0 0 0,14-7 0,10-8-1881</inkml:trace>
  <inkml:trace contextRef="#ctx0" brushRef="#br0" timeOffset="1">540 0 1288,'0'0'1471,"-3"8"-1056,-11 57 275,2 0-1,-4 94 0,2-15-72,0 16-45,6-45-255,7-48-631,2-38-449,-1-28-56,0 2-587,0 10 24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277 102 1180,'20'-23'702,"0"-1"905,30-28-1,-50 52-1562,1 0-1,-1-1 1,1 1-1,-1 0 1,1 0 0,-1-1-1,1 1 1,-1 0-1,1 0 1,-1 0-1,1 0 1,-1 0-1,1 0 1,-1 0 0,1 0-1,-1 0 1,1 0-1,-1 0 1,1 0-1,-1 0 1,1 0 0,-1 1-1,1-1 1,-1 0-1,1 0 1,-1 0-1,0 1 1,1-1-1,-1 0 1,1 1 0,-1-1-1,0 0 1,1 1-1,-1-1 1,0 0-1,1 1 1,-1-1 0,0 1-1,1-1 1,-1 1-1,0-1 1,0 1-1,1 0 1,-1 0 151,0-1-189,0 0-1,1 0 1,-1 1-1,0-1 1,0 0-1,0 0 1,0 0-1,0 0 1,0 1-1,1-1 1,-1 0-1,0 0 1,0 0-1,0 0 0,0 1 1,0-1-1,0 0 1,0 0-1,0 0 1,0 1-1,0-1 1,0 0-1,0 0 1,0 0-1,0 1 1,0-1-1,0 0 1,0 0-1,0 0 1,0 1-1,0-1 1,-1 0-1,1 0 1,0 0-1,0 0 0,0 1 1,0-1-1,0 0 1,0 0-1,-1 0 1,1 0-1,-21 36 207,-1-2 0,-2 0 0,-1-2 0,-45 45 0,9-18 108,-84 62 1,129-110-217,14-11-6,11 0-90,5-1 2,0 1 0,0 1 1,0 0-1,-1 1 0,27 6 0,21 16-7,-2 3 0,0 2 0,82 55 1,-109-66-353,-25-15 14,0 0 1,0 1-1,-1 0 0,12 9 0,-4-4-2671,-12-7 1145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4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4 844,'-3'-1'887,"-8"0"-601,0 0 0,1 0 0,-1 1-1,0 1 1,1 0 0,-1 0-1,0 1 1,1 0 0,0 1-1,-1 0 1,-13 7 0,0 1 27,0 1 0,0 1 0,-33 25 0,49-32-217,1 0 0,0 0 0,0 1 1,0 0-1,1 0 0,0 1 0,-9 16 0,12-21-56,1 1-1,1 0 1,-1 0-1,1 1 1,-1-1-1,1 0 1,0 0-1,1 1 1,-1-1-1,1 0 1,0 1-1,0-1 1,0 1-1,0-1 1,1 0-1,0 1 1,0-1-1,0 0 1,0 0-1,3 6 1,3 3 37,1-1 1,0 0-1,1-1 1,0 1-1,0-2 1,1 1-1,1-1 1,13 9 0,100 65 480,-96-66-421,17 9 106,-19-13 13,-1 2 0,-1 1 0,42 37-1,-63-51-171,0 1-1,0-1 1,0 1 0,-1 0-1,1 0 1,-1 0-1,0 0 1,0 0 0,0 1-1,1 5 1,-3-8-54,0 0 0,0 0 0,0 0 1,0 0-1,-1 0 0,1-1 0,-1 1 1,1 0-1,-1 0 0,0 0 0,0-1 1,0 1-1,0 0 0,0-1 0,0 1 1,0-1-1,0 1 0,-3 1 0,-24 22 219,11-15-314,1 0 0,-1-1 0,-1-1 0,1-1-1,-1-1 1,-33 8 0,48-13-415,0-1-1,0 0 1,0 0 0,0 0-1,0 0 1,0 0-1,0 0 1,0-1 0,0 0-1,0 1 1,-5-4 0</inkml:trace>
  <inkml:trace contextRef="#ctx0" brushRef="#br0" timeOffset="1">598 468 1732,'4'5'489,"0"1"-1,-1 0 1,1 0-1,-2 0 1,1 1 0,2 9-1,9 44 799,-11-47-960,33 154 1130,-31-143-3049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 1052,'0'0'568,"-5"-13"-504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5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1288,'3'1'789,"19"2"199,1-1 0,-1-1 0,38-3 0,9 1-150,5 0 9,-52-1-436,0 2 0,0 0 0,0 2 0,32 5 0,-53-6-379,1-1 0,-1 0 0,0 1-1,0-1 1,0 1 0,0-1 0,0 1 0,0 0 0,0-1 0,0 1 0,0 0 0,0 0 0,0 0-1,0 0 1,-1 0 0,1 0 0,0 0 0,-1 0 0,1 0 0,-1 0 0,1 0 0,-1 0-1,1 0 1,-1 0 0,0 0 0,1 3 0,-1 1 18,1-1 0,-1 1 1,-1-1-1,1 1 0,-2 5 0,2-9-49,-7 31 150,-2-1 1,0-1 0,-26 54-1,18-45-39,2-5-18,5-11 38,0 0 1,-11 44-1,21-64-110,-1 1-1,1-1 1,0 1-1,0-1 1,0 1-1,0-1 0,1 6 1,0-8-19,-1 1 1,0-1-1,1 1 1,-1-1-1,1 1 1,0-1-1,-1 1 1,1-1-1,0 1 0,0-1 1,0 0-1,0 0 1,0 1-1,0-1 1,1 0-1,-1 0 1,0 0-1,3 1 0,0 0-119,0-1 0,1 0 0,-1 0 0,1-1-1,-1 1 1,1-1 0,-1 0 0,1 0 0,-1 0-1,1-1 1,-1 0 0,9-2 0,9-3-1119,24-10 1,-40 14 962,30-13-2238,2-3 29</inkml:trace>
  <inkml:trace contextRef="#ctx0" brushRef="#br0" timeOffset="1">868 305 1288,'0'0'2541,"3"-1"-2068,-1 0-362,0 1-21,0 0 0,-1 0 0,1-1 0,0 1 0,0-1 1,-1 0-1,1 0 0,0 1 0,-1-1 0,1 0 1,-1 0-1,1 0 0,-1-1 0,0 1 0,1 0 0,-1 0 1,0-1-1,0 1 0,0-1 0,0 1 0,1-3 1,1-2 192,-1 0 1,0 1 0,-1-1-1,3-10 1,-4 13-191,0 0-1,0 0 1,-1 1 0,1-1-1,-1 0 1,1 0 0,-1 0-1,0 1 1,0-1 0,0 0-1,0 1 1,-2-4-1,2 5-51,0-1-1,-1 1 0,1-1 0,0 1 1,0-1-1,-1 1 0,1 0 0,-1 0 1,1 0-1,-1 0 0,1 0 0,-1 0 0,0 0 1,0 0-1,-3 0 0,3 0 39,-3 0 1,-1 0 0,1 1 0,-1-1 0,1 1 1,-1 1-1,1-1 0,-1 1 0,1 0 0,-1 0 0,1 0 0,-9 4 0,9-2-38,-1-1-1,1 1 1,0 0 0,0 0-1,0 0 1,1 1 0,-1 0-1,1 0 1,0 0 0,0 0-1,0 0 1,0 1 0,1 0-1,0 0 1,0 0-1,0 0 1,1 0 0,-1 1-1,1-1 1,1 1 0,-1 0-1,-1 8 1,3-12-31,0 0 1,0 0-1,0 0 0,0 0 1,0 0-1,0 0 0,1 0 0,-1 0 1,1 0-1,-1 0 0,2 2 1,1 3 10,-2-2-6,1-1 0,0 1 0,0-1 0,0 1 0,1-1 0,0 0 1,0 0-1,0 0 0,0 0 0,0 0 0,1-1 0,0 0 0,6 5 0,4 2 14,1-1 0,23 10 0,-28-15-16,17 9-80,1-1 0,1-2 1,0-1-1,39 7 0,-47-13-1161,-1-1 0,2 0 0,-1-2 0,22-1 1,-27-2-1291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3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1485 1368,'0'0'3304,"5"-2"-3029,6-2-55,0 0 0,1 1 0,-1 1 0,19-2 1,55-1 582,-27 3-452,260-26 720,50-3-506,-68 19-366,-101 5-115,58 2 5,-44 6-55,-61 3-38,-42-5 33,269-4 37,-128-2-58,-90 1-7,-12 2 5,-20 2-4,-101 1-4,36 2 0,-25-1 10,23 4 0,-60-4 6,1 0 10,4 0 3,-2 0 212,0 0 0,0 0-1,0 0 1,7-2 0,-10 2-196,-1 0 1,0-1 0,0 1-1,0 0 1,0-1-1,0 1 1,0-1-1,1 0 1,-1 1-1,0-1 1,-1 0 0,1 0-1,0 1 1,0-1-1,0 0 1,0 0-1,-1 0 1,1 0-1,0 0 1,-1 0 0,1 0-1,-1 0 1,1-1-1,0-1 1,8-45 305,3-53 1,-3 14-251,1-25-5,2-8-20,-4 36-40,-4-156 0,-5 171-18,-1 35-14,-1-1 1,-1 1 0,-10-34-1,-34-100 39,38 134-25,-20-51 1,30 84-17,0 0 0,-1 0 0,1 0 0,-1 1 0,1-1 0,0 0 0,-1 0 0,0 0 0,1 0 0,-1 0 0,0 1 0,1-1 0,-1 0 0,0 0 0,0 1 1,0-1-1,1 1 0,-1-1 0,0 1 0,0-1 0,0 1 0,0-1 0,0 1 0,0 0 0,0 0 0,0-1 0,0 1 0,0 0 0,0 0 0,0 0 0,0 0 0,0 0 0,0 0 0,0 0 0,-1 1 0,1-1 0,0 0 0,1 1 0,-1-1 0,0 0 1,-2 2-1,2-2-1,-11 5 6,1 0-1,0 0 1,0 1 0,-13 10-1,13-10 30,1 1-1,-21 9 1,-12-1-2,-1-2 0,0-2 1,-46 6-1,-136 4-1,-65-12-25,1-19 2,21-1 4,45 3-11,33 3-19,83 4-7,-246 19-180,219-6 58,-153 24-45,222-25 140,-195 28-132,139-23 117,60-6 36,-84 1 0,97-13 14,-6-2 28,52 3-12,-11-3 16,11 4-16,-2-1 1,1-1 1,-1 1-1,0-1 0,1 1 0,-7-5 0,5 3 10,3 2-5,-11-6 3,14 6-10,-1 0 0,0 0 0,0 0 0,0 1 0,1-1 0,-1 0 0,0 1 0,0-1 0,0 1 0,0-1 0,0 1 0,0-1 0,0 1 0,0 0 0,0-1 0,-2 1 0,-6-5-33,5 8 42,-13 9-4,15-9-2,0 1-1,0-1 0,1 1 0,-1-1 0,1 1 0,-1 0 1,1 0-1,0 0 0,1-1 0,-1 1 0,1 0 0,-1 0 1,1 0-1,1 6 0,-1 2-1,-2 25 12,3-1 0,1 1-1,2-1 1,12 55 0,32 163 61,-21-67 8,-20-118-46,6 140 110,-4-77-91,-6-108-32,0 2-8,1 0 0,10 32-1,-8-20 6,-5-36-20,5 35 8,-6-34-13,2 1 7,3 12-3,-4-12 6,0-1-3,1 10 7,-1-10 3,0 0-2,5 53 724,-3-57-729,12-1 14,-12 2 46,1-3-48,12-10-10,-13 9 1,-2 3-4,-1 0 1,1 1 0,-1-1-1,1 0 1,-1 0 0,1 0-1,-1 1 1,1-1 0,0 0-1,-1 1 1,1-1 0,0 1-1,0-1 1,0 1 0,-1-1 0,2 0-1,-1 1 3,0-1-1,-1 1 0,1 0 1,0-1-1,0 1 0,-1-1 1,1 1-1,-1-1 1,1 0-1,0 1 0,-1-1 1,1 0-1,-1 1 1,1-3-1,-1 3-3,1-1 0,-1 0 0,0 1 0,1-1 1,-1 0-1,1 1 0,-1-1 0,1 0 0,-1 1 0,1-1 0,-1 1 0,1-1 1,0 1-1,-1-1 0,2 0 0,3-3 31,15-14-74,-18 16 46,-2 2-8,0-1 4,0 1 0,1 0-1,-1-1 1,0 1 0,0 0 0,0-1 0,1 1 0,-1 0 0,0 0-1,0-1 1,1 1 0,-1 0 0,0 0 0,0-1 0,1 1 0,-1 0-1,0 0 1,1 0 0,-1 0 0,0-1 0,1 1 0,0 0 0,6-5 0,-4 2 3,0 0 0,0 1 0,0-1 0,1 1 0,6-4 0,-10 6-3,3-2 4,-2 0-33,7-5 21,-6 5 3,5-1 358,-4 0-2255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4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4 214 1056,'0'0'1394,"-3"0"-801,16 2 3854,15 2-4293,50 1-1,349-20 741,-111 1-532,159-2 71,-154 4-202,-146 3-117,125-4 59,103-4 9,134-31 54,-329 21-137,-65 7-64,-76 6-211,-9 1-614,-46 9 305,-3 1-3632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5:59:4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3 241 1076,'-2'1'3448,"28"-5"-747,90-13-2369,313-32 752,54 14-461,-146 19-294,-15 3-67,185 6 101,-431 7-300,297-10 134,-256 2-113,265-29 1501,-280 13 1393,-100 24-2449,0-1-295,9-4-15,-9 4 290,1 0-372,33-12 116,-34 12-641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9:2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84 1096,'-21'-13'3299,"-27"-12"-1,47 25-2854,-2-1 143,-2-1-650,8-1 2022,184-7-1397,-126 9-476,481-10 404,-252 7-404,-111 3-91,134-5-142,-196 5 102,-71 1 40,-44 0 29,-12 0-25,-386 17-27,-305 2-81,353-4 63,144-1 31,92-5 28,99-7 3,10-2 0,7 0 14,134-5-24,-61 4 3,544-25-116,-319 27-795,-231-1-597,-543-21 1127,225 6 712,151 10-99,-128-4 707,199 10-704,23 0 126,13 0-295,173 14 104,656 8-883,-715-23 8,90-4-3560,-136-2 1874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9:2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79 1840,'-46'-8'6085,"43"8"-5413,-4 0-693,9-1 1865,398-12-685,-80 6-891,85-4-459,-250 6-57,45-3-214,10 0-464,-323 15 918,-459 28-76,-170 26 237,697-56-90,-156 11 432,174-18-214,25 2-152,-5-2 13,5 0-96,7-1 228,29-7-190,66-9 1,125-12 11,493-14-471,-531 44-58,10-3-491,-181 5 719,-13-1 114,-17-1-252,-237-7 186,-332-6 500,302 26 172,261-12-359,-27 4-1,45-4 189,16 1-284,222 5 79,9-11-59,-95 4-68,-44-2-31,232 1-506,-89-1-1910,-202-3-861,-30 4 1239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3:50:4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163 202 1340,'-3'-1'628,"-18"-3"7507,26 2-8004,26-8 38,0 2 0,1 1-1,52-4 1,-1-1-62,349-41 217,-16 16-216,-291 31-68,-58 5-13,108-18 0,-62 0 49,-112 19-80,7-1-120,-5 1-3,-5 1 55,-56 21 14,5-7-18,-95 16-1,89-22 52,0-3-1,-97-1 0,-16-6 15,-72-2-9,131 5 65,-164 5 163,38 14-91,221-19-115,-12 3 2,-19 5 0,-3 1 209,50-10-64,-1-1-96,-5 3-7,6-3 177,11 0-210,346-27 71,-2-1-9,-212 16-68,-72 7 2,532-35 35,-517 36-45,-46 3-247,0-1 0,0-2 0,47-11 0,-51 3-2592,-23 8-163,0 0 619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D395-C745-ED85-A2DB-6A51BB7BC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2B7C-A11D-973E-7B0A-4E6FC489A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E372-4A72-0486-1E1C-1CFA0719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32B9D-DF68-0FFF-DB96-64CDC388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B2682-E9F8-1FC7-1C9B-0C884390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8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B213-E78E-5277-B48B-13069F0E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96E95-9E9A-C7D1-6E4D-FACECAD3F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FD513-625C-8AE8-ED2D-E240CD33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783A-5F14-2E06-F81C-C42ECA24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B881D-9A37-B522-19F2-7A72DEC1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60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B6D8E-BF90-8156-2BA3-039E4179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51440-B299-3E29-427F-077FF9ADF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CAEBD-FCDA-88CA-2C43-20490826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A54FA-153B-C509-6C85-9D362385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93915-B75A-2764-1F96-5F7083EE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64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7FD8-950D-9CE8-7435-CA2E7C98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12B2-DEB0-A097-EF70-D9C7ED88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5C7BE-5A80-B3F6-4739-6B0993C5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7B6D-2CEB-05BE-F457-7A872815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E701D-88F3-C83B-6E1A-4E873A6C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13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7858-2C2A-7B08-9D33-61C11B00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9A233-E8A3-4217-4156-25365508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A08E8-9626-F7DF-6703-BF9569B3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5BF6-AEBC-2042-C83B-06F157AE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E4A5B-6A93-7013-BAE9-A4A7A7A8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88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8634-939F-FC16-7907-2085DBB3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FEF5-33D1-5D9D-57D8-C8458371B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DCC5C-67A4-C813-AE70-968BF8834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86C71-FA08-9AC8-BCB0-C7D5156A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24EF6-56AB-2FA3-8559-FE5D1C59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FFC35-C12E-2D5C-7762-3BAF28D3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2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FF74-9E75-D9FC-64EC-0B361638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1801-FF45-7C97-8CD4-02A300AA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C3C86-4F2C-CB36-9445-D8C3F5FD4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352E2-3EEF-ECCD-5C65-9EF93FE5C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A09C8-97FD-7359-FB4C-A90952AAD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1F138-21BF-950D-88B3-DAAF2902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6B244-640B-1683-9754-10418E55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94992-953A-8CE6-31B5-3CEE0FE5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5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D407-1205-7223-85B2-8F191FB3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8426-4ACA-FF51-A476-2377FAF2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C0DFF-FD8D-D43B-00F6-D166177E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CAC42-C20E-CB5F-D50D-6A8D8D9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11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5E2E8-7EFE-990A-3125-3A8FBDB9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09817-13F5-3049-C379-E42728CC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2C1EF-6A10-841F-4A22-C842D0C0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38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709B-44BD-ECA4-7E34-18B8868C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4B1B-1C31-E03F-E188-2B774B48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76189-17CD-9A07-4CC2-7A5592DDE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0C11F-934F-54D7-AF04-2BC45563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B53DD-132C-2A99-09D1-6FDE1D3E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D0EB8-236C-8065-A20C-79FDC2D2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17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414C-552C-C4AA-0EEA-EBAB7BF7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5B600-22B4-437C-C27C-7D6773136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EFB0C-E558-5545-E934-06D8FB090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8C46B-0ACC-03C5-BCB2-10D00FE4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96FA0-7104-A15A-0232-2462506D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75289-3B61-8037-54D1-A328873C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43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5EB78-FB64-76DE-D0BF-FD4B9744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3E33D-CC7E-9B89-9090-0590841D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E595F-ED18-2159-9061-A7E653CB8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34DBE-5A3D-4342-AD2F-2CD33662AB08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0A5CE-E7FF-B8EE-ADDA-76166A2C8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F11BE-D9FB-9862-F89B-24E06061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98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29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9" Type="http://schemas.openxmlformats.org/officeDocument/2006/relationships/image" Target="../media/image63.png"/><Relationship Id="rId21" Type="http://schemas.openxmlformats.org/officeDocument/2006/relationships/image" Target="../media/image54.png"/><Relationship Id="rId34" Type="http://schemas.openxmlformats.org/officeDocument/2006/relationships/customXml" Target="../ink/ink47.xml"/><Relationship Id="rId42" Type="http://schemas.openxmlformats.org/officeDocument/2006/relationships/customXml" Target="../ink/ink51.xml"/><Relationship Id="rId47" Type="http://schemas.openxmlformats.org/officeDocument/2006/relationships/image" Target="../media/image31.png"/><Relationship Id="rId50" Type="http://schemas.openxmlformats.org/officeDocument/2006/relationships/customXml" Target="../ink/ink55.xml"/><Relationship Id="rId55" Type="http://schemas.openxmlformats.org/officeDocument/2006/relationships/image" Target="../media/image35.png"/><Relationship Id="rId63" Type="http://schemas.openxmlformats.org/officeDocument/2006/relationships/image" Target="../media/image39.png"/><Relationship Id="rId68" Type="http://schemas.openxmlformats.org/officeDocument/2006/relationships/customXml" Target="../ink/ink64.xml"/><Relationship Id="rId7" Type="http://schemas.openxmlformats.org/officeDocument/2006/relationships/image" Target="../media/image47.png"/><Relationship Id="rId71" Type="http://schemas.openxmlformats.org/officeDocument/2006/relationships/image" Target="../media/image43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9" Type="http://schemas.openxmlformats.org/officeDocument/2006/relationships/image" Target="../media/image58.png"/><Relationship Id="rId11" Type="http://schemas.openxmlformats.org/officeDocument/2006/relationships/image" Target="../media/image49.png"/><Relationship Id="rId24" Type="http://schemas.openxmlformats.org/officeDocument/2006/relationships/customXml" Target="../ink/ink42.xml"/><Relationship Id="rId32" Type="http://schemas.openxmlformats.org/officeDocument/2006/relationships/customXml" Target="../ink/ink46.xml"/><Relationship Id="rId37" Type="http://schemas.openxmlformats.org/officeDocument/2006/relationships/image" Target="../media/image62.png"/><Relationship Id="rId40" Type="http://schemas.openxmlformats.org/officeDocument/2006/relationships/customXml" Target="../ink/ink50.xml"/><Relationship Id="rId45" Type="http://schemas.openxmlformats.org/officeDocument/2006/relationships/image" Target="../media/image30.png"/><Relationship Id="rId53" Type="http://schemas.openxmlformats.org/officeDocument/2006/relationships/image" Target="../media/image34.png"/><Relationship Id="rId58" Type="http://schemas.openxmlformats.org/officeDocument/2006/relationships/customXml" Target="../ink/ink59.xml"/><Relationship Id="rId66" Type="http://schemas.openxmlformats.org/officeDocument/2006/relationships/customXml" Target="../ink/ink63.xml"/><Relationship Id="rId74" Type="http://schemas.openxmlformats.org/officeDocument/2006/relationships/customXml" Target="../ink/ink67.xml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44.xml"/><Relationship Id="rId36" Type="http://schemas.openxmlformats.org/officeDocument/2006/relationships/customXml" Target="../ink/ink48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61" Type="http://schemas.openxmlformats.org/officeDocument/2006/relationships/image" Target="../media/image38.png"/><Relationship Id="rId10" Type="http://schemas.openxmlformats.org/officeDocument/2006/relationships/customXml" Target="../ink/ink35.xml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4" Type="http://schemas.openxmlformats.org/officeDocument/2006/relationships/customXml" Target="../ink/ink52.xml"/><Relationship Id="rId52" Type="http://schemas.openxmlformats.org/officeDocument/2006/relationships/customXml" Target="../ink/ink56.xml"/><Relationship Id="rId60" Type="http://schemas.openxmlformats.org/officeDocument/2006/relationships/customXml" Target="../ink/ink60.xml"/><Relationship Id="rId65" Type="http://schemas.openxmlformats.org/officeDocument/2006/relationships/image" Target="../media/image40.png"/><Relationship Id="rId73" Type="http://schemas.openxmlformats.org/officeDocument/2006/relationships/image" Target="../media/image44.png"/><Relationship Id="rId4" Type="http://schemas.openxmlformats.org/officeDocument/2006/relationships/customXml" Target="../ink/ink32.xml"/><Relationship Id="rId9" Type="http://schemas.openxmlformats.org/officeDocument/2006/relationships/image" Target="../media/image48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57.png"/><Relationship Id="rId30" Type="http://schemas.openxmlformats.org/officeDocument/2006/relationships/customXml" Target="../ink/ink45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Relationship Id="rId48" Type="http://schemas.openxmlformats.org/officeDocument/2006/relationships/customXml" Target="../ink/ink54.xml"/><Relationship Id="rId56" Type="http://schemas.openxmlformats.org/officeDocument/2006/relationships/customXml" Target="../ink/ink58.xml"/><Relationship Id="rId64" Type="http://schemas.openxmlformats.org/officeDocument/2006/relationships/customXml" Target="../ink/ink62.xml"/><Relationship Id="rId69" Type="http://schemas.openxmlformats.org/officeDocument/2006/relationships/image" Target="../media/image42.png"/><Relationship Id="rId8" Type="http://schemas.openxmlformats.org/officeDocument/2006/relationships/customXml" Target="../ink/ink34.xml"/><Relationship Id="rId51" Type="http://schemas.openxmlformats.org/officeDocument/2006/relationships/image" Target="../media/image33.png"/><Relationship Id="rId72" Type="http://schemas.openxmlformats.org/officeDocument/2006/relationships/customXml" Target="../ink/ink66.xml"/><Relationship Id="rId3" Type="http://schemas.openxmlformats.org/officeDocument/2006/relationships/image" Target="../media/image45.png"/><Relationship Id="rId12" Type="http://schemas.openxmlformats.org/officeDocument/2006/relationships/customXml" Target="../ink/ink36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49.xml"/><Relationship Id="rId46" Type="http://schemas.openxmlformats.org/officeDocument/2006/relationships/customXml" Target="../ink/ink53.xml"/><Relationship Id="rId59" Type="http://schemas.openxmlformats.org/officeDocument/2006/relationships/image" Target="../media/image37.png"/><Relationship Id="rId67" Type="http://schemas.openxmlformats.org/officeDocument/2006/relationships/image" Target="../media/image41.png"/><Relationship Id="rId20" Type="http://schemas.openxmlformats.org/officeDocument/2006/relationships/customXml" Target="../ink/ink40.xml"/><Relationship Id="rId41" Type="http://schemas.openxmlformats.org/officeDocument/2006/relationships/image" Target="../media/image64.png"/><Relationship Id="rId54" Type="http://schemas.openxmlformats.org/officeDocument/2006/relationships/customXml" Target="../ink/ink57.xml"/><Relationship Id="rId62" Type="http://schemas.openxmlformats.org/officeDocument/2006/relationships/customXml" Target="../ink/ink61.xml"/><Relationship Id="rId70" Type="http://schemas.openxmlformats.org/officeDocument/2006/relationships/customXml" Target="../ink/ink65.xml"/><Relationship Id="rId75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yush25feb.blob.core.windows.net/ayush1/Iphone%20X.jp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18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" Type="http://schemas.openxmlformats.org/officeDocument/2006/relationships/image" Target="../media/image130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20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17.png"/><Relationship Id="rId24" Type="http://schemas.openxmlformats.org/officeDocument/2006/relationships/customXml" Target="../ink/ink26.xml"/><Relationship Id="rId5" Type="http://schemas.openxmlformats.org/officeDocument/2006/relationships/image" Target="../media/image140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10" Type="http://schemas.openxmlformats.org/officeDocument/2006/relationships/customXml" Target="../ink/ink19.xml"/><Relationship Id="rId19" Type="http://schemas.openxmlformats.org/officeDocument/2006/relationships/image" Target="../media/image21.png"/><Relationship Id="rId4" Type="http://schemas.openxmlformats.org/officeDocument/2006/relationships/customXml" Target="../ink/ink16.xml"/><Relationship Id="rId9" Type="http://schemas.openxmlformats.org/officeDocument/2006/relationships/image" Target="../media/image16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chtrics.file.core.windows.net/" TargetMode="External"/><Relationship Id="rId2" Type="http://schemas.openxmlformats.org/officeDocument/2006/relationships/hyperlink" Target="http://techtrics.blob.core.window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chtrics.queue.core.windows.net/" TargetMode="External"/><Relationship Id="rId4" Type="http://schemas.openxmlformats.org/officeDocument/2006/relationships/hyperlink" Target="http://techtrics.table.core.windows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C24C-B4B7-1AC9-DBFB-C77AE904C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01A0D-AFEE-4D23-973B-87F1019A0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03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9FB9-C47C-6944-8107-FB40EB10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Explorer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226E-9C75-BF85-2A30-57F90E5B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standalone app from Microsoft that allows you to work with your storage data.</a:t>
            </a:r>
          </a:p>
          <a:p>
            <a:r>
              <a:rPr lang="en-IN" dirty="0"/>
              <a:t>https://azure.microsoft.com/en-us/features/storage-explorer/</a:t>
            </a:r>
          </a:p>
        </p:txBody>
      </p:sp>
    </p:spTree>
    <p:extLst>
      <p:ext uri="{BB962C8B-B14F-4D97-AF65-F5344CB8AC3E}">
        <p14:creationId xmlns:p14="http://schemas.microsoft.com/office/powerpoint/2010/main" val="223320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CC19-33FF-3347-15E5-E733C8869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Blob Storage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9B75A-0EAF-261F-59BC-C0BEC6E5D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6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E6AB-ED71-8876-17E6-E8C8968C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D4C8-128B-FF2A-4E41-CE0AFE80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blob storage is a service that stores unstructured data as objects/blobs.</a:t>
            </a:r>
          </a:p>
          <a:p>
            <a:r>
              <a:rPr lang="en-IN" dirty="0"/>
              <a:t>Common Uses:</a:t>
            </a:r>
          </a:p>
          <a:p>
            <a:pPr lvl="1"/>
            <a:r>
              <a:rPr lang="en-IN" dirty="0"/>
              <a:t>Serving images or documents directly to a browser</a:t>
            </a:r>
          </a:p>
          <a:p>
            <a:pPr lvl="1"/>
            <a:r>
              <a:rPr lang="en-IN" dirty="0"/>
              <a:t>Storing files for distributed access, such as installation</a:t>
            </a:r>
          </a:p>
          <a:p>
            <a:pPr lvl="1"/>
            <a:r>
              <a:rPr lang="en-IN" dirty="0"/>
              <a:t>Streaming video and audio</a:t>
            </a:r>
          </a:p>
          <a:p>
            <a:pPr lvl="1"/>
            <a:r>
              <a:rPr lang="en-IN" dirty="0"/>
              <a:t>Storing data for backup and restore, disaster recovery and archiving</a:t>
            </a:r>
          </a:p>
        </p:txBody>
      </p:sp>
    </p:spTree>
    <p:extLst>
      <p:ext uri="{BB962C8B-B14F-4D97-AF65-F5344CB8AC3E}">
        <p14:creationId xmlns:p14="http://schemas.microsoft.com/office/powerpoint/2010/main" val="221231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9322-56C7-90AB-C328-58CB2D70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Service 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B56DE-E2BB-1337-22F2-F20CB0AE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resources:</a:t>
            </a:r>
          </a:p>
          <a:p>
            <a:pPr lvl="1"/>
            <a:r>
              <a:rPr lang="en-US" dirty="0"/>
              <a:t>Storage account</a:t>
            </a:r>
          </a:p>
          <a:p>
            <a:pPr lvl="1"/>
            <a:r>
              <a:rPr lang="en-US" dirty="0"/>
              <a:t>Containers in storage account</a:t>
            </a:r>
          </a:p>
          <a:p>
            <a:pPr lvl="1"/>
            <a:r>
              <a:rPr lang="en-US" dirty="0"/>
              <a:t>Blobs in a container</a:t>
            </a:r>
            <a:endParaRPr lang="en-IN" dirty="0"/>
          </a:p>
        </p:txBody>
      </p:sp>
      <p:pic>
        <p:nvPicPr>
          <p:cNvPr id="1026" name="Picture 2" descr="Azure Blob Storage Metadata 400 Bad Request - Blog IT">
            <a:extLst>
              <a:ext uri="{FF2B5EF4-FFF2-40B4-BE49-F238E27FC236}">
                <a16:creationId xmlns:a16="http://schemas.microsoft.com/office/drawing/2014/main" id="{E0A2F099-67E4-DDE0-E4CF-472A82D8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41" y="3429000"/>
            <a:ext cx="4802177" cy="243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021FCD-8289-2A65-E86C-200BEC51A0BF}"/>
                  </a:ext>
                </a:extLst>
              </p14:cNvPr>
              <p14:cNvContentPartPr/>
              <p14:nvPr/>
            </p14:nvContentPartPr>
            <p14:xfrm>
              <a:off x="6627687" y="3407801"/>
              <a:ext cx="293400" cy="88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021FCD-8289-2A65-E86C-200BEC51A0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18687" y="3398801"/>
                <a:ext cx="3110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44F2B5-BAC5-F34A-BC33-2AF609345A75}"/>
                  </a:ext>
                </a:extLst>
              </p14:cNvPr>
              <p14:cNvContentPartPr/>
              <p14:nvPr/>
            </p14:nvContentPartPr>
            <p14:xfrm>
              <a:off x="8205567" y="3337961"/>
              <a:ext cx="313560" cy="128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44F2B5-BAC5-F34A-BC33-2AF609345A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96927" y="3329321"/>
                <a:ext cx="3312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C91A83-02FC-8CC2-CF4A-10CA3BC8B830}"/>
                  </a:ext>
                </a:extLst>
              </p14:cNvPr>
              <p14:cNvContentPartPr/>
              <p14:nvPr/>
            </p14:nvContentPartPr>
            <p14:xfrm>
              <a:off x="9910527" y="3315281"/>
              <a:ext cx="402480" cy="181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C91A83-02FC-8CC2-CF4A-10CA3BC8B8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01887" y="3306281"/>
                <a:ext cx="420120" cy="1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4695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5B40-AC9A-D9EA-D307-82C02A68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Access Level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DF9C-A3EF-6F65-7A2E-7A8ED6AE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– no anonymous request to containers and blobs</a:t>
            </a:r>
          </a:p>
          <a:p>
            <a:r>
              <a:rPr lang="en-US" dirty="0"/>
              <a:t>Blob – allow anonymous public read access for blobs only</a:t>
            </a:r>
          </a:p>
          <a:p>
            <a:r>
              <a:rPr lang="en-US" dirty="0"/>
              <a:t>Container – allow anonymous public read and list access to the entire 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56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F736-B953-4D08-3102-1210AFC7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Performance Tiers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9485-1476-576A-D28D-DAA4543A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– Optimized for frequent access of objects in the storage account.</a:t>
            </a:r>
          </a:p>
          <a:p>
            <a:r>
              <a:rPr lang="en-US" dirty="0"/>
              <a:t>Cool – Optimized for storing large amounts of data that is infrequently accessed and store at least for 30 days</a:t>
            </a:r>
          </a:p>
          <a:p>
            <a:r>
              <a:rPr lang="en-US" dirty="0"/>
              <a:t>Cold – Optimized for storing data that rarely accessed or modified but still need fast retrieval and store at least for 90 days</a:t>
            </a:r>
          </a:p>
          <a:p>
            <a:r>
              <a:rPr lang="en-US" dirty="0"/>
              <a:t>Archive – Optimized for data that can tolerate several hours of retrieval latency and will remain in the archive tier for at least 180 days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31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AB04-52BA-BEA9-DF1B-7E3B6F5D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Uploading Blobs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3E19-D191-1458-7691-1D9B89DF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blobs</a:t>
            </a:r>
          </a:p>
          <a:p>
            <a:r>
              <a:rPr lang="en-US" dirty="0"/>
              <a:t>Append Blobs – logging scenarios</a:t>
            </a:r>
          </a:p>
          <a:p>
            <a:r>
              <a:rPr lang="en-US" dirty="0"/>
              <a:t>Page Blobs – 8TB in size. Azure VM disk use page blobs as OS disk and data disk</a:t>
            </a:r>
            <a:endParaRPr lang="en-IN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6530EF-D1AB-CB51-9C71-27E20E31C1CF}"/>
              </a:ext>
            </a:extLst>
          </p:cNvPr>
          <p:cNvGrpSpPr/>
          <p:nvPr/>
        </p:nvGrpSpPr>
        <p:grpSpPr>
          <a:xfrm>
            <a:off x="7106127" y="422681"/>
            <a:ext cx="721440" cy="243000"/>
            <a:chOff x="7106127" y="422681"/>
            <a:chExt cx="72144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EEF0F0-858F-B100-E686-9BB3806D2E90}"/>
                    </a:ext>
                  </a:extLst>
                </p14:cNvPr>
                <p14:cNvContentPartPr/>
                <p14:nvPr/>
              </p14:nvContentPartPr>
              <p14:xfrm>
                <a:off x="7106127" y="449681"/>
                <a:ext cx="85680" cy="198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EEF0F0-858F-B100-E686-9BB3806D2E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97127" y="440681"/>
                  <a:ext cx="1033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113BD34-538D-A1DD-F5F6-77F6E901B3F7}"/>
                    </a:ext>
                  </a:extLst>
                </p14:cNvPr>
                <p14:cNvContentPartPr/>
                <p14:nvPr/>
              </p14:nvContentPartPr>
              <p14:xfrm>
                <a:off x="7212687" y="480641"/>
                <a:ext cx="72000" cy="105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113BD34-538D-A1DD-F5F6-77F6E901B3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03687" y="472001"/>
                  <a:ext cx="89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0E53A3-0259-F376-F024-D9B1A2194A73}"/>
                    </a:ext>
                  </a:extLst>
                </p14:cNvPr>
                <p14:cNvContentPartPr/>
                <p14:nvPr/>
              </p14:nvContentPartPr>
              <p14:xfrm>
                <a:off x="7348407" y="514481"/>
                <a:ext cx="59760" cy="57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0E53A3-0259-F376-F024-D9B1A2194A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39407" y="505841"/>
                  <a:ext cx="77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1F0C40-F06E-A0B3-D597-568194B2A42E}"/>
                    </a:ext>
                  </a:extLst>
                </p14:cNvPr>
                <p14:cNvContentPartPr/>
                <p14:nvPr/>
              </p14:nvContentPartPr>
              <p14:xfrm>
                <a:off x="7451007" y="497201"/>
                <a:ext cx="214920" cy="101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1F0C40-F06E-A0B3-D597-568194B2A4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42007" y="488561"/>
                  <a:ext cx="232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772A26-0FB6-36B8-3532-5D1C959FC772}"/>
                    </a:ext>
                  </a:extLst>
                </p14:cNvPr>
                <p14:cNvContentPartPr/>
                <p14:nvPr/>
              </p14:nvContentPartPr>
              <p14:xfrm>
                <a:off x="7695807" y="471281"/>
                <a:ext cx="48600" cy="164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772A26-0FB6-36B8-3532-5D1C959FC7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86807" y="462281"/>
                  <a:ext cx="66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C97636-1DAF-FEE8-5633-F39E04A5D0AA}"/>
                    </a:ext>
                  </a:extLst>
                </p14:cNvPr>
                <p14:cNvContentPartPr/>
                <p14:nvPr/>
              </p14:nvContentPartPr>
              <p14:xfrm>
                <a:off x="7686087" y="422681"/>
                <a:ext cx="141480" cy="243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C97636-1DAF-FEE8-5633-F39E04A5D0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77087" y="413681"/>
                  <a:ext cx="15912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CFBED7-2F7C-0F1F-8DF0-43A1B892C14D}"/>
              </a:ext>
            </a:extLst>
          </p:cNvPr>
          <p:cNvGrpSpPr/>
          <p:nvPr/>
        </p:nvGrpSpPr>
        <p:grpSpPr>
          <a:xfrm>
            <a:off x="7409247" y="841001"/>
            <a:ext cx="533520" cy="210960"/>
            <a:chOff x="7409247" y="841001"/>
            <a:chExt cx="53352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556138C-1B3D-CA70-96B0-7C40B44CA7C3}"/>
                    </a:ext>
                  </a:extLst>
                </p14:cNvPr>
                <p14:cNvContentPartPr/>
                <p14:nvPr/>
              </p14:nvContentPartPr>
              <p14:xfrm>
                <a:off x="7409247" y="852161"/>
                <a:ext cx="124560" cy="10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556138C-1B3D-CA70-96B0-7C40B44CA7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00607" y="843521"/>
                  <a:ext cx="142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69C375-282F-76E6-3196-4AB254E32506}"/>
                    </a:ext>
                  </a:extLst>
                </p14:cNvPr>
                <p14:cNvContentPartPr/>
                <p14:nvPr/>
              </p14:nvContentPartPr>
              <p14:xfrm>
                <a:off x="7519767" y="893561"/>
                <a:ext cx="26280" cy="143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69C375-282F-76E6-3196-4AB254E325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11127" y="884921"/>
                  <a:ext cx="43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2517D6-BFA0-2403-DBBC-49D817408032}"/>
                    </a:ext>
                  </a:extLst>
                </p14:cNvPr>
                <p14:cNvContentPartPr/>
                <p14:nvPr/>
              </p14:nvContentPartPr>
              <p14:xfrm>
                <a:off x="7617687" y="888161"/>
                <a:ext cx="161280" cy="102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2517D6-BFA0-2403-DBBC-49D8174080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08687" y="879521"/>
                  <a:ext cx="178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1D532B5-74E9-D9B9-FC8B-B9D22B7E1F4D}"/>
                    </a:ext>
                  </a:extLst>
                </p14:cNvPr>
                <p14:cNvContentPartPr/>
                <p14:nvPr/>
              </p14:nvContentPartPr>
              <p14:xfrm>
                <a:off x="7850607" y="879521"/>
                <a:ext cx="26280" cy="161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1D532B5-74E9-D9B9-FC8B-B9D22B7E1F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41607" y="870521"/>
                  <a:ext cx="43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07621F-2E43-DE55-E8DE-32C124944767}"/>
                    </a:ext>
                  </a:extLst>
                </p14:cNvPr>
                <p14:cNvContentPartPr/>
                <p14:nvPr/>
              </p14:nvContentPartPr>
              <p14:xfrm>
                <a:off x="7831527" y="841001"/>
                <a:ext cx="111240" cy="210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07621F-2E43-DE55-E8DE-32C1249447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22887" y="832361"/>
                  <a:ext cx="12888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25AC811-4E3E-7A3E-9C10-A4B4B620D682}"/>
              </a:ext>
            </a:extLst>
          </p:cNvPr>
          <p:cNvGrpSpPr/>
          <p:nvPr/>
        </p:nvGrpSpPr>
        <p:grpSpPr>
          <a:xfrm>
            <a:off x="8281527" y="413321"/>
            <a:ext cx="1403280" cy="338760"/>
            <a:chOff x="8281527" y="413321"/>
            <a:chExt cx="140328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E67787-6D61-B062-7C5D-83C0186B5644}"/>
                    </a:ext>
                  </a:extLst>
                </p14:cNvPr>
                <p14:cNvContentPartPr/>
                <p14:nvPr/>
              </p14:nvContentPartPr>
              <p14:xfrm>
                <a:off x="8281527" y="634001"/>
                <a:ext cx="182880" cy="9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E67787-6D61-B062-7C5D-83C0186B56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72527" y="625361"/>
                  <a:ext cx="200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2380E7F-8D70-4455-6EAD-7F9A18D8B3ED}"/>
                    </a:ext>
                  </a:extLst>
                </p14:cNvPr>
                <p14:cNvContentPartPr/>
                <p14:nvPr/>
              </p14:nvContentPartPr>
              <p14:xfrm>
                <a:off x="8555847" y="605201"/>
                <a:ext cx="98640" cy="132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2380E7F-8D70-4455-6EAD-7F9A18D8B3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47207" y="596561"/>
                  <a:ext cx="116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6EB65D8-5A1E-254F-9CBE-3AE974A41499}"/>
                    </a:ext>
                  </a:extLst>
                </p14:cNvPr>
                <p14:cNvContentPartPr/>
                <p14:nvPr/>
              </p14:nvContentPartPr>
              <p14:xfrm>
                <a:off x="8741967" y="529961"/>
                <a:ext cx="56520" cy="64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6EB65D8-5A1E-254F-9CBE-3AE974A414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32967" y="521321"/>
                  <a:ext cx="741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E1C2CA-14E6-E82B-B6C6-C55D396E1D81}"/>
                    </a:ext>
                  </a:extLst>
                </p14:cNvPr>
                <p14:cNvContentPartPr/>
                <p14:nvPr/>
              </p14:nvContentPartPr>
              <p14:xfrm>
                <a:off x="8723607" y="562361"/>
                <a:ext cx="67320" cy="137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E1C2CA-14E6-E82B-B6C6-C55D396E1D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14967" y="553361"/>
                  <a:ext cx="84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B22340-8524-ED62-9B52-74DCB48CB8FB}"/>
                    </a:ext>
                  </a:extLst>
                </p14:cNvPr>
                <p14:cNvContentPartPr/>
                <p14:nvPr/>
              </p14:nvContentPartPr>
              <p14:xfrm>
                <a:off x="8894967" y="523481"/>
                <a:ext cx="155880" cy="202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B22340-8524-ED62-9B52-74DCB48CB8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86327" y="514841"/>
                  <a:ext cx="1735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FDC3FBC-F12B-2E26-B823-B4C0B69EFCEA}"/>
                    </a:ext>
                  </a:extLst>
                </p14:cNvPr>
                <p14:cNvContentPartPr/>
                <p14:nvPr/>
              </p14:nvContentPartPr>
              <p14:xfrm>
                <a:off x="9100167" y="486401"/>
                <a:ext cx="39600" cy="200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FDC3FBC-F12B-2E26-B823-B4C0B69EFC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91527" y="477401"/>
                  <a:ext cx="57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A89170A-C5B0-1D3E-9501-4883B494456B}"/>
                    </a:ext>
                  </a:extLst>
                </p14:cNvPr>
                <p14:cNvContentPartPr/>
                <p14:nvPr/>
              </p14:nvContentPartPr>
              <p14:xfrm>
                <a:off x="9186567" y="568121"/>
                <a:ext cx="56160" cy="99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A89170A-C5B0-1D3E-9501-4883B49445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77927" y="559481"/>
                  <a:ext cx="73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46318C9-AD05-223B-5C92-F65149358C0C}"/>
                    </a:ext>
                  </a:extLst>
                </p14:cNvPr>
                <p14:cNvContentPartPr/>
                <p14:nvPr/>
              </p14:nvContentPartPr>
              <p14:xfrm>
                <a:off x="9304287" y="565241"/>
                <a:ext cx="57600" cy="152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46318C9-AD05-223B-5C92-F65149358C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95647" y="556601"/>
                  <a:ext cx="752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8E31C9C-3F0B-BCFC-A5F3-BC94442E684E}"/>
                    </a:ext>
                  </a:extLst>
                </p14:cNvPr>
                <p14:cNvContentPartPr/>
                <p14:nvPr/>
              </p14:nvContentPartPr>
              <p14:xfrm>
                <a:off x="9427407" y="413321"/>
                <a:ext cx="123480" cy="338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8E31C9C-3F0B-BCFC-A5F3-BC94442E68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8767" y="404321"/>
                  <a:ext cx="1411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7FE3A08-F082-5E74-02E1-40FF67575F48}"/>
                    </a:ext>
                  </a:extLst>
                </p14:cNvPr>
                <p14:cNvContentPartPr/>
                <p14:nvPr/>
              </p14:nvContentPartPr>
              <p14:xfrm>
                <a:off x="9616767" y="509801"/>
                <a:ext cx="68040" cy="158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7FE3A08-F082-5E74-02E1-40FF67575F4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07767" y="501161"/>
                  <a:ext cx="8568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F0F5F1-3723-0150-EAB7-0643C558EE71}"/>
              </a:ext>
            </a:extLst>
          </p:cNvPr>
          <p:cNvGrpSpPr/>
          <p:nvPr/>
        </p:nvGrpSpPr>
        <p:grpSpPr>
          <a:xfrm>
            <a:off x="7038087" y="664241"/>
            <a:ext cx="1772280" cy="1231560"/>
            <a:chOff x="7038087" y="664241"/>
            <a:chExt cx="1772280" cy="12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77A41F-8921-F9A8-8D11-C6EB6A516721}"/>
                    </a:ext>
                  </a:extLst>
                </p14:cNvPr>
                <p14:cNvContentPartPr/>
                <p14:nvPr/>
              </p14:nvContentPartPr>
              <p14:xfrm>
                <a:off x="7038087" y="664241"/>
                <a:ext cx="634680" cy="110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77A41F-8921-F9A8-8D11-C6EB6A51672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29447" y="655241"/>
                  <a:ext cx="652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C9798BC-5357-F122-A731-FC6487961BB5}"/>
                    </a:ext>
                  </a:extLst>
                </p14:cNvPr>
                <p14:cNvContentPartPr/>
                <p14:nvPr/>
              </p14:nvContentPartPr>
              <p14:xfrm>
                <a:off x="7165167" y="702041"/>
                <a:ext cx="540000" cy="68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C9798BC-5357-F122-A731-FC6487961BB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56167" y="693401"/>
                  <a:ext cx="557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93FFBE-AB5D-0277-7149-87C4F448D219}"/>
                    </a:ext>
                  </a:extLst>
                </p14:cNvPr>
                <p14:cNvContentPartPr/>
                <p14:nvPr/>
              </p14:nvContentPartPr>
              <p14:xfrm>
                <a:off x="7125207" y="777281"/>
                <a:ext cx="947520" cy="498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93FFBE-AB5D-0277-7149-87C4F448D2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16207" y="768281"/>
                  <a:ext cx="9651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01C90FF-B7B6-70E2-9A46-C8CB960B1622}"/>
                    </a:ext>
                  </a:extLst>
                </p14:cNvPr>
                <p14:cNvContentPartPr/>
                <p14:nvPr/>
              </p14:nvContentPartPr>
              <p14:xfrm>
                <a:off x="7332927" y="1378841"/>
                <a:ext cx="11520" cy="171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01C90FF-B7B6-70E2-9A46-C8CB960B162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23927" y="1370201"/>
                  <a:ext cx="291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E1D049-5D34-C9A8-DE45-2D60ADA9467F}"/>
                    </a:ext>
                  </a:extLst>
                </p14:cNvPr>
                <p14:cNvContentPartPr/>
                <p14:nvPr/>
              </p14:nvContentPartPr>
              <p14:xfrm>
                <a:off x="7216647" y="1470641"/>
                <a:ext cx="250560" cy="83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E1D049-5D34-C9A8-DE45-2D60ADA946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08007" y="1461641"/>
                  <a:ext cx="2682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250D496-D122-3857-8E1E-3EF9D1673B6B}"/>
                    </a:ext>
                  </a:extLst>
                </p14:cNvPr>
                <p14:cNvContentPartPr/>
                <p14:nvPr/>
              </p14:nvContentPartPr>
              <p14:xfrm>
                <a:off x="7299807" y="1615001"/>
                <a:ext cx="151200" cy="247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250D496-D122-3857-8E1E-3EF9D1673B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91167" y="1606361"/>
                  <a:ext cx="1688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95C6EDE-DC8C-9F75-9E3E-23D9BB769F07}"/>
                    </a:ext>
                  </a:extLst>
                </p14:cNvPr>
                <p14:cNvContentPartPr/>
                <p14:nvPr/>
              </p14:nvContentPartPr>
              <p14:xfrm>
                <a:off x="7539207" y="1579361"/>
                <a:ext cx="12600" cy="286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95C6EDE-DC8C-9F75-9E3E-23D9BB769F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30567" y="1570361"/>
                  <a:ext cx="302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D7A525C-4D24-D23C-DCBF-76E15E728F4E}"/>
                    </a:ext>
                  </a:extLst>
                </p14:cNvPr>
                <p14:cNvContentPartPr/>
                <p14:nvPr/>
              </p14:nvContentPartPr>
              <p14:xfrm>
                <a:off x="7605807" y="1738121"/>
                <a:ext cx="51480" cy="40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D7A525C-4D24-D23C-DCBF-76E15E728F4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96807" y="1729481"/>
                  <a:ext cx="691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FD5D837-197F-C59C-0FC5-80762EAD5050}"/>
                    </a:ext>
                  </a:extLst>
                </p14:cNvPr>
                <p14:cNvContentPartPr/>
                <p14:nvPr/>
              </p14:nvContentPartPr>
              <p14:xfrm>
                <a:off x="7723887" y="1597001"/>
                <a:ext cx="194400" cy="298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FD5D837-197F-C59C-0FC5-80762EAD50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14887" y="1588001"/>
                  <a:ext cx="2120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F1BC51-229B-0EE2-13F7-ED04D41760D0}"/>
                    </a:ext>
                  </a:extLst>
                </p14:cNvPr>
                <p14:cNvContentPartPr/>
                <p14:nvPr/>
              </p14:nvContentPartPr>
              <p14:xfrm>
                <a:off x="7868247" y="1641281"/>
                <a:ext cx="191520" cy="235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F1BC51-229B-0EE2-13F7-ED04D41760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59247" y="1632641"/>
                  <a:ext cx="2091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AC016E-7241-148D-ACA9-C044AA58FAE8}"/>
                    </a:ext>
                  </a:extLst>
                </p14:cNvPr>
                <p14:cNvContentPartPr/>
                <p14:nvPr/>
              </p14:nvContentPartPr>
              <p14:xfrm>
                <a:off x="8143287" y="1545521"/>
                <a:ext cx="245520" cy="282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AC016E-7241-148D-ACA9-C044AA58FAE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34647" y="1536521"/>
                  <a:ext cx="263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E29982-4F96-C73F-2199-E634F23BAA36}"/>
                    </a:ext>
                  </a:extLst>
                </p14:cNvPr>
                <p14:cNvContentPartPr/>
                <p14:nvPr/>
              </p14:nvContentPartPr>
              <p14:xfrm>
                <a:off x="8348127" y="1599521"/>
                <a:ext cx="2160" cy="5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E29982-4F96-C73F-2199-E634F23BAA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39127" y="1590521"/>
                  <a:ext cx="19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636943-B4D3-FD8B-DF03-989D04C3155E}"/>
                    </a:ext>
                  </a:extLst>
                </p14:cNvPr>
                <p14:cNvContentPartPr/>
                <p14:nvPr/>
              </p14:nvContentPartPr>
              <p14:xfrm>
                <a:off x="8387727" y="1618961"/>
                <a:ext cx="422640" cy="180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636943-B4D3-FD8B-DF03-989D04C3155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78727" y="1609961"/>
                  <a:ext cx="44028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DE7C13-0B5C-4347-366B-BF2970546B11}"/>
              </a:ext>
            </a:extLst>
          </p:cNvPr>
          <p:cNvGrpSpPr/>
          <p:nvPr/>
        </p:nvGrpSpPr>
        <p:grpSpPr>
          <a:xfrm>
            <a:off x="8456127" y="312521"/>
            <a:ext cx="1356840" cy="777240"/>
            <a:chOff x="8456127" y="312521"/>
            <a:chExt cx="1356840" cy="77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0AD2D0-0389-03E7-7783-2A432EC6FC39}"/>
                    </a:ext>
                  </a:extLst>
                </p14:cNvPr>
                <p14:cNvContentPartPr/>
                <p14:nvPr/>
              </p14:nvContentPartPr>
              <p14:xfrm>
                <a:off x="8456127" y="312521"/>
                <a:ext cx="1356840" cy="618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0AD2D0-0389-03E7-7783-2A432EC6FC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47127" y="303521"/>
                  <a:ext cx="137448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71E7A9-3640-7EE5-9EB9-A6D8DCFBD3A6}"/>
                    </a:ext>
                  </a:extLst>
                </p14:cNvPr>
                <p14:cNvContentPartPr/>
                <p14:nvPr/>
              </p14:nvContentPartPr>
              <p14:xfrm>
                <a:off x="8516247" y="916241"/>
                <a:ext cx="1285560" cy="81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71E7A9-3640-7EE5-9EB9-A6D8DCFBD3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07607" y="907241"/>
                  <a:ext cx="1303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F738F2-176E-8BEF-3EE2-48A63CFD75F3}"/>
                    </a:ext>
                  </a:extLst>
                </p14:cNvPr>
                <p14:cNvContentPartPr/>
                <p14:nvPr/>
              </p14:nvContentPartPr>
              <p14:xfrm>
                <a:off x="8504727" y="1002641"/>
                <a:ext cx="1198800" cy="87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F738F2-176E-8BEF-3EE2-48A63CFD75F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96087" y="993641"/>
                  <a:ext cx="1216440" cy="10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4077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9780-5FF7-A748-D729-0A7D2007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Access Signature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60D3-5CB4-BE4F-7296-1599740D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 is a URI that grants restricted access rights to Azure Storage resources.</a:t>
            </a:r>
          </a:p>
          <a:p>
            <a:pPr lvl="1"/>
            <a:r>
              <a:rPr lang="en-US" dirty="0"/>
              <a:t>Account Level SAS</a:t>
            </a:r>
          </a:p>
          <a:p>
            <a:pPr lvl="1"/>
            <a:r>
              <a:rPr lang="en-US" dirty="0"/>
              <a:t>Service Level SAS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055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AEF3-A927-555A-E764-0BA4BB55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6CE6-7F97-01A2-4E11-C117C022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 = Storage Resource + SAS Token</a:t>
            </a:r>
          </a:p>
          <a:p>
            <a:r>
              <a:rPr lang="en-IN" dirty="0">
                <a:hlinkClick r:id="rId2"/>
              </a:rPr>
              <a:t>https://ayush25feb.blob.core.windows.net/ayush1/Iphone%20X.jpg</a:t>
            </a:r>
            <a:endParaRPr lang="en-IN" dirty="0"/>
          </a:p>
          <a:p>
            <a:r>
              <a:rPr lang="en-IN" dirty="0"/>
              <a:t>?</a:t>
            </a:r>
            <a:r>
              <a:rPr lang="en-IN" dirty="0" err="1"/>
              <a:t>sp</a:t>
            </a:r>
            <a:r>
              <a:rPr lang="en-IN" dirty="0"/>
              <a:t>=</a:t>
            </a:r>
            <a:r>
              <a:rPr lang="en-IN" dirty="0" err="1"/>
              <a:t>r&amp;st</a:t>
            </a:r>
            <a:r>
              <a:rPr lang="en-IN" dirty="0"/>
              <a:t>=2024-03-24T04:47:12Z&amp;se=2024-03-24T12:47:12Z&amp;spr=</a:t>
            </a:r>
            <a:r>
              <a:rPr lang="en-IN" dirty="0" err="1"/>
              <a:t>https&amp;sv</a:t>
            </a:r>
            <a:r>
              <a:rPr lang="en-IN" dirty="0"/>
              <a:t>=2022-11-02&amp;sr=</a:t>
            </a:r>
            <a:r>
              <a:rPr lang="en-IN" dirty="0" err="1"/>
              <a:t>b&amp;sig</a:t>
            </a:r>
            <a:r>
              <a:rPr lang="en-IN" dirty="0"/>
              <a:t>=IWF7Qd4rvxRqQe9S%2F4a9RgOCMMsS9ai6MA02Q3LBHj4%3D</a:t>
            </a:r>
          </a:p>
        </p:txBody>
      </p:sp>
    </p:spTree>
    <p:extLst>
      <p:ext uri="{BB962C8B-B14F-4D97-AF65-F5344CB8AC3E}">
        <p14:creationId xmlns:p14="http://schemas.microsoft.com/office/powerpoint/2010/main" val="196934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3902-49B1-AB4B-F93C-3DB36AB52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Files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81C27-1BD6-2AA3-3F88-63E84077F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75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D6C6-40AD-FC9F-3123-1938579B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BDD1-9DA1-72F8-4C98-D60FBD94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Storage is Microsoft’s cloud storage solution for modern data storage scenarios.</a:t>
            </a:r>
            <a:endParaRPr lang="en-IN" dirty="0"/>
          </a:p>
          <a:p>
            <a:r>
              <a:rPr lang="en-IN" dirty="0"/>
              <a:t>Durable and highly available</a:t>
            </a:r>
          </a:p>
          <a:p>
            <a:r>
              <a:rPr lang="en-IN" dirty="0"/>
              <a:t>Secure</a:t>
            </a:r>
          </a:p>
          <a:p>
            <a:r>
              <a:rPr lang="en-IN" dirty="0"/>
              <a:t>Scalable</a:t>
            </a:r>
          </a:p>
          <a:p>
            <a:r>
              <a:rPr lang="en-IN" dirty="0"/>
              <a:t>Managed</a:t>
            </a:r>
          </a:p>
          <a:p>
            <a:r>
              <a:rPr lang="en-IN" dirty="0"/>
              <a:t>Accessible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AECEE8C-A9AE-8AE4-0A79-D8EF436A74FE}"/>
                  </a:ext>
                </a:extLst>
              </p14:cNvPr>
              <p14:cNvContentPartPr/>
              <p14:nvPr/>
            </p14:nvContentPartPr>
            <p14:xfrm>
              <a:off x="5303607" y="2860961"/>
              <a:ext cx="342360" cy="113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AECEE8C-A9AE-8AE4-0A79-D8EF436A74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4967" y="2851961"/>
                <a:ext cx="3600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0A9A42-7244-ADEA-E8F1-6451B9298485}"/>
                  </a:ext>
                </a:extLst>
              </p14:cNvPr>
              <p14:cNvContentPartPr/>
              <p14:nvPr/>
            </p14:nvContentPartPr>
            <p14:xfrm>
              <a:off x="2220927" y="3357401"/>
              <a:ext cx="320400" cy="146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0A9A42-7244-ADEA-E8F1-6451B9298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2287" y="3348761"/>
                <a:ext cx="3380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629C30B-EE30-DBFE-80CC-1EBCDB1C5BB0}"/>
                  </a:ext>
                </a:extLst>
              </p14:cNvPr>
              <p14:cNvContentPartPr/>
              <p14:nvPr/>
            </p14:nvContentPartPr>
            <p14:xfrm>
              <a:off x="2454207" y="3844841"/>
              <a:ext cx="382320" cy="140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629C30B-EE30-DBFE-80CC-1EBCDB1C5B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5567" y="3835841"/>
                <a:ext cx="3999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C12FDB-15C4-C82F-66F9-637B784E753D}"/>
                  </a:ext>
                </a:extLst>
              </p14:cNvPr>
              <p14:cNvContentPartPr/>
              <p14:nvPr/>
            </p14:nvContentPartPr>
            <p14:xfrm>
              <a:off x="2677047" y="4387721"/>
              <a:ext cx="396000" cy="159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C12FDB-15C4-C82F-66F9-637B784E75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68407" y="4379081"/>
                <a:ext cx="4136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B29BF47-AF13-54DE-2FAA-B08AD2B95F5A}"/>
                  </a:ext>
                </a:extLst>
              </p14:cNvPr>
              <p14:cNvContentPartPr/>
              <p14:nvPr/>
            </p14:nvContentPartPr>
            <p14:xfrm>
              <a:off x="2755887" y="4840961"/>
              <a:ext cx="389880" cy="199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B29BF47-AF13-54DE-2FAA-B08AD2B95F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47247" y="4832321"/>
                <a:ext cx="407520" cy="2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5610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CB0D-2B32-8BA6-CBB2-76B573E3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211F-17E0-4DD3-8B88-C3348830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shares offer shared storage for application using the industry standard SMB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448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F184-0399-597C-3E17-D756548A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0B04-9252-864C-D82A-53BB4555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and supplement</a:t>
            </a:r>
          </a:p>
          <a:p>
            <a:r>
              <a:rPr lang="en-US" dirty="0"/>
              <a:t>Access Anywhere</a:t>
            </a:r>
          </a:p>
          <a:p>
            <a:r>
              <a:rPr lang="en-US" dirty="0"/>
              <a:t>Lift and shift</a:t>
            </a:r>
          </a:p>
          <a:p>
            <a:r>
              <a:rPr lang="en-US" dirty="0"/>
              <a:t>Shared Applications</a:t>
            </a:r>
          </a:p>
          <a:p>
            <a:r>
              <a:rPr lang="en-US" dirty="0"/>
              <a:t>Diagnostic Data</a:t>
            </a:r>
          </a:p>
          <a:p>
            <a:r>
              <a:rPr lang="en-US" dirty="0"/>
              <a:t>Tools and utilities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259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9D0B-5254-43BB-6AD9-52F89C42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vs Blobs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C280-3008-5380-4568-F1A9A7C5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files are true directory objects. Azure blobs are a flat namespace</a:t>
            </a:r>
          </a:p>
          <a:p>
            <a:r>
              <a:rPr lang="en-US" dirty="0"/>
              <a:t>Azure files are accessed through file shares. Azure blobs are accessed through a container</a:t>
            </a:r>
          </a:p>
          <a:p>
            <a:r>
              <a:rPr lang="en-US" dirty="0"/>
              <a:t>Azure files provide shared access across multiple virtual machines.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339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2C27-F57F-1021-B39B-A75BB0D8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File Shares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65AF-B2DB-4A13-4F19-0842DDFB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64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A893-3D02-F45B-00D3-714270C2D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Security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2A063-2059-5CFC-AE5B-B889D80E8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76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B071-6BBE-A2A1-E2E7-76F4226C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951-7555-F3DE-6379-0AB54AD5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  <a:p>
            <a:r>
              <a:rPr lang="en-US" dirty="0"/>
              <a:t>Authentication – Azure Active Directory and Role-Based Access Control</a:t>
            </a:r>
          </a:p>
          <a:p>
            <a:r>
              <a:rPr lang="en-US" dirty="0"/>
              <a:t>Data in transit – HTTPS and SMB</a:t>
            </a:r>
          </a:p>
          <a:p>
            <a:r>
              <a:rPr lang="en-US" dirty="0"/>
              <a:t>Disk Encryption</a:t>
            </a:r>
          </a:p>
          <a:p>
            <a:r>
              <a:rPr lang="en-US" dirty="0"/>
              <a:t>Shared Access Signature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15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510F-93F6-BA41-D72C-D9978564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Offerings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687C6-6014-E036-29E7-D0C54CADE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for Virtual Machines – Disk and Files</a:t>
            </a:r>
          </a:p>
          <a:p>
            <a:r>
              <a:rPr lang="en-US" dirty="0"/>
              <a:t>Unstructured Data – Blobs and Data Lake Store</a:t>
            </a:r>
          </a:p>
          <a:p>
            <a:r>
              <a:rPr lang="en-US" dirty="0"/>
              <a:t>Structured Data – Tables, Cosmos DB and SQL DB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F13015-E464-285E-9C9F-7D095931C56D}"/>
                  </a:ext>
                </a:extLst>
              </p14:cNvPr>
              <p14:cNvContentPartPr/>
              <p14:nvPr/>
            </p14:nvContentPartPr>
            <p14:xfrm>
              <a:off x="6893007" y="2275961"/>
              <a:ext cx="705600" cy="52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F13015-E464-285E-9C9F-7D095931C5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4367" y="2267321"/>
                <a:ext cx="7232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C031E5-9AE3-711E-6AAE-AA4148B88919}"/>
                  </a:ext>
                </a:extLst>
              </p14:cNvPr>
              <p14:cNvContentPartPr/>
              <p14:nvPr/>
            </p14:nvContentPartPr>
            <p14:xfrm>
              <a:off x="4247367" y="2780321"/>
              <a:ext cx="643680" cy="3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C031E5-9AE3-711E-6AAE-AA4148B889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8727" y="2771681"/>
                <a:ext cx="6613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F0DAE7-7782-9556-E75E-34EB41EF908A}"/>
                  </a:ext>
                </a:extLst>
              </p14:cNvPr>
              <p14:cNvContentPartPr/>
              <p14:nvPr/>
            </p14:nvContentPartPr>
            <p14:xfrm>
              <a:off x="3916167" y="3323921"/>
              <a:ext cx="616320" cy="51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F0DAE7-7782-9556-E75E-34EB41EF90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7527" y="3315281"/>
                <a:ext cx="6339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0F1F4F-1516-C4AA-1715-69962A5B3BB4}"/>
                  </a:ext>
                </a:extLst>
              </p14:cNvPr>
              <p14:cNvContentPartPr/>
              <p14:nvPr/>
            </p14:nvContentPartPr>
            <p14:xfrm>
              <a:off x="6849447" y="2259401"/>
              <a:ext cx="672480" cy="72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0F1F4F-1516-C4AA-1715-69962A5B3B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40807" y="2250401"/>
                <a:ext cx="6901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1687BB2-9B33-48D5-9C9D-CE65AAA0E2BC}"/>
                  </a:ext>
                </a:extLst>
              </p14:cNvPr>
              <p14:cNvContentPartPr/>
              <p14:nvPr/>
            </p14:nvContentPartPr>
            <p14:xfrm>
              <a:off x="4266807" y="2771681"/>
              <a:ext cx="600840" cy="38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1687BB2-9B33-48D5-9C9D-CE65AAA0E2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58167" y="2762681"/>
                <a:ext cx="618480" cy="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625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8ADB-1DCA-49EF-EA92-42EB8C3A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and AWS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1BEA5-8B49-3801-EE88-E1A81613C8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</a:t>
            </a:r>
          </a:p>
          <a:p>
            <a:r>
              <a:rPr lang="en-US" dirty="0"/>
              <a:t>Blob</a:t>
            </a:r>
          </a:p>
          <a:p>
            <a:r>
              <a:rPr lang="en-US" dirty="0"/>
              <a:t>Disk</a:t>
            </a:r>
          </a:p>
          <a:p>
            <a:r>
              <a:rPr lang="en-US" dirty="0"/>
              <a:t>File Share</a:t>
            </a:r>
          </a:p>
          <a:p>
            <a:r>
              <a:rPr lang="en-US" dirty="0"/>
              <a:t>Queue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SQL DB</a:t>
            </a:r>
          </a:p>
          <a:p>
            <a:r>
              <a:rPr lang="en-US" dirty="0"/>
              <a:t>Cosmos DB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5C0FCA-65D5-D4F4-1302-B1C4E5EAA6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AWS</a:t>
            </a:r>
          </a:p>
          <a:p>
            <a:r>
              <a:rPr lang="en-US" dirty="0"/>
              <a:t>S3</a:t>
            </a:r>
          </a:p>
          <a:p>
            <a:r>
              <a:rPr lang="en-US" dirty="0"/>
              <a:t>EBS</a:t>
            </a:r>
          </a:p>
          <a:p>
            <a:r>
              <a:rPr lang="en-US" dirty="0"/>
              <a:t>EFS</a:t>
            </a:r>
          </a:p>
          <a:p>
            <a:r>
              <a:rPr lang="en-US" dirty="0"/>
              <a:t>SQS</a:t>
            </a:r>
          </a:p>
          <a:p>
            <a:r>
              <a:rPr lang="en-US" dirty="0"/>
              <a:t>DynamoDB</a:t>
            </a:r>
          </a:p>
          <a:p>
            <a:r>
              <a:rPr lang="en-US" dirty="0"/>
              <a:t>RDS</a:t>
            </a:r>
          </a:p>
          <a:p>
            <a:r>
              <a:rPr lang="en-US" dirty="0"/>
              <a:t>DynamoDB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04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6FEB-1D52-C658-C469-5E7EA326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0643-04E2-3F54-560A-F1C83F14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Blobs – massively scalable object store for text and binary data</a:t>
            </a:r>
          </a:p>
          <a:p>
            <a:r>
              <a:rPr lang="en-US" dirty="0"/>
              <a:t>Files – managed file shared for cloud or on-premises deployments</a:t>
            </a:r>
          </a:p>
          <a:p>
            <a:r>
              <a:rPr lang="en-US" dirty="0"/>
              <a:t>Queues – messaging store for reliable messaging</a:t>
            </a:r>
          </a:p>
          <a:p>
            <a:r>
              <a:rPr lang="en-US" dirty="0"/>
              <a:t>Tables – NoSQL store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348DF6-A689-B911-5875-7A3700AEF2C2}"/>
                  </a:ext>
                </a:extLst>
              </p14:cNvPr>
              <p14:cNvContentPartPr/>
              <p14:nvPr/>
            </p14:nvContentPartPr>
            <p14:xfrm>
              <a:off x="427767" y="2007761"/>
              <a:ext cx="389880" cy="107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348DF6-A689-B911-5875-7A3700AEF2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767" y="1998761"/>
                <a:ext cx="4075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E03906F-B02F-171D-6323-6B9E38AD26DB}"/>
                  </a:ext>
                </a:extLst>
              </p14:cNvPr>
              <p14:cNvContentPartPr/>
              <p14:nvPr/>
            </p14:nvContentPartPr>
            <p14:xfrm>
              <a:off x="476007" y="2503481"/>
              <a:ext cx="380160" cy="116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E03906F-B02F-171D-6323-6B9E38AD26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7367" y="2494481"/>
                <a:ext cx="3978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6FFB9C8-3A1A-951E-E542-8A39AE67DAE7}"/>
                  </a:ext>
                </a:extLst>
              </p14:cNvPr>
              <p14:cNvContentPartPr/>
              <p14:nvPr/>
            </p14:nvContentPartPr>
            <p14:xfrm>
              <a:off x="481767" y="3088841"/>
              <a:ext cx="334080" cy="107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6FFB9C8-3A1A-951E-E542-8A39AE67DA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2767" y="3079841"/>
                <a:ext cx="3517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6197960-933C-9800-46D7-ABE678126BED}"/>
                  </a:ext>
                </a:extLst>
              </p14:cNvPr>
              <p14:cNvContentPartPr/>
              <p14:nvPr/>
            </p14:nvContentPartPr>
            <p14:xfrm>
              <a:off x="506247" y="3572681"/>
              <a:ext cx="363960" cy="123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6197960-933C-9800-46D7-ABE678126B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7247" y="3564041"/>
                <a:ext cx="381600" cy="1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519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DCF6-FA83-306D-0B52-C9C60AF3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Tier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6C7F-E18E-84B3-AE88-C606B6DBD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- HDD</a:t>
            </a:r>
          </a:p>
          <a:p>
            <a:r>
              <a:rPr lang="en-US" dirty="0"/>
              <a:t>Premium - SSD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41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7962-A39F-F768-E898-FEA0DCAA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C909-9ABB-7893-8DD9-A9DE0B188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 v2</a:t>
            </a:r>
          </a:p>
          <a:p>
            <a:r>
              <a:rPr lang="en-US" dirty="0"/>
              <a:t>General Purpose v1</a:t>
            </a:r>
          </a:p>
          <a:p>
            <a:r>
              <a:rPr lang="en-US" dirty="0"/>
              <a:t>Blob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48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E1E4-32D3-D9C9-1F33-E3C611FB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EF2C-323E-8E57-774A-BFCCC4F1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LRS - 3</a:t>
            </a:r>
          </a:p>
          <a:p>
            <a:r>
              <a:rPr lang="en-US" dirty="0"/>
              <a:t>ZRS - 3</a:t>
            </a:r>
          </a:p>
          <a:p>
            <a:r>
              <a:rPr lang="en-US" dirty="0"/>
              <a:t>GRS - 6</a:t>
            </a:r>
          </a:p>
          <a:p>
            <a:r>
              <a:rPr lang="en-US" dirty="0"/>
              <a:t>RA-GRS - 6</a:t>
            </a:r>
          </a:p>
          <a:p>
            <a:r>
              <a:rPr lang="en-US" dirty="0"/>
              <a:t>GZRS - 6</a:t>
            </a:r>
          </a:p>
          <a:p>
            <a:r>
              <a:rPr lang="en-US" dirty="0"/>
              <a:t>RA-GZRS – 6</a:t>
            </a:r>
          </a:p>
          <a:p>
            <a:endParaRPr lang="en-US" dirty="0"/>
          </a:p>
          <a:p>
            <a:r>
              <a:rPr lang="en-IN"/>
              <a:t>https://learn.microsoft.com/en-us/azure/storage/common/storage-redundancy</a:t>
            </a: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9FA6F4-FF87-4EE7-B8DF-98EEB34D04AA}"/>
              </a:ext>
            </a:extLst>
          </p:cNvPr>
          <p:cNvGrpSpPr/>
          <p:nvPr/>
        </p:nvGrpSpPr>
        <p:grpSpPr>
          <a:xfrm>
            <a:off x="4195527" y="1905161"/>
            <a:ext cx="929160" cy="3016800"/>
            <a:chOff x="4195527" y="1905161"/>
            <a:chExt cx="929160" cy="30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B49575-5292-FEA1-4F8E-7AD4DA2FEB6B}"/>
                    </a:ext>
                  </a:extLst>
                </p14:cNvPr>
                <p14:cNvContentPartPr/>
                <p14:nvPr/>
              </p14:nvContentPartPr>
              <p14:xfrm>
                <a:off x="4195527" y="1905161"/>
                <a:ext cx="114480" cy="275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B49575-5292-FEA1-4F8E-7AD4DA2FEB6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6887" y="1896161"/>
                  <a:ext cx="1321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83688D0-43AB-71EA-E14A-D89B99BD07BA}"/>
                    </a:ext>
                  </a:extLst>
                </p14:cNvPr>
                <p14:cNvContentPartPr/>
                <p14:nvPr/>
              </p14:nvContentPartPr>
              <p14:xfrm>
                <a:off x="4387767" y="2030081"/>
                <a:ext cx="54720" cy="104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83688D0-43AB-71EA-E14A-D89B99BD07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9127" y="2021441"/>
                  <a:ext cx="72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29BDD35-BED0-4C9E-BD6C-02085ED5648E}"/>
                    </a:ext>
                  </a:extLst>
                </p14:cNvPr>
                <p14:cNvContentPartPr/>
                <p14:nvPr/>
              </p14:nvContentPartPr>
              <p14:xfrm>
                <a:off x="4516647" y="2018561"/>
                <a:ext cx="208080" cy="115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29BDD35-BED0-4C9E-BD6C-02085ED564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7647" y="2009921"/>
                  <a:ext cx="225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A843F5-D2E8-3FE9-1531-6CA5D1569271}"/>
                    </a:ext>
                  </a:extLst>
                </p14:cNvPr>
                <p14:cNvContentPartPr/>
                <p14:nvPr/>
              </p14:nvContentPartPr>
              <p14:xfrm>
                <a:off x="4383807" y="4370081"/>
                <a:ext cx="22320" cy="27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A843F5-D2E8-3FE9-1531-6CA5D15692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74807" y="4361441"/>
                  <a:ext cx="399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070A4C-A5C8-3436-700C-E4A3B3FB0C3D}"/>
                    </a:ext>
                  </a:extLst>
                </p14:cNvPr>
                <p14:cNvContentPartPr/>
                <p14:nvPr/>
              </p14:nvContentPartPr>
              <p14:xfrm>
                <a:off x="4354647" y="4386641"/>
                <a:ext cx="134280" cy="243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070A4C-A5C8-3436-700C-E4A3B3FB0C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45647" y="4378001"/>
                  <a:ext cx="1519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3EEA88-4B52-FEF5-6095-D7C57E98327A}"/>
                    </a:ext>
                  </a:extLst>
                </p14:cNvPr>
                <p14:cNvContentPartPr/>
                <p14:nvPr/>
              </p14:nvContentPartPr>
              <p14:xfrm>
                <a:off x="4522767" y="4430561"/>
                <a:ext cx="31680" cy="255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63EEA88-4B52-FEF5-6095-D7C57E9832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13767" y="4421561"/>
                  <a:ext cx="493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26A144-D23B-BF8B-CE4E-EB63E2C1C39A}"/>
                    </a:ext>
                  </a:extLst>
                </p14:cNvPr>
                <p14:cNvContentPartPr/>
                <p14:nvPr/>
              </p14:nvContentPartPr>
              <p14:xfrm>
                <a:off x="4608447" y="4366841"/>
                <a:ext cx="516240" cy="55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26A144-D23B-BF8B-CE4E-EB63E2C1C3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99447" y="4358201"/>
                  <a:ext cx="5338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209DD7-3E02-8826-D26E-D04D96853EFD}"/>
                    </a:ext>
                  </a:extLst>
                </p14:cNvPr>
                <p14:cNvContentPartPr/>
                <p14:nvPr/>
              </p14:nvContentPartPr>
              <p14:xfrm>
                <a:off x="4469847" y="2319881"/>
                <a:ext cx="155160" cy="1963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209DD7-3E02-8826-D26E-D04D96853E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61207" y="2311241"/>
                  <a:ext cx="172800" cy="19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9AA586-FFEC-4FC9-CA4B-34584EF3327E}"/>
              </a:ext>
            </a:extLst>
          </p:cNvPr>
          <p:cNvGrpSpPr/>
          <p:nvPr/>
        </p:nvGrpSpPr>
        <p:grpSpPr>
          <a:xfrm>
            <a:off x="4814367" y="2974361"/>
            <a:ext cx="535320" cy="290160"/>
            <a:chOff x="4814367" y="2974361"/>
            <a:chExt cx="53532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515B311-826D-C8B8-8EA3-C0C99FD79754}"/>
                    </a:ext>
                  </a:extLst>
                </p14:cNvPr>
                <p14:cNvContentPartPr/>
                <p14:nvPr/>
              </p14:nvContentPartPr>
              <p14:xfrm>
                <a:off x="4814367" y="3111881"/>
                <a:ext cx="115200" cy="152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515B311-826D-C8B8-8EA3-C0C99FD797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05367" y="3103241"/>
                  <a:ext cx="132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3D77AC-5676-74F0-897C-20715D14F30A}"/>
                    </a:ext>
                  </a:extLst>
                </p14:cNvPr>
                <p14:cNvContentPartPr/>
                <p14:nvPr/>
              </p14:nvContentPartPr>
              <p14:xfrm>
                <a:off x="4989327" y="3137441"/>
                <a:ext cx="57600" cy="96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3D77AC-5676-74F0-897C-20715D14F3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80327" y="3128441"/>
                  <a:ext cx="75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7FCA759-B717-4C9E-4D1D-6FED18491C32}"/>
                    </a:ext>
                  </a:extLst>
                </p14:cNvPr>
                <p14:cNvContentPartPr/>
                <p14:nvPr/>
              </p14:nvContentPartPr>
              <p14:xfrm>
                <a:off x="5123967" y="3106841"/>
                <a:ext cx="37440" cy="113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7FCA759-B717-4C9E-4D1D-6FED18491C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15327" y="3098201"/>
                  <a:ext cx="55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DF93BF3-CADE-6B74-ED02-F8690916DAD9}"/>
                    </a:ext>
                  </a:extLst>
                </p14:cNvPr>
                <p14:cNvContentPartPr/>
                <p14:nvPr/>
              </p14:nvContentPartPr>
              <p14:xfrm>
                <a:off x="5258967" y="2974361"/>
                <a:ext cx="90720" cy="245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DF93BF3-CADE-6B74-ED02-F8690916DA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50327" y="2965361"/>
                  <a:ext cx="108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6853B8-9A21-A875-0CDA-B100CB9D42FE}"/>
                    </a:ext>
                  </a:extLst>
                </p14:cNvPr>
                <p14:cNvContentPartPr/>
                <p14:nvPr/>
              </p14:nvContentPartPr>
              <p14:xfrm>
                <a:off x="5210727" y="3046361"/>
                <a:ext cx="106920" cy="46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6853B8-9A21-A875-0CDA-B100CB9D42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01727" y="3037361"/>
                  <a:ext cx="12456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757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85F2-6BB6-FA3F-811E-4F121C78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6825-F3C3-3B36-A597-6F7AB195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Blob - </a:t>
            </a:r>
            <a:r>
              <a:rPr lang="en-US" dirty="0">
                <a:hlinkClick r:id="rId2"/>
              </a:rPr>
              <a:t>http://techtrics.blob.core.windows.net</a:t>
            </a:r>
            <a:endParaRPr lang="en-US" dirty="0"/>
          </a:p>
          <a:p>
            <a:r>
              <a:rPr lang="en-US" dirty="0"/>
              <a:t>File - </a:t>
            </a:r>
            <a:r>
              <a:rPr lang="en-US" dirty="0">
                <a:hlinkClick r:id="rId3"/>
              </a:rPr>
              <a:t>http://techtrics.file.core.windows.net</a:t>
            </a:r>
            <a:endParaRPr lang="en-US" dirty="0"/>
          </a:p>
          <a:p>
            <a:r>
              <a:rPr lang="en-US" dirty="0"/>
              <a:t>Table - </a:t>
            </a:r>
            <a:r>
              <a:rPr lang="en-US" dirty="0">
                <a:hlinkClick r:id="rId4"/>
              </a:rPr>
              <a:t>http://techtrics.table.core.windows.net</a:t>
            </a:r>
            <a:endParaRPr lang="en-US" dirty="0"/>
          </a:p>
          <a:p>
            <a:r>
              <a:rPr lang="en-US" dirty="0"/>
              <a:t>Queue - </a:t>
            </a:r>
            <a:r>
              <a:rPr lang="en-US" dirty="0">
                <a:hlinkClick r:id="rId5"/>
              </a:rPr>
              <a:t>http://techtrics.queue.core.windows.net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6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661</Words>
  <Application>Microsoft Office PowerPoint</Application>
  <PresentationFormat>Widescreen</PresentationFormat>
  <Paragraphs>114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Azure Storage</vt:lpstr>
      <vt:lpstr>Azure Storage</vt:lpstr>
      <vt:lpstr>Azure Storage Offerings</vt:lpstr>
      <vt:lpstr>Azure and AWS</vt:lpstr>
      <vt:lpstr>Azure Storage Services</vt:lpstr>
      <vt:lpstr>Storage Account Tier</vt:lpstr>
      <vt:lpstr>Storage Account Type</vt:lpstr>
      <vt:lpstr>Redundancy</vt:lpstr>
      <vt:lpstr>Accessing Storage</vt:lpstr>
      <vt:lpstr>Azure Storage Explorer</vt:lpstr>
      <vt:lpstr>Blob Storage</vt:lpstr>
      <vt:lpstr>Blob Storage</vt:lpstr>
      <vt:lpstr>Blob Service Resources</vt:lpstr>
      <vt:lpstr>Public Access Level</vt:lpstr>
      <vt:lpstr>Blob Performance Tiers</vt:lpstr>
      <vt:lpstr>Uploading Blobs</vt:lpstr>
      <vt:lpstr>Shared Access Signature</vt:lpstr>
      <vt:lpstr>Configuring SAS</vt:lpstr>
      <vt:lpstr>Azure Files</vt:lpstr>
      <vt:lpstr>Azure Files</vt:lpstr>
      <vt:lpstr>Common Use cases</vt:lpstr>
      <vt:lpstr>Files vs Blobs</vt:lpstr>
      <vt:lpstr>Creating File Shares</vt:lpstr>
      <vt:lpstr>Storage Security</vt:lpstr>
      <vt:lpstr>Storage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</dc:title>
  <dc:creator>Ayush Rathi</dc:creator>
  <cp:lastModifiedBy>Ayush Rathi</cp:lastModifiedBy>
  <cp:revision>8</cp:revision>
  <dcterms:created xsi:type="dcterms:W3CDTF">2023-09-17T06:55:05Z</dcterms:created>
  <dcterms:modified xsi:type="dcterms:W3CDTF">2024-03-24T06:06:36Z</dcterms:modified>
</cp:coreProperties>
</file>