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5" r:id="rId21"/>
    <p:sldId id="281" r:id="rId22"/>
    <p:sldId id="276" r:id="rId23"/>
    <p:sldId id="277" r:id="rId24"/>
    <p:sldId id="278" r:id="rId25"/>
    <p:sldId id="279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3:3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27 400 1396,'-17'4'13768,"16"-3"-13085,-2 3 2026,-3-1-5220,7 1 2681,1 1-108,0 1 0,0-1 1,1 0-1,-1 0 0,1 0 1,0 0-1,1 0 0,-1-1 0,1 1 1,0-1-1,0 0 0,0 0 0,1-1 1,-1 1-1,1-1 0,0 0 1,0 0-1,0-1 0,0 1 0,1-1 1,-1 0-1,1-1 0,-1 1 1,1-1-1,-1 0 0,1-1 0,0 1 1,9-1-1,29-3 15,1-3 0,-1-1 0,0-2 0,-1-2 0,0-2 1,52-23-1,8-12-37,127-78 1,69-78-1679,-291 197 917,1 0 1,0 1 0,0 1 0,0-1 0,14-4 0,-7 5-7975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6 290 924,'0'0'2140,"-1"-3"-1518,1-8-34,-1 8 508,0-4-268,1 3 2290,-3-6 1309,4 17-4277,3 23 16,-4-29-142,0 0 0,0 0-1,0 0 1,1-1-1,-1 1 1,0 0 0,1 0-1,-1 0 1,1-1 0,-1 1-1,1 0 1,-1 0-1,1-1 1,-1 1 0,1 0-1,0-1 1,-1 1 0,1-1-1,0 1 1,-1-1-1,1 1 1,0-1 0,0 0-1,0 1 1,-1-1 0,1 0-1,0 1 1,0-1-1,0 0 1,0 0 0,1 0-1,6 0 148,26-9 35,-1-2-1,56-26 1,65-42 56,-111 56-186,34-22 16,-40 23 6,57-26 0,-34 17 145,-58 30-228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80 2112,'3'-9'8080,"2"14"-6022,9 17-3198,-11-15 1926,81 129 1395,-61-99-1858,41 49-1,0-10-3588,-62-74 2769,0 1-17</inkml:trace>
  <inkml:trace contextRef="#ctx0" brushRef="#br0" timeOffset="1">6 218 1600,'-1'-3'1220,"0"0"-903,0-1 0,0 0 0,0 0 0,1 1 0,0-1 0,0 0 0,0 0 0,0 0 0,0 1 0,1-1 0,-1 0 0,1 0 0,0 1 0,0-1 0,1 0 0,-1 1 0,1 0 0,2-5 0,2 0-56,0 0 1,0 1-1,0-1 0,1 1 0,1 1 0,7-7 1,-1 3-34,1 0 0,0 1 1,0 1-1,0 0 1,1 1-1,0 1 0,1 0 1,0 1-1,-1 1 1,26-3-1,-28 5-117,0 1 1,-1 1-1,1 0 1,-1 1-1,1 0 1,-1 1-1,1 0 1,-1 1-1,0 1 1,0 0-1,0 1 1,-1 0-1,22 13 1,-26-12-39,-1 1 0,0 0 1,0 0-1,-1 0 1,0 1-1,0 0 0,0 0 1,-1 1-1,-1 0 1,0-1-1,0 1 0,0 1 1,4 18-1,-6-16-11,-1-1 0,1 1 0,-2 0 0,0 0 0,0 0 0,-1 0 1,-1 0-1,0 0 0,-4 13 0,1-10 5,0 1 0,-2 0 1,0-1-1,-1 0 0,-18 26 1,7-17 7,-1-1 0,0-1 1,-2-1-1,0-1 1,-2-1-1,-46 29 0,60-41-88,-1-2 0,-17 8 0,25-11-92,-1-1 1,0 0-1,1 0 0,-1 0 1,0-1-1,1 0 1,-1 1-1,0-1 1,0 0-1,1-1 1,-7 0-1,8 0-237,0 0 1,0 0-1,0 0 0,0-1 1,0 1-1,0 0 0,1-1 1,-1 0-1,0 1 0,1-1 1,-1 0-1,1 0 0,0 0 1,0 0-1,0 0 0,0 0 1,0 0-1,0 0 0,0 0 0,0 0 1,1 0-1,-1-5 0,0-11-3417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30 475 1384,'0'0'1523,"-2"-1"-133,-17-3 4976,11 2-3482,14-3-2452,101-57 938,86-38-294,-178 91-1006,157-94 729,-150 88-146,29-28 0,-50 43-478,-1 0-166,0-1 0,1 1 0,-1 0 1,0 0-1,1 0 0,-1 0 0,0 0 0,1-1 0,-1 1 0,0 0 0,1 0 0,-1-1 1,0 1-1,0 0 0,1 0 0,-1-1 0,0 1 0,0 0 0,0-1 0,0 1 0,1 0 1,-1-1-1,0 1 0,0 0 0,0-1 0,0 0 0,0 1-1,0 0 1,0-1-1,0 1 0,0 0 0,1-1 0,-1 1 0,0 0 1,0-1-1,0 1 0,0 0 0,1-1 0,-1 1 1,0 0-1,0 0 0,1-1 0,-1 1 0,0 0 1,0 0-1,1-1 0,-1 1 0,0 0 0,1 0 1,-1 0-1,0 0 0,1-1 0,-1 1 0,2-1 30,-1 0 0,0 1 0,0-1-1,0 0 1,0 0 0,0-1 0,0 1-1,0 0 1,0 0 0,0 0 0,0-1-1,0 1 1,-1 0 0,1-1-1,-1 1 1,1-1 0,-1 1 0,0 0-1,1-1 1,-1 1 0,0-1 0,0 1-1,0-1 1,0-1 0,-4-2-19,1 0 1,-1 0 0,-1 0-1,1 1 1,-1-1 0,-9-6-1,-36-21 161,46 30-94,-1 0 1,0 1-1,0-1 0,0 1 0,-8-1 1,11 2 423,7 3-478,18 8 2,-20-9-19,1-1 0,0 1 1,0-1-1,0 0 1,0-1-1,0 1 0,0-1 1,0 0-1,0 0 1,7 0-1,-4-1 5,26 0 166,16 2 1081,-45-1-1133,-4 3-14,0 6-48,1-1 0,-2 1 0,1-1 0,-1 0 0,-3 12-1,-14 48 107,11-43-127,6-21-77,-39 164 149,33-131-1976,-1 39 0,8-72 1083,0 1 541,6 25-13567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9 218 1680,'-1'-7'605,"-4"-14"6967,3 13-7205,1 6 983,2-1-897,0-9-10,0 9 435,0 0-455,6-11-29,0 1-1,1-1 1,1 2-1,0-1 1,0 1-1,1 1 1,1 0-1,0 0 1,0 1-1,15-10 1,-22 18-352,0-1 0,0 1 0,0 0 0,1 0 0,-1 1 0,1-1 0,-1 1 0,1 0 0,0 0 0,-1 1 0,1-1 0,5 1 0,-8 0-34,-1 1 0,1-1 0,0 1 1,-1-1-1,1 1 0,-1-1 1,1 1-1,0 0 0,-1 0 0,1 0 1,-1 0-1,0 0 0,1 0 0,-1 0 1,0 0-1,0 0 0,0 1 0,0-1 1,0 1-1,0-1 0,0 1 1,0-1-1,0 1 0,-1-1 0,1 1 1,0 0-1,-1 1 0,3 8 9,0-1-1,-1 1 1,-1 0 0,0-1 0,0 1-1,-2 18 1,-13 62-55,5-40 1,8-45 27,0 0-1,0 0 1,1 0-1,0 0 1,0 0 0,1 0-1,0 0 1,0 0-1,0 0 1,1-1 0,-1 1-1,6 10 1,-3-10 5,-1 0 0,1-1 0,0 1 0,1-1 0,-1 0 0,1 0 0,0-1 0,1 1 0,-1-1 0,1 0 0,6 3 0,70 37-15,-53-30 31,-1 0 0,-1 2 0,-1 2 0,42 33 0,-63-46 5,0 0-1,-1 0 1,0 0-1,1 0 1,-2 1 0,1 0-1,-1-1 1,0 1-1,0 1 1,0-1-1,-1 0 1,0 1 0,0-1-1,-1 1 1,2 10-1,-5-7 26,-3 0-30,1 0 0,-1-1 0,-1 0 0,1 0 0,-2 0-1,1 0 1,-11 9 0,5-6-69,0 0 0,-2-1 0,1-1-1,-19 11 1,26-17-143,-1-1-1,1 0 1,-1-1 0,1 0-1,-1 0 1,0 0 0,0-1-1,0 0 1,0 0 0,-11 0-1,9-2-1673,-1 1-1,0-2 1,-18-3-1,8-1-2360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1212,'0'0'2502,"4"3"-1842,11 7 61,0 0 0,-2 1-1,17 17 1,40 46 1419,-65-69-1961,32 36 5817,-37-47-5807,-1-5-85,0 7-58,1 0-1,0-1 1,-1 1 0,2 0-1,-1 0 1,0 0 0,1 0-1,0 0 1,0 0 0,0-1-1,0 2 1,1-1 0,-1 0-1,4-5 1,-2 5-22,1-1-1,0 1 1,0 0-1,1 0 1,-1 1-1,1-1 1,0 1-1,0 0 1,0 0-1,0 0 1,0 1-1,1 0 1,-1 0-1,1 0 1,0 1 0,-1 0-1,1 0 1,6 0-1,-2 0-2,0 2 0,0-1 0,0 1 0,0 0 0,0 1 0,-1 1 0,1-1 0,0 1 0,-1 1 0,11 5 0,-12-4-7,0 1 0,0-1 0,0 1 0,9 10-1,2 1 72,-18-16 99,-3-62-119,2-44 118,1 91-111,1 0-1,1-1 1,0 1-1,0 0 1,9-18-1,-9 24-13,0 1 0,1-1 0,9-11 0,-12 16-38,1 1-1,1-1 0,-1 1 0,0 0 1,0 0-1,1 0 0,0 0 0,-1 0 1,1 0-1,0 1 0,0-1 0,5-1 1,-7 3 22,4 1-4,-1 0-52,1 0 0,-1 0-1,0 0 1,0 1-1,0-1 1,0 1 0,-1 0-1,1 0 1,0 1-1,-1-1 1,1 1 0,-1-1-1,0 1 1,5 6-1,1 3-449,-2 0 0,1 1 0,-2 0-1,10 23 1,-11-20-3304,6 30-1,-7-25-267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28 940,'-1'-2'488,"1"0"0,-1-1 0,0 1 0,0 0 0,0 0 0,-1 0 0,1 0 0,0 0 0,-1 0 0,-3-4 0,4 5 318,-16 3 1323,12 1-1957,-1 1 1,1 0-1,0 0 0,1 0 1,-1 0-1,1 1 0,0 0 1,0 0-1,0 0 0,1 0 1,-1 1-1,2 0 0,-1-1 1,0 1-1,1 0 0,0 0 1,-1 7-1,0 0 0,0 1 1,1 0-1,0 0 0,1 0 1,1 0-1,2 27 0,0-28-61,1 0 0,0 0 0,1-1 0,0 0 0,1 1 0,12 21 0,-12-26-63,0 0 0,1-1-1,-1 1 1,1-1-1,1 0 1,-1-1-1,1 0 1,1 0-1,-1 0 1,11 6-1,-17-12 36,4-1-42,11-4-7,-15 5-31,0-1 1,0 1-1,0-1 0,0 0 0,-1 1 0,1-1 0,0 0 0,0 0 0,-1 0 1,1 0-1,0 1 0,-1-1 0,1 0 0,-1 0 0,1 0 0,-1 0 0,0 0 0,1 0 1,-1 0-1,0-1 0,0 1 0,1-1 0,-1 0 5,2-7-2,-1 0 0,0 0 0,0-1 0,-1 1 0,0-1 0,-3-17-1,-16-53 179,2 9 683,16 68-422,15-2-341,-7 7-53,27 14-461,68 24-1,-74-32-2065,43 7 0,-56-12-1001,-2-1 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1536,'0'0'2036,"2"-3"-1161,-1 2-743,0-1 1,1 1-1,-1 0 0,1-1 1,-1 1-1,1 0 0,0 0 1,-1 0-1,1 0 1,0 0-1,0 0 0,-1 1 1,1-1-1,0 0 0,0 1 1,0-1-1,0 1 0,0 0 1,0 0-1,2 0 0,6 0 72,0 1-1,19 3 0,-13-2 86,204 38 1332,-176-27-3101,53 21 0,-85-29-578,-2 1 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1468,'0'0'149,"0"-1"-1,0 1 1,-1 0-1,1-1 1,0 1-1,-1 0 1,1-1-1,0 1 1,0 0 0,-1 0-1,1-1 1,-1 1-1,1 0 1,0 0-1,-1 0 1,1-1-1,0 1 1,-1 0-1,1 0 1,-1 0 0,1 0-1,-1 0 1,1 0-1,0 0 1,-1 0-1,1 0 1,-1 0-1,1 0 1,0 0-1,-1 0 1,1 0 0,-1 0-1,1 0 1,0 1-1,-1-1 1,1 0-1,-1 0 1,1 0-1,0 1 1,-1-1-1,1 0 1,0 0 0,-1 1-1,1-1 1,0 0-1,0 1 1,-1-1-1,1 0 1,0 1-1,0-1 1,0 1-1,-1-1 1,1 0 0,0 1-1,0-1 1,0 1-1,-2 2-1059,-2 6 1717,4 20-24,0-1 0,8 53 1,18 63 682,-12-73-879,10 42-145,-2-41-4586,-20-67 831,4 10 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1940,'0'0'4751,"1"9"-4015,-1 0-537,1-3-83,-1 1 1,1-1-1,0 0 1,0 0-1,1 0 0,0-1 1,0 1-1,3 7 0,5 6 128,0 1 0,1-2-1,1 1 1,1-1 0,1-1-1,0-1 1,1 0 0,1 0-1,0-2 1,30 21 0,-26-22-73,-1-2 1,2-1-1,27 11 1,-39-18-109,0 0-1,0-1 1,0 0 0,1-1 0,-1 0-1,0 0 1,0-1 0,1 0-1,-1-1 1,18-3 0,-23 3-29,0 0 1,-1 0 0,1 0-1,-1-1 1,1 1 0,-1-1-1,0 0 1,1 0 0,-1 0-1,0 0 1,0-1 0,-1 1-1,1-1 1,0 0 0,3-5-1,-4 4 40,1-1 1,-1 0-1,0 0 0,0 0 0,0 0 0,-1 0 1,1-1-1,-1 1 0,0-10 0,-1-1 118,0 0 0,-1 0-1,-1 0 1,-1 0 0,0 1-1,-7-20 1,2 9 206,-1 1 1,-1 0-1,-1 1 0,-1 0 0,-1 1 0,-25-34 1,12 31 269,24 24-684,-1 1-107,-8-4-122,8 4-129,0 2-1668,-7 0 1378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43 176 1536,'1'-16'1880,"0"-2"4746,6 23-6064,19 20 15,0 1 0,-2 2 0,28 38 0,53 101-564,-44-52-6409,-51-95 3455</inkml:trace>
  <inkml:trace contextRef="#ctx0" brushRef="#br0" timeOffset="1">15 339 1984,'-3'-6'382,"0"-1"-1,1 0 0,0 0 1,1 0-1,0 0 0,0 0 1,0-1-1,1 1 0,0 0 1,0 0-1,1-1 0,0 1 1,3-12-1,0 9-127,-1 0 1,1 1-1,1 0 0,0 0 0,0 0 1,1 1-1,0 0 0,0 0 0,10-9 1,-2 3-48,0 1 0,2 1 0,0 0 1,0 1-1,1 1 0,0 0 1,1 1-1,0 1 0,0 1 1,20-5-1,-26 8-115,0 2 0,1-1 0,-1 1 0,1 1 0,-1 0-1,1 1 1,-1 0 0,1 1 0,-1 1 0,0 0 0,1 0 0,-1 1 0,0 1 0,0 0 0,-1 0 0,21 12 0,-23-10-22,-1 0 1,1 1-1,-1 0 1,-1 0-1,1 0 1,-1 1-1,-1 0 1,0 1-1,0-1 1,0 1-1,-1 0 1,0 1 0,-1-1-1,0 1 1,-1 0-1,0 0 1,0 0-1,-1 0 1,1 19-1,-2-14-2,-1 0 0,0-1 0,-1 1 1,-1 0-1,-1 0 0,0-1 0,0 1 0,-2-1 0,0 0 0,0-1 0,-2 1 0,1-1 0,-13 18 0,3-8 47,-2-1 0,0-1-1,-32 30 1,35-39-64,1 0 1,-2-1-1,1 0 0,-2-1 0,1-1 0,-21 7 1,33-14-118,-1-1 0,1 1 0,-1-1 0,1-1 0,-1 1 0,0-1 0,0 1 0,1-1 0,-1-1 0,0 1 0,1-1 0,-1 0 0,-7-2 0,5 0-794,0 1-1,0-1 1,1-1 0,0 1 0,0-1-1,0 0 1,0-1 0,-6-5-1,-2-6-2926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23 394 2112,'-17'-3'5932,"11"2"-953,11-5-4625,2-2-213,1 0-1,1 0 0,0 1 1,0 0-1,14-8 0,235-138 1262,-251 149-1234,-1 0 0,1-1 0,-1 1-1,0-2 1,0 1 0,0 0 0,-1-1 0,0 0-1,0-1 1,0 1 0,-1-1 0,4-7-1,-8 13-67,1-1-62,-1-1-1,0 1 0,0 0 1,0 0-1,0-1 1,0 1-1,0 0 0,-1 0 1,0-4-1,0 5-41,1-3 27,-1 1 0,-1 0 0,1 0 1,0 0-1,-1 0 0,1 0 0,-1 0 1,0 0-1,0 0 0,0 1 0,-1-1 1,1 1-1,0-1 0,-5-2 0,1 1 89,-1 0 1,0 1-1,-1-1 0,-9-2 0,11 4 36,5 1-35,-1 1-6,0 0-76,1-1 0,0 1 0,0 0 0,-1 0-1,1 0 1,0 0 0,0 0 0,-1 0 0,1 0 0,0 1 0,-2 0-1,3-1-23,-1 0 0,1 0-1,0 0 1,0 0-1,0 0 1,0 0-1,0 1 1,-1-1-1,1 0 1,0 0-1,0 0 1,0 0-1,0 1 1,0-1-1,0 0 1,0 0-1,-1 0 1,1 1 0,0-1-1,0 0 1,0 0-1,0 0 1,0 1-1,0-1 1,0 0-1,0 0 1,0 0-1,0 1 1,0-1-1,0 0 1,0 0-1,1 0 1,-1 1-1,0-1 1,0 0 0,0 0-1,0 0 1,0 1-1,2 0 3,-1 1 1,1 0-1,-1-1 0,1 1 0,-1-1 0,1 0 1,0 0-1,0 1 0,0-1 0,-1 0 1,1-1-1,0 1 0,4 1 0,2 0 12,1-1-1,-1 0 0,1 0 1,-1-1-1,1 0 1,12-2-1,10 1 138,-29 1-117,-2 0-38,0 0 1,1 0-1,-1 0 1,0 0 0,1 0-1,-1 1 1,0-1 0,1 0-1,-1 0 1,0 0 0,1 0-1,-1 1 1,0-1 0,0 0-1,1 0 1,-1 1 0,0-1-1,0 0 1,0 1-1,1-1 1,-1 0 0,0 1-1,0-1 1,0 0 0,0 1-1,1-1 1,-1 0 0,0 1-1,0-1 1,0 0 0,0 1-1,-3 17 4,0 0 0,-2 0 0,0-1-1,-8 20 1,-12 41-1432,18-56 359,-2 7-1012,9-8-5035,2-3 2884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1180,'-8'-19'7990,"8"22"-6013,5 33 1685,-3-23-4340,1 3 824,0 8 106,9 31 0,-10-49-214,0 0 0,0 0 0,1 0 0,0 0 0,0 0 0,0-1 1,0 1-1,1-1 0,0 0 0,6 6 0,-9-10-25,1 0-1,-1 0 1,1 0 0,-1-1 0,1 1-1,0 0 1,-1 0 0,1-1-1,0 1 1,-1-1 0,1 0 0,0 0-1,0 1 1,-1-1 0,1 0-1,0 0 1,0 0 0,-1-1-1,1 1 1,0 0 0,0-1 0,2-1-1,5-1 19,-1 0-1,1-2 1,8-5 0,-9 6-7,47-32 99,60-50 0,-74 53-113,106-83 100,-94 73-66,-35 28-476,0 1 1,1 0 0,27-14 0,-41 22-419,-3 4-772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26 148 1420,'-4'-6'861,"1"2"-362,1 1 0,-1-1 0,1 0 0,0 1 0,1-1 0,-1 0 1,1 0-1,-1 0 0,1 0 0,0 0 0,1-1 0,-1-4 0,1 6-359,1 0 0,-1 0 0,1 0 0,0 0 0,0 1 1,0-1-1,0 0 0,0 0 0,1 1 0,-1-1 0,1 1 0,0-1 0,0 1 1,0 0-1,0 0 0,4-3 0,0-1 92,1 0 1,1 1-1,-1 0 1,10-4-1,-15 8-187,0-1 0,0 2 0,1-1 0,-1 0-1,0 0 1,0 1 0,0-1 0,1 1 0,-1-1 0,0 1-1,0 0 1,1 0 0,-1 0 0,0 0 0,1 1 0,-1-1 0,0 1-1,0-1 1,1 1 0,-1 0 0,0-1 0,0 1 0,0 0 0,0 1-1,0-1 1,0 0 0,0 1 0,-1-1 0,1 1 0,2 1 0,-1 2-1,1 0 0,-1 0 0,0 0 0,0 0 0,0 1 0,-1-1 1,1 1-1,-1 0 0,-1 0 0,3 10 0,-2 3 5,0 1-1,-1 0 0,-2 0 1,1 0-1,-2 0 0,-1-1 1,-5 20-1,-3 4 62,-2 0 0,-21 44 0,4-13 320,29-71-127,6-3-279,1-1 0,-1 0-1,0 0 1,1-1 0,-1 1-1,0-1 1,0 0 0,10-6-1,40-27 91,-26 15-79,96-65 24,-105 68-1653,34-34 1,-45 39 233,-5 4-1646,-3 5 1341,8-13-1429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2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1128,'0'0'6601,"-3"4"-5953,-8 15-60,10-18-551,1-1 0,-1 1 0,1 0 0,0 0 0,-1-1 0,1 1 0,0 0-1,0 0 1,-1-1 0,1 1 0,0 0 0,0 0 0,0-1 0,0 1 0,0 0-1,0 0 1,0 0 0,0-1 0,0 1 0,0 0 0,1 0 0,-1 0 0,1 1-1,-1-1 96,1 5-11,0 0 1,0-1-1,0 1 1,1-1-1,-1 0 0,1 1 1,1-1-1,-1 0 1,1 0-1,0 0 1,0 0-1,0-1 1,1 1-1,-1-1 1,1 0-1,0 0 1,1 0-1,-1-1 1,1 1-1,-1-1 1,1 0-1,7 3 1,-6-3-77,-1-1-1,1 0 1,0 0 0,0 0 0,0-1-1,0 0 1,0 0 0,0 0 0,0-1-1,0 0 1,1 0 0,-1-1 0,0 0 0,0 0-1,0 0 1,0-1 0,0 1 0,-1-1-1,11-6 1,-13 6 19,0 1-1,0-2 1,-1 1-1,1 0 1,-1-1 0,0 1-1,1-1 1,-1 1-1,-1-1 1,1 0-1,0 0 1,2-6-1,-4 9-61,1-2 47,-1-1 0,0 1 0,0 0 0,0 0 0,0 0 0,0 0 0,0 0 0,0 0 0,-1 0 0,1 0-1,-1 0 1,1 0 0,-1 0 0,0 0 0,-1-3 0,1 5-35,0-2 16,0 0 0,0 0 0,-1 0 0,1 0 0,-1 0 0,0 1 1,1-1-1,-1 1 0,0-1 0,0 1 0,0 0 0,0 0 0,0 0 0,0 0 0,0 0 0,0 0 0,-4-1 0,-3 0-2,0 1 1,-16-2-1,21 2-49,-5 1-216,-61-7-1070,27-2-5253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5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2064,'0'0'2846,"1"-7"-1605,0-18-119,0 23-970,-1 0 0,1 0 0,-1 0 0,1 0 0,0 0 0,0 0 0,0 0 1,0 0-1,0 1 0,0-1 0,0 0 0,1 1 0,-1-1 0,1 1 0,-1-1 1,1 1-1,-1 0 0,1-1 0,3 0 0,2-4 269,20-15 222,1 2 0,1 0 0,37-16 0,30-20 472,-75 42-973,-10 7-438,-1 0-1,-1 0 1,1-1 0,-1-1-1,-1 1 1,12-13-1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1780,'0'0'1070,"-13"2"5938,10-2-6816,0 1 1,0 0-1,0 0 1,0 0-1,1 0 1,-1 1-1,0-1 1,0 1 0,1-1-1,-1 1 1,1 0-1,0 0 1,-1 0-1,1 1 1,-3 2 0,-5 9 155,1 1 0,0 0 0,0 0 0,2 0 0,0 1 0,0 0 0,2 1 0,0 0 0,-5 31 0,8-33-216,1 1 1,0 0-1,1-1 1,0 1-1,2 0 1,0-1-1,0 1 1,1-1-1,1 1 1,1-1-1,7 15 1,-6-18-44,0 0-1,1-1 1,0 0 0,1-1 0,0 1-1,1-1 1,0-1 0,0 0-1,1 0 1,13 9 0,-17-15-185,-1 1 0,1-1 0,-1-1 1,1 1-1,0-1 0,0 0 0,0 0 0,0-1 1,0 0-1,7 1 0,-8-2-252,0 0 1,0-1-1,0 1 1,0-1-1,-1 0 0,1 0 1,0-1-1,-1 1 1,1-1-1,-1 0 1,1 0-1,-1-1 0,0 1 1,6-5-1,6-12-7701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37 140 1160,'-12'-2'1399,"-4"0"1438,7 1 3008,11 1-5783,-1 0 0,1-1-1,0 1 1,0 0 0,-1-1-1,1 1 1,-1-1 0,1 0 0,-1 0-1,4-1 1,3-2 72,7 0 127,0 1 0,0 1 0,19-1 0,14-2-480,30-10-6325,-64 11 3705</inkml:trace>
  <inkml:trace contextRef="#ctx0" brushRef="#br0" timeOffset="1">372 11 1144,'1'-1'204,"0"0"0,-1 0 1,1 0-1,0 1 0,0-1 0,0 0 0,0 1 0,0-1 0,0 1 1,0-1-1,0 1 0,0-1 0,0 1 0,0 0 0,0 0 1,0-1-1,0 1 0,0 0 0,0 0 0,0 0 0,0 0 1,0 0-1,0 0 0,0 0 0,0 1 0,0-1 0,0 0 0,0 0 1,2 2-1,4 0 119,1 2-1,-1-1 1,8 6 0,-4-2 45,135 83 1429,-97-59-1390,-35-23-548,28 11-1,-6-3-5289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5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107 376 1572,'-1'0'214,"-1"-1"1,1 1-1,0 0 0,0 0 0,-1-1 0,1 1 1,0 0-1,-1 0 0,1 0 0,0 0 0,-1 0 1,1 1-1,0-1 0,-1 0 0,1 1 0,0-1 1,-1 1-1,1-1 0,-2 2 0,1-1-9,0 1 1,-1 0-1,1 0 0,0 0 1,0 0-1,0 0 0,0 1 0,-2 3 1,-2 6 130,1-1 1,0 1-1,-5 15 1,9-23-131,-7 23 473,1 0 0,-6 47 1,11-58-1120,2 0 1,-1 1-1,2-1 0,0 0 1,7 32-1,2-35-4904</inkml:trace>
  <inkml:trace contextRef="#ctx0" brushRef="#br0" timeOffset="1">408 16 1448,'0'0'3976,"-6"-16"-3703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1660,'4'9'6957,"3"1"-4345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1856,'0'0'6761,"2"8"-6194,9 28 35,28 99 1718,-26-74-271,-28-109-1616,3-1 0,-13-92 1,22 113-271,2-1 0,0 0 1,2 0-1,1 0 1,1 1-1,12-48 0,-12 68-151,-1 0 0,1 0 0,0 0 0,1 1 1,0-1-1,0 1 0,0 0 0,1 0 0,0 1 0,0-1 0,1 1 0,0 0 0,0 1 0,0-1 0,1 1 0,0 0 0,12-6 1,-17 10-243,1 0 1,-1 0-1,1 1 1,-1-1-1,1 1 1,-1-1 0,1 1-1,-1 0 1,1 0-1,0 0 1,-1 0-1,1 0 1,-1 0-1,1 1 1,-1 0 0,5 1-1,-4-1-1781,9 12-4837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1344,'0'0'948,"9"15"1152,15-23-1140,10-1-627,-13 2-173,-1-1-228,1-1-253,-1-2-371,0 1-812,1-2 240</inkml:trace>
  <inkml:trace contextRef="#ctx0" brushRef="#br0" timeOffset="1">421 0 1620,'7'19'980,"-3"-8"-140,0 2-100,0 5-104,4 3-72,-1-1-67,1 2-53,-2 3-52,2-3-40,1-1-32,2 3-36,-4-2-120,3-1-168,-2 2-124,0-3-276,-3-4-548,0-4-1141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1124,'0'-4'407,"1"0"0,0 0 0,0 1 0,1-1 0,-1 0 0,1 1 0,-1-1 0,1 1 0,0-1 0,1 1 0,-1 0 0,1 0 0,2-3 0,-1 3-167,0 0 1,0 0-1,1 0 1,-1 1-1,1 0 1,-1 0-1,1 0 0,0 0 1,-1 1-1,9-1 1,4-1 2,0 1-1,1 0 1,0 2-1,-1 0 1,1 1 0,-1 1-1,1 1 1,-1 0 0,0 1-1,0 1 1,0 0 0,19 10-1,-32-13-177,0 0 1,0 0-1,-1 0 0,1 1 1,-1-1-1,1 1 0,-1 0 1,0 0-1,0 1 0,0-1 1,0 0-1,-1 1 0,0 0 0,1-1 1,-1 1-1,0 0 0,-1 0 1,1 0-1,-1 1 0,2 6 1,-3-9-42,0-1 0,0 1 1,0 0-1,-1 0 1,1 0-1,0-1 1,-1 1-1,1 0 0,-1 0 1,0-1-1,0 1 1,1-1-1,-1 1 1,0 0-1,0-1 0,-3 3 1,-20 17 165,8-12-127,-1 0 1,0-2-1,-1 0 0,0-1 1,0-1-1,-31 5 1,20-3-14,2-1-257,-1 0 0,1-2 0,-52 1 0,76-5-470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1032,'0'0'3056,"3"-9"-2316,-2 4 2685,4-25 84,-5 28-1882,4 4-1498,12 8 158,26 23 0,-38-30-263,0 0-1,1 0 1,0 0 0,-1 0 0,1-1-1,0 0 1,0 0 0,1 0-1,-1 0 1,0-1 0,1 0 0,-1 0-1,1-1 1,-1 1 0,1-1-1,-1 0 1,1-1 0,-1 1 0,7-3-1,7-1 15,0-1 0,0-1 0,33-16-1,4-4 99,-1-2 0,-1-3-1,56-42 1,-70 48 591,-37 24-620,-2-1-60,5-3 131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1264,'1'-2'510,"0"-1"1,0 0-1,0 1 1,0 0-1,1-1 0,-1 1 1,1 0-1,0 0 0,0 0 1,0 0-1,0 0 0,0 0 1,0 0-1,0 1 0,0-1 1,4-1-1,5-3 172,1 1-1,15-6 0,-8 5 5,10-4 183,35-7-1,-3 1 152,-38 8-505,-20 7-386,-3 1-122,0 0-1,0-1 1,0 1 0,0 0-1,0 0 1,0 0-1,0-1 1,0 1-1,0 0 1,1 0-1,-1 0 1,0-1-1,0 1 1,0 0-1,0 0 1,1 0-1,-1 0 1,0 0-1,0 0 1,0-1-1,1 1 1,-1 0-1,0 0 1,0 0-1,0 0 1,1 0-1,-1 0 1,0 0-1,1 0 1,-1 0 19,1 0 1,0 0-1,-1-1 1,1 1 0,-1 0-1,1 0 1,-1-1-1,1 1 1,-1 0-1,1 0 1,-1-1 0,1 1-1,-1-1 1,1 1-1,-1 0 1,0-1-1,1 1 1,-1-1 0,1 0-1,3-8 114,-3 7 1257,-3-3-1124,-6-15 9,7 15 2,0 4-168,0 0 0,0 0 1,0 0-1,0 0 0,0 0 1,0 0-1,1 0 0,-1 0 1,0 0-1,1 0 0,-2-3 1,2 4-47,0-1 1,-1 1-1,1-1 1,0 1 0,-1-1-1,1 1 1,0-1-1,0 0 1,-1 1 0,1-1-1,0 1 1,0-1-1,0 0 1,0 1 0,0-1-1,0 1 1,0-1-1,0 0 1,0 1 0,0-1-1,0 1 1,1-2-1,58 8 132,-41-5-105,30 5 0,-33-3 33,-15-3-117,0-1 0,1 1-1,-1 0 1,0 0 0,1 0 0,-1 0 0,0 0 0,1 1 0,-1-1 0,1 0 0,-1 0 0,0 0-1,1 0 1,-1 0 0,0 0 0,1 0 0,-1 1 0,0-1 0,0 0 0,1 0 0,-1 0 0,0 1-1,1-1 1,-1 0 0,0 1 0,0-1 0,0 0 0,1 0 0,-1 1 0,0-1 0,0 0-1,0 1 1,0-1 0,0 0 0,1 1 0,-1-1 0,0 1 0,0-1 0,0 0 0,0 1 0,0-1-1,0 0 1,0 1 0,0-1 0,0 0 0,0 1 0,-1-1 0,1 0 0,0 1 0,0-1 0,0 0-1,0 1 1,0-1 0,-1 0 0,1 1 0,0-1 0,-1 1 0,-9 13 44,0-1 0,-2 1 0,-14 12 1,11-12-500,-59 57 905,42-31-3646,25-29 35,1-1 0,-6 14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7 104 1876,'-4'-20'3879,"3"17"-3380,1 0 0,-1 0 0,1 1 0,-1-1 0,1 0 0,0 0 0,0-1 0,1-4 0,0 6-284,-1 0 1,1 0 0,-1 0 0,1 0 0,0 0 0,-1 0 0,1 0 0,0 0-1,1 1 1,-1-1 0,0 0 0,0 1 0,1-1 0,-1 1 0,1-1 0,2-1-1,-1 1 9,1-1-1,0 1 0,0 0 0,0 1 1,0-1-1,8-1 0,-8 1-145,0 1 0,0 1 0,-1-1 0,1 1 0,0-1 0,0 1 0,0 0 0,0 1 0,0-1-1,0 1 1,0-1 0,0 1 0,-1 0 0,1 1 0,0-1 0,-1 1 0,1-1 0,-1 1 0,1 0 0,-1 1 0,0-1 0,0 0 0,0 1 0,0 0 0,0-1-1,2 5 1,-1-2-16,-1 0-1,0 1 0,0-1 0,0 1 1,-1 0-1,0 0 0,0 0 0,0 0 1,-1 1-1,0-1 0,0 0 0,-1 0 1,0 1-1,0-1 0,-1 8 0,-1 3 15,-1-1 0,-1 0 0,-1 1-1,0-1 1,-1-1 0,-12 23 0,-57 82 298,21-37-88,53-81-270,0 0-1,0 0 0,0 0 1,0 0-1,0 0 0,1 0 1,-1 0-1,1 0 1,0 0-1,-1 0 0,1 4 1,0-5-14,0-1 1,0 1 0,1 0 0,-1 0-1,0 0 1,0-1 0,1 1 0,-1 0-1,1 0 1,-1-1 0,0 1 0,1 0-1,-1-1 1,1 1 0,0 0 0,-1-1-1,1 1 1,0-1 0,-1 1 0,1-1-1,0 1 1,-1-1 0,1 1 0,0-1-1,0 0 1,-1 0 0,1 1 0,0-1-1,0 0 1,0 0 0,0 0 0,1 0 0,16 1-40,-1-1 0,1-1 1,0 0-1,18-5 1,-1 2-102,131-29-1217,-46 7-1054,-66 22-2681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1800,'0'0'8226,"2"6"-7678,2 5-276,1 0 1,0-1-1,1 0 0,0 0 0,0 0 0,1-1 1,14 16-1,-12-17-97,0 0 0,0-1 0,1 0 0,0 0 0,0-1-1,1 0 1,-1-1 0,1-1 0,0 1 0,1-2 0,-1 1 0,17 1 0,-24-4-111,0-1 0,-1 0 0,1 0 0,0-1 0,-1 1 0,1-1 0,-1 1 0,1-1 1,0 0-1,-1 0 0,0-1 0,1 1 0,-1-1 0,0 0 0,0 0 0,0 0 0,0 0 0,0 0 0,0-1 0,0 1 0,-1-1 0,0 0 0,1 0 0,-1 0 0,0 0 0,0 0 0,2-5 1,-1-1 46,1 0 1,-1 0-1,-1 0 1,0-1 0,0 1-1,-1-1 1,0 0-1,-1 0 1,0-11 0,-1 15-100,1-6-212,-1 0 0,-4-17 0,4 25-439,0 1 0,0-1 0,0 1 0,-1-1 0,1 1 0,-1 0 0,-3-4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1644,'0'0'1392,"2"-5"99,4 5 3464,5 19-4446,-1 0 1,-1 2-1,0-1 1,8 31-1,6 13 144,1-1-202,-1-4-618,53 100 1,-68-146-403,10 18-472,-3-15-4224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90 1992,'0'-5'466,"2"-1"1,-1 0-1,0 0 0,1 1 0,0-1 1,0 1-1,1 0 0,0-1 0,0 1 0,4-5 1,-5 8-296,0-1 0,1 1 0,-1 0 0,0 0 0,1 0 0,0 1 1,-1-1-1,1 1 0,0-1 0,0 1 0,0 0 0,0 0 0,0 0 0,0 1 1,0-1-1,0 1 0,0 0 0,0-1 0,1 1 0,4 1 0,3 1 28,-1-1 0,0 2-1,1-1 1,-1 1 0,0 1-1,-1 0 1,1 0 0,-1 1-1,0 0 1,0 1 0,0 0-1,-1 0 1,0 1 0,9 9-1,-13-12-128,0 0-1,-1 0 1,0 0-1,1 1 1,-2-1-1,1 1 0,0-1 1,-1 1-1,0 0 1,0 0-1,0 1 1,-1-1-1,0 0 1,0 0-1,0 1 1,-1-1-1,1 0 1,-1 1-1,-1-1 0,1 0 1,-1 1-1,0-1 1,0 0-1,0 1 1,-1-1-1,0 0 1,0 0-1,0 0 1,-5 7-1,-2 2 4,-1-1-1,-1 0 1,0 0-1,-1-1 1,-1 0-1,1-1 1,-21 13-1,4-5-34,0-2 1,-54 24-1,67-34-125,1-2 1,-1 0-1,-17 3 1,-8-4-1737,34-4 276,0-1 0,0 1-1,-12-4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7 181 1980,'0'0'4600,"-1"-1"-3325,0 1-1135,1 0-1,0 0 1,0 0-1,-1 0 1,1 0-1,0 0 1,0 0-1,-1 0 1,1 0-1,0-1 1,0 1-1,0 0 1,-1 0 0,1 0-1,0 0 1,0-1-1,0 1 1,0 0-1,-1 0 1,1 0-1,0-1 1,0 1-1,0 0 1,0 0-1,0-1 1,0 1-1,0 0 1,0 0-1,0 0 1,0-1-1,0 1 1,0 0-1,0 0 1,0-1-1,0 1 1,0 0-1,0 0 1,0-1-1,10-6 1263,23-1-1289,-31 8 150,137-22 1000,-23 6-606,-82 11-443,-25 4-134,-1 0-1,1 0 1,0-1-1,-1 0 1,1 0-1,-1-1 1,0 0-1,0-1 1,10-5-1,-17 8-44,0 0-1,-1-1 1,1 1-1,0 0 1,0-1-1,-1 1 1,1 0 0,-1-1-1,1 1 1,-1-1-1,1 1 1,-1-1 0,0 1-1,0-1 1,0 1-1,0-1 1,0 1-1,0-1 1,0 1 0,0-1-1,-2-2 1,2 1 182,-9-13 556,-11-17 1218,19 32-1286,7 3-655,-2-1-35,1 1 0,-1-1 0,1 1 0,-1 0 0,1 0 0,-1 1 0,0-1-1,0 1 1,0 0 0,0 0 0,-1 0 0,6 7 0,-5-5-1,-2-1-1,1 1 1,-1 0 0,1 0-1,-1 0 1,-1 0 0,1 0-1,-1 1 1,0-1-1,0 0 1,0 1 0,-1-1-1,0 1 1,0-1 0,0 0-1,-2 10 1,0-5-76,-1 0 0,0 0 0,0-1 0,-1 0 0,0 1 0,-1-1 0,0-1-1,-7 12 1,2-6-494,-9 13-1291,4-14-2457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1744,'6'-10'926,"-1"0"-136,1 1 1,0 0 0,1 0-1,0 1 1,0-1 0,1 1-1,0 1 1,10-8 0,121-77 1269,-122 81-2175,-6 5-475,0 0 0,-1-1 0,17-15 1,-20 13-3288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1812,'-5'10'797,"1"0"0,1 0 0,0 0 0,-2 12 0,4-18-570,1 1 1,0-1 0,0 1-1,0-1 1,0 1 0,1-1-1,0 0 1,0 1 0,0-1-1,0 0 1,1 0-1,3 8 1,7 6 313,1 0 0,0 0 0,29 29 0,3-2 91,-23-25-176,-2 1-1,21 27 1,-40-47-425,0 1 1,0-1 0,0 1-1,0-1 1,0 1 0,0-1-1,0 1 1,-1-1 0,1 1 0,-1 0-1,1-1 1,-1 1 0,1 0-1,-1 0 1,0-1 0,0 1-1,0 0 1,0 0 0,0-1 0,-1 1-1,1 0 1,0 0 0,-1-1-1,1 1 1,-2 3 0,-1-2-10,1 0 1,-1 0 0,1 0 0,-1-1 0,0 1-1,0-1 1,0 1 0,0-1 0,-1 0-1,1 0 1,-6 2 0,-8 3-197,0 0 0,-1-2 0,0 0 0,-26 4-1,-78 5-4263,99-12 2710,-21 0-1431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2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1572,'-5'5'263,"0"0"0,0 1 0,1 0 0,-1 0 0,1 0 0,1 1 0,-1-1 0,1 1 0,0 0 0,1 0 0,0 0 0,-3 13 0,3-8-99,0-1-1,1 1 1,1 0 0,0 0-1,0 0 1,1 0-1,3 15 1,-3-24-105,0 0 0,-1 0 0,1 0 0,0-1 0,0 1 0,0 0 0,1 0 0,-1-1 0,1 1 0,0 0 0,-1-1 1,1 0-1,0 1 0,0-1 0,1 0 0,-1 0 0,0 0 0,1 0 0,-1 0 0,1-1 0,0 1 0,-1-1 0,1 0 0,0 0 0,0 0 0,0 0 0,0 0 0,0-1 0,0 1 0,0-1 1,0 0-1,0 1 0,0-2 0,6 0 0,1 0 122,0-1 0,0 0 0,0-1 0,0-1 0,0 1 0,-1-1 0,0-1 0,0 0 1,10-7-1,35-28 972,-32 22 261,47-27 0,-67 43-992,1 6-242,1 1-131,-1 0 0,0 0 0,0 0 0,0 1 0,-1-1 0,1 1 0,-1-1 0,1 8 0,10 55 151,-6-28-117,42 210-3563,-44-205-1574,-1-24 1907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26 292 972,'0'0'1164,"-7"1"496,3-1 1627,-8-1-337,10 1-2690,1-1 590,6-1-312,15-1-142,38-5-489,-47 7 252,100-13-10,249-32 41,-12-4-571,-1-3 64,-269 43 300,162-16-26,-98 16 24,-77 2 95,-45 3 24,-14 3-63,-5 1 47,22-6 90,-21 7-140,33-11 106,-34 10-116,8-2-31,-7 1 4,1 0 0,0 0 0,-1 1 0,1-1 0,0 1 0,-1 0 0,7-2-1,15-3 0,-22 5 5,1 1-6,20-7-17,-21 6 12,1 1-10,-1 0 18,0-1 0,0 1 0,0 0 0,0 0 0,0 0 0,0 1 0,0-1 0,0 0 0,0 1 0,0-1 0,0 1 0,0 0 0,0-1 0,-1 1 0,1 0 0,0 0 0,0 0 0,-1 1 0,1-1 0,-1 0 0,1 1 0,-1-1 0,1 1 0,0 1 0,2 3 9,0 0 0,0 0 0,-1 1 0,0-1 0,0 1 0,2 8 0,10 42 35,-1 1 1,10 118-1,-20-131-299,7 84-760,-7-44-3916,-4-57 2160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54 952,'0'0'927,"0"-3"-81,-1-7 6643,0 8-7149,-1-8 3601,-2 5-3831,4 5-97,0 0-1,0 0 1,0 0 0,0 0-1,0 0 1,0 0 0,0 0 0,0 0-1,0 0 1,-1 0 0,1 0-1,0-1 1,0 1 0,0 0 0,0 0-1,0 0 1,0 0 0,-1 0-1,1 0 1,0 0 0,0 0-1,0 0 1,0 0 0,0 0 0,0 0-1,0 0 1,-1 0 0,1 0-1,0 1 1,0-1 0,0 0 0,0 0-1,0 0 1,0 0 0,0 0-1,-1 0 1,1 0 0,0 0-1,0 0 1,0 0 0,0 0 0,0 1-1,0-1 1,0 0 0,0 0-1,0 0 1,0 0 0,0 0 0,0 0-1,0 0 1,0 1 0,0-1-1,0 0 1,-1 0 0,1 0-1,0 0 1,0 0 0,1 0 0,-1 1-1,0-1 1,0 0 0,0 0-1,-3 13 53,2 0 0,0 0 0,0 0-1,1 1 1,3 20 0,-3-31-58,1 1 0,-1 0 1,1-1-1,0 1 0,0-1 0,0 1 1,1-1-1,-1 0 0,1 1 0,0-1 1,0 0-1,0 0 0,0 0 0,0-1 1,1 1-1,-1 0 0,1-1 0,0 1 1,0-1-1,0 0 0,0 0 0,0 0 1,0-1-1,0 1 0,1-1 0,6 3 0,4-2 7,1-1-1,0 0 0,0 0 0,-1-2 0,1 1 0,15-4 0,88-23 30,64-36 16,-117 38 22,-29 10 33,-18 8-6,0 0 0,24-6 0,0-2 241,-40 14-309,11-4 182,8-3 100,-19 7 102,16-7 595,-4 1-1546,-13 7 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0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 1588,'-2'-1'250,"0"1"0,-1-1 0,1 0 0,0 1 0,-1 0 0,1 0 0,-1 0 0,1 0 0,0 0 1,-1 0-1,1 0 0,0 1 0,-1-1 0,1 1 0,0 0 0,-1-1 0,-2 3 0,1 0-97,1-1 1,0 1-1,0-1 1,0 1-1,0 0 0,1 0 1,-1 1-1,1-1 1,0 0-1,-3 6 1,-3 8 50,1 0 0,0 1 0,1 0 0,1 0 0,-3 19 0,-8 95 275,15-119-432,0 1-1,1-1 1,1 1-1,0-1 1,1 0-1,0 1 1,1-1-1,0 0 1,9 19-1,-8-23-29,0-1 0,0-1 0,1 1 0,1-1 0,-1 1 0,1-2 1,0 1-1,0-1 0,1 1 0,0-2 0,0 1 0,1-1 0,-1 0 0,1-1 0,9 4 0,-2-2 0,0 0 0,1-2 0,-1 0 0,1 0 0,0-2 0,20 1 0,99-3 46,-102-2-49,34-2 21,105-20 0,61-30-35,-207 48 3,83-19-14,47-12 19,-93 21-24,1 4 0,87-8 0,-52 8 6,31-3-3,13-3 9,-27 2 3,-46 11 4,-34 4-4,58-10 1,-83 9 8,1 1 0,18 0 0,-9 0-18,-7 1-38,7 0-341,-1-2 0,0 0-1,0 0 1,37-11-1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3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90 1076,'-8'-22'7039,"4"15"-6269,3 4 2479,-5-16 2145,2 13-5217,4 6-141,0 0-1,1 0 1,-1 0-1,0 0 1,0 0-1,0 0 1,0 0-1,0 0 1,0 0-1,0 0 1,0 0-1,0 0 1,0 0-1,0 0 1,0 0-1,0 0 1,0 0-1,0 0 1,1 0-1,-1-1 1,0 1-1,0 0 1,0 0-1,0 0 1,0 0-1,0 0 1,0 0-1,0 0 1,0 0-1,0 0 1,0 0-1,0 0 1,0 0-1,0-1 1,11 13-9,0 0 1,0 1 0,-1 0-1,14 25 1,13 17 14,-9-17-18,-15-19 88,1-1 1,20 20-1,-33-37 11,1 1 52,-2-2-159,0 1-1,0-1 1,0 0-1,1 0 1,-1 0-1,0 0 1,0 0 0,0 1-1,0-1 1,0 0-1,0 0 1,0 0-1,0 0 1,1 0 0,-1 0-1,0 1 1,0-1-1,0 0 1,0 0-1,0 0 1,1 0-1,-1 0 1,0 0 0,0 0-1,0 0 1,0 0-1,1 0 1,-1 0-1,0 0 1,0 0 0,0 0-1,0 0 1,1 0-1,-1 0 1,0 0-1,0 0 1,0 0-1,0 0 1,1 0 0,-1 0-1,0 0 1,0 0-1,0-1 1,0 1-1,0 0 1,1 0 0,-1 0-1,0 0 1,0 0-1,2-3 3,0 1 0,0 0 0,-1-1 0,1 1 0,-1-1 0,1 1 0,-1-1 0,0 1 0,0-1-1,0 0 1,-1 0 0,1 0 0,-1 1 0,1-1 0,-1 0 0,0-3 0,11-188-481,-8 175-446,-3 18 297,0-3-978,0-10 800,0 3-7041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3:3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1468,'0'0'2762,"2"11"322,6 106 1388,-3-40-2992,-1-40-617,-4-21-306,2-5 1628,13-76-1646,-14 58-473,1 0 0,0 0 1,0 1-1,1-1 0,0 0 1,0 1-1,6-10 0,-7 14-53,0 0 0,0-1-1,0 1 1,0 0-1,1 0 1,-1 0-1,1 0 1,0 0 0,-1 1-1,1-1 1,0 1-1,0-1 1,0 1-1,0 0 1,0 1 0,0-1-1,0 0 1,0 1-1,0-1 1,5 1-1,-4 0-10,0 0 0,0 0 0,-1 0 0,1 1 0,0 0 0,0-1 0,-1 1 0,1 0 0,-1 1 0,1-1 0,-1 1 0,1-1 0,-1 1 0,0 0 0,0 0 0,0 1 0,0-1 0,0 1 0,3 2 0,-5-3-18,0 0 13,2 3-7,-1-9 29,1-25 30,1 1 1,1-1-1,2 1 1,15-42 0,-21 67-47,0 0 1,0 1-1,0-1 0,1 1 1,-1 0-1,1-1 1,-1 1-1,1 0 0,0 0 1,0 0-1,0 0 1,0 0-1,0 0 0,0 0 1,0 1-1,4-2 1,-1 3 2,0 2-61,-1 1-1,1-1 1,-1 1-1,0 0 1,0 0 0,0 0-1,0 1 1,0 0-1,5 6 1,-3 0-368,0 0 0,0 0-1,-1 0 1,0 1 0,-1-1 0,0 1 0,-1 0 0,0 0 0,1 13 0,7 20-5737,-5-29 2683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3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32 276 900,'-4'-11'1863,"-3"-11"753,0 0 1,-4-25-1,10 39-2359,0 0 1,1 1-1,0-1 0,0 0 1,1 0-1,-1 1 0,2-1 1,-1 0-1,1 1 0,4-10 1,-4 11-97,1 0 1,0 0 0,0 0 0,0 0 0,1 0 0,0 1 0,0 0-1,1 0 1,-1 0 0,1 0 0,10-7 0,-12 11-126,-1 0 0,0 0 1,1 0-1,0 0 0,-1 1 0,1-1 1,-1 1-1,1 0 0,-1 0 0,1 0 1,0 0-1,3 0 0,-5 1-27,0-1-1,0 0 1,0 0-1,0 1 0,-1-1 1,1 0-1,0 1 1,0-1-1,0 1 1,-1-1-1,1 1 1,0-1-1,0 1 1,-1-1-1,1 1 1,-1 0-1,1-1 1,0 1-1,0 1 0,0 0 20,1 0-13,0 0 0,-1 0 0,1 0 0,-1 0 0,1 0 0,-1 1 0,0-1 1,0 0-1,0 1 0,0-1 0,0 1 0,-1-1 0,1 1 0,-1 0 0,0-1 0,0 1 0,0 4 0,-1 3 17,0 1 0,-5 20 0,4-23-6,-7 26 16,-1-1 1,-2 0 0,-1 0 0,-19 35 0,16-40-15,7-14 13,1 1 1,-8 21 0,15-33-41,1-1 10,0 7 5,0-7 11,2-1-5,5 3-20,-1 0 1,1-1-1,0 0 0,0-1 1,0 1-1,0-1 0,1-1 0,9 2 1,69 3-480,-64-5 172,-11-1-20,75 2-1173,-29-6-5095,-41 2 3060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1564,'-3'0'986,"-3"2"-722,-1 0-1,1 0 0,0 1 0,0-1 1,0 1-1,0 0 0,0 1 1,0 0-1,1 0 0,0 0 1,0 0-1,-9 11 0,-6 7 277,-25 39 0,43-58-472,-17 26 183,1 1-1,1 0 0,2 2 1,1-1-1,2 2 0,1 0 1,2 0-1,-7 39 0,15-63-183,0 0 0,0 0 1,1 0-1,0 1 0,1-1 0,0 0 0,3 12 0,-4-18-41,1 0 0,0 0 0,0 0 0,1-1 0,-1 1 0,0-1 0,1 1 0,0-1 0,-1 1 0,1-1 0,0 0 0,0 0 0,0 0 0,1 0 0,-1 0 0,0-1 0,1 1 0,-1 0 1,1-1-1,0 0 0,-1 0 0,1 0 0,0 0 0,0 0 0,5 0 0,0 0 64,0 0 1,-1-1-1,1 0 1,0-1-1,0 0 1,13-2-1,-16 1-6,1 1 0,-1-1 0,0 0 0,1 0 0,-1 0 0,0-1 0,0 0 0,-1 0 0,1 0 0,4-5-1,-8 8-56,0-1-1,0 0 0,0 0 0,0 0 0,0 0 0,-1 0 0,1 0 0,0-1 0,-1 1 0,1 0 0,-1 0 1,1 0-1,-1-1 0,1 1 0,-1 0 0,0 0 0,0-1 0,0 1 0,0 0 0,0-1 0,0 1 1,0-2-1,-1 1-3,1 0 1,-1 0 0,0 1 0,0-1 0,0 0 0,0 1-1,0-1 1,-1 1 0,1-1 0,0 1 0,-1 0 0,1-1-1,-3-1 1,-4-2 31,-1 0-1,1 1 0,-1 0 1,-18-6-1,4 3-72,-1 1 0,-1 1 0,1 2 0,-1 0 0,-34 1 0,31 3-2180,-1 1 0,-36 8 1,46-7-800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1 260 836,'0'0'5595,"8"-2"-5350,181-41 669,-15 5-491,47-15-94,-110 30-239,-72 16-55,56-5 39,9-1-38,60-12 19,-36 7-34,-68 10-3,68 1-1,-62 4 8,73-4-19,-102 9-12,-27-1 4,5 2 7,1 1 1,19 7-1,-5-2-3,222 54 45,-247-62-5,-1 0 1,1 0-1,-1 1 0,0 0 0,0 0 1,0 0-1,0 1 0,0-1 0,0 1 1,0 0-1,-1 0 0,1 0 0,-1 0 0,4 6 1,-3-3 14,0 0 0,-1 1 1,0 0-1,0 0 0,0 0 1,-1 0-1,0 0 0,1 10 1,3 29 284,1 87 1,0 0-5536,-5-116 2811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20 1908,'0'0'921,"-2"-2"-75,0 0-624,0 0-1,-1 1 1,1-1-1,-1 0 1,1 1 0,-1 0-1,0 0 1,1 0-1,-1 0 1,0 0 0,0 0-1,0 1 1,0-1-1,0 1 1,0 0 0,-3 0-1,-1 1-17,1 0-1,0 0 1,-1 0 0,1 1-1,0 0 1,0 0-1,-10 6 1,-3 3 23,1 0 0,0 2 0,1 0-1,0 1 1,1 1 0,0 1 0,1 0 0,-23 34 0,1 5 61,-46 97 1,78-141-264,0 1 0,0 0 0,1 0 0,1 0 0,0 1 0,1-1 1,0 1-1,1-1 0,0 1 0,1 0 0,0-1 0,3 15 0,-2-19-15,1 1-1,0-1 0,1 0 1,-1 0-1,1 0 0,1 0 1,0 0-1,0 0 0,1-1 1,-1 0-1,1 0 0,1 0 1,0-1-1,0 1 0,0-1 1,0-1-1,1 1 0,11 6 1,6 1 2,1-2 1,0 0-1,1-1 1,0-2-1,1-1 0,0 0 1,0-2-1,42 2 1,16-4 14,118-11 0,-35-17-207,-159 23 165,338-75-457,-41 8 259,-115 36 121,69-15 12,113-41-459,-317 73 163,12 0-1047,-15 3-3257,-50 13 2870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30 1040,'0'-1'231,"0"0"1,1 0-1,-1 0 0,0 0 0,0 0 0,0 0 1,0 0-1,0 0 0,-1 0 0,1 0 0,0 0 1,0 0-1,-1 0 0,1 0 0,0 0 0,-1 0 1,1 0-1,-1 0 0,0 1 0,1-1 1,-1 0-1,1 0 0,-1 0 0,0 1 0,-1-2 1,0 1-75,0 0 1,1 1 0,-1-1 0,0 1 0,0-1-1,0 1 1,0 0 0,0 0 0,1 0-1,-1 0 1,0 0 0,0 0 0,-2 1 0,-7 1 88,-1 1 1,1 0 0,-17 8 0,18-6-141,1-1 0,-1 2 0,1-1 0,0 1 0,1 0 0,0 1 0,0 0 0,0 0 0,1 1 0,0 0 0,0 0 0,1 1 0,-6 10 0,9-15-62,1 1-1,0 1 0,1-1 1,-1 0-1,1 0 0,0 0 1,0 1-1,1-1 0,0 1 1,0-1-1,0 0 1,0 1-1,2 8 0,1-6 14,-1 0-1,1 0 1,0 0 0,1 0-1,0-1 1,0 1-1,10 12 1,6 2 79,0 0-1,1-1 0,45 32 1,-63-50-125,-3-3-11,22 16 98,-2 0 1,0 2-1,-2 0 0,24 29 0,-41-46-90,0 1 0,0 0 0,0-1 0,0 1 0,-1 0 0,1 0 0,0 0 0,-1-1 0,0 1 0,1 0 0,-1 0 0,0 0 0,0 0 0,0 0 0,0 0 0,0 0 0,0-1 0,-1 1 0,1 0 0,-1 0 0,1 0 0,-1 0 0,0-1 0,0 1 0,1 0 0,-1-1 0,0 1 0,-1 0 0,1-1 0,0 0 0,0 1 0,-1-1 0,1 0 0,-3 3 0,-4 1 3,1 1-1,-1-1 1,0 0 0,0 0-1,-15 5 1,3-2 4,-1-1 0,-1 0 0,1-2 0,-1-1 0,0 0 0,0-2 0,-39 0 0,57-2-13,1 0 1,0 0-1,0 0 1,0-1-1,0 0 1,0 1-1,0-1 1,0-1-1,0 1 1,0 0-1,0-1 1,1 1-1,-1-1 0,0 0 1,1 0-1,-1 0 1,-3-4-1,5 4-1,-1-1-1,1 1 1,-1-1 0,1 0-1,0 0 1,0 0-1,0 1 1,1-1-1,-1 0 1,1 0-1,-1 0 1,1 0-1,0 0 1,0 0-1,0 0 1,1 0 0,-1 0-1,2-4 1,2-8 2,0-1 1,2 1-1,0 0 1,12-23-1,38-53 11,-49 81-14,33-45 17,9-11-11,-44 58 0,-1 0-1,0 0 1,0 0 0,-1-1-1,0 1 1,4-17 0,-7 22-6,0-1 0,0 1 0,1-1 0,-2 1 0,1 0 0,0-1 0,-1 1 0,0 0 0,1-1 0,-1 1 0,-1 0 0,1 0 0,-2-4 0,0 2-101,-1-1 0,1 1 0,-1 0 0,-1 0 1,1 0-1,-7-6 0,-3 1-1190,0-1 0,0 2 0,-1 0 0,-18-8 0,-3 0-2029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1212,'0'0'3795,"7"-2"-3508,88-18 501,-55 11-457,141-29 639,-41 13-573,119-18 58,-186 34-364,371-60 284,-168 11-243,-117 34-79,-65 12-29,-32-1 10,-21 3-2,8-7 351,-47 17 69,21-9 322,-21 9 741,-1 0-1464,-1-1 0,1 1 0,0 0 0,0 0 0,0 0 0,0 0 0,0 0 0,0 0 0,0 0 0,0 0 0,0 0 0,0 0 0,0 1 0,0-1 0,-1 0 0,1 0 0,0 1 0,0-1 0,0 1 0,0-1 0,-1 1 0,1-1 0,0 1 0,0 0 0,-1-1 0,1 1 0,-1 0 0,1-1 0,0 1 0,-1 0 0,1 0 0,-1 0 0,1 1 0,1 4-93,0 1 0,0-1-1,-1 1 1,2 9 0,2 14 144,30 136 18,-15-61-272,-12-69-355,-3 1 0,2 39 0,-7-51-2235,-5 50 1,-1-38-276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18 1476,'-2'-1'807,"-2"-2"-526,-1 1 0,0 0 0,0 0 0,0 0-1,0 1 1,0-1 0,0 1 0,0 1 0,0-1 0,-1 1 0,1 0 0,0 0 0,0 0 0,-1 0 0,1 1-1,0 0 1,0 0 0,0 1 0,0 0 0,0-1 0,0 2 0,1-1 0,-1 0 0,0 1 0,-6 5 0,4-2-140,-1 0 1,1 1-1,0 0 1,0 0 0,0 0-1,1 1 1,1 0 0,-1 1-1,1-1 1,1 1-1,0 0 1,-7 18 0,5-2 49,0 1 1,2-1 0,-2 46 0,6-53-119,0-1 0,2 1 1,0 0-1,1-1 1,0 0-1,9 25 1,-9-34-54,1-1 0,-1 1 0,2 0 0,-1-1 1,1 0-1,0 0 0,0 0 0,1-1 0,0 0 1,0 0-1,8 6 0,-3-4 2,0-1-1,1 0 1,0-1-1,0-1 1,0 1-1,19 4 1,6-2 1,0-1 0,0-2 0,1-1 0,39-2 0,11-3 11,91-14-1,87-25 28,-108 15-31,26 9-94,-79 9-84,-42 1-4,30-11 67,-76 14 79,-1 0 1,1-2-1,-1 0 0,22-10 1,54-25-5,-68 30 7,-11 4-15,0 1-1,22-5 1,-24 6 0,119-34-553,-126 37 562,0-1 0,1 1 0,-1-1-1,-1 0 1,1-1 0,4-2 0,-5 3-1,41-31-48,-37 26 49,-5 6-14,-1 0 14,6-5 17,-5 4-6,24-23-112,-10 18 88,7-5 14,-21 10 12,12-6-1865,-5 4-2880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1092,'0'0'1238,"-6"-10"6805,25 57-4681,-16-38-3327,1 0 0,1 0 0,0-1 0,0 1 0,10 11 0,-11-17-2,-1-1 1,1 0-1,0 0 0,-1-1 0,1 1 0,0-1 1,0 0-1,0 0 0,0 0 0,0 0 0,0-1 1,1 1-1,-1-1 0,0 0 0,0 0 0,0-1 0,7-1 1,20-3 80,0-2 1,51-18 0,60-33 111,-69 27-155,117-44 145,-127 51-490,-62 23-123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3:3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1040,'0'0'3021,"1"-3"-2415,4-10-31,-5 13-550,1 0 0,-1 0 0,0-1 0,0 1-1,0 0 1,0 0 0,0 0 0,0-1-1,0 1 1,0 0 0,0 0 0,0 0 0,1-1-1,-1 1 1,0 0 0,0 0 0,0 0-1,0 0 1,0 0 0,1-1 0,-1 1 0,0 0-1,0 0 1,0 0 0,1 0 0,-1 0-1,0 0 1,0 0 0,0 0 0,1 0-1,-1 0 1,0-1 0,0 1 0,1 0 0,3 2 3066,0 1-2860,0 0 0,0 1 0,0-1 0,-1 1 0,1 0 0,-1 0 0,5 8-1,22 39 976,-12-18-683,47 80 962,44 66 1140,-92-153-1915,-13-18-14,0 0 0,1-1 1,11 12-1,-16-18-640,0-1 0,1 0-1,-1 0 1,0 1 0,1-1 0,-1 0 0,0 1 0,0-1 0,1 0-1,-1 0 1,1 0 0,-1 0 0,0 1 0,1-1 0,-1 0 0,0 0-1,1 0 1,-1 0 0,1 0 0,-1 0 0,0 0 0,1 0 0,-1 0-1,1 0 1,-1 0 0,0 0 0,1 0 0,-1 0 0,0 0 0,1 0-1,-1-1 1,1 1 0,-1 0 0,0 0 0,1 0 0,-1-1 0,2 0-2,-1 0 1,0-1-1,0 1 1,0-1 0,0 1-1,0-1 1,-1 1 0,1-1-1,0-1 1,8-37 153,12-255-1641,-21 278-731,0-4-8951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3:3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1192,'0'2'605,"39"159"6868,-35-155-2804,9-96-3331,-13 88-1322,1 0 0,0 0 0,0 1-1,0-1 1,0 0 0,0 0 0,0 1 0,1-1 0,-1 1 0,0-1 0,1 1 0,-1-1 0,1 1 0,0 0 0,-1 0 0,1 0 0,0 0 0,0 0-1,0 0 1,0 0 0,-1 1 0,1-1 0,0 0 0,0 1 0,4-1 0,-1 1-30,1-1 0,-1 1 0,0 0 0,1 1-1,-1-1 1,1 1 0,-1 0 0,8 2 0,-4 2-60,-1-1-1,1 2 0,-1-1 1,0 1-1,0 0 1,0 1-1,-1 0 1,0 0-1,9 12 1,-15-18 98,-6-3 77,-1-3-30,1 1 1,-1-1-1,1 0 1,-1 0-1,1-1 0,1 1 1,-1-1-1,1 0 1,0 0-1,-5-13 0,5 10 64,0 1 0,1 0 0,1-1 0,-1 1 0,2-1 0,-3-16 0,4 22-101,0-1 0,0 1 0,0-1 0,1 1 0,-1-1 0,1 1 0,0 0 1,0-1-1,0 1 0,1 0 0,-1 0 0,1 0 0,-1 0 0,1 0 0,0 0 0,0 0 0,1 1 0,-1-1 0,0 1 0,5-4 0,-6 5-25,0 0 0,0 0-1,0 1 1,0-1 0,1 0 0,-1 0 0,0 1 0,1-1-1,-1 1 1,0-1 0,1 1 0,-1 0 0,1 0-1,-1-1 1,1 1 0,-1 0 0,1 0 0,-1 0 0,0 1-1,3-1 1,-2 1-19,0 0-1,1 0 1,-1 0 0,0 0-1,0 1 1,0-1 0,0 0-1,-1 1 1,1-1-1,0 1 1,2 3 0,1 2-151,0 0-1,-1 0 1,0 1 0,0 0 0,5 13 0,-5-8-418,0 0-1,-1 1 1,0-1 0,0 21-1,-3 3-5861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3:3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1680,'0'0'1056,"9"-11"1735,7-26 34,0-1 0,-3 0 0,12-53 0,-22 81-2111,1 9-273,2 17-142,2 37-403,-7-48 196,34 191 21,-34-187-115,9 42-314,3 98-1,-13-147 306,0 1-1,0-1 1,-1 0-1,1 1 1,-1-1-1,1 0 1,-1 0-1,0 1 1,0-1 0,0 0-1,0 0 1,-1 0-1,1 0 1,0 0-1,-1 0 1,1-1 0,-1 1-1,0 0 1,0-1-1,1 1 1,-1-1-1,0 0 1,0 1 0,0-1-1,-1 0 1,1 0-1,0 0 1,0-1-1,-1 1 1,1 0-1,0-1 1,-5 1 0,-2 0-15,-11 4 67,20-5-40,0 0 0,0 0 0,1 0 0,-1 0 0,0 0 0,0 0 0,0 0 0,0 0 0,0 0 0,0 0 0,0 0 0,0 0-1,0 0 1,0 0 0,0 0 0,1 0 0,-1 0 0,0 0 0,0 0 0,0 0 0,0 0 0,0 0 0,0 0 0,0 0 0,0 1 0,0-1 0,0 0 0,0 0 0,0 0 0,0 0 0,0 0 0,0 0 0,0 0 0,1 0 0,-1 0 0,0 0 0,0 0-1,0 0 1,0 0 0,0 1 0,0-1 0,0 0 0,0 0 0,0 0 0,0 0 0,0 0 0,0 0 0,0 0 0,0 0 0,0 0 0,0 0 0,0 0 0,0 1 0,-1-1 0,1 0 0,0 0 0,0 0 0,0 0 0,0 0 0,0 0 0,0 0-1,0 0 1,28 3 61,-23-3-78,19 1-348,0-1-1,-1-1 1,1 0-1,0-2 1,0-1-1,43-14 1,-40 6-1810,-8-1-3147,-3 2 1920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0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102 356 1076,'-9'3'1115,"0"-2"-1,0 1 0,-18-1 1,-11 3 1826,37-4-2547,-6 1 11,7-1-358,0 0 0,0 0 0,0 0 0,0 0 1,0 0-1,0 0 0,0 0 0,0 0 0,0-1 1,0 1-1,0 0 0,0 0 0,0 0 0,0 0 0,0 0 1,0 0-1,0 0 0,0 0 0,0 0 0,0 0 0,0 0 1,0 0-1,0 0 0,0-1 0,0 1 142,-1 0-142,1 0 0,0 0 0,0 0 1,0 0-1,0 0 0,0 0 0,0 0 0,0 0 1,0 0-1,12-6 17,0 0 1,0 1 0,0 1 0,1 0-1,21-4 1,-1 0 8,118-22 152,-44 11-113,266-56 79,-176 44-127,-114 19-30,83-18-15,66-15-3,-129 29-50,-61 9-1,-18 4-3,24-6 1,-46 8 30,38-6-67,-38 7 64,1 0 0,96-16 25,-97 16-21,1-1-5,8 0 2,-5 0 9,5-1 2,-6 1 4,88-15-39,-89 16 24,-4 0 9,1-1-1,-1 1 1,1 0 0,0 0 0,-1 0-1,1 0 1,-1 0 0,1 0 0,-1 0 0,1 0-1,-1 0 1,1 0 0,0 0 0,-1 0 0,1 0-1,-1 0 1,1 1 0,-1-1 0,1 0-1,-1 0 1,1 1 0,-1-1 0,1 0 0,0 1-1,4 10-5,-5 28-1,-1-20 12,-3 172 28,4-169-206,-1 1 0,-1-1 0,-2 1 0,0-1 0,-1 0 0,-1 0 0,0-1 0,-2 0 0,-1 0 0,-1-1 1,-22 36-1,-7-4-3938,23-32 1548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1256,'0'0'717,"-4"0"-58,-11 3 159,0 1 0,0 0 1,-26 10-1,-45 26 555,75-35-1186,-20 11 245,0 1 0,2 1 1,-42 32-1,66-46-359,-1 1 0,1 0 0,0 1 1,1-1-1,-1 1 0,1 0 0,0 0 0,0 0 0,1 1 0,0-1 0,0 1 0,1 0 1,-4 12-1,6-17-56,0 1 1,0-1-1,0 1 1,1-1-1,-1 1 1,0-1-1,1 0 1,0 1-1,0-1 1,-1 0 0,1 1-1,1-1 1,-1 0-1,0 0 1,2 2-1,21 23 110,-16-21-106,0 0 0,1 0 0,0-1 0,0-1 0,0 1 0,0-1 1,0-1-1,1 0 0,0 0 0,18 2 0,8-1 25,61-1-1,-82-3-27,65-4 32,147-27 1,-97 10-22,14 10 13,-2 4-50,1-3 10,78-12 1,-47-2-124,-97 6 28,-14 4 32,-8 3 21,126-19-27,-140 22 49,-19 4 8,32-3-1,-5 1 3,4-1-14,-45 7 88,0-1-1,-1 0 0,1 0 1,12-4-1,5 0-6109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5 255 884,'0'0'2912,"-3"-11"650,2 7-3102,1 1-1,0-1 1,-1 0 0,1 1 0,1-1-1,-1 0 1,2-6 0,-1 7-286,16-22 569,-2 6-429,1 1 0,1 0-1,0 1 1,1 1 0,1 0 0,1 2-1,0 0 1,1 1 0,22-10 0,-40 22-297,0-1-1,1 1 0,-1-1 0,0 1 0,1 0 0,-1 0 0,0 0 0,1 1 0,5-1 0,8 2 33,-14-1-31,3 5 6,-5-4-19,0-1 0,0 1 0,0 0-1,0 0 1,0 0 0,0-1 0,0 1 0,-1 0 0,1 0 0,0 0-1,0 0 1,-1 0 0,1 0 0,-1 0 0,1 1 0,-1-1 0,0 0-1,1 0 1,-1 0 0,0 0 0,0 1 0,0 0 0,-4 40 43,1-22-53,2-14 3,1-1 1,0 1-1,0-1 0,0 1 1,0-1-1,1 1 0,0-1 1,0 0-1,0 1 0,1-1 1,0 0-1,0 0 0,0 0 0,1 0 1,-1 0-1,8 8 0,-2-4 0,1 1 0,0-2 0,1 1 0,0-2 0,0 1 0,12 6 0,0-1-4,-12-8 4,-1 0-1,0 1 1,0 0-1,-1 0 1,0 1-1,0 0 1,0 1-1,7 8 1,-15-15-2,0 0 0,1 0 0,-1 0 1,0 0-1,1 0 0,-1 0 0,0 1 1,0-1-1,0 0 0,0 0 0,0 0 1,0 0-1,-1 0 0,1 0 0,0 0 1,0 0-1,-1 0 0,1 0 0,-1 0 1,1 0-1,-1 0 0,1 0 0,-1 0 1,1 0-1,-1 0 0,-1 1 0,-20 19-164,-1-5-84,-1 0 0,-48 22 1,5-2-1176,46-26 266,-4 2-3653,16-6 1642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52 456 1528,'-44'6'3928,"43"-6"-3043,-4 2-422,3-2-196,4-2 1359,3-1-1577,19-9 176,352-107 510,-185 70-579,154-35-13,-96 31-89,124-19 28,-129 21-57,-196 45-17,1-4 106,-46 9-100,39-1 123,-36 3-136,11 0 36,-1 1 0,0 1 0,20 6 0,-31-7-6,-1 0 0,1 0 0,0 0 0,-1 1 0,0-1 0,1 1-1,-1 0 1,0 0 0,0 1 0,-1-1 0,1 1 0,-1 0 0,0 0 0,4 6 0,-1 1 7,0 1 0,-1-1 0,0 1-1,-1 0 1,0 0 0,-1 0 0,0 1 0,-1 0 0,0-1 0,-1 1 0,-1 21 0,0-17-78,5 30 0,-3-31-466,1 32 1,-3-14-4222,0-30 2206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94 876,'0'0'837,"-3"0"-86,-22 2 314,1 2 0,0 0 0,0 2 0,-41 15 0,50-15-861,1 0 1,0 0-1,1 2 0,0-1 0,0 2 0,1 0 0,0 0 0,0 1 0,1 1 0,0 0 0,1 0 0,-9 14 0,16-20-157,0 0-1,0 0 0,1 1 0,0-1 1,0 1-1,1-1 0,-1 1 1,1-1-1,0 1 0,1 0 0,-1-1 1,1 1-1,0 0 0,1 0 1,-1-1-1,1 1 0,0 0 0,1-1 1,2 8-1,-2-7-18,1 1 0,1 0 0,-1-1 0,1 0 0,0 0 0,0 0 0,1-1 0,0 1 0,0-1 0,0 0 0,0 0 0,1-1 0,0 0 0,12 7 0,-4-4-11,0-2 0,1 1 0,0-2 0,0 0 0,0-1 0,0 0 0,1-1 0,16 0 0,15-3 11,62-7 0,93-19 21,-83 9-25,-59 8-6,60-19 0,59-26-4,-169 51-17,79-25-2,157-45 32,95-30-232,-253 74 119,-78 26 84,49-16-64,37-3 40,-42 11 4,-21 6 28,-26 4-4,33-10-15,-40 12 13,37-10-2,-26 7 5,-9 3-3,1-1 7,6-2-6,20-5-58,-27 7 15,1 0-747,0 0 876,12-3-1983,-4 2-2949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2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9 208 1584,'-9'-3'6011,"18"-6"-5856,0 1-1,0-1 0,1 1 1,0 1-1,0 0 0,1 1 1,13-7-1,8-6 35,14-9-20,111-62-1624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1180,'-3'3'251,"0"0"0,1 1 0,-1-1 0,1 1 1,0 0-1,0-1 0,0 1 0,0 0 0,1 0 0,-1 0 0,1 1 0,0-1 0,0 0 0,1 0 1,-1 1-1,1 4 0,1-4-112,-1 0 1,1 0-1,1 0 1,-1 0 0,1 0-1,-1-1 1,1 1-1,1-1 1,-1 1-1,1-1 1,-1 0 0,1 1-1,5 4 1,39 36 664,-35-34-552,0-1-1,-1 2 0,14 17 1,-24-27-200,1 1 0,-1-1 0,0 1-1,1-1 1,-1 1 0,0-1 0,-1 1 0,1 0 0,0 0 0,-1-1 0,0 1 0,1 0 0,-1 0 0,0-1 0,0 1-1,-1 0 1,1 0 0,-1-1 0,1 1 0,-1 0 0,0-1 0,0 1 0,0 0 0,0-1 0,0 1 0,-1-1-1,1 0 1,-1 1 0,1-1 0,-1 0 0,-2 2 0,-6 6 24,-1 0 0,0-1 0,0 0-1,-20 11 1,28-17-53,-24 13-2,0 0 0,-42 17 0,52-27-1426,0 0 0,0-1 0,-20 2 0,24-5-1122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3 892,'-10'4'2454,"-10"4"9785,20-8-12226,0 0 0,-1 0 1,1 0-1,0 0 0,0 0 0,-1 0 0,1 0 0,0 0 0,0 0 0,-1 0 0,1 0 0,0 0 0,0 0 0,-1 0 0,1 0 0,0 0 0,0 0 0,0 0 0,-1 0 0,1 0 0,0 1 0,0-1 0,0 0 0,-1 0 0,1 0 0,0 0 0,0 1 0,0-1 0,0 0 0,-1 0 0,1 0 0,0 0 0,0 1 0,0-1 0,0 0 1,0 0-1,0 1 0,0-1 0,0 0 0,0 0 0,0 1 0,0-1 0,0 0 0,0 0 0,0 1 0,0-1 0,6 13 634,-4-10-808,8 15 494,1 0 0,19 23 1,-24-34-269,1 0 1,0 0-1,0-1 1,0 0-1,1 0 1,15 9-1,-17-13-51,-1 0 0,0 0 0,1-1-1,-1 0 1,1 0 0,-1 0 0,1 0-1,-1-1 1,1 0 0,0 0-1,-1-1 1,1 1 0,-1-1 0,1 0-1,5-3 1,12-3 9,-1-1-1,27-14 1,-34 14-11,28-12 5,109-57 32,-107 52-66,-44 24 5,5-3-95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1 148 944,'0'-2'759,"-1"-1"-457,1 0 1,0 0-1,1 1 1,-1-1-1,0 0 1,1 1 0,-1-1-1,1 0 1,0 1-1,0-1 1,0 1-1,0-1 1,1 1-1,-1 0 1,2-3-1,30-33 1760,-22 28-1690,0 1 1,1 0-1,0 1 0,14-7 1,-21 13-306,-1 0 0,0 0 1,1 1-1,0-1 0,-1 1 1,1 0-1,0 1 0,0-1 1,-1 1-1,1 0 0,0 0 1,0 0-1,-1 1 0,1 0 0,0 0 1,6 2-1,-4 0-13,0 0-1,-1 0 1,0 1-1,0-1 1,0 2 0,0-1-1,-1 1 1,1-1-1,-1 1 1,0 1 0,-1-1-1,1 1 1,-1 0 0,5 8-1,3 10 73,-1 0-1,13 38 0,-24-62-124,14 44-113,-1 1 1,-2 0-1,-3 1 0,-1 0 1,-3 0-1,-2 88 0,-5-106-1350,-1-11-2577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4 354 1800,'-4'-22'1676,"12"0"-952,0 12-72,8-8-88,3 4-67,19-11-53,-2 2-36,4 3-44,3-1-48,-1-4-76,6 4-172,-2-3-124,1 2-188,24-8-232,-16 5-432,-6 9-1081,-3 1 313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16 932,'0'0'604,"-11"-7"1516,6 5-1857,-1 0 1,1 1-1,0 0 1,-1 0-1,1 0 1,-1 0-1,0 1 1,1 0-1,-1 0 1,1 1-1,-10 1 1,6 1-54,0-1 1,1 1 0,-1 1 0,1-1 0,0 1-1,-15 10 1,14-7-95,0 0-1,1 0 0,-1 1 1,2 0-1,-1 0 1,1 1-1,0 0 1,1 0-1,0 1 0,0-1 1,1 1-1,-5 14 1,9-22-84,0 1 0,0 0 0,0-1 0,1 1 1,-1 0-1,1 0 0,0-1 0,-1 1 0,1 0 1,1 0-1,-1 0 0,0-1 0,1 1 0,-1 0 1,1-1-1,0 1 0,0 0 0,0-1 0,0 1 1,0-1-1,1 1 0,1 2 0,-2-4 94,2-1-62,1-2-34,0 1 0,0-1 0,0 0 0,-1 0 0,1 0 0,0 0 0,-1-1 0,0 0 0,0 1 0,0-1 0,0 0 0,0 0 0,4-6 0,4-8 134,16-30 0,-3 4 49,-14 28-141,-7 9-35,0 1 1,1-1-1,-1 1 0,1 0 0,1 0 0,4-5 0,-8 10 9,12-2 33,-12 2-76,0 0 1,0 1 0,0-1-1,-1 0 1,1 0 0,0 0-1,0 1 1,0-1-1,0 0 1,-1 1 0,1-1-1,0 1 1,0-1 0,-1 1-1,1-1 1,0 1 0,-1-1-1,1 1 1,0 1-1,1-1 7,4 5 6,1 0 0,-1 1-1,0-1 1,-1 1 0,1 0 0,-2 1 0,1-1 0,-1 1 0,4 9 0,-1 0 19,-1 0 0,-1 0-1,5 26 1,-9-35-23,0 1 0,0-1 0,-1 1 0,0-1 0,0 1 0,-1-1 0,0 1 0,-3 10 0,2-13-5,0 0 0,0 0 0,-1-1 0,0 1 0,0 0 0,0-1 0,-1 0 0,0 0 0,0 0 0,0-1 0,0 1 0,-8 5 0,-9 5-200,-1-1 0,-1-1-1,0-1 1,-1-2 0,-28 10 0,3-7-2531,30-10 169,0 2-256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1004,'0'0'6845,"0"8"-6067,7 226 3519,4-74-5681,-8-119-431,-3-36-1231,0 6 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5:3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 1064,'0'-1'238,"0"1"0,-1-1 0,1 0 0,0 0 0,-1 0 0,1 0 0,-1 1 0,1-1 0,-1 0 0,0 1 0,1-1 0,-1 0 0,0 1 0,1-1 0,-1 1 0,0-1 0,0 1 0,-1-1 0,2 1-155,0 0 1,-1 0-1,1 1 0,0-1 1,-1 0-1,1 0 0,0 1 1,-1-1-1,1 0 0,0 1 1,-1-1-1,1 1 1,0-1-1,0 0 0,-1 1 1,1-1-1,0 1 0,0-1 1,0 0-1,0 1 0,0-1 1,0 1-1,0-1 0,0 1 1,0 0-1,-2 40 769,2-29-606,1 0-1,1 0 1,0 0 0,6 20 0,-8-29-198,1 0 0,0 0 1,0-1-1,0 1 0,1 0 1,-1-1-1,1 1 0,-1-1 1,1 1-1,0-1 0,0 0 1,0 0-1,0 0 0,0 0 0,0 0 1,1 0-1,-1-1 0,1 1 1,-1-1-1,1 0 0,-1 1 1,1-1-1,0 0 0,4 0 1,-2 0-4,0-1 1,0-1-1,-1 1 1,1-1 0,0 1-1,-1-1 1,1-1-1,-1 1 1,1-1 0,-1 1-1,0-1 1,1-1-1,-1 1 1,0-1 0,0 1-1,4-5 1,0 0 84,0-1 0,0 0 0,-1 0 0,0 0 0,10-17-1,-16 23-89,1-1 0,-1 1 0,1-1 0,-1 1 0,0-1 0,0 0 0,0 1 0,0-1 0,-1 0 0,1 0-1,-1 0 1,0 0 0,1 1 0,-1-1 0,-1 0 0,1 0 0,0 0 0,-1 0 0,1 0 0,-1 1-1,0-1 1,0 0 0,0 0 0,0 1 0,-2-3 0,3 4-50,-1 0 0,0 1 0,0-1 1,1 1-1,-1-1 0,0 1 0,0-1 0,0 1 1,1 0-1,-1-1 0,0 1 0,0 0 0,0 0 1,0-1-1,0 1 0,0 0 0,0 0 0,-1 0 0,-2 0-58,-3-1-277,-1-1 0,1 2 0,-1-1 0,1 1 0,-10 1 0,-22 6-3924,4 2 1077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3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79 1368,'-9'3'290,"4"-1"560,-1 0 0,1 0 1,0 1-1,-7 4 2193,19-8-2886,267-56 724,-166 31-1013,-88 20-280,-15 5-440,1-1 0,0 1 0,-1-1 0,11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38 156 876,'-37'22'7571,"45"-24"-7328,126-43 424,86-25 35,-167 55-801,44-12 120,-31 11-4612,-53 13 2229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57 856,'0'0'1104,"-3"0"-794,-36 3 3217,37-3-2246,9-3-1210,99-31 163,-94 32-385,80-17-3399,-82 18 2048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17 119 964,'-15'2'2228,"15"-2"-2206,0 0 0,0 0-1,0-1 1,0 1 0,0 0 0,0 0-1,0 0 1,0 0 0,-1 0 0,1 0-1,0 0 1,0 0 0,0 0 0,0 0-1,0 0 1,0 0 0,0 0 0,0 0-1,0 0 1,0 0 0,0 0 0,0 0-1,0-1 1,0 1 0,0 0 0,0 0-1,0 0 1,0 0 0,0 0 0,0 0-1,0 0 1,0 0 0,0 0 0,0 0-1,0 0 1,0 0 0,0-1 0,0 1-1,0 0 1,0 0 0,0 0 0,0 0-1,0 0 1,0 0 0,0 0 0,0 0-1,0 0 1,0 0 0,0 0 0,0 0-1,0 0 1,0 0 0,0-1 0,1 1-1,-1 0 1,0 0 0,0 0 0,0 0-1,0 0 1,0 0 0,0 0 0,0 0-1,0 0 1,0 0 0,0 0 0,0 0-1,21-11 820,-17 9-999,101-45-52,-13 7-1928,-57 24 994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36 188 1256,'-2'-1'1028,"0"1"-677,0-1 0,1 0 0,-1 1 1,0-1-1,1 0 0,-1 0 0,1 0 0,-1 0 0,1 0 0,0 0 0,-1-1 0,1 1 0,0 0 0,0-1 0,0 1 1,0-1-1,0 1 0,-1-3 0,1 2 353,0 0-520,0 0 1,1 1-1,-1-1 0,0 0 1,1-1-1,-1 1 1,1 0-1,0 0 0,0 0 1,-1 0-1,1 0 0,1 0 1,-1 0-1,0 0 1,1-4-1,8-28 1120,-5 27-1197,0 0 0,0 1 0,1 0-1,0-1 1,0 2 0,1-1 0,0 1 0,-1-1-1,2 2 1,-1-1 0,1 1 0,-1 0 0,1 0-1,0 1 1,1-1 0,11-2 0,-15 5-84,-1 0 0,1 1 0,0-1 0,-1 1 0,1 0 0,-1 0 0,1 0 0,-1 1 0,1-1 0,-1 1 0,1 0 0,-1 0 0,1 0 0,-1 0 0,0 1 0,1-1 0,-1 1 0,0 0 0,0 0 0,0 0 0,0 0 0,-1 1 0,1-1 0,-1 1 0,1 0 0,3 5 0,-2-1-3,1 0 0,-1 0 0,0 1 1,-1-1-1,0 1 0,0 0 0,0 0 0,-1 0 0,0 1 0,0 10 1,-1-3-20,-1 0 1,-1 1 0,-1-1 0,0 0 0,-1 1-1,-1-1 1,0-1 0,-12 30 0,-7 3-78,-39 62 0,41-75 53,-34 49-47,22-35 31,32-49 39,1 1-1,0-1 1,0 0-1,-1 1 1,1-1-1,0 0 1,0 1-1,0-1 1,0 0 0,-1 1-1,1-1 1,0 0-1,0 1 1,0-1-1,0 1 1,0-1-1,0 0 1,0 1-1,0-1 1,0 0-1,0 1 1,0-1 0,0 1-1,0-1 1,1 0-1,-1 1 1,0-1-1,0 0 1,0 1-1,0-1 1,1 0-1,-1 1 1,0-1-1,1 0 1,14 6-9,24-5-15,65-15 20,9-2-62,-104 16 24,183-19-1438,-67-7-2437,-89 17 531,0 1 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70 1192,'1'-5'1004,"0"0"-1,0-1 1,0 1 0,1 0-1,-1 0 1,4-5 0,-4 8-853,-1 0 1,1 0-1,0 0 1,1 1-1,-1-1 1,0 1 0,0-1-1,1 1 1,-1-1-1,1 1 1,-1 0-1,1-1 1,-1 1-1,1 0 1,0 0 0,0 0-1,-1 1 1,1-1-1,0 0 1,4 0-1,-1 1-67,0 0 0,0 0 0,0 1 0,0 0 0,0 0 0,0 0 0,0 0 0,0 1 0,0 0 0,-1 0-1,1 0 1,-1 1 0,1-1 0,-1 1 0,0 0 0,0 1 0,4 3 0,3 4 13,0 0 0,-1 0 1,-1 1-1,15 22 0,-7-4-22,-2 0 0,-1 1 0,-1 0 0,-1 1 0,-2 0 0,-1 1-1,-2 0 1,-1 1 0,-2-1 0,-1 1 0,-2 38 0,-3-21-24,-2-1 0,-15 69 0,7-69-24,-33 202 56,43-232-84,2 0-1,0 0 1,1 0-1,1 0 1,1 0-1,1 0 1,1-1-1,0 0 1,1 0-1,2 0 1,0-1-1,0 0 1,2 0-1,0-1 1,1 0-1,1-1 1,0 0-1,1-1 1,28 25-1,-23-25-2,0 1-1,40 23 1,-35-26-1,-10-5-6,1 0-1,0-1 1,1-1-1,18 6 1,-17-9 28,-15-3 95,-6 4-106,-18 18 56,0 1 1,1 1-1,2 1 0,1 1 0,0 0 0,-15 32 0,8-9 55,3 2 0,-32 96 0,39-85-63,2 0 0,3 0 0,2 1 0,1 67 0,8-18 39,20 160 0,17 166 21,-34-391-93,-2 0 1,-3 0 0,-1 0-1,-14 66 1,11-89 8,0 1 0,-2-1 0,0-1 1,-2 1-1,-1-2 0,0 1 0,-2-2 0,0 0 0,-32 38 0,22-36 65,0-2 0,-1-1 1,-1-1-1,-1-1 0,-1-1 0,0-1 0,-1-2 0,-56 21 0,-4-3-261,30-13-4950,47-16 1333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1168,'0'0'8434,"-3"9"-8003,-4 13-16,0 1 1,2 1 0,-6 46-1,10-30 125,6 69-1,-3-94-491,1-1 0,0 1 0,0-1 0,1 0 0,1 0 0,1 0-1,0-1 1,9 16 0,-13-27-86,-1 0 0,1 0 0,-1 0 0,1 0 0,0 0 0,0 0 1,0 0-1,0-1 0,0 1 0,0-1 0,0 0 0,1 0 0,-1 1 0,1-2 0,4 3 0,-3-3-2,-1 1-1,1-1 1,0 0-1,0 0 1,0 0-1,-1 0 1,1-1-1,0 1 1,0-1-1,-1 0 1,5-2-1,44-22-161,-36 16 116,0 2-1,0-1 0,18-4 0,-19 9 66,-1 1-1,1 1 1,-1 0-1,20 2 1,-6-1 14,-15 1 18,0-1-16,-1 0 0,1-1 0,-1 0 1,20-4-1,-30 4 22,1 1 0,-1-1 0,1 0 0,-1 0 0,0 0 0,1 0 1,-1 0-1,0 0 0,0-1 0,0 1 0,0-1 0,0 0 0,0 1 0,0-1 0,-1 0 1,1 0-1,-1 0 0,1 0 0,-1 0 0,0-1 0,0 1 0,0 0 0,0-1 0,0 1 1,0-1-1,-1 1 0,1 0 0,-1-1 0,1-3 0,-1-6 39,-1 0 0,0-1 1,-1 1-1,0 0 0,-1 0 0,0 0 0,-1 0 0,0 1 1,-1 0-1,0-1 0,-1 2 0,-12-19 0,-5-1-3335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62 139 1356,'0'0'2030,"4"-1"-1498,-4 1-521,3-2 164,1 1 0,-1 0 0,1-1 0,-1 0 0,0 0-1,0 0 1,0 0 0,0 0 0,0-1 0,-1 1 0,1-1 0,-1 0 0,1 0 0,-1 0-1,2-4 1,-1 2 93,-1 0-1,0 0 1,0 0 0,0-1-1,-1 1 1,0 0-1,0-1 1,0 1-1,0-1 1,-1 1-1,0-1 1,-1-5 0,1 9-209,-1 1 1,1 0 0,0 0 0,-1 0 0,1 0 0,-1 0-1,0 0 1,1 0 0,-1 0 0,0 0 0,1 0 0,-1 0-1,0 0 1,0 0 0,0 0 0,0 1 0,0-1-1,0 0 1,0 1 0,0-1 0,0 1 0,0-1 0,0 1-1,0-1 1,-1 1 0,1 0 0,0 0 0,0-1 0,0 1-1,-1 0 1,1 0 0,0 0 0,-2 1 0,-1-1 40,0 0 1,0 1-1,0 0 1,0 0 0,1 0-1,-7 3 1,6-2-41,0 1 0,0 0-1,1 0 1,-1 0 0,1 0 0,0 0 0,0 1 0,0-1-1,1 1 1,-1 0 0,1 0 0,0 0 0,-3 5 0,2-1 17,0 1 0,0-1 0,1 1 0,0-1 0,-2 15 0,3-16-54,1 0 1,-1 0-1,1-1 1,1 1-1,-1 0 1,1 0-1,1 0 0,-1 0 1,1-1-1,0 1 1,0 0-1,1-1 1,0 0-1,0 0 0,1 0 1,-1 0-1,1 0 1,1-1-1,-1 1 1,1-1-1,0 0 0,0-1 1,0 1-1,1-1 1,-1 0-1,1 0 1,10 4-1,-3-2-144,-1 0 1,1-1-1,1-1 1,-1 0-1,1-1 0,-1 0 1,22 1-1,-25-4-238,0 1-1,0-2 1,-1 1 0,1-1-1,0-1 1,-1 0 0,1 0-1,-1-1 1,1 0 0,-1-1-1,14-7 1,-1-6-2653,-1-9 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60 194 952,'-1'-38'1575,"-2"-1"-1,-13-61 1,11 86-772,4 12-459,0 2-284,0 0 0,0 1 1,0-1-1,0 1 1,0-1-1,0 1 0,0-1 1,0 1-1,0 0 1,1 0-1,-1-1 0,0 1 1,0 0-1,1 0 1,-1 0-1,0 0 0,1 0 1,-1 0-1,1 0 1,-1 0-1,1 0 0,0 0 1,-1 0-1,1 0 1,0 0-1,0 0 0,-1 2 1,-4 44-26,3-30 154,-3 48 21,2 1 0,3-1 0,11 76 0,-10-126-235,1 0 0,0 0 0,1-1 0,1 0 0,7 19 0,-10-31 73,4 0 97,-5-1-113,0-1 0,1 0 0,-1 0 0,0 1 0,0-1-1,1 0 1,-1 0 0,0 0 0,1 1 0,-1-1 0,0 0 0,1 0 0,-1 0 0,0 0 0,1 0 0,-1 0 0,0 0 0,1 0 0,-1 0 0,0 0 0,1 0 0,-1 0 0,0 0 0,1 0-1,-1 0 1,1 0 0,-1 0 0,0 0 0,1 0 0,-1 0 0,0-1 0,0 1 0,1 0 0,3-1 4,16-6 533,42-7 0,-47 13-451,0 0-1,-1 1 1,20 2 0,-31-2-102,1 0 1,-1 1 0,0-1 0,0 1-1,0 0 1,0 0 0,0 0-1,0 0 1,0 1 0,0-1 0,0 1-1,-1-1 1,1 1 0,-1 0 0,1 0-1,-1 0 1,0 1 0,0-1 0,0 1-1,0-1 1,3 5 0,-4-5-29,-1 0 1,1 0-1,-1 0 0,0 1 1,1-1-1,-1 0 0,0 0 1,0 0-1,0 0 1,-1 0-1,1 0 0,0 0 1,-1 0-1,1 0 1,-1 0-1,0 0 0,0 0 1,0 0-1,0 0 0,0 0 1,0 0-1,0-1 1,-1 1-1,1 0 0,-1-1 1,1 1-1,-1-1 0,1 0 1,-1 1-1,0-1 1,0 0-1,1 0 0,-1 0 1,0 0-1,0-1 1,0 1-1,0 0 0,0-1 1,0 1-1,-1-1 0,-1 0 1,0 1-19,0-1 1,0 0 0,0 0-1,0 0 1,0 0-1,0-1 1,0 0-1,0 1 1,0-1 0,0-1-1,0 1 1,1-1-1,-1 1 1,0-1 0,1 0-1,-5-4 1,3 1-119,0 0 1,1 0-1,0 0 1,0-1-1,0 1 1,0-1-1,1 0 1,0 0-1,1 0 1,-1 0-1,-1-8 1,1 1-1367,1 1 1,-2-22 0,3 14-873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23 2092,'-2'-3'1278,"-4"-9"-110,5 11-1032,1 0 0,-1 1 0,1-1 0,-1 1 0,0-1 0,1 1 0,-1-1 0,0 1 0,1-1 0,-1 1 0,0 0 0,0-1 0,0 1 0,1 0 0,-1 0 0,0 0-1,0 0 1,0-1 0,0 1 0,1 0 0,-1 0 0,0 0 0,0 1 0,-1-1 0,-12 3 712,10-2-740,1-1 0,0 1 0,0 0 0,0 0 1,0 1-1,0-1 0,0 0 0,0 1 0,1 0 0,-1 0 1,0 0-1,1 0 0,-1 0 0,1 0 0,0 1 0,0-1 1,0 1-1,0 0 0,0-1 0,1 1 0,-1 0 0,1 0 1,-2 4-1,1 0 7,0 0 1,1 0 0,-1 0-1,1 1 1,1-1-1,-1 0 1,1 1 0,1 10-1,3 0 111,0 0-1,1 0 1,14 35-1,-10-30 87,7 31 0,-13-30 288,-3-23-559,0 1 0,0-1 0,0 0 0,0 0 0,0 1 0,-1-1 0,1 0 0,0 0 0,-1 1 0,1-1 0,-1 0 0,1 0 0,-1 0 0,1 0 0,-1 0 0,0 0 0,0 0 0,0 0 0,-1 1 0,-1 0-91,-1 1 1,-1-2 0,1 1 0,0 0-1,0-1 1,-1 0 0,1 0-1,-1 0 1,1 0 0,-1-1 0,1 0-1,-1 0 1,1 0 0,-1 0 0,1-1-1,-1 0 1,1 0 0,0 0-1,-1 0 1,1-1 0,0 0 0,0 1-1,-5-4 1,3-6-2193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0 202 892,'3'0'1162,"7"-3"246,-1 0 0,17-7 1,-11 2-689,0-1 0,-1 0 0,1-1 1,13-13-1,-22 18-437,0-1 1,-1 0-1,1 0 0,-1-1 1,-1 0-1,1 0 0,-1 0 1,0 0-1,-1-1 0,4-8 1,-7 14-198,1 1 1,-1-1 0,0 1 0,1 0-1,-1-1 1,0 1 0,0-1 0,0 1-1,0-1 1,0 1 0,0-1 0,0 1-1,-1 0 1,1-1 0,0 1 0,-1-1-1,1 1 1,-1 0 0,1-1 0,-1 1-1,0 0 1,0 0 0,0-1 0,1 1-1,-1 0 1,0 0 0,0 0 0,-1 0 0,1 0-1,0 0 1,-2-1 0,1 2-20,1-1 0,-1 1 0,0 0 0,1 0 0,-1 0 1,0 0-1,1 0 0,-1 0 0,0 0 0,1 0 0,-1 1 0,0-1 1,1 1-1,-1-1 0,1 1 0,-1-1 0,-1 2 0,-23 14 444,21-12-446,0 0-1,1 0 1,0 0 0,0 1 0,0-1 0,1 1 0,-1 0 0,1 0 0,0 0 0,1 1 0,-1-1 0,1 1 0,0-1 0,1 1 0,-1 0 0,1 0 0,0-1 0,0 1-1,1 0 1,0 0 0,0 0 0,1 8 0,0-5-29,1 0 1,0 0-1,0 0 0,1-1 0,0 1 1,0-1-1,1 1 0,0-1 0,1 0 0,0-1 1,0 1-1,1-1 0,-1 0 0,8 6 0,-1-2-130,0-1 0,1-1 0,0 0 0,0 0-1,1-2 1,15 7 0,-18-9-536,0-2-1,0 1 1,17 2 0,-19-5-634,0 0 0,-1-1 0,1 0 0,0 0 0,10-2-1,1-3-2790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1212,'0'0'8269,"2"10"-7679,8 16-88,0-1 1,15 27-1,7 0 108,21 42 307,-47-83-786,-2 0 0,1 0 0,-2 1 0,1 0 0,-2-1 0,3 20 0,-5-29-128,1-1 0,-1 1-1,0-1 1,0 1 0,0-1 0,0 1-1,0-1 1,-1 1 0,1 0 0,0-1 0,-1 1-1,1-1 1,-1 0 0,1 1 0,-1-1-1,0 1 1,0-1 0,0 0 0,0 1 0,0-1-1,0 0 1,0 0 0,-1 1 0,0-1 0,0 0 0,0 0 0,0-1 0,0 1 0,0 0 1,0-1-1,0 0 0,0 1 0,0-1 0,0 0 0,0 0 0,0 0 1,0-1-1,0 1 0,-2-1 0,-4-1 41,0 0 1,0-1-1,0 0 1,1 0-1,-1-1 1,1 0-1,-9-6 1,10 5-20,0 0 0,0 0 1,1-1-1,0 0 1,0 0-1,1 0 1,0-1-1,0 1 0,0-1 1,1 0-1,0 0 1,0 0-1,1 0 0,0-1 1,0 1-1,0-1 1,1 1-1,0-1 1,1 0-1,0 1 0,0-1 1,1 0-1,0 1 1,0-1-1,0 1 0,1-1 1,0 1-1,1 0 1,0 0-1,0 0 1,0 0-1,1 0 0,5-7 1,-2 5-613,0 0 0,1 0 0,0 1 0,0 0 0,1 0 0,0 1 0,0 0 0,16-8 0,-8 4-2575,0 0 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2624,'0'0'-7,"3"0"164,-1 0 0,0 0 0,0 0 0,0 0 0,0 0 0,1 1 0,-1-1 0,0 1 0,4 1-1,-5-1 79,0 0 0,0 0 0,0 0-1,0 0 1,0 0 0,0 1-1,0-1 1,0 0 0,-1 1-1,1-1 1,0 0 0,-1 1-1,1-1 1,-1 1 0,0-1-1,1 1 1,-1-1 0,0 3-1,4 21 152,2 1-1,1-1 0,0-1 1,2 1-1,1-1 0,1 0 1,1-1-1,1-1 0,0 0 1,20 23-1,-32-43-366,1-1 1,-1 1-1,1 0 0,-1-1 1,1 1-1,-1-1 1,1 0-1,0 0 0,0 0 1,0 1-1,0-1 1,-1-1-1,1 1 1,1 0-1,-1 0 0,0-1 1,0 0-1,0 1 1,0-1-1,0 0 0,0 0 1,0 0-1,1 0 1,-1 0-1,0 0 0,0-1 1,0 1-1,0-1 1,0 0-1,0 1 0,0-1 1,0 0-1,0 0 1,0 0-1,0 0 0,-1-1 1,1 1-1,3-3 1,2-6 83,0-1 1,0 1 0,0-1-1,-2 0 1,1-1 0,-1 1 0,5-20-1,-2-3 285,6-51 0,-5 30-1559,-9 53 503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36 172 1668,'5'-2'330,"0"1"1,0-1-1,0 0 0,0 0 0,-1 0 0,1-1 1,-1 0-1,1 0 0,-1 0 0,0 0 1,0-1-1,0 0 0,-1 1 0,1-2 0,-1 1 1,0 0-1,0 0 0,-1-1 0,1 0 0,-1 1 1,0-1-1,0 0 0,0 0 0,1-7 1,-2 8-12,-1 0 1,1-1 0,-1 1-1,1 0 1,-1-1 0,-1 1-1,1 0 1,-2-8 0,2 11-238,0-1 1,-1 0 0,0 1-1,1-1 1,-1 1 0,0-1-1,1 1 1,-1 0 0,0-1-1,0 1 1,0 0 0,0-1-1,-1 1 1,1 0 0,0 0-1,0 0 1,-1 0 0,1 0-1,-1 0 1,1 1 0,-1-1-1,1 0 1,-1 1 0,1-1-1,-1 1 1,1-1 0,-1 1-1,-3 0 1,2 0-15,0-1-1,-1 2 1,1-1 0,0 0-1,0 1 1,0-1 0,0 1-1,0 0 1,0 0 0,0 0-1,0 0 1,0 1 0,0-1-1,0 1 1,1 0 0,-1 0-1,0 0 1,1 0 0,0 0-1,0 0 1,-1 1 0,1-1-1,1 1 1,-4 4 0,2-1-2,0 0 0,0 0 0,1 1 0,0-1 0,0 0 1,1 1-1,-1 0 0,1-1 0,1 1 0,-1 0 0,2 9 1,-1-8-104,1-1-1,1 0 1,-1 1 0,1-1 0,1 0 0,-1 0 0,1 0 0,0 0 0,1-1 0,0 1 0,0-1 0,0 0 0,1 0 0,-1 0 0,1 0-1,1-1 1,-1 0 0,1 0 0,0-1 0,0 1 0,12 5 0,-7-4-429,1-1 0,-1-1-1,1 1 1,0-2 0,0 0 0,0 0-1,0-1 1,1-1 0,-1 0 0,1 0-1,-1-1 1,20-3 0,-10-2-2941,-1-3 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2580,'7'-235'7332,"-7"233"-7144,0 0 1,0 0-1,1 0 1,-1 0 0,0 0-1,1 0 1,-1 0 0,3-4-1,0-5 1610,3 16-1470,5 3-188,-1 1 0,0 0 0,-1 1 0,0 0 0,13 20 0,4 12 75,-3 2 1,-1 1-1,-3 0 0,20 67 0,-37-105-247,0 0 1,-1 0-1,0 0 0,0 0 1,-1 0-1,0 0 0,0 0 1,-3 14-1,3-19-7,-1 1 0,0-1 0,1 1 0,-1-1-1,0 0 1,0 1 0,-1-1 0,1 0 0,0 0 0,-1 0 0,1 0-1,-1 0 1,0 0 0,0-1 0,0 1 0,0 0 0,0-1-1,0 0 1,0 1 0,0-1 0,0 0 0,-1 0 0,1 0 0,0 0-1,-1-1 1,1 1 0,-5 0 0,2-1 29,-1 1-1,1-1 1,0 0-1,0 0 1,-1-1-1,1 0 1,0 0 0,0 0-1,0 0 1,0-1-1,0 0 1,0 0-1,1 0 1,-9-5 0,6 1 36,-1 0 0,1 0 1,1 0-1,-1-1 0,1 1 1,0-2-1,-7-9 1,9 10-10,1 0 1,-1-1-1,1 1 1,1-1 0,-1 1-1,1-1 1,0 0 0,1 0-1,-1-11 1,1 6-1,1 0 1,1 0 0,0-1-1,1 2 1,3-15 0,-1 12-10,1 1 1,0 0 0,1 0 0,1 1 0,0-1-1,1 2 1,18-25 0,5 3-358,43-40 0,-53 54 24,3 0-601,26-18-1,3-2-4001,-32 23 1819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69 165 984,'-8'-8'1185,"0"0"-1,1 0 1,0-1 0,0 0 0,1 0-1,0-1 1,1 1 0,-7-17-1,11 24-1074,1 0 0,-1 0 0,1-1-1,0 1 1,0 0 0,0 0-1,0-1 1,0 1 0,0 0 0,1 0-1,-1-1 1,1 1 0,-1 0 0,1 0-1,0 0 1,0 0 0,0 0-1,0 0 1,0 0 0,0 0 0,1 0-1,-1 0 1,1 0 0,-1 1-1,1-1 1,0 1 0,-1-1 0,1 1-1,0 0 1,0 0 0,0 0 0,0 0-1,0 0 1,0 0 0,1 0-1,1 0 1,-1 0-66,0 1-1,0-1 0,-1 1 1,1 0-1,0-1 1,0 1-1,0 1 1,-1-1-1,1 0 1,0 1-1,0-1 0,-1 1 1,1 0-1,0 0 1,-1 0-1,1 0 1,-1 0-1,1 1 1,-1-1-1,1 1 1,-1 0-1,0 0 0,0-1 1,0 1-1,0 1 1,0-1-1,-1 0 1,1 0-1,0 1 1,1 3-1,1 1 5,-1 1 1,0-1-1,0 1 0,-1 0 0,0-1 1,0 1-1,0 0 0,-1 0 0,0 11 1,-2-1-7,0-1 1,-2 1 0,0 0 0,0-1-1,-11 28 1,-39 80 66,2-8 96,51-115-137,0-2-67,0 0 1,0 0-1,1 0 1,-1 0-1,0 0 1,1 0-1,-1 0 1,0 0 0,1 0-1,-1 0 1,0 1-1,1-1 1,-1 0-1,0 0 1,1 0-1,-1 0 1,0 0 0,0 1-1,1-1 1,-1 0-1,0 0 1,0 1-1,0-1 1,1 0-1,-1 1 1,0-1 0,1 1-1,-1-1 1,1 1-1,-1-1 1,1 0 0,-1 1-1,1-1 1,-1 0 0,1 1-1,-1-1 1,1 0 0,-1 0-1,1 1 1,-1-1 0,1 0-1,-1 0 1,1 0-1,0 0 1,-1 0 0,1 0-1,-1 0 1,2 0 0,116-2-10,-27-1-276,70 14-1573,-30-1-1483,-72-11-2046,-34 1 2025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1300,'-34'16'6861,"16"-7"-3346,18-9-3330,-1 0-1,0 1 1,1-1 0,-1 1-1,0-1 1,1 1 0,-1 0-1,0-1 1,1 1 0,-1-1-1,1 1 1,-1 0 0,1 0-1,-1-1 1,1 1 0,0 0-1,-1 0 1,1-1 0,0 1-1,-1 2 1,5 0 477,1 2-489,1 0 0,0 0 0,1 0-1,-1-1 1,1 0 0,-1 0 0,1-1 0,1 0 0,12 4-1,10 1 146,36 5 0,-42-9-166,71 10 352,0-3 0,133-4 0,188-39 365,-293 12-578,-104 16-220,0-1 1,-1-1 0,0 0 0,22-12 0,-36 16-47,-1 0 0,1 0 0,-1 0 0,0 0 0,0-1 0,0 1 0,0-1 0,0 0 0,0 0 0,-1 0 0,0 0 0,1-1 0,-1 1 0,0 0 0,-1-1 0,1 0 0,-1 1 0,1-1 0,0-7 0,-1 4 64,-1 0 1,1 0-1,-2 0 0,1 0 1,-1 0-1,0 0 0,-1 0 1,0 0-1,0 1 0,-3-9 0,-9-27 698,14 41-263,4 5-453,4 6-40,0 0 0,-1 0 0,0 1 0,-1 0 0,10 23 0,-10-19-8,-2 1 0,0 0 0,0 0 0,-2 1 0,2 27 0,-4-33-57,0 1 1,-1-1-1,0 0 0,-1 1 0,0-1 0,-1 0 0,0 0 1,-1 0-1,-6 13 0,0-6-393,-1 0 0,-1-1 0,0 0 0,-1-1 0,0-1 0,-17 15 1,-14 4-3084,33-27 73,-26 12 1,12-10-1849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 1504,'-10'-24'9825,"9"31"-9279,-2 14-179,1-1 0,2 1 0,1 25 0,11 71 483,-4-40-534,2-5-397,2 23-959,-11-77-2265,-3 31-1,0-30 245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1928,'1'-20'985,"-1"13"-477,1 0 1,0 1 0,0-1-1,0 0 1,3-7 0,-3 12-376,0 0 1,0 0 0,-1 1 0,2-1 0,-1 0 0,0 1-1,0-1 1,0 1 0,1-1 0,-1 1 0,1 0-1,-1-1 1,1 1 0,0 0 0,-1 0 0,1 0-1,0 0 1,0 0 0,0 1 0,-1-1 0,1 1-1,4-2 1,0 2 27,0-1-1,0 1 0,-1 0 1,1 0-1,0 1 1,0 0-1,0 0 1,8 3-1,0 0 79,0 1-1,16 10 1,-15-7-88,0 1 0,-1 1 0,0 0 0,0 1 0,-2 0 0,1 1 0,-1 1 0,-1 0 1,0 0-1,-1 1 0,14 27 0,-18-31-70,-1 1-1,-1 0 1,0 0 0,-1 0 0,0 1-1,0-1 1,1 23 0,-4-25-26,0 0 0,-1 0 0,0 0 1,0-1-1,-1 1 0,0-1 0,0 1 1,-1-1-1,0 0 0,-1 0 0,-6 11 0,4-10-8,0 0-1,-1-1 0,0 0 1,0 0-1,-1-1 1,0 0-1,0 0 0,0-1 1,-18 10-1,21-13-40,-1 0 0,0-1-1,1 1 1,-1-1 0,0 0 0,0 0 0,-1-1-1,1 0 1,0 0 0,0 0 0,-1-1 0,1 0-1,0 0 1,0 0 0,-1-1 0,1 0 0,-10-3-1,12 2-128,1 0 1,-1 1-1,1-1 0,0 0 0,0-1 0,0 1 0,0 0 0,0-1 0,0 0 1,1 0-1,-1 0 0,1 0 0,0 0 0,0 0 0,0-1 0,0 1 0,-2-5 1,2 2-676,1 1-1,-1-1 1,1 0 0,0 0 0,0 1 0,1-10 0,1-7-2419</inkml:trace>
  <inkml:trace contextRef="#ctx0" brushRef="#br0" timeOffset="1">594 1 852,'0'0'5225,"2"2"-4102,0 1-798,0 1 0,0-1 0,0 0 0,0 0 0,-1 1 0,0-1 1,1 1-1,-1 0 0,0-1 0,0 6 0,4 45 1105,-3-32-982,40 246 2667,-12-91-3874,-23-144-144,-3-12-5512,-1-7 2891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7 248 1632,'-3'-20'1473,"1"1"0,1 0 0,1-1-1,0 1 1,4-21 0,-3 36-1324,0 0-1,0 1 1,0-1 0,1 0-1,-1 1 1,1-1 0,0 1-1,0 0 1,0 0 0,0 0 0,1 0-1,2-3 1,2-1 127,0 0 0,0 1 0,13-9 1,-13 11-159,1 0 1,-1 1 0,1-1-1,-1 1 1,1 1 0,0 0-1,0 0 1,0 0 0,0 1-1,1 0 1,-1 1 0,0 0-1,13 1 1,-16 0-79,0 0-1,0 0 0,0 0 1,0 0-1,-1 1 1,1-1-1,0 1 0,-1 1 1,0-1-1,1 1 1,-1-1-1,0 1 1,0 0-1,-1 1 0,1-1 1,0 1-1,-1-1 1,0 1-1,0 0 0,0 0 1,-1 1-1,1-1 1,2 9-1,-1-2 4,0 1 0,-1 1 0,-1-1 0,0 0 0,-1 1 0,0-1 0,-1 1-1,-2 14 1,-2 10 88,-15 51 0,-3 25-170,22-108 4,-1 1 0,1-1 0,0 1 1,1-1-1,-1 1 0,1-1 0,0 0 0,0 1 1,1-1-1,0 0 0,0 1 0,0-1 0,0 0 1,1-1-1,0 1 0,4 5 0,4 3-60,1-1 0,0 0 0,27 20 0,-38-31 94,35 25-119,-22-17 44,-1 1 0,0 0 0,12 13 0,-23-21 58,0 1 0,-1-1 0,1 1 0,-1 0 0,1-1 0,-1 1 0,0 0 0,0 0 0,0 0-1,0 3 1,-3-1-31,-4 0 33,0 1 0,-1-1 0,1 0 1,-1-1-1,0 1 0,-1-1 0,1-1 0,-1 1 0,-12 3 0,-81 18-48,79-21 36,-17 4-280,-54 3 0,74-10-1938,0-1 1,-33-4 0,32 0-1166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2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25 1984,'-1'-2'1238,"-1"0"-958,0 0 1,-1 0-1,1 0 1,-1 0-1,0 0 1,0 1-1,1-1 1,-1 1-1,0-1 1,0 1-1,0 0 1,-1 1 0,1-1-1,0 0 1,0 1-1,0 0 1,-1-1-1,1 1 1,0 0-1,-5 1 1,-4 1 95,1-1 1,0 1-1,0 1 1,-18 6-1,24-7-271,0 0 0,1 0 0,0 0 0,-1 1 0,1-1 0,0 1 1,0 0-1,0 0 0,0 1 0,1-1 0,0 1 0,-1 0 0,1 0 0,1 0 0,-1 0 0,0 1 0,1-1 0,0 1 0,-3 8 0,3-5-20,1-1-1,0 1 0,0 0 0,0 0 1,1 0-1,0 0 0,1 0 0,0 0 1,0 0-1,1 0 0,3 12 0,46 101 646,-7-17-203,-43-100-499,0-1 0,0 0-1,0 1 1,0-1 0,-1 1 0,1-1 0,-1 1-1,0-1 1,0 1 0,0-1 0,-1 1 0,1-1-1,-1 1 1,0-1 0,-1 5 0,1-6-14,-1 1 0,1-1 1,-1 1-1,0-1 0,0 1 0,0-1 1,0 0-1,0 0 0,0 0 0,-1 0 0,1 0 1,-1-1-1,1 1 0,-1-1 0,1 1 1,-1-1-1,0 0 0,-3 1 0,-3 0 22,0 0-1,0 0 0,0-1 1,0 0-1,-1 0 0,1-1 1,-10-1-1,15 1-201,0-1 0,0 1 0,1-1 0,-1 0 0,0 0 0,1 0 0,-1 0 0,1-1 0,-1 1 0,1-1 0,0 0 0,-1 0 0,1 0 0,0-1 0,1 1 0,-1-1 0,0 1 0,1-1 0,-4-5 0,0-9-5335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7 216 1768,'0'0'2595,"2"0"-1859,5-2-386,-1-1 1,1 1-1,-1-1 1,0 0-1,0 0 0,0-1 1,0 1-1,-1-1 0,1-1 1,-1 1-1,7-8 0,1-2 146,-1-1 0,-1 0 0,11-18-1,-21 28-297,1 1 1,-1 0-1,0-1 0,0 0 0,0 1 0,-1-1 0,1 1 0,-1-1 0,-1 0 0,1 1 0,-2-9 0,1 11-139,0 0 0,0 1 0,0-1 1,0 1-1,0-1 0,-1 1 0,1-1 0,-1 1 0,1 0 0,-1 0 0,1 0 0,-1 0 0,0 0 0,1 0 0,-1 0 0,0 0 0,0 1 0,-3-2 0,2 1 105,2 1-130,0-1 0,0 1 0,0 0 0,0-1 0,-1 1 0,1 0 0,0 0 0,0 0 0,0 0 0,0 0 0,-1 0 0,1 0 0,-2 1 0,-1 0 49,-5 1 166,4 0-195,-1 1 1,1 0 0,0 0-1,0 1 1,0-1-1,1 1 1,-1 0-1,1 1 1,0-1 0,0 1-1,1-1 1,-1 1-1,-3 7 1,3-3-4,1 0 0,0 0-1,1 0 1,0 0 0,0 1 0,1-1 0,0 0 0,1 1 0,0-1 0,0 0-1,1 1 1,1-1 0,-1 0 0,1 0 0,1 1 0,5 13 0,-2-10-67,-1-1 1,2 0-1,0-1 1,0 1-1,1-1 1,0-1-1,1 1 1,0-2 0,0 1-1,1-1 1,15 10-1,-11-9-218,0-2 1,1 0-1,15 6 0,11-2-1919,-34-10 900,0-1 1,-1-1 0,1 1 0,7-1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2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1960,'0'0'1205,"-4"-5"97,2 3-631,3 7 3383,15 35-3103,1 0 1,45 73 0,7 14 0,-52-90-619,-1 0 1,21 76 0,-36-110-326,-1 0-1,1 0 1,-1 0-1,1 0 1,-1 0 0,0 0-1,0 0 1,-1-1-1,1 1 1,0 0 0,-1 0-1,0 0 1,0 0 0,0-1-1,0 1 1,0 0-1,0-1 1,-3 4 0,3-4 9,-2-3 22,-1 0-18,0-1 0,1 1 0,0-1 0,-1 0 0,1 0 0,0 0 0,0 0 0,0-1 0,0 1 0,0-1 0,1 1 0,-1-1 0,1 0 0,0 0 0,0-1 0,0 1 0,0 0-1,0-1 1,-1-4 0,-3-8 76,0 0 0,1 0-1,-3-20 1,1 2 186,-3-61 1,9 82-224,1 0-1,1 0 1,0 1 0,1-1-1,0 0 1,1 0 0,0 1-1,6-13 1,-7 21-177,0 0 1,1 0-1,-1 0 1,1 0-1,0 1 1,0-1-1,0 1 1,0 0-1,1 0 1,-1 0-1,1 0 1,0 1-1,0-1 1,5-1-1,-7 3-102,0 0-1,0 0 0,0 1 0,0-1 1,0 1-1,0-1 0,0 1 1,0 0-1,3 0 0,2 0-1282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2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1012,'0'0'2140,"0"2"-1220,0 5 168,1-1 0,0 1 0,4 10 0,-2-9-789,0-1-1,1 1 1,0 0-1,0-1 0,6 9 1,-1-5 4,0-1 1,0 0-1,1 0 1,15 12-1,-23-21-253,0 1 0,0-1-1,0 0 1,1 0 0,-1 0 0,1 0-1,-1 0 1,1 0 0,-1-1-1,1 1 1,-1-1 0,1 0-1,-1 0 1,1 0 0,0 0 0,-1 0-1,1 0 1,-1-1 0,1 1-1,3-2 1,-2 1 50,0-1 0,-1 1 0,1-1 0,0 0 0,-1 0 0,0 0 0,1-1 0,-1 1 0,0-1 1,0 0-1,4-5 0,-1 0 195,-1-1-1,0 1 1,0-1 0,0-1 0,5-17 0,9-49 502,-19 76-801,0-2-393,4-12-832,-3 11 363,7-4-3323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2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8 144 1644,'11'8'2424,"-8"-7"-2190,1-1-1,0 1 1,-1-1-1,1 0 1,0 0-1,-1 0 1,1 0-1,0-1 1,-1 1-1,1-1 1,0 0-1,-1 0 0,1 0 1,-1-1-1,1 1 1,-1-1-1,0 0 1,0 0-1,5-3 1,-3 1-4,-1 1 1,1-1-1,-1 0 1,1 0-1,-1-1 1,0 1 0,-1-1-1,1 0 1,-1 0-1,0 0 1,4-8-1,-7 10-93,1 1-1,0-1 0,0 1 1,-1 0-1,1-1 0,-1 1 0,0-1 1,0 1-1,0-1 0,0 1 1,0-1-1,-1 1 0,1-1 1,-1 1-1,1 0 0,-2-4 0,1 5-52,-1-1 1,1 0-1,0 0 0,-1 0 0,1 1 0,-1-1 0,0 1 0,0-1 0,1 1 0,-1 0 0,0 0 0,0-1 0,0 1 0,0 1 1,0-1-1,0 0 0,-5 0 0,2-1 18,-1 1 1,0 0-1,1 1 1,-1-1-1,0 1 1,0 0-1,-7 1 1,11 0-61,-1-1-1,1 1 1,-1-1-1,1 1 1,-1 0 0,1 0-1,0 0 1,0 0 0,-1 0-1,1 1 1,0-1 0,0 1-1,0-1 1,0 1 0,1 0-1,-1 0 1,0 0 0,1 0-1,-1 0 1,1 0 0,0 0-1,-2 3 1,2-1-7,-1 0 0,1 1 0,0-1 0,0 0 0,0 0 0,0 1 0,1-1 0,0 0 0,0 1 0,0-1-1,1 0 1,-1 1 0,1-1 0,1 6 0,1-5-21,-1 1-1,1 0 1,-1-1-1,2 0 1,-1 0-1,0 0 1,1 0-1,0 0 1,6 4-1,2 2-177,1-1-1,0 0 0,1-1 0,0-1 0,0 0 0,24 9 0,-26-13-579,-1 0 0,0 0 0,1-1 0,0-1 0,0 0 0,18 1 0,-24-4-2867,13-5 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2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1436,'-1'-25'4141,"2"21"-2506,-1 4-1586,-1 0-1,1-1 1,0 1 0,0 0 0,0-1-1,0 1 1,0 0 0,0-1-1,0 1 1,1 0 0,-1-1 0,0 1-1,0 0 1,0-1 0,0 1 0,0 0-1,0-1 1,1 1 0,-1 0-1,0-1 1,0 1 0,1 0 0,-1 0-1,0-1 1,0 1 0,1 0-1,-1 0 1,0 0 0,0-1 0,1 1-1,-1 0 1,0 0 0,1 0-1,-1 0 1,0 0 0,1 0 0,-1-1-1,0 1 1,1 0 0,-1 0-1,0 0 1,1 0 0,-1 0 0,0 0-1,1 0 1,-1 1 0,1-1 0,-1 0-1,0 0 1,1 0 0,-1 0-1,0 0 1,0 0 0,1 1 0,0-1-1,18 12 997,-17-10-1194,8 6 352,-1 0 1,0 1 0,0 0-1,-1 0 1,0 1 0,7 10-1,34 66 448,-34-58-433,-5-9-17,-1 0 0,12 38 0,-18-49-159,-1 0 1,0 1-1,-1-1 1,0 1-1,0-1 0,-1 1 1,0-1-1,-1 1 1,-2 16-1,2-23-68,0 1-1,0-1 0,0 1 0,0-1 1,-1 0-1,1 1 0,-1-1 0,0 0 1,1 0-1,-1 0 0,0 0 0,0 0 1,0-1-1,0 1 0,-5 2 0,6-3 17,0-1-1,0 0 0,0 1 1,0-1-1,0 0 0,0 0 0,0 0 1,-1 0-1,1 0 0,0 0 1,0 0-1,0 0 0,0 0 1,0 0-1,0-1 0,0 1 1,0 0-1,0-1 0,0 1 1,0-1-1,0 1 0,0-1 1,0 0-1,-1-1 9,0 1 0,0 0-1,1-1 1,-1 0 0,1 1 0,0-1 0,-1 0 0,1 0 0,0 0 0,0 1-1,-1-5 1,-3-9-34,2 0 1,0 0-1,0-1 0,1 1 0,1-1 1,1 0-1,0 1 0,1-1 0,1 1 0,0-1 1,1 1-1,1 0 0,0-1 0,1 2 1,1-1-1,0 1 0,11-18 0,-13 25-393,1 1-1,0-1 1,8-8 0,8-4-3945,-9 10 1342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71 310 1168,'0'0'954,"-2"0"-81,-17 1 3809,-30 5 1938,57-7-6511,133-27 199,14-2-101,88-16 13,-56 9-128,-142 28-48,63-23 0,-21 5 175,-84 27-158,-2 0-36,0 0-1,-1 0 1,1 0 0,0 0 0,0 0-1,0 0 1,-1-1 0,1 1 0,0 0 0,0 0-1,-1 0 1,1-1 0,0 1 0,-1 0 0,1-1-1,0 1 1,-1-1 0,2 0 0,-2 1-8,0-1 0,1 1 0,-1-1 0,0 1 0,0 0 0,0-1 0,0 1 0,0-1 0,0 1 0,0-1 0,0 1 0,0-1 0,0 1 0,0-1 0,0 1 0,0 0 0,0-1 0,0 1 0,0-1 0,-1 1 0,1-1 0,0 0 0,-2-2 67,-1-1 0,1 0 0,-1 1 0,-5-6 0,7 8-79,0 0 101,-2-1-30,-1 1 1,1-1-1,0 0 1,0 0 0,0 0-1,-4-5 1,-14-9 433,-14-9 398,34 24-778,-6-2-26,5 2-12,7 0 476,23 1-554,-22 1-8,-1-1-1,0 1 0,0 0 1,1 1-1,-1-1 0,0 1 1,0 0-1,0 0 0,-1 0 1,6 4-1,13 6 3,-19-11 7,0 2-1,0-1 0,0 0 1,0 1-1,0-1 0,-1 1 1,1 0-1,-1 0 0,0 1 1,0-1-1,4 6 0,-5-6 1,-1-1-1,1 1 1,-1 0-1,0 0 1,0 0-1,0 0 1,0 0-1,-1 0 1,1 0-1,-1 0 1,1 0-1,-1 0 1,0 0-1,0 1 1,-1-1-1,1 0 1,-1 0-1,1 0 1,-3 4-1,-5 15-583,-1 0 1,-1 0-1,-1-1 0,-1 0 1,-1-1-1,-20 25 0,15-21-6394,12-14 2570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1200,'-6'0'6525,"7"21"-5790,1 1 1,1-1 0,1 1-1,10 32 1,-5-18-365,8 28 351,48 112 1,-61-164-990,1 1-1,-2-1 0,0 1 1,2 14-1,-3 6-5542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2268,'0'0'7581,"3"5"-6916,3 7-331,-1 1 1,0-1-1,-1 1 0,0 1 0,2 12 0,8 78 716,-8-60-752,8 117 21,-7-67-2556,-7-84 1468,0 0-395,2 0-2496,3 5 812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113 315 1648,'0'0'3977,"-2"6"-3191,-14 35 850,-15 67 0,-1 51-10,17-78-674,7-37 68,8-42-479,-1-9-437,-3-19-4,2 0 0,1 0 0,4-47 0,17-87 106,-3 41-38,7-27 307,-7 54 301,-3 14 816,-14 75-875,4 7-631,1 3-50,0 0-1,-1 0 1,1 1 0,-1-1 0,4 14 0,16 49 139,-11-31-119,72 205-353,-68-211-239,0 0-687,-7-22-49,-5-7-1001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79 223 924,'-27'-3'1798,"21"2"-992,0 0 0,1 0 0,-1 1 0,-6 0 1,-4-5 3926,19 0-4281,5-3-269,0 0 0,0 0 1,0 1-1,1 0 0,0 1 0,0 0 1,0 0-1,18-7 0,150-77-1348,-111 53-5087,-47 27 3498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28 1388,'2'-2'940,"13"-7"1552,-13 7-1724,6-4-25,-6 5-32,4-4-96,-5 3 208,-7 2 4251,-9 2-4750,0 2 0,-21 7 0,28-8-172,0 0 1,0 1 0,1 0 0,-1 0 0,1 0 0,0 1 0,-8 7 0,13-10-106,1 0 1,-1 0-1,0 0 1,1 0-1,-1 0 1,1 1-1,0-1 1,0 0-1,-1 1 1,2-1 0,-1 1-1,0-1 1,0 1-1,1-1 1,0 1-1,-1 0 1,1 2-1,0-4-36,0 0-1,0 0 1,0 1 0,0-1-1,1 0 1,-1 0-1,0 0 1,0 0 0,1 0-1,-1 0 1,1 0 0,-1 0-1,1 0 1,-1 0-1,1 0 1,0 0 0,-1 0-1,2 1 1,1 1 20,5 7 25,1 0 1,0 0-1,0-1 1,20 15-1,-20-16-38,1-1-1,-1 1 0,-1 1 1,1 0-1,12 18 1,-19-24-15,-1-1 1,0 1-1,-1-1 1,1 1-1,0-1 1,-1 1-1,1-1 1,-1 1-1,0-1 1,0 1-1,0 0 1,0-1-1,0 1 1,-1-1-1,1 1 1,-2 4-1,2-6 1,-5 7-13,-3 2-97,-1-1 0,-1-1 0,1 1 0,-1-1 0,-1-1 0,1 0 0,-16 7 0,-32 12-2302,0-7-4179,44-15 3196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1984,'0'0'7134,"1"0"-7050,-1-1 1,0 1 0,1 0-1,-1-1 1,1 1 0,-1 0 0,1 0-1,-1-1 1,1 1 0,-1 0 0,1 0-1,-1 0 1,1 0 0,0 0 0,-1 0-1,1 0 1,-1 0 0,1 0 0,-1 0-1,1 0 1,26 8 272,-1 0 0,1-2 1,1-1-1,43 3 0,-9-2-91,213 13 441,-210-17-590,132-8 211,-82 0-42,-106 6-138,-7 0 31,1 0 6,-1-1-116,-1 1-1,1 0 1,-1-1-1,1 1 1,-1-1-1,1 0 0,-1 1 1,0-1-1,1 0 1,-1 0-1,0 0 1,1 0-1,0-1 0,-1 0 790,-4-1-659,-5-7 179,-1 1 0,0 0 0,-1 0 1,0 0-1,-15-8 0,-7-11 842,31 27-758,5 4-444,1 1-9,-1 0-1,1 1 1,-1-1 0,0 1-1,0 0 1,-1 0 0,1 0-1,-1 0 1,-1 1-1,1 0 1,0-1 0,-1 1-1,2 12 1,-2-8-16,0 1 0,-1 0 0,0 0 1,-1-1-1,-1 1 0,0 0 0,0 0 0,-1-1 0,0 1 1,-1-1-1,0 1 0,-6 14 0,-8 10-1368,-1-1 1,-24 36-1,37-62 803,0-1-1027,-1 2-3690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115 236 1776,'0'0'4836,"-5"5"-4302,0 0-354,0 0 1,1 1-1,0-1 1,0 1-1,0 0 1,-5 12-1,-60 177 2125,69-193-1618,-1-8-481,-2-27 181,1 0-1,2 0 1,8-59-1,-4 43-46,2-2 333,2 1-1,20-69 1,-16 97 224,-8 25-791,0 0-80,0 1 0,-1 0 0,1 0 1,-1 0-1,0 1 0,0-1 0,0 1 0,-1 0 0,1-1 0,-1 1 0,-1 0 0,3 9 1,28 135-487,-6-18-3230,-20-98-1665,-4-19 2006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24 176 1040,'-2'-3'422,"-1"0"0,1 0 0,-1 0 0,1 0 0,0-1 0,1 1 0,-1-1 0,1 1 0,-1-1 0,-1-6 0,3 7-36,0 3-369,0 0 1,1 0-1,-1 0 0,0 0 1,0 0-1,1 0 0,-1-1 1,0 1-1,0 0 1,0 0-1,1 0 0,-1 0 1,0 0-1,0 0 0,0-1 1,0 1-1,1 0 1,-1 0-1,0 0 0,0-1 1,0 1-1,0 0 0,0 0 1,1 0-1,-1-1 1,0 1-1,0 0 0,0-1 1,0 1 11,0-1 0,1 0-1,-1 1 1,1-1 0,-1 0 0,0 1 0,1-1 0,-1 0 0,1 1 0,0-1 0,-1 1 0,1-1-1,-1 1 1,2-1 0,88-40 1032,-57 27-220,-1-1-1,45-29 1,-77 44-800,1 0 0,-1-1 0,1 1 0,-1 0 0,1 0 0,-1 0 0,1-1 0,-1 1 0,1 0 0,-1 0 0,1 0 0,-1 0 0,1 0 0,-1 0 0,1 0 0,-1 0 0,1 0 0,-1 0 0,1 0 0,-1 1 0,1-1 0,-1 0 0,1 0 0,-1 0 0,1 1 0,-1-1 0,1 0 0,-1 1 0,1-1 0,-1 0 0,0 1 0,1-1 0,-1 0 0,0 1 1,1-1-1,-1 1 0,0-1 0,1 1 0,-1-1 0,0 0 0,0 1 0,0-1 0,1 1 0,-1 0 0,0-1 0,0 1 0,0-1 0,0 1 0,7 35 74,-5-23 68,12 36 166,-14-48-336,1-1 1,-1 1 0,0 0 0,1 0 0,-1-1 0,1 1 0,-1 0 0,1-1 0,-1 1 0,1-1-1,0 1 1,-1 0 0,1-1 0,0 1 0,0-1 0,-1 0 0,1 1 0,0-1 0,0 0 0,0 1-1,-1-1 1,1 0 0,0 0 0,0 0 0,0 0 0,0 0 0,-1 0 0,1 0 0,0 0 0,0 0-1,1 0 1,22-5 595,-23 5-606,12-3 189,1 1 1,-1 1 0,1 0 0,-1 1 0,1 0-1,25 5 1,-34-4-219,0 0-1,1 1 0,-1-1 1,0 1-1,0 1 1,0-1-1,-1 1 1,1 0-1,-1 0 1,1 0-1,5 6 0,15 18-2449,-5 2-3884,-13-18 3437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0 117 892,'5'-11'5890,"-7"22"-1997,1 3-3994,1-11 160,0 1 0,0-1 1,1 0-1,0 0 0,-1 0 1,1 1-1,0-1 0,1 0 1,-1 0-1,0 0 0,1-1 1,0 1-1,0 0 0,0 0 1,0-1-1,0 1 0,0-1 1,4 3-1,-2-2-24,0 0 1,0 0 0,1 0-1,-1-1 1,0 0-1,1 0 1,0 0-1,-1 0 1,1-1-1,5 1 1,-8-2 16,15-5 288,-14-4-39,-2 8-274,-1 0-1,1 0 0,-1 0 0,1 0 1,-1 0-1,1 0 0,-1 0 0,0 0 1,0 0-1,1 0 0,-1 0 0,0-1 1,0 1-1,0 0 0,0 0 0,0 0 1,-1 0-1,1 0 0,0-2 1,-6-13-163,0 0 0,-1 1 0,0-1 0,-2 1 0,1 1 0,-2 0 1,-12-15-1,10 9-1761,10 10-2277,0-2 1425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1952,'8'-15'4087,"-8"15"-4026,0-1 553,0 1-553,1 0 1,-1 0-1,0 0 0,0 0 1,0 0-1,0 0 1,0 0-1,0 0 0,0 0 1,0 0-1,0 0 0,0 0 1,1 0-1,-1 0 0,0 0 1,0 0-1,0 0 1,0 0-1,0 0 0,0 0 1,0 0-1,0 0 0,0 0 1,1 0-1,-1 0 1,0 1 551,0-1-551,0 0-1,0 0 0,1 0 1,-1 0-1,0 0 1,0 0-1,0 0 0,0 0 1,0 1-1,0-1 0,0 0 1,2 23 3796,-2-11-4614,7 99 2159,6 59-1279,-4-56-4402,-8-97 1137,-1-4 35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21 413 1144,'-5'-11'853,"1"0"-1,1 0 1,0-1-1,-2-16 1,5 23-615,-1 1 0,1-1 0,0 0 0,1 0 0,-1 0 0,1 0 0,0 0 0,0 1 0,1-1 0,0 0 0,-1 1 0,1-1 0,4-5 0,8-9 103,1 1-1,0 0 0,2 2 1,0-1-1,22-15 0,-15 12-143,0-1-1,21-25 1,-38 38-114,-1 0 0,0 0 0,-1 0 0,9-19 0,-13 25 457,-18 26-397,15-21-134,-1 1 0,1-1 1,-1 0-1,1 1 0,0-1 0,0 1 0,-1 5 0,-6 17 18,1 0-1,2 1 0,1 0 0,1 0 0,1 0 0,1 0 1,2 1-1,3 34 0,-3-57-25,1-1 1,-1 1-1,1-1 0,0 1 1,0-1-1,1 0 1,-1 1-1,1-1 0,0 0 1,0 0-1,0 0 0,6 7 1,-5-9 11,16 2 11,-13-5-11,-3 0 0,3-1 35,1 1 0,-1-1 0,0-1 1,0 1-1,0-1 0,0 0 0,0 0 1,9-8-1,8-3 220,-3 3-10,-9 4 32,1 0 1,1 1 0,-1 0 0,24-6 0,-34 11-229,0 1 1,0 0 0,0 0-1,1 0 1,-1 0-1,0 0 1,0 0 0,0 1-1,0-1 1,0 1 0,0 0-1,0-1 1,0 1-1,0 0 1,0 0 0,0 0-1,0 0 1,0 1 0,-1-1-1,1 0 1,0 1-1,-1-1 1,1 1 0,-1 0-1,0-1 1,1 1 0,-1 0-1,1 2 1,3 6 68,-1 0-1,1 0 1,-2 0 0,4 14-1,-4-14-53,45 145-760,-42-137 118,-5-13 112,0 0 0,1-1 0,0 1 0,0-1 0,0 1 0,0-1 0,3 5 0,13 3-8430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1904,'-1'-3'256,"1"0"1,-1 0-1,1-1 0,0 1 0,0 0 0,1-1 1,-1 1-1,1 0 0,-1 0 0,1-1 0,0 1 1,0 0-1,1 0 0,-1 0 0,1 0 0,1-3 1,0 2-61,0 1 1,0 0-1,0 0 1,1 0-1,-1 1 1,0-1-1,1 1 1,0 0-1,0 0 1,-1 0-1,1 0 1,8-2-1,7-1 47,-1 1 1,1 1-1,0 0 0,0 2 0,0 0 1,0 1-1,0 1 0,0 1 0,0 0 0,19 6 1,1 1 235,66 23-1,-91-26-347,-1 0-1,1 1 1,-1 0-1,0 1 1,-1 0-1,1 1 0,-2 1 1,16 14-1,-20-16 1,0 1 0,0 0-1,0 0 1,9 20 0,-13-23-65,-1-1 1,0 0-1,-1 1 0,1 0 1,-1-1-1,0 1 0,0 0 1,-1-1-1,0 1 0,0 0 1,0 0-1,-1 5 0,-3 4 35,1 0-1,-2-1 1,0 1-1,-1-1 1,0 0-1,-1-1 1,-1 0-1,0 0 1,-1-1-1,0 1 1,-17 16-1,8-11 3,-1-1 0,-1-1 0,-1 0 0,0-1 0,-1-2 0,-25 13 0,37-22-99,0 1 0,0-1 0,-1-1-1,1 1 1,-1-2 0,1 0 0,-1 0-1,-17 0 1,26-2-60,1 0 1,-1 0-1,1 0 0,-1 0 0,1 0 1,-1-1-1,1 1 0,-1 0 0,1-1 1,-1 0-1,1 1 0,0-1 0,-1 0 1,1 0-1,0 1 0,-1-1 0,1 0 1,0 0-1,0 0 0,0-1 0,-1 0 1,1 0-57,0 0 0,0 0 0,1 0 0,-1 0 0,0 0 0,1 0 0,0 0 0,-1 0 0,1 0 0,0-1 0,0 1 0,0 0 0,1-3 0,0-3-733,1 0-1,0 0 1,1 0-1,0 1 1,0-1-1,1 1 1,4-8-1,14-17-2594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1668,'18'-21'3341,"4"-3"-1158,-2-2 1,27-40 0,-46 63-1997,0 0-1,0 0 1,0 0-1,-1 1 0,1-1 1,-1 0-1,1 0 1,-1 0-1,0-4 0,0 7-161,0-2 400,-2 0-6,1 1-336,-1-1 0,1 1-1,0 0 1,-1 0-1,1 0 1,-1 0 0,1 1-1,-1-1 1,1 0 0,-1 1-1,0-1 1,-2 0-1,2 1 247,-3 2-26,-1 0-220,1 0 1,0 0 0,0 1 0,0 0-1,0 0 1,1 1 0,-1-1-1,1 1 1,0 0 0,0 0-1,0 0 1,1 1 0,-1-1 0,-4 10-1,6-9-81,0 0-1,0-1 0,1 1 1,-1 0-1,1 0 0,1-1 1,-1 1-1,1 0 1,0 9-1,0-12-94,0 1-1,0-1 1,1 0 0,-1 0-1,1 0 1,-1 1 0,1-1-1,0 0 1,0 0 0,0 0 0,0 0-1,0 0 1,0-1 0,0 1-1,1 0 1,-1 0 0,1-1-1,-1 1 1,1-1 0,0 0 0,0 1-1,-1-1 1,1 0 0,4 2-1,3 0-416,-1-1 0,1 1 0,0-2 0,-1 1-1,14 0 1,-12-2-1136,-1-1 0,18-2 0,-4-2-1498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5012,'9'-16'541,"-1"-1"0,-1 1 0,0-1 0,-1 0 0,4-23-1,-8 35 1023,-2 5-1517,0-1 0,1 1 0,-1-1 0,0 1 0,1-1 1,-1 1-1,1 0 0,-1-1 0,0 1 0,1 0 0,-1 0 0,1-1 1,-1 1-1,1 0 0,-1 0 0,1-1 0,-1 1 0,1 0 1,-1 0-1,1 0 0,0 0 0,-1 0 0,1 0 0,-1 0 1,1 0-1,-1 0 0,1 0 0,-1 0 0,2 1 0,12 13 154,-1 1-1,0 0 1,-1 1-1,0 1 0,18 34 1,-15-18-80,0 1 0,14 53 0,-26-79-155,-2-1 1,1 1 0,-1 0 0,0 0 0,0 0 0,-1-1 0,-1 10 0,1-15 22,-1 1 0,1-1 0,-1 1 1,1-1-1,-1 0 0,0 1 0,0-1 1,0 0-1,0 1 0,0-1 0,-1 0 1,1 0-1,-1 0 0,1 0 0,-1 0 1,0-1-1,0 1 0,1 0 0,-1-1 1,-1 1-1,1-1 0,0 0 0,0 0 1,-5 2-1,6-2 23,0-1 0,0 0 0,0 0 0,0 0 0,0 0 0,0 0 0,0 0 0,0 0 0,0 0 0,0 0 0,0-1 0,0 1 0,0 0 0,0 0 0,0-1 0,-1 0 0,0 0 24,-5-3 112,2 0-104,0-1-1,0 1 1,1-1 0,0 0-1,0-1 1,0 1 0,1-1-1,-1 1 1,1-1-1,1 0 1,-1 0 0,1-1-1,0 1 1,0 0 0,-1-12-1,3 5-28,0 1-1,0 0 0,1 0 1,1 0-1,0 0 1,1 0-1,0 0 0,0 1 1,2-1-1,-1 1 0,1 0 1,1 0-1,11-16 1,-6 12-296,1 1 1,0 0 0,1 1-1,1 1 1,0 0 0,0 1 0,1 0-1,24-13 1,42-15-4273,-42 19 1703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194 384 876,'0'0'1059,"-2"4"-121,-69 165 4282,65-151-4795,0-1 0,-5 32 0,11-47 168,3-9-445,2-2-101,8-17 257,19-51-1,1-48 529,10-29 466,-22 87-540,37-101 2126,-58 167-2836,0 1-1,0-1 1,0 1 0,0-1 0,0 1-1,1 0 1,-1-1 0,0 1 0,0 0 0,0-1-1,0 1 1,1 0 0,-1-1 0,0 1-1,0 0 1,1-1 0,-1 1 0,0 0 0,1 0-1,-1-1 1,0 1 0,1 0 0,-1 0-1,0 0 1,1-1 0,-1 1 0,1 0-1,-1 0 1,0 0 0,1 0 0,0 0-28,0 0 1,-1 1-1,1-1 1,-1 1-1,1-1 1,-1 1-1,1-1 0,-1 1 1,1-1-1,-1 1 1,0 0-1,1-1 1,-1 1-1,0 0 1,1 0-1,8 31 94,-5 18 124,-1 61 0,0 17-453,-3-119 125,31 264-4747,-30-244-1659</inkml:trace>
  <inkml:trace contextRef="#ctx0" brushRef="#br0" timeOffset="1">9 542 984,'-1'-2'252,"0"0"1,0 0-1,0 0 1,0 0-1,0 0 0,0 0 1,1 0-1,-1 0 0,1 0 1,0-1-1,0 1 0,0 0 1,0 0-1,0 0 0,0-1 1,0 1-1,1-3 0,1 1-8,-1 1 0,1-1-1,0 0 1,0 0-1,0 1 1,0-1-1,0 1 1,6-5-1,4-4 78,0 1 0,1 0 0,23-14 0,-29 21-163,112-63 650,-43 28-1492,-52 25-1480,24-19 0,-31 21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7:5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17 1764,'0'0'4569,"-4"-3"-3609,-9-8-85,10 8-65,-2 5-85,0 1-528,-1 0 0,1 0 0,-1 0 0,1 1 0,0 0 0,0 0 1,1 0-1,-1 0 0,1 1 0,0 0 0,0 0 0,-4 7 0,4-5-97,1 1-1,1-1 1,-1 1 0,1-1-1,1 1 1,-1 0 0,1 0-1,1 0 1,0 0-1,0 0 1,0 0 0,3 11-1,-1-3 23,2 1-1,1-1 1,0 1-1,13 27 0,47 78 398,-9-19-104,-54-99-449,0 1 0,-1-1 0,1 1 0,-1 0 0,0 0 1,0 0-1,-1-1 0,1 7 0,-1-10-74,-1 1 0,1-1 0,0 1 1,-1-1-1,1 0 0,-1 1 0,0-1 0,1 0 0,-1 0 0,0 0 0,0 1 1,1-1-1,-1 0 0,0 0 0,0 0 0,0 0 0,-1-1 0,1 1 0,0 0 0,0 0 1,0-1-1,-1 1 0,1 0 0,-2 0 0,-45 14-4982,26-10 1909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41 221 1368,'-15'0'3449,"12"-1"-760,6 1-1142,19-2-788,36 1-925,312-16 812,-172 5-425,258-6 162,126-11-52,-488 24-300,92-4 41,232-19 59,32-2 150,-148 14 675,-289 15-642,0-1 1,0 0-1,17-5 1,-28 7-130,0-1 3,24-15 1441,-24 15-1286,-1 0-166,-1 1-176,3-4 520,1 1 0,-1-1 0,1 1 0,7-4 0,-8 15-511,-1 0 0,0 1 0,0-1 0,0 1 0,-1 0 0,0 0 0,-1-1 0,0 1 0,0 0 0,-1 0 0,-2 9 1,-4 18 8,-15 46 0,9-39-16,-52 185 34,49-161-24,-10 98 1,0 269-175,5-52 16,-1 58 8,16-266 110,9 115-29,1-29-184,-5-206 146,-18 321-392,1-154 326,-11-20-71,11-81 122,0-3 77,8-50 20,-30 158-173,-12 77-612,38-121 446,11-76 162,-1-23 41,9 91 0,5-96 79,-5-44 57,-1 1 0,-2-1 0,-1 1 0,-3 34 0,-2-37 2,3-16 14,0 0 1,-2 0 0,-7 28-1,7-35 2,-5 42 2,5-40-31,3-7 6,-1 0 7,1-1-26,0-1-1,-1 1 0,1-1 0,-1 1 0,1-1 1,-1 1-1,0-1 0,1 1 0,-1-1 0,0 0 1,0 1-1,0-1 0,0 0 0,-3 2 0,2-1-18,-4-6 12,-2-3 69,-2 0-1,1 1 0,-14-7 0,-26-5 153,-1 2 1,0 2-1,-1 2 0,-85-8 0,50 15 202,-89 6 0,-89 20 79,118 1-319,5-1 14,125-19-134,-286 39 278,172-17-187,-214 34 175,56-16-165,152-30-62,78-6 67,55-5-103,0-2-3,1 1-17,-2 0 12,1-1 0,-1 1 0,1-1-1,-1 0 1,1 0 0,0 0 0,-1 0 0,1-1 0,0 1-1,0-1 1,-5-3 0,5 2-7,-15-18 23,0-3 0,2 0 0,1-2 0,2 0 0,-20-49 0,-27-121 31,32 62-66,-13-153-1,39 266 7,-21-365-9,17 214-2,-2 21 11,-7-211-201,26-4-93,-6-40 107,-6 347 161,9-337-529,2 272 286,31-143-1,38-240-617,-50 230 676,-16 178 140,31-112-1,-33 164 125,-3-1-1,-1 1 1,0-59-1,-7 83 15,-1 1 0,-1-1 0,-1 1 0,-1 0-1,-13-41 1,5 29 38,11 32-98,-2-12-13,2 9 21,-2-5 16,-4-33-22,6 41-16,1-1-1,-4-23 22,4 23-9,-1-11-9,-4-16-31,4 27 57,0 1-28,0-2-76,0 2-48,0 0 1,0 0-1,0 0 1,0 0-1,-1 0 1,1 0-1,0 0 1,-4-3-1,4 4-253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37 614 1932,'-8'-2'1225,"6"2"-904,-1-1 0,1 0 0,0 1-1,0-1 1,-1 0 0,1 0 0,-5-3 743,7 4-1020,0 0 1,-1 0 0,1 0 0,0 0 0,0 0 0,-1 0 0,1-1 0,0 1-1,0 0 1,-1 0 0,1 0 0,0 0 0,0-1 0,-1 1 0,1 0-1,0 0 1,0-1 0,0 1 0,-1 0 0,1 0 0,0-1 0,0 1-1,0 0 1,0-1 0,0 1 0,0 0 0,0 0 0,0-1 0,0 1-1,0 0 1,0-1 0,0 1 0,0 0 0,0-1 0,0 1 0,0 0 0,0-1-1,0 1 1,0 0 0,0 0 0,0-1 0,0 1 0,1 0 0,-1-1-1,0 1 1,0 0 0,0 0 0,1 0 0,-1-1 0,7-12 627,-4 11-567,0-1 0,0 1 0,0-1 0,1 1 0,-1 0 0,1 0 0,0 1 0,-1-1 0,1 1 0,6-2 0,5-2 145,52-17 471,80-15 1,71-2-80,-105 20-304,265-37 395,-139 23-431,-5-1-73,301-50 286,-148 1-267,-219 36-134,-38 11 78,9-3 681,-110 29-13,-25 8-475,1 0 1,0 0 0,-1 1-1,9-2 1,-3 13-250,-9-2-60,-8 61 142,-25 102 0,-33 69-16,30-131-118,-26 95 68,-12 161 38,60 155 10,15-397-175,-7 27 6,0-73-12,-47 451 92,3-73-22,-45 363 51,60-631-102,-10 263 4,6-173 28,-21-9 1,13-70-58,37-153-2,2-1 1,2 1-1,2-1 0,3 48 1,2-69 0,10 42 0,-2-19-3,15 61 26,-17-74-24,2-2 23,-10-29 0,1 1-24,3 9 17,-4-11-26,0 0 1,-1-1 0,1 1 0,0-1-1,0 1 1,0-1 0,0 1-1,-1-1 1,1 1 0,0-1 0,0 1-1,-1-1 1,1 1 0,0-1-1,-1 1 1,1-1 0,-1 0 0,1 1-1,-1 0 1,0-1-2,-1 1 0,1 0 1,0-1-1,-1 1 0,1-1 0,-1 1 0,1-1 1,-1 0-1,1 0 0,-1 0 0,1 0 0,-2 0 1,-55-2 10,1-2 1,-61-13-1,-113-34-20,-17-2-14,-83 14 55,-85 24-22,406 15-3,-10 0 49,-25-2 1,43 1-48,-1 1 1,0-1 0,0 0 0,1 0 0,-1 0 0,1 0 0,-1 0-1,1 0 1,-1-1 0,1 1 0,0-1 0,-1 0 0,1 0-1,0 1 1,0-1 0,0-1 0,1 1 0,-1 0 0,0 0-1,1-1 1,0 1 0,-2-4 0,0-3-1,-1 0 0,2 0 1,-1-1-1,-1-18 0,-15-311 39,18 263-50,-1-137-25,-1 4-60,-35-165-150,11 185 155,-5-33-27,4-86-7,26 285 108,1 6 0,-7-297-166,49-307-54,11 203 44,-5 45-54,-33 249 145,6-80-28,1 2 28,1-34-10,-7-15-9,-13 225 104,-2 0 0,0 0-1,-2 0 1,-1 0 0,-1 0 0,-1 1-1,-16-46 1,20 66 6,-46-157-75,46 160 32,0-1-279,-2-8 166,2 9-48,0-2-1692,1 1-265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96 1792,'0'0'6436,"-3"-14"800,3 13-7073,0 0 1,0 0-1,0 0 0,0 0 1,0 0-1,-1 0 0,1 0 0,0 0 1,-1 0-1,1 0 0,-1 0 0,1 0 1,-1 1-1,1-1 0,-2-1 1,-2 13 967,0 35-737,4-43-339,0 5-10,0 113 495,0-108-484,2-1 0,0 0 1,0 0-1,1 0 1,1 0-1,0-1 0,10 22 1,-13-30-62,1-1 0,-1 1 0,1-1 0,0 0-1,0 0 1,0 0 0,0 0 0,0 0 0,0 0 0,0-1 0,1 1 0,-1-1 0,0 1 0,1-1 0,0 0 0,-1 0 0,1 0 0,-1 0 0,1 0 0,0-1 0,0 1 0,0-1 0,-1 0 0,1 0 0,0 0 0,4-1 0,6-1-119,-1-1 0,1 0 0,-1-1 0,20-9 0,9-3-125,-31 14 201,1 0 0,-1 0 0,0 1 0,1 1 1,-1 0-1,1 0 0,-1 1 0,12 2 0,-4-1 58,-8-1-3,-1-1 0,1 0 0,0 0-1,0-1 1,-1 0 0,1 0 0,-1-1 0,1-1 0,-1 1-1,12-6 1,-18 6 12,1 0 0,-1 1 0,0-1 0,1-1-1,-1 1 1,0 0 0,0-1 0,0 0 0,-1 0 0,1 1-1,-1-2 1,1 1 0,-1 0 0,0 0 0,0-1 0,-1 1 0,1-1-1,-1 1 1,1-1 0,-1 0 0,0 0 0,-1 0 0,1 1-1,-1-1 1,1 0 0,-1 0 0,-1-7 0,-1-3 52,-1 1-1,0 0 1,0 0 0,-2 0 0,1 1 0,-2-1-1,-11-19 1,4 11-327,0 2-1,-1 0 1,-25-26-1,22 21-2524,16 23 1845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1256,'0'0'7089,"2"3"-6157,9 7-81,-10-10-820,-1 0 1,0 0-1,0 0 1,1 1-1,-1-1 1,0 0-1,0 0 1,0 0 0,1 1-1,-1-1 1,0 0-1,0 1 1,0-1-1,0 0 1,0 0-1,1 1 1,-1-1-1,0 0 1,0 1 0,0-1-1,0 0 1,0 1-1,0-1 1,0 1-1,6 94 2448,-2-27-1826,15 85 0,-18-145-1002,14 51-766,0-23-5414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19 207 944,'0'0'1084,"0"-3"-92,-12-37 3836,11 37-4144,-5-24 4625,6 24-4881,2-9-10,-1 9-24,6-11 302,-2 7-497,1 1-1,0 0 1,1 0-1,-1 1 1,1 0-1,0 0 1,0 0-1,1 1 1,-1 0-1,13-4 1,-4 0-19,3 1 23,0 0 0,31-7 0,-47 13-178,0 0 6,-1 0-1,1 1 1,0-1-1,-1 1 1,1-1-1,0 1 1,0 0-1,-1 0 1,1 0-1,0 1 1,0-1 0,-1 1-1,1-1 1,0 1-1,-1 0 1,6 2-1,-7-2-11,1 1-1,-1-1 0,0 1 1,1-1-1,-1 1 1,0 0-1,0 0 0,0-1 1,0 1-1,0 0 1,0 0-1,-1 0 0,1 0 1,-1 0-1,1 0 1,-1 0-1,0 0 1,1 0-1,-1 0 0,0 0 1,-1 3-1,-1 24 60,-1-1 0,-9 31 0,6-30-88,-4 50 0,10-68-34,0-1 0,0 1 0,1-1 0,0 1 0,1-1 0,1 1 0,0-1 0,6 16 0,-2-12-9,1 0-1,1 0 0,0 0 1,12 12-1,-8-10-38,15 25-1,-28-41 58,1 1 0,-1 0 0,0 0-1,0 0 1,1 0 0,-1 0 0,0 0-1,0 0 1,0-1 0,0 1 0,0 0-1,0 0 1,0 0 0,0 0 0,0 0-1,-1 0 1,1 0 0,0-1 0,-1 1-1,1 0 1,0 0 0,-1 0 0,1-1-1,-1 1 1,1 0 0,-1 0 0,0-1-1,1 1 1,-1 0 0,0-1 0,1 1-1,-1-1 1,0 1 0,-1 0 0,-5 3-491,0 1 0,0-1 0,-9 3 1,-1 1-750,-10 6-5514,16-8 3285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1916,'-5'-9'12525,"5"22"-9834,0 15-3265,1 41 1881,-2-49-980,1 1 0,1-1 0,1 0 0,1 0 1,0 0-1,7 20 0,-9-38-348,0 0 0,0 0 0,0-1 0,0 1 0,0 0 0,0-1 0,0 1 0,0 0 0,1-1 0,-1 0 0,1 1 0,-1-1 0,1 0 0,-1 0 0,1 1 0,0-1 0,-1-1 0,3 2 0,-2-1-163,2-2-26,39-9-526,-30 6 589,0 1-1,1 0 1,-1 0-1,1 2 1,-1 0-1,1 0 1,20 3-1,11 7-114,51 17-1,-91-25 255,-1 1 0,1-1 0,0 0 0,-1-1 0,1 1 0,0-1 0,0 0 0,0 0 0,-1 0 0,1 0 0,0-1 0,0 0 0,6-2 0,-10 2 24,1 1 0,0-1 0,0 0-1,-1 0 1,1 0 0,0 0 0,-1 0 0,1 0 0,-1 0 0,0 0 0,1-1 0,-1 1 0,0-1-1,1 1 1,-1-1 0,0 1 0,0-1 0,-1 0 0,1 1 0,0-1 0,0 0 0,0-3 0,0 0 49,0-1 1,0 0 0,0 1 0,-1-1 0,0-6 0,0 3-11,-1 1-1,-1 0 1,1-1 0,-1 1-1,-1 0 1,-4-11-1,-25-43 157,19 37-126,-37-67-458,43 83-72,0 0-1319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3 328 984,'-2'-4'12851,"3"10"-12837,2 5 388,0 0-1,6 16 0,-8-24-290,0 0-1,1 0 0,0 0 1,-1 0-1,1 0 0,0 0 1,0-1-1,1 1 1,-1-1-1,1 1 0,-1-1 1,1 0-1,0 0 0,4 3 1,0-4 137,14-1-130,-1-1 0,0-1 0,0 0 0,0-2 0,0 0 0,25-9 1,122-53 241,92-53-112,-176 79-353,119-68-1863,-120 54-6317,-70 45 4595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1420,'3'0'1058,"4"-1"-469,1-1 1,-1 0-1,0 0 0,0-1 0,0 0 0,9-4 0,42-28 581,-41 24-819,0 0 13,-1 0 1,0-2-1,24-24 1,-32 29-31,-1 0-1,0-1 1,-1 0-1,0 0 1,0 0-1,-1-1 1,0 0 0,4-12-1,-8 20-228,-1 1 0,0 0 0,0-1 0,0 1 0,0 0 0,0-1 0,0 1 0,0 0-1,0-1 1,-1 1 0,1 0 0,-1 0 0,1-1 0,-1 1 0,1 0 0,-1 0 0,1 0 0,-1 0 0,0-1 0,0 1-1,0 0 1,-1-1 0,1 1-146,-4-1 457,0 2-314,0 0 0,1 1-1,-1 0 1,0 0 0,0 0-1,1 0 1,-1 1 0,0 0-1,1 0 1,0 0-1,-1 0 1,1 1 0,0-1-1,-5 5 1,-3 4 48,-1 0 0,1 1 0,-11 13 0,14-14-72,1 0-1,0 0 0,0 1 1,2 0-1,-1 0 0,1 0 1,1 1-1,-4 14 1,8-22-65,0-1 0,0 1 0,0 0 0,0 0 1,1 0-1,0 0 0,0 0 0,0 0 0,1 0 1,0 0-1,0 0 0,0 0 0,0 0 0,1-1 1,0 1-1,0 0 0,0-1 0,0 0 0,1 1 1,-1-1-1,1 0 0,1 0 0,-1-1 0,0 1 1,6 4-1,-2-3-145,0 0 0,0 0 0,1-1 0,-1 0 1,1-1-1,0 0 0,0 0 0,0 0 0,0-1 0,0 0 1,1-1-1,-1 0 0,1 0 0,-1-1 0,1 0 1,10-1-1,-3-1-771,1-1 0,28-8-1,27-17-5353,-52 20 2917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1124,'2'-1'1478,"8"-5"3245,-8 10-3738,13 25 368,-2 1 0,-1 1 1,12 51-1,8 20-1222,-16-40-4141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14 297 1188,'-3'-14'1107,"0"1"59,0 0 0,1 0 0,1 0 0,0 0 0,0 0-1,3-16 1,-1 23-930,1 0-1,0-1 0,0 1 1,1 0-1,0 0 0,0 1 1,0-1-1,0 0 0,7-6 1,2-2 463,28-25 0,-33 32-563,1 1 0,-1 0 0,1 0 1,1 1-1,-1 0 0,1 1 0,0-1 0,0 2 0,0-1 0,11-2 0,-18 6-114,0 0 0,0 0-1,0 0 1,-1 0-1,1 1 1,0-1-1,0 0 1,0 1 0,-1-1-1,1 1 1,0 0-1,0 0 1,-1-1-1,1 1 1,-1 0-1,1 0 1,-1 1 0,1-1-1,-1 0 1,0 0-1,1 1 1,-1-1-1,0 1 1,0-1 0,1 3-1,1 1 13,0 0 1,0 0-1,0 1 0,-1-1 0,0 1 0,2 7 1,-1 6-8,-1 0 1,-1 0 0,0 0 0,-1 1 0,-4 20 0,2-15-197,1 1 0,2 25 0,0-46 126,0-1-1,0 0 1,0 1-1,1-1 1,0 0-1,-1 0 1,1 0-1,1 0 1,-1 0-1,1-1 1,-1 1-1,1-1 1,0 1-1,0-1 1,1 0-1,-1 0 1,1-1-1,-1 1 1,1-1 0,0 1-1,7 2 1,8 3-58,0 0 1,1-1-1,27 5 1,-27-7 13,2 0 17,26 7-119,-45-11 189,1 0 0,-1 0 0,0 1 0,1-1 0,-1 1 0,0 0 0,0 0 1,0 0-1,5 5 0,-8-7 11,0 1 1,0 0-1,0 0 1,1-1 0,-1 1-1,0 0 1,0 0-1,0-1 1,0 1 0,0 0-1,0 0 1,0-1 0,-1 1-1,1 0 1,0 0-1,0-1 1,0 1 0,-1 0-1,1-1 1,0 1-1,-1 0 1,1-1 0,-1 1-1,1-1 1,-1 1-1,1 0 1,-1-1 0,0 1-1,-16 15 65,17-16-75,-15 12-247,-1-2-1,-1 0 1,1-1-1,-1 0 1,-1-2 0,1 0-1,-1-1 1,-24 5-1,12-5-5080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1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2100,'0'0'8204,"1"9"-7485,13 138 1880,-9-76-2369,-5 96-1,-3-120-1551,1-18-4894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54 1024,'2'-8'1559,"0"1"-1,0-1 1,6-15 0,-8 23-1475,0-1-1,1 1 1,-1-1 0,1 1 0,-1-1 0,1 1 0,-1-1 0,1 1 0,-1 0 0,1-1-1,0 1 1,-1 0 0,1-1 0,-1 1 0,1 0 0,0 0 0,-1-1 0,1 1-1,0 0 1,0 0 0,-1 0 0,1 0 0,0 0 0,0 0 0,17 3 653,-16-3-693,8 3 206,-1-1 0,0 2 0,0-1 1,0 1-1,0 1 0,0 0 0,-1 0 0,10 8 1,-6-3 14,-1-1 0,0 2 1,0 0-1,15 21 0,-21-25-156,0 0 0,-1 0-1,0 0 1,-1 1-1,0 0 1,0 0 0,0 0-1,-1 0 1,0 0 0,-1 0-1,0 0 1,0 1 0,-1-1-1,0 0 1,0 1 0,-1-1-1,0 0 1,-3 12-1,1-12-47,0 0 0,0 1 0,0-1 0,-1 0-1,0-1 1,-1 1 0,0-1 0,0 0-1,-1 0 1,1 0 0,-1-1 0,-1 0-1,-11 9 1,2-3 20,-1-1-1,-1 0 1,-30 13 0,42-21-176,-1-1 0,0 1 1,0-1-1,-1 0 0,1-1 0,0 0 1,-1 0-1,1 0 0,0-1 1,-1 0-1,1-1 0,-1 1 0,-9-4 1,14 3-277,0 0 0,0 0-1,0 0 1,1-1 0,-1 0 0,1 1 0,-1-1 0,1 0 0,0 0 0,-1-1-1,1 1 1,0 0 0,0-1 0,1 1 0,-1-1 0,0 1 0,1-1 0,0 0-1,-1 0 1,1 0 0,-1-6 0,-3-8-3035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1644,'3'1'1422,"-1"0"-1109,0 1 1,0 0 0,0-1-1,0 1 1,-1 0 0,1 0-1,0 0 1,-1 0-1,1 0 1,-1 1 0,0-1-1,0 0 1,0 1 0,0-1-1,0 1 1,0 2 0,11 50 1617,-10-41-1561,18 144 2432,5 26-1010,-6-67-2574,-15-70-6352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24 174 2100,'1'-4'1207,"0"-6"-672,7-32 3786,-6 36-3863,0 0 0,1 0-1,-1 0 1,1 1-1,1-1 1,-1 1-1,1 0 1,0 0-1,0 0 1,8-6 0,-6 5-167,-1 1 0,1 0 1,0 1-1,1-1 1,-1 1-1,1 0 0,0 1 1,0 0-1,0 0 1,0 0-1,1 1 0,9-2 1,-15 4-260,-1-1 0,1 1 0,-1 0 0,1 0 1,0 0-1,-1 1 0,1-1 0,-1 0 0,1 1 0,-1-1 0,1 0 1,-1 1-1,1 0 0,-1-1 0,1 1 0,-1 0 0,0 0 0,1 0 0,-1 0 1,0 0-1,2 2 0,-1-1-2,-1 1 1,1 0-1,-1-1 1,0 1-1,1 0 0,-1 0 1,-1 0-1,1 0 1,0 0-1,-1 0 1,1 4-1,-2 8 22,1 0-1,-2 0 1,0 0-1,-1-1 1,0 1-1,-9 22 1,5-16-8,-22 60 59,19-56-200,1 1 1,0 1 0,-4 30 0,12-53 29,1 0 0,0 0 0,0 1-1,0-1 1,0 0 0,1 1 0,-1-1-1,1 0 1,0 0 0,1 1 0,-1-1-1,1 0 1,-1 0 0,1-1 0,1 1 0,-1 0-1,0-1 1,1 1 0,4 4 0,4 3-162,1-1 0,0-1 0,0 0 0,17 9 0,14 11-417,-41-28 607,19 19-480,-20-19 486,-1 0-1,1 0 1,0-1 0,-1 1-1,1 0 1,-1 0-1,1 0 1,-1 0 0,0 0-1,1 0 1,-1 0 0,0 0-1,0 0 1,0 0-1,0 0 1,1 0 0,-2 1-1,1-1 1,0 0 0,0 0-1,0 0 1,0 0-1,-1 0 1,1 0 0,0 0-1,-1 0 1,0 1 0,-6 7-73,0 0 0,-1 0 0,0-1 0,0-1 1,-1 1-1,0-1 0,0-1 0,-19 11 1,-10 2-1174,-43 14 0,25-10-2594,33-12 1119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1864,'0'0'264,"0"0"-1,1-1 1,-1 1-1,0 0 1,0-1-1,1 1 1,-1 0-1,0-1 1,0 1-1,1 0 1,-1 0-1,0-1 1,1 1-1,-1 0 1,1 0-1,-1 0 1,0 0-1,1-1 1,-1 1-1,1 0 1,-1 0-1,0 0 1,1 0-1,-1 0 1,1 0 0,-1 0-1,0 0 1,1 0-1,-1 0 1,1 0-1,-1 0 1,1 1-1,0-1-62,0 1 0,0 0 0,0 0 0,-1-1 0,1 1 0,0 0 0,-1 0 0,1 0 0,0 0-1,-1 0 1,1 0 0,0 2 0,11 42-676,-9-35 1543,52 254 1781,19 80-3076,-61-285-1735,-7-31-4750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76 980,'1'-5'473,"0"-1"0,0 1 1,0 0-1,1 0 0,-1 0 0,1 0 0,5-8 0,-6 11-289,1 0 0,0 0 0,0 0 0,0 0 0,0 0 0,0 1 0,0-1 0,0 1 0,0-1 0,1 1 0,-1 0 0,1 0 0,-1 0 0,1 0 0,-1 0 0,1 0 0,4 0 0,8 0 219,1 1 0,-1 1 0,1 0 0,-1 1 0,1 1 0,24 7 0,-24-6-198,0 2-1,0 0 0,-1 1 1,0 1-1,0 0 0,-1 1 1,0 0-1,0 1 0,-1 1 1,12 12-1,-17-15-101,0 0-1,-1 0 1,0 1-1,0 0 1,-1 1-1,-1 0 1,1-1-1,-1 2 1,-1-1-1,0 0 1,-1 1-1,0 0 1,0 0-1,-1 0 1,1 21-1,-3-22-39,-1 0 1,-1 0-1,0 0 0,0 0 0,-1 0 1,0 0-1,0-1 0,-1 1 1,-1-1-1,0 0 0,0 0 0,-8 10 1,5-8-19,0-2 0,-1 1 0,0-1 0,0-1 0,-1 1 1,0-2-1,0 1 0,-1-1 0,-17 8 0,1-3 11,0-2-1,-1 0 1,-35 6 0,50-13-131,0-1 0,0 0 1,0-2-1,0 1 1,-1-1-1,1-1 1,0-1-1,0 1 0,-20-7 1,30 7-36,0 0 0,1 0 0,-1 0 0,0 0 0,1-1 0,-1 1 0,1-1 0,0 0 0,-1 0 0,1 1 0,0-1 0,0-1 0,0 1 0,0 0 1,1 0-1,-2-3 0,1 1-468,0 0-1,1 0 1,0 0 0,0 0 0,0 0 0,0 0 0,1-1 0,-1 1 0,1 0 0,1-7 0,1-12-2751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1856,'2'2'2768,"-1"0"-2377,1 0-1,-1 0 1,0 0-1,0 1 1,0-1-1,0 0 1,0 0-1,0 1 1,-1-1-1,1 1 0,-1-1 1,0 5-1,1 40 846,-1-25-288,8 184 2556,-2-53-4509,-4-54-6480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1572,'6'-27'3079,"-5"18"-2169,1 0 1,0 1-1,0-1 1,1 1-1,0-1 1,1 1-1,8-16 0,-9 20-655,1 0-1,-1 0 0,1 0 1,0 1-1,0-1 0,0 1 0,0 0 1,0 0-1,1 0 0,0 1 0,6-3 1,9-6 366,-11 7-357,0 0-1,0 1 1,0 0-1,1 0 0,15-2 1,-22 5-194,0 0 0,0 0 0,0 0 0,0 0 0,0 1 0,0-1 0,0 1 0,0 0 0,0 0 0,6 3 0,-8-3-42,1 0 0,-1 0 0,1 0 0,-1 0 0,1 0 0,-1 1 0,0-1 0,0 1 0,0-1 0,0 1 0,0-1 0,0 1 0,0 0 0,0-1 0,0 1 0,-1 0 0,1 0 0,-1 0 0,1 1 0,3 36 207,-4-35-204,-1 19 98,0 1-1,-10 46 1,5-42-85,-2 37 0,8-56-86,0 0 0,0 0 1,1 0-1,0 0 0,0-1 0,1 1 1,0 0-1,0-1 0,1 1 0,1-1 1,-1 0-1,1 0 0,0 0 0,1-1 1,0 1-1,0-1 0,1 0 0,0-1 1,0 1-1,0-1 0,1 0 1,0-1-1,0 0 0,9 6 0,24 12-285,-26-16 49,0 1 0,0 1 0,19 16-1,-33-25 262,1 0 0,-1 1 0,1-1 0,-1 1 0,1-1 0,-1 1 0,0-1 1,1 1-1,-1-1 0,0 1 0,1 0 0,-1-1 0,0 1 0,0-1 0,1 1 0,-1 0 0,0-1 0,0 1 0,0 0 0,0-1 0,0 1 0,0 0 0,0-1 0,0 1 0,0 0 0,0-1 0,0 1 0,0-1 0,0 1 0,-1 0 0,1-1 0,0 1 0,-1-1 1,1 1-1,0 0 0,-1-1 0,1 1 0,0-1 0,-1 1 0,1-1 0,-1 1 0,1-1 0,-2 1 0,-2 2-55,-1 0 0,1 0 0,-1 0 1,-7 2-1,-23 11-543,-1-2 0,-66 16 1,80-26-2608,-34 3 1,32-5-141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 1828,'0'0'3981,"-2"-4"-3148,-5-14 1751,5 19-2517,1-1 0,-1 0 0,1 0 0,-1 1 0,1-1 0,0 1 0,-1-1 0,1 1 0,0-1 0,-1 1 0,-1 2 0,-1-1 71,3-2-95,0 1 0,-1-1 0,1 1 0,0-1 0,0 1 0,0 0 0,-1-1 0,1 1 0,0 0 0,0 0 0,0 0 0,0 0 0,1 0 0,-2 2 0,-3 2 72,-8 8 103,0 1-1,1 1 1,0 0 0,1 1-1,-12 24 1,5-5 113,-21 59 0,32-74-208,1 0 0,-4 23-1,9-35-77,0 0-1,0 0 0,1 0 0,0 0 1,1 0-1,0 1 0,0-1 0,3 11 1,-4-18-36,1 1 0,-1-1 1,1 0-1,0 0 0,-1 0 0,1 1 1,0-1-1,0 0 0,0 0 1,0 0-1,0-1 0,0 1 1,0 0-1,0 0 0,0 0 1,0-1-1,0 1 0,0 0 0,1-1 1,-1 1-1,0-1 0,0 0 1,1 1-1,-1-1 0,0 0 1,2 0-1,-1 0 16,3-4 5,4-4-6,0 0-1,-1-1 1,0 1-1,0-2 0,-1 1 1,0-1-1,0-1 1,5-13-1,46-139 1004,-58 163-1015,0 0 1,0-1-1,0 1 1,0 0-1,0 0 0,0 0 1,0-1-1,0 1 1,0 0-1,1 0 1,-1-1-1,0 1 1,0 0-1,0 0 1,0 0-1,0-1 1,0 1-1,1 0 0,-1 0 1,0 0-1,0 0 1,0-1-1,0 1 1,1 0-1,-1 0 1,0 0-1,0 0 1,1 0-1,-1 0 1,0 0-1,0 0 0,0 0 1,1-1-1,-1 1 1,0 0-1,0 0 1,1 0-1,-1 0 1,0 0-1,0 0 1,1 0-1,-1 1 0,0-1 1,8 12 196,6 35-235,-9-26 93,-3-17-81,5 19-633,1 0 1,19 37-1,-26-59 497,0 1 0,0-1 0,0 1 0,0-1 0,0 0 0,0 0 0,0 1 0,1-1 0,-1 0-1,1 0 1,-1 0 0,3 1 0,3 2-1584,-3-3-1527,9 1 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83 1128,'-6'-12'2214,"-1"1"0,-9-14 0,6 11-492,9 13-1122,-6-10 734,4 4-376,3 7-937,0 0 1,0 0-1,0 0 0,0 0 1,0 0-1,0 0 1,0 0-1,0 0 0,0 0 1,1 0-1,-1 0 1,0 0-1,0 0 0,0 0 1,0 0-1,0 0 1,0 0-1,0 0 0,0 0 1,0 0-1,0 0 1,0 0-1,0 0 0,0 0 1,0 0-1,0 0 1,0 0-1,0 0 0,0 0 1,1 0-1,-1 0 1,0 0-1,0 0 0,0 0 1,0 0-1,0 0 1,0 0-1,0 0 0,0 0 1,0 0-1,0 0 0,0 0 1,0 0-1,0 0 1,0 0-1,0-1 0,0 1 1,0 0-1,0 0 1,0 0-1,0 0 0,0 0 1,0 0-1,0 0 1,0 0-1,0 0 0,0 0 1,0 0-1,0 0 1,0 0-1,0 0 0,0 0 1,0 0-1,0-1 1,161 94 804,-26-14-427,65 48-411,-166-104-325,-4-4-429,-3-1-3890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57 864,'-1'-9'1293,"-1"1"1,-1-1-1,1 0 0,-8-13 2531,4 28-3027,-4 4-471,-1 2-1,2 0 1,-1 0 0,2 1 0,-12 21 0,-35 80 932,46-93-1140,-172 429 2823,122-294-2169,-15 59 1002,73-214-1608,-5 15 425,6-16-597,0 0 0,0 0 0,0 0-1,0 0 1,0 0 0,0 0 0,1 0 0,-1 0 0,0-1-1,0 1 1,0 0 0,0 0 0,0 0 0,0 0 0,0 0-1,0 0 1,0 0 0,0 0 0,0 0 0,0 0-1,0 0 1,1 0 0,-1 0 0,0 0 0,0 0 0,0 0-1,0 0 1,0 0 0,0 0 0,0 0 0,0 0 0,0 0-1,0 0 1,0 1 0,0-1 0,0 0 0,1 0 0,-1 0-1,0 0 1,0 0 0,0 0 0,0 0 0,0 0 0,0 0-1,0 0 1,0 0 0,0 0 0,0 0 0,0 0-1,0 0 1,0 0 0,0 1 0,0-1 0,0 0 0,0 0-1,0 0 1,0 0 0,0 0 0,0 0 0,0 0 0,0 0-1,0 0 1,0 0 0,0 0 0,0 0 0,0 1 0,0-1-1,2-2-128,0 0-1,0 0 0,0-1 1,0 1-1,-1 0 0,1-1 0,1-3 1,6-13-1765,-5 11-1205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3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1536,'0'0'1878,"-6"2"-919,4-1-538,7-1 2112,227-23-1322,-99 13-2060,22 2-2618,-108 5 1689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3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1388,'247'-44'4395,"-95"16"-4327,170-8 0,-222 31-2413,-49-1 899</inkml:trace>
  <inkml:trace contextRef="#ctx0" brushRef="#br0" timeOffset="1">1696 109 1004,'24'-5'580,"-2"0"-72,-1-2-76,1 2-68,16-3-24,-2-2-36,6-1-68,3 3-56,2 1-100,-4-2-80,1 0-128,0 1-84,-2-3-228,-1 8-504,-3 0 156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89 912,'303'-47'3539,"3"28"-2766,-252 19-699,299 3 357,159-5-1343,-324-11 41,-80 7-586,-61 1 564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1012,'4'0'760,"57"-13"2332,-3-2-1116,-56 14-1833,15-3-835,-2 4 374,-11 0-43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8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4622 1 1020,'-2'20'724,"1"-3"-256,5 5-608,0-9-824</inkml:trace>
  <inkml:trace contextRef="#ctx0" brushRef="#br0" timeOffset="1">1803 409 1504,'-174'12'3153,"-219"-11"0,-134-45-3683,292 7-93,47-9-97,44 10-239,50 14-954,46 13 728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39 301 1944,'-38'14'8009,"43"-13"-7476,6 0-320,0 0 0,0 0 0,0-2-1,0 1 1,12-3 0,63-14 580,-54 9-533,456-137 2017,-245 62-992,-236 80-1283,4 0-19,-1-1 0,0 0 0,0 0-1,0-1 1,-1-1 0,0 0-1,11-8 1,-19 13-535,2-10-556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2140,'0'0'1035,"1"-4"1622,0 4-2589,1-1 2289,-2 1-2289,40 70 1299,39 96 0,-30-58-1094,-38-86-602,20 44-108,-12-22-4361,-14-34 2242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11 121 1032,'-3'-9'689,"1"0"0,0-1-1,0 1 1,0-15 0,2 22-567,0 0 0,0-1-1,1 1 1,-1 0 0,0 0 0,1 0 0,-1 0 0,1 0-1,-1 0 1,1 0 0,0 0 0,0 1 0,0-1 0,0 0-1,0 0 1,1 1 0,-1-1 0,0 0 0,1 1 0,-1-1 0,1 1-1,-1 0 1,1 0 0,0-1 0,0 1 0,0 0 0,3-1-1,6-1 77,0 1-1,0 0 0,1 0 0,-1 1 0,0 0 0,1 1 0,-1 1 1,0 0-1,18 3 0,-4 2 19,0 0 0,0 1-1,28 14 1,-34-13-121,0 1-1,-1 0 1,0 2-1,-1 0 0,0 1 1,-1 1-1,0 0 1,-1 1-1,-1 1 1,0 0-1,-1 1 0,-1 0 1,0 1-1,-1 1 1,13 27-1,-20-34-41,0 1 0,-1-1 0,-1 0 0,1 1 0,-2 0 0,0-1 0,0 1 0,-1 0 0,-1-1 0,0 1 1,0 0-1,-1-1 0,-1 1 0,0-1 0,0 0 0,-1 0 0,0 0 0,-1 0 0,-1-1 0,-11 19 0,8-17 8,0 0 0,0 0 0,-1 0 0,-1-2 0,0 1 0,0-1 0,-1-1 0,0 0 0,-1 0 0,0-2 0,0 1 0,0-2 0,-1 0 0,0 0 0,-26 6 0,34-11-115,0 0 0,-1 0 0,1-1 0,0 0 0,0 0 0,0 0 0,0-1 0,0 0 0,0 0 0,0-1 0,0 1 0,0-1 0,0-1 0,0 1 0,1-1 0,-1 0 0,1 0 0,-6-5 0,9 6-305,1 0 1,-1 0 0,1 0 0,0-1 0,-1 1 0,1 0 0,0-1-1,0 1 1,0-1 0,1 1 0,-1-1 0,1 1 0,-1-1 0,1 0 0,0 1-1,0-1 1,0-3 0,0 4-116,0-2-2386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2152,'0'-14'1605,"1"11"-36,-1 10 2653,19 360-1098,-12-300-2764,16 117 568,-14-133-1113,23 76 0,-27-109-135,-3-10-131,0-1 1,0 0-1,1 0 0,4 7 0,-7-14 263,0 1 0,1-1 0,-1 0 0,0 1-1,0-1 1,1 0 0,-1 1 0,1-1 0,-1 0-1,0 0 1,1 1 0,-1-1 0,1 0 0,-1 0-1,0 0 1,1 0 0,-1 0 0,1 1 0,-1-1-1,1 0 1</inkml:trace>
  <inkml:trace contextRef="#ctx0" brushRef="#br0" timeOffset="1">144 48 1660,'-2'-47'7169,"3"60"-6450,8 179 1101,5 49-451,16 184 391,-29-415-1796,20 155-2437,-21-162 1952,1 1-49,9 8-6519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247 436 1352,'-6'0'444,"-1"0"-1,1 0 1,-1 1-1,1 0 1,-1 1-1,1 0 1,0-1-1,0 2 1,-1-1-1,-5 5 1,2-2-87,1 1 0,0 0 0,0 1 1,1 0-1,-12 14 0,7-6-79,0 1 0,1 0 0,1 1 0,1 1 0,1 0 0,-10 23 0,15-29-94,1 1 0,-1-1 0,2 0-1,0 1 1,-1 20 0,3-27-124,0-1 0,0 1-1,0 0 1,1 0 0,0-1 0,0 1 0,0 0-1,1-1 1,0 1 0,0-1 0,0 0-1,1 0 1,0 0 0,3 6 0,-5-10-43,0 0 1,1 1 0,-1-1-1,0 0 1,0 0 0,0 0-1,1 0 1,-1-1 0,0 1-1,1 0 1,-1 0 0,1-1-1,-1 1 1,1-1 0,-1 0-1,1 1 1,0-1 0,-1 0-1,1 0 1,-1 0-1,1 0 1,-1 0 0,1 0-1,0 0 1,-1-1 0,1 1-1,-1 0 1,1-1 0,-1 1-1,1-1 1,-1 0 0,1 0-1,1-1 1,2-1 7,0-1-1,0 0 1,0-1 0,0 1-1,-1-1 1,7-9 0,1-4 35,0 0 1,-2-1 0,0-1 0,13-39 0,-9 13 335,9-52 0,-23 98-385,0-1-1,0 1 1,0-1-1,0 1 1,0-1-1,0 1 1,1-1-1,-1 1 1,0 0-1,0-1 1,0 1-1,0-1 1,1 1-1,-1-1 1,0 1-1,0 0 1,1-1-1,-1 1 1,0 0-1,1-1 1,-1 1-1,0 0 1,1-1-1,-1 1 1,1 0-1,-1 0 1,0 0-1,2-1 1,-2 1-7,1 0 0,0 1 0,-1-1 0,1 0 0,0 0 0,-1 1 0,1-1 0,0 1 0,-1-1 0,1 0 0,0 1 0,-1-1 0,1 1 0,-1-1 0,1 1 1,-1 0-1,20 29 22,-10-11 5,0-1 0,2-1 0,0 1 1,1-2-1,1 0 0,20 18 0,-29-29-26,1-1 0,0 1 0,1-1 0,-1-1 0,1 1 0,0-1 0,-1 0 0,1 0 0,10 1 0,-12-3-10,0 0 0,0-1 0,0 1 0,1-1 0,-1-1 0,0 1 1,0-1-1,0 0 0,0 0 0,0 0 0,0-1 0,0 1 0,0-1 0,8-5 0,-8 3-2,1 0-1,-1 0 0,1-1 0,-1 1 0,0-1 0,-1-1 0,1 1 1,-1-1-1,0 1 0,-1-1 0,5-10 0,1-4-13,-1 0 0,8-27-1,-12 28 13,0 1 0,-1-1-1,-1 0 1,-1 0 0,-2-27 0,-14-96-3,6 76 58,1 16 196,-1 1 0,-18-53 0,26 100-127,0 33-28,-1-18-64,2-1 0,1 19 0,4 6 23,2 0-1,2-1 0,1-1 0,22 54 0,-3-25-1711,54 88-1,-65-128-3581,-11-16 1950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44 289 1436,'-40'-31'3877,"40"30"-3817,-1 1-1,1 0 1,0-1 0,-1 1-1,1-1 1,0 1-1,0-1 1,-1 1 0,1-1-1,0 1 1,0-1 0,0 1-1,-1-1 1,1 1-1,0-1 1,0 1 0,0-1-1,0 1 1,0-1 0,0 1-1,0-1 1,1 0-1,-1 1 1,0-1 0,0 1-1,0-1 1,0 1-1,1-1 1,-1 1 0,0-1-1,0 1 1,1 0 0,-1-1-1,1 0 1,13-12 751,-11 11-928,11-7 287,-1 0-1,2 1 1,-1 0-1,24-8 1,-5 2 20,121-47 422,3-2-127,-128 51-355,-18 8 97,0-1-1,17-10 1,-26 14 455,-7 5-604,-7 6-41,0 0 0,1 1-1,1 0 1,0 1 0,1 0 0,0 1-1,0-1 1,-9 22 0,14-27-24,0 1 0,1 1 0,0-1 0,0 0 0,1 1 0,0 0 0,0-1 0,1 1 0,0 0 0,1 0 0,0 0 0,0-1 0,1 1 0,0 0 0,0 0 0,5 15 0,-4-21-27,-1 1-1,1-1 1,-1 0-1,1 0 1,0 0-1,0-1 1,1 1-1,-1 0 1,0-1-1,1 1 1,0-1-1,-1 0 1,1 0-1,0 0 1,0 0-1,0 0 1,0-1-1,1 0 1,-1 1-1,0-1 1,1 0-1,-1 0 1,0-1-1,1 1 1,3-1-1,-5 0 2,1 0-1,-1-1 0,1 1 0,-1-1 1,1 0-1,-1 0 0,1 0 0,-1 0 1,0 0-1,0-1 0,0 1 0,0-1 1,0 1-1,0-1 0,4-3 0,-2 0 0,1-1 1,-1 1-1,0-1 0,4-9 0,-1 1 34,-1-1 1,0 0-1,-1 0 0,2-18 1,9-66 427,-11 59-61,-3 27-177,3-16 247,-4 27 43,1 9-450,13 41-105,-8-25-1029,0 0-1,1 0 1,22 40-1,-21-51-1866,2-1 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1444,'-1'-1'144,"0"1"-1,0-1 0,0 1 1,0 0-1,0 0 0,-1 0 1,1-1-1,0 1 1,0 0-1,0 1 0,0-1 1,0 0-1,0 0 1,-1 0-1,1 1 0,0-1 1,0 0-1,0 1 1,0-1-1,0 1 0,0-1 1,-1 2-1,-1 0 74,1 0-1,0 1 1,-1-1 0,1 1-1,0-1 1,0 1 0,-3 5-1,-1 5 251,0 1 1,-6 23-1,10-32-304,-3 17 207,0 1 1,1 0-1,1-1 0,0 37 0,4-17 232,10 67-1,-4-76-432,0-1 0,2-1 0,1 0 0,2 0 0,1-1 0,1 0 0,23 34 0,-33-58-573,0 1-1,0-2 1,1 1 0,-1 0 0,1-1 0,1 0 0,-1 0-1,9 6 1,-9-10-2333,10 1 34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70 845 924,'0'0'1995,"4"-2"-1506,1-1-320,0 0 0,0-1 0,0 0 0,-1 1 0,0-1 0,1-1 0,-2 1-1,1-1 1,0 1 0,-1-1 0,0 0 0,4-9 0,-4 6 39,0 0 0,-1 0-1,0 1 1,-1-1 0,0-1 0,0 1 0,-1 0 0,0 0 0,0 0-1,-1 0 1,0 0 0,-2-10 0,2 17-191,1 1 1,0-1-1,0 1 0,-1 0 1,1-1-1,0 1 0,-1-1 1,1 1-1,-1 0 0,1-1 1,0 1-1,-1 0 0,1 0 1,-1-1-1,1 1 0,-1 0 1,1 0-1,-1 0 0,1-1 0,-1 1 1,1 0-1,-1 0 0,1 0 1,-1 0-1,1 0 0,-1 0 1,1 0-1,-1 0 0,1 0 1,-1 0-1,1 1 0,-1-1 1,1 0-1,-1 0 0,-17 8 184,17-7-216,-7 3 57,1 1 0,0 0 0,0 1 1,0-1-1,1 1 0,0 1 0,0-1 0,0 1 0,1 0 0,0 0 0,1 0 0,-8 16 0,9-16-19,0 0-1,0 0 1,1 0-1,0 0 0,0 0 1,1 0-1,0 1 1,0-1-1,1 0 1,0 1-1,0-1 1,1 0-1,0 1 0,0-1 1,3 9-1,-2-11-14,0-1 0,1 0-1,-1 1 1,1-1-1,0 0 1,0-1 0,0 1-1,1-1 1,-1 1 0,1-1-1,0 0 1,0 0-1,0-1 1,0 1 0,0-1-1,1 0 1,-1 0 0,1 0-1,-1-1 1,1 1-1,4 0 1,9 1-30,0 0 0,0-1 1,0-1-1,21-1 0,-29 0 14,-1-1-1,1 0 1,-1 0 0,0-1 0,0 0-1,1-1 1,-1 0 0,-1 0 0,1-1-1,0 0 1,-1-1 0,0 1 0,0-2-1,0 1 1,-1-1 0,0 0 0,0-1-1,0 0 1,-1 0 0,0 0 0,-1-1-1,1 1 1,-1-2 0,-1 1-1,8-17 1,-2-2 263,-1-1-1,11-51 1,-20 76 131,-3 10-360,-1 2-15,2-6-4,0 0-1,0 1 0,1-1 1,0 1-1,0 0 0,0-1 1,0 1-1,0 0 1,0 5-1,1-5 5,-1 0-1,1 1 1,0-1-1,0 1 1,1-1-1,-1 1 1,1-1-1,0 1 1,0-1-1,1 0 1,-1 1-1,3 4 1,-2-7-12,-1 0 1,0 0 0,1-1-1,-1 1 1,1 0 0,0 0 0,0-1-1,-1 1 1,1-1 0,0 0-1,0 1 1,1-1 0,-1 0 0,0 0-1,0 0 1,0 0 0,1-1 0,-1 1-1,0-1 1,1 1 0,-1-1-1,0 0 1,1 0 0,-1 0 0,4-1-1,5 0-11,0-1 0,0 0-1,0-1 1,0 0 0,0 0 0,14-8-1,61-37-38,-36 18 8,-43 27 24,0-1 0,0 1-1,1 0 1,8-3 0,-13 6 12,0-1 1,0 1 0,0-1-1,0 1 1,0 0 0,0 0 0,0 1-1,0-1 1,1 1 0,-1-1-1,-1 1 1,7 2 0,-2 0 3,0 1 1,-1 0-1,11 8 1,-14-9 5,1 0 0,0 0 0,0 0 0,0-1 0,1 0 0,-1 0 0,1 0 1,-1 0-1,1 0 0,-1-1 0,8 1 0,-9-2-6,0 0 0,0-1 1,1 1-1,-1-1 0,0 0 0,0 0 0,0 0 0,0 0 1,0 0-1,0-1 0,-1 1 0,1-1 0,0 0 0,-1 0 1,1 0-1,-1 0 0,0 0 0,1-1 0,-1 1 0,0-1 1,2-4-1,2-3 1,0 1-1,-1-1 1,0 0 0,5-19 0,-4 5 10,-1 0 0,-1 0 1,-1 0-1,0-34 0,-9-97 191,4 119-135,-2-11 305,-2 1 1,-2 0 0,-2 0-1,-28-78 1,38 124-356,0-1 1,0 1-1,0 0 1,0 0-1,0 0 1,0 0-1,0 0 1,0-1-1,0 1 0,0 0 1,0 0-1,0 0 1,0 0-1,-1 0 1,1 0-1,0-1 1,0 1-1,0 0 1,0 0-1,0 0 1,0 0-1,0 0 0,-1 0 1,1 0-1,0 0 1,0-1-1,0 1 1,0 0-1,0 0 1,0 0-1,-1 0 1,1 0-1,0 0 1,0 0-1,0 0 0,0 0 1,-1 0-1,1 0 1,0 0-1,0 0 1,0 0-1,0 0 1,0 0-1,-1 0 1,1 0-1,-6 8 118,-3 13-127,4-2 47,0-1-1,2 1 1,0 0-1,0 22 1,4 76 109,2-67-38,2 0 0,3-1 0,20 72 0,-19-92-489,1 0 0,1-1-1,2 0 1,1-1 0,1 0 0,1-1-1,19 23 1,-18-30-4568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11 425 1432,'-1'-1'126,"0"1"0,0-1 0,0 0 0,0 0 0,1 0 0,-1 0 0,0 0 0,1 0 0,-1 0 0,1 0 0,-1 0 0,1 0 0,0 0 0,-1 0 0,1 0 0,0-1 0,0 1 0,-1 0 0,1 0 0,0 0 0,0 0 0,1-1 0,-1 1 0,0 0 0,0 0 0,0 0 0,1 0 0,-1 0 0,1 0 0,-1 0 0,1-1 0,-1 1 0,2-1 0,2-5 117,1 1 1,0 0 0,0 0-1,8-6 1,-8 7-85,16-15 266,2 2 1,37-25-1,57-27 261,-21 13-622,101-63-4526,-170 102 2465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90 293 984,'0'0'971,"4"-3"-510,-1 0-300,1 1 0,-1-1 1,0 0-1,1-1 0,-1 1 0,-1 0 1,1-1-1,0 0 0,-1 1 1,0-1-1,0 0 0,0 0 1,0-1-1,-1 1 0,1 0 1,-1 0-1,0-1 0,-1 1 1,1-1-1,-1-5 0,0 5 31,0 0-1,-1 0 0,0 1 1,0-1-1,0 0 0,-1 0 1,-2-5-1,3 8-148,0 1 1,0 0-1,0 0 1,0 0-1,0 0 0,0 0 1,0 0-1,0 0 1,0 0-1,-1 0 1,1 0-1,0 1 0,-1-1 1,1 1-1,-1-1 1,1 1-1,0-1 0,-1 1 1,1 0-1,-1 0 1,1-1-1,-1 1 1,1 0-1,-1 0 0,1 1 1,-1-1-1,1 0 1,-1 0-1,1 1 0,-1-1 1,1 1-1,0-1 1,-1 1-1,1 0 0,-2 0 1,-3 3 29,1-1 1,-1 1-1,1 0 1,-1 0-1,1 0 0,-6 7 1,7-6-37,1-1 1,-1 0-1,1 1 0,0 0 1,1 0-1,-1 0 0,1 0 1,0 0-1,0 0 0,0 1 1,1-1-1,0 0 0,0 1 1,0 0-1,1-1 0,0 1 1,0-1-1,0 1 0,2 6 1,-1-7-44,0 0 1,1 0 0,-1 0 0,1-1 0,1 1-1,-1-1 1,0 1 0,1-1 0,0 0-1,0 0 1,0 0 0,1 0 0,-1-1 0,1 1-1,0-1 1,0 0 0,0 0 0,0 0-1,1-1 1,-1 1 0,1-1 0,5 1 0,2 2-207,2-1 1,-1-1 0,0-1 0,1 0-1,-1 0 1,1-1 0,-1-1-1,1 0 1,23-4 0,-30 2 96,0 1-1,0-1 1,0 0 0,0 0-1,0 0 1,0-1 0,-1-1-1,0 1 1,1-1 0,-1 0-1,-1 0 1,1 0 0,-1-1-1,1 0 1,-1 0 0,-1-1-1,1 1 1,-1-1 0,0 0-1,5-9 1,2-13 235,-2 0 0,-1-1 1,-1 0-1,6-50 0,5-25 2361,-18 104-2464,0-1-1,0 1 1,0 0-1,0-1 0,0 1 1,0 0-1,0-1 1,0 1-1,0 0 1,1 0-1,-1-1 0,0 1 1,0 0-1,0-1 1,0 1-1,0 0 0,0 0 1,1-1-1,-1 1 1,0 0-1,0 0 0,0 0 1,1-1-1,-1 1 1,0 0-1,0 0 0,0 0 1,1-1-1,-1 1 1,0 0-1,1 0 1,-1 0-1,0 0 0,0 0 1,1 0-1,-1 0 1,0 0-1,1 0 0,-1 0 1,0 0-1,0 0 1,1 0-1,-1 0 0,0 0 1,1 0-1,-1 0 1,0 0-1,0 0 0,1 0 1,-1 0-1,0 0 1,1 0-1,-1 1 1,0-1-1,0 0 0,1 0 1,-1 0-1,0 1 1,10 8 47,0 1 1,0 0-1,-1 0 1,-1 1-1,0 1 1,10 18-1,36 83 181,-42-87-191,12 37 106,24 97 0,-35-114-114,-10-33-30,16 67 44,-17-73-62,-1 1 1,0 0-1,-1 0 1,0 0-1,0 0 0,-1 0 1,-3 14-1,4-20 2,-1 0 0,1 0 0,-1 0 0,0-1 0,1 1 0,-1 0 0,0-1 1,0 1-1,0-1 0,0 1 0,0-1 0,-1 1 0,1-1 0,0 0 0,-1 1 0,1-1 0,-1 0 0,1 0 0,-1 0 0,1 0 0,-1 0 1,0-1-1,0 1 0,1 0 0,-1-1 0,0 1 0,0-1 0,0 0 0,0 1 0,1-1 0,-1 0 0,0 0 0,0 0 0,0-1 0,0 1 1,0 0-1,1-1 0,-1 1 0,-3-2 0,-3-1 7,0 0 0,1-1 0,-1 0-1,1 0 1,-1 0 0,1-1 0,-8-7 0,5 2-2,0-1 0,0 1 0,1-2 0,0 1-1,1-1 1,0 0 0,1-1 0,0 0 0,1 0 0,1-1 0,0 1 0,1-1 0,0 0-1,-2-22 1,3 14-104,2 1 0,0-1 0,2 0 0,0 1 0,1-1 0,2 1 0,0-1 0,1 1 0,9-22 0,3 0-1366,2 0 0,27-42 0,-45 84 1412,27-45-2329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129 375 1384,'0'0'1542,"2"9"-882,72 396 3211,-31-235-2306,-42-168-919,-10-9-529,-8-11-2,1 1 1,0-2-1,-23-36 1,15 13 122,2-2 0,2 0 0,1-1 0,3 0 0,-18-82 0,28 98-116,1 0 0,2 0 0,1 0-1,2 0 1,0-1 0,2 1 0,2 0-1,0 0 1,2 1 0,15-49 0,-17 68-98,0 1 1,0-1-1,1 0 1,0 1-1,0 0 1,1 0-1,0 1 1,0 0-1,1 0 1,0 0 0,0 1-1,10-7 1,-12 9-122,1 1 1,-1 1 0,0-1-1,1 1 1,-1 0 0,1 0-1,0 0 1,-1 1 0,1 0-1,0 0 1,0 0-1,0 1 1,0 0 0,0 0-1,0 0 1,0 1 0,-1 0-1,1 0 1,0 1 0,9 3-1,-9-3-478,-1 0-1,1 1 0,-1 0 0,0 0 0,0 0 0,0 0 1,0 1-1,5 5 0,3 6-2160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1096,'152'-105'2457,"-98"62"-949,-48 37-1249,-6 5-55,-6 3 1045,-7 4-1182,1 2 1,0-1-1,1 2 0,-1 0 0,1 0 0,-11 13 0,8-6 35,1 1-1,-22 38 1,30-45-65,-1 0 0,2 1 1,-1 0-1,2 0 1,-1 1-1,2-1 0,-2 14 1,3-23-30,1 0 0,-1 0 0,1 0 0,0 0 0,0 0 0,0 0 0,0 0 0,0 0 0,1 0 0,-1 0 0,1-1 0,-1 1 0,1 0 0,-1 0 0,1 0 0,0 0 0,0-1 0,0 1 0,0 0 0,0-1 0,1 1 0,-1-1 0,0 1 0,1-1 0,-1 0 0,2 2 0,-1-3-6,-1 1-1,0-1 1,1 1 0,-1-1 0,0 0 0,1 0 0,-1 0-1,0 1 1,1-1 0,-1 0 0,0-1 0,1 1 0,-1 0-1,0 0 1,1-1 0,1 0 0,20-10 19,-23 11-21,10-6 26,0-2 1,0 1 0,-1-1-1,0-1 1,0 1-1,-1-2 1,0 1 0,10-18-1,-6 7 541,12-25 1,-23 43-235,0 0-241,-1 1-88,0 1 0,0 0 0,0 0 0,0 0 0,0-1 0,0 1 0,1 0 0,-1 0 0,0 0 0,0-1 0,0 1 0,0 0 0,0 0 0,0 0 0,0-1 0,0 1 0,1 0 0,-1 0 0,0 0 0,0 0 0,0 0 0,0-1 0,0 1 0,1 0 0,-1 0 0,0 0 0,0 0 0,0 0 0,1 0 0,-1 0 0,0 0 0,0 0 0,0 0 0,1 0 0,-1 0 0,0 0 0,0 0 0,0 0 0,1 0 0,-1 0 0,0 0 0,0 0 0,0 0 0,1 0 0,-1 0 0,0 0 0,0 0 0,0 0 0,0 0 0,1 0 0,-1 0 0,0 1 0,0-1 0,21 23-219,-18-21 195,0 0-1,0-1 1,-1 0-1,1 1 1,0-1 0,0 0-1,0 0 1,0-1-1,1 1 1,-1-1 0,0 1-1,0-1 1,0 0 0,0 0-1,1-1 1,-1 1-1,0-1 1,0 1 0,0-1-1,5-2 1,7-5 95,0-1 1,0 0-1,-1-2 0,0 1 1,16-18-1,-30 28-70,12-10 177,-12 10-164,1-1-1,0 1 1,-1-1 0,1 1 0,-1 0 0,1-1 0,0 1-1,0 0 1,-1-1 0,1 1 0,0 0 0,-1 0 0,1 0-1,0 0 1,0 0 0,-1-1 0,1 1 0,0 1 0,0-1-1,1 0 1,2 2-1,0 1-1,1-1 0,-1 1 0,0 0 1,-1 0-1,1 0 0,-1 1 0,1-1 1,4 7-1,8 13-967,2-2 0,30 29 0,-44-47-1453,7 4 34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16 163 1220,'-8'-14'1636,"1"5"496</inkml:trace>
  <inkml:trace contextRef="#ctx0" brushRef="#br0" timeOffset="1">168 1 900,'0'0'4895,"2"12"-4457,43 221 1131,-2-10-880,-10-74-4824,-27-130 2291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1548,'0'0'3900,"-1"8"-3428,-4 24-52,5-29-349,1 0 1,-1 0-1,0 0 0,1 0 1,0 0-1,0 0 0,-1-1 1,2 1-1,-1 0 0,0 0 0,4 4 1,0 2 74,0 0-5,0 0 1,1-1-1,0 0 1,0 0-1,1 0 1,0-1-1,0 0 1,1 0-1,0-1 1,14 9-1,-21-14-121,1-1-1,0 1 1,-1-1-1,1 1 1,0-1-1,0 1 1,0-1 0,-1 0-1,1 0 1,0 0-1,0 0 1,2 0-1,1-1 47,-2 1-43,0 0 1,0-1 0,1 1 0,-1-1 0,0 0 0,0 0 0,0 0 0,0 0 0,-1 0 0,1-1 0,0 1 0,0-1 0,-1 0 0,1 0 0,2-3 0,3-3 177,0 0 1,12-19-1,1 0 582,-14 18-451,-7 7-262,1 1 0,0 0-1,-1 0 1,1 0 0,0 0 0,0 0 0,0 0 0,0 0 0,0 0 0,0 0 0,0 0 0,2-1-1,1 6 13,0 2-61,1 0 0,-1 0 0,-1 0 0,1 1 0,-1-1 0,0 1 1,0 0-1,2 13 0,-1-4-252,7 25-1194,1-20-3770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 1764,'0'0'3215,"-2"6"-2324,-11 28 549,3-9 48,-13 50 0,21-66-1318,1 0 0,0 0 0,0-1-1,0 1 1,1 0 0,1 0 0,0 0 0,0-1 0,0 1 0,5 11-1,-5-16-118,1-1 0,-1 0-1,1 0 1,0 0-1,0 0 1,1 0 0,-1 0-1,1 0 1,-1-1-1,1 1 1,0-1 0,0 0-1,0 0 1,0 0-1,0 0 1,1 0 0,-1-1-1,0 1 1,1-1-1,-1 0 1,1 0 0,0 0-1,-1-1 1,1 1-1,0-1 1,6 0 0,-9 0-31,1 0 1,0 0-1,-1 0 1,1-1-1,0 1 1,-1-1-1,1 1 1,0-1-1,-1 1 1,1-1-1,-1 0 1,1 0-1,1-1 1,2-1 36,-1 1 9,0-1 0,0 0 0,0 0 0,0-1 0,0 1 0,0-1 0,-1 0 0,0 0-1,0 0 1,0 0 0,0 0 0,-1-1 0,1 1 0,-1-1 0,-1 0 0,1 0 0,0 1 0,-1-1 0,0 0-1,0-1 1,0-5 0,0-5 98,-1 0 1,0 0-1,-1 0 0,0 1 0,-6-23 0,4 24 46,-1-1-1,-11-26 0,12 35-195,0 0 0,0 0-1,0 1 1,-1-1 0,0 1 0,0 0-1,0 0 1,-1 1 0,-5-6 0,7 9-232,1-1 1,-1 1-1,0 0 1,1 0-1,-1 1 1,0-1-1,1 0 1,-1 1-1,0 0 0,0-1 1,0 1-1,0 1 1,1-1-1,-1 0 1,0 1-1,0-1 1,1 1-1,-1 0 1,0 0-1,1 0 1,-1 0-1,1 0 1,-1 0-1,1 1 1,-3 1-1,-11 10-3393,3 0 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1200,'0'-1'78,"0"1"0,0 0 0,0 0 0,1-1 0,-1 1 0,0 0 0,0 0 0,0-1 0,0 1 0,0 0 0,0 0 0,0-1 0,1 1 0,-1 0 0,0 0 0,0-1 0,0 1 0,0 0 0,1 0 0,-1 0 0,0 0 0,0-1 0,1 1 0,-1 0 0,0 0 0,0 0 0,1 0 0,-1 0 0,0 0 0,0 0 0,1 0 0,-1 0 0,0 0 0,1 0 0,-1 0 0,0 0 0,0 0 0,1 0 0,-1 0 0,0 0 0,0 0 0,1 0 0,-1 0 0,0 0 0,0 0 0,1 0 0,-1 0 0,0 1 0,1-1 0,6 7 206,-1 0 0,1 0-1,-1 1 1,0 0 0,9 17 0,22 53 484,-20-41-478,12 23 127,87 178 647,-109-224-1035,-1 1 0,0 0 0,0 0 0,-2 0 0,0 0 0,4 28 0,-8-42-34,0 0 1,0 1-1,0-1 1,0 0-1,0 0 1,0 0-1,0 1 1,-1-1-1,1 0 1,0 0-1,-1 0 1,1 0-1,-1 0 1,1 0-1,-1 0 0,1 0 1,-1 0-1,0 0 1,0 0-1,1 0 1,-1 0-1,-1 1 1,0-1-1,0 0-1,1 0 1,-1-1 0,0 1-1,0 0 1,0-1 0,0 1 0,0-1-1,0 1 1,0-1 0,0 0-1,-2 0 1,-2 0 1,0-1 1,0 0-1,0 0 0,0 0 0,0 0 1,0-1-1,-8-4 0,5 1 64,-1 0 1,1-1-1,0 0 0,0-1 0,1 0 1,0 0-1,-11-13 0,15 15-13,0 1-1,1-1 1,0 0-1,0 0 1,1 0-1,-1-1 1,1 1-1,0 0 1,0-1-1,1 0 1,0 1-1,0-1 1,0 0-1,0 0 1,1-11-1,2 7-29,0 0-1,1 0 0,-1 0 1,2 0-1,0 0 1,0 0-1,0 1 0,1 0 1,12-16-1,-6 10-238,1 1 0,0 0 0,1 0 0,24-18 0,-28 25-84,0 1 0,0 0 1,0 0-1,18-7 0,-21 11 138,0 0-1,-1 1 1,1-1 0,0 1-1,1 0 1,-1 1 0,0 0 0,0 0-1,0 0 1,12 2 0,7 3-198,49 17 1,-68-20 505,1 1 0,0-1 1,0 0-1,11 1 1,-13-3-67,-1 1 23,0-1 0,0 0 0,0-1 1,0 1-1,0-1 0,0 0 0,0 0 0,6-2 0,-6 1 9,-2 1-53,1 0 0,-1 0 0,0 0 0,-1 0 0,1-1 0,0 1 0,0-1 0,0 0 0,-1 1 0,1-1 0,-1 0 0,0 0 0,1 0 0,-1 0 0,0 0 0,0 0 0,1-3 0,-1 1 23,1 0-1,-1 0 1,0 0 0,0-1-1,0 1 1,-1 0 0,1 0-1,-1-1 1,-1-4-1,1 6-31,0 1-12,0-1 0,0 1 1,-1 0-1,1-1 0,-1 1 0,1-1 0,-1 1 0,0 0 1,0-1-1,0 1 0,0 0 0,-1 0 0,1 0 1,0 0-1,-1 0 0,0 0 0,-1-2 0,1 4-15,1-1 0,-1 0 0,1 0-1,-1 1 1,1-1 0,-1 1 0,0-1 0,1 1-1,-1 0 1,0 0 0,0 0 0,1 0-1,-1 0 1,0 0 0,1 0 0,-1 0 0,0 1-1,1-1 1,-1 1 0,0-1 0,1 1 0,-1 0-1,1-1 1,-1 1 0,1 0 0,-3 2 0,-1 0 16,1 1 0,-1 0 1,1 1-1,-1-1 0,1 1 1,-6 9-1,6-8-10,1 0 0,0 0 0,0 0 0,0 0 0,1 0 0,0 1 0,0-1 0,1 1 0,0-1 1,0 1-1,0 0 0,1-1 0,0 1 0,0 0 0,1-1 0,-1 1 0,2 0 0,-1-1 0,1 1 0,0-1 0,0 0 0,1 1 0,5 9 0,-1-5-3,-1 0 0,2-1-1,0 0 1,0-1-1,0 0 1,1 0 0,1-1-1,-1 0 1,1 0-1,1-1 1,20 11 0,-18-13-89,0 0-1,0 0 1,0-1 0,0-1 0,1 0 0,-1-1 0,1-1 0,0 0-1,19-1 1,-10-2-910,-1 0 0,0-2-1,1-1 1,40-14 0,-23 3-1433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54 352 1116,'-45'-10'6015,"44"9"-5323,-6 0 58,6-1-374,7 0 1899,319-89-992,-288 80-1205,178-59 344,-134 41-290,-19 7 226,69-34 0,-128 55-235,-1-1 0,1 0 0,-1 0 1,1 0-1,-1 0 0,0 0 0,3-4 1,-4 5 108,0-1-60,0 0-1,0 0 0,0 0 0,0 0 0,0 0 1,-1 0-1,1 0 0,-1 0 0,1-4 0,1-5 739,-2 11-898,0 0 1,0 0 0,0 0 0,0 0 0,1 0-1,-1 0 1,0 0 0,0 0 0,0 0 0,0 0-1,0 0 1,0 0 0,0 0 0,0 0 0,0 0-1,0 0 1,0 0 0,0 0 0,0 0 0,0 0-1,0 0 1,0 0 0,0 0 0,0 0 0,1 0 0,-1 0-1,0 0 1,0 0 0,0 0 0,0 0 0,0 0-1,0 0 1,0 0 0,0 0 0,0 0 0,0 0-1,0-1 1,0 1 0,0 0 0,0 0 0,0 0-1,0 0 1,0 0 0,0 0 0,0 0 0,38 257 834,-21-127-500,15 137 141,-28-234-432,25 259 583,-14-80-231,-4-87-269,40 353 588,15 158-882,-61-608 383,-2-9-3153,-2-7-7111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 1456,'-1'-2'910,"-2"-8"-56,2 7-89,-1 1-92,2 2-605,0 0 0,0 0-1,0 0 1,0 0-1,0-1 1,-1 1-1,1 0 1,0 0-1,0 0 1,0 0-1,0 0 1,0 0 0,0-1-1,-1 1 1,1 0-1,0 0 1,0 0-1,0 0 1,-1 0-1,1 0 1,0 0-1,0 0 1,0 0 0,0 0-1,-1 0 1,1 0-1,0 0 1,0 0-1,0 0 1,-1 0-1,1 0 1,0 0 0,0 0-1,0 0 1,0 0-1,-1 0 1,1 1-1,-4 7 664,0 19-880,4-22 447,-5 215 1512,7-122-1249,6 464 1654,-8-163-721,-1-233-858,-3 99 472,0-153-838,-2 295 1188,42 33-78,-18-316-985,-15-108-321,2 0 0,-1-1 1,2 0-1,0 0 0,12 21 0,-15-31-53,0-1-1,0 1 1,0-1-1,0 0 1,1 0-1,-1 0 1,1 0-1,0-1 1,0 1-1,1-1 1,-1 0-1,1 0 1,-1-1-1,1 1 1,0-1-1,0 0 1,0-1-1,0 1 1,1-1-1,-1 0 1,0 0-1,0 0 1,1-1-1,5 0 1,7-3 5,0 0 1,0-1-1,0-1 0,-1 0 1,0-2-1,22-11 0,93-57 63,-84 42-49,77-68 1,31-50-806,105-109-6330,-191 189 1672,-38 36 2018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42 927 1396,'-5'-5'380,"1"0"0,0 0 0,0-1 0,0 1-1,1-1 1,0 0 0,0 0 0,1-1 0,-1 1 0,1 0-1,1-1 1,-1 1 0,0-11 0,3 0-121,0 0 1,1 1-1,1-1 1,1 0-1,0 1 1,1 0-1,1 0 1,8-16-1,71-126 687,-70 132-773,56-92 379,56-100 533,-55 93-61,-70 122-948,1-1 0,0 1 1,-1 0-1,2 0 0,4-4 1,-6 6 52,4 7 38,4 6-76,-1 0-1,0 1 0,-1 0 1,10 22-1,4 16 197,23 77 0,39 196 299,-30-19-96,23 253 381,-48-322-538,30 184 18,-48-365-825,-2 0-1,2 103 1,-11-151 124,-1 1-1,1-1 1,-2 0 0,1 0-1,-1 0 1,0 0 0,-6 13 0,8-20 94,-1 1 1,1-1 0,-1 1 0,1-1 0,-1 1-1,0-1 1,1 1 0,-1-1 0,1 1 0,-1-1 0,0 0-1,1 1 1,-1-1 0,0 0 0,0 1 0,1-1-1,-1 0 1,-1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98 892,'-4'-22'1537,"1"-1"0,-1-26 0,4 46 829,4 14-1744,4 14-274,-1 1 0,4 33 0,4 68 478,-5-37-373,21 285 1105,-12 5-296,-11-279-465,31 160 1,-35-241-684,1-1 0,1 1 0,1-1 1,0 0-1,2-1 0,0 0 1,14 21-1,-18-32-76,0 0-1,0-1 1,1 1 0,0-1 0,0 0 0,1-1-1,-1 1 1,1-1 0,0-1 0,1 1 0,-1-1-1,1 0 1,0-1 0,0 0 0,0 0 0,0-1-1,1 0 1,-1 0 0,12 0 0,1-2 14,0 0 0,0-2 0,0-1 0,0 0 1,38-12-1,-16 0 21,65-30 1,46-34-101,-122 60-299,-1-2-1,44-37 1,-57 42-321,30-34 1,-22 11-1302,-21 30 135,0 0 0,4-16 0,-3 4-1696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4484 1856,'-52'32'3407,"-63"49"0,93-57-923,21-22-1779,4-3-634,0-1 0,0 1-1,0 0 1,1 0 0,-1 0 0,5 0 0,8-2 34,14-9 117,1-1 0,49-29-1,-54 28-145,147-90 244,-122 72-253,215-138 246,415-250 97,-106 68-170,-323 194-161,437-279 93,232-150-55,22 39-13,259-85-40,-856 454-33,223-111-2,78-42 280,-629 321-190,0-1 1,-1 0-1,0-1 0,-1 0 1,17-20-1,-27 26 73,0 0 1,-1-1-1,0 1 1,0-1-1,-1 0 0,0 0 1,-1-1-1,0 1 0,3-10 1,-6 15-6,0 0-13,0-10-8,0 9-15,0 4-145,0 0 1,0 0-1,-1 0 0,1 0 0,0 0 0,0 0 0,0-1 0,-1 1 0,1 0 0,0 0 0,0 0 0,0-1 0,-1 1 1,1 0-1,0 0 0,0-1 0,0 1 0,0 0 0,0 0 0,0-1 0,0 1 0,0 0 0,-1 0 0,1-1 0,0 1 1,0 0-1,0-1 0,0 1 0,0 0 0,0 0 0,1-1 0,-1 1 0,0-1 0,0 1-1,0-1 1,0 1 0,0-1-1,-1 1 1,1-1 0,0 1 0,0-1-1,0 1 1,0-1 0,0 1-1,-1-1 1,1 1 0,0-1 0,0 1-1,-1 0 1,1-1 0,0 1 0,-1 0-1,1-1 1,0 1 0,-1 0-1,1-1 1,-1 1 0,1 0 0,-1-1-1,0 1 1,-11-6 49,-1 0-1,0 1 1,-1 0 0,1 1-1,-17-3 1,-74-9 96,13 10-46,18 3 171,70 3 79,14-2-257,-1 0-58,1 1 0,-1 0 0,1 0 0,-1 1 1,0 1-1,1 0 0,-1 0 0,0 1 0,1 1 0,17 6 0,-18-5 6,-1 1-1,1 0 0,-1 0 1,0 1-1,-1 0 0,1 1 1,-1 0-1,-1 0 1,1 1-1,-1 0 0,-1 0 1,1 1-1,-1 0 0,-1 0 1,0 0-1,0 0 0,-1 1 1,0 0-1,0 0 1,-1 0-1,-1 1 0,0-1 1,2 16-1,-3 4-26,-1 1 1,-2-1-1,-1 0 0,-1 0 0,-1 0 1,-2-1-1,-1 0 0,-22 53 1,-5-4-1379,-86 137 1,62-110-4958,49-87 3445,-3 9-1925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1284,'0'0'58,"-10"-12"5909,10 81-4544,17 121 1,31 88 348,-46-269-1716,116 523 2465,-83-405-2006,53 242 867,-81-324-1543,-2 0 0,-1 1 0,-3 48-1,-6-60-1563,0-29 753,0-8-531,-17-34-6226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57 916 900,'-18'-76'2712,"-16"-154"0,30 174-1691,4-1 0,9-88 0,-5 118-731,0 0 0,2 0 1,2 0-1,0 1 1,1 0-1,2 1 0,18-33 1,-22 47-148,0 0 0,0 1 1,1 0-1,1 0 0,-1 1 1,2 0-1,10-9 0,-16 16-100,-1-1 0,0 1 0,1 0 0,-1 0 0,1 1 0,-1-1 0,1 1 0,0-1 0,0 1-1,-1 0 1,1 1 0,0-1 0,0 1 0,0 0 0,0-1 0,0 2 0,0-1 0,0 0 0,0 1 0,0 0 0,0 0-1,-1 0 1,1 0 0,0 1 0,-1-1 0,1 1 0,4 3 0,6 6 73,0 0 1,-1 1-1,0 0 0,-1 1 1,0 0-1,18 28 1,48 97 427,13 81 16,-83-197-511,65 212 601,-67-211-602,80 327 876,-19 101 114,-15 110 110,-35-188-2641,-16-367 884,-1-3 424,0 1 0,0 0 0,0 0 0,0-1 0,-1 1 0,-1 4 0,2-6-337,0-1-1,-1 0 1,0 0-1,1 1 1,-1-1 0,0 0-1,1 0 1,-1 0 0,0 0-1,0 0 1,0 0 0,0 0-1,0 0 1,-2 1-1,-5 3-3446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2216 1864,'-77'16'4471,"74"-15"-3735,-11-3 526,12 1-233,3-3-603,2-4-311,0 2-1,0-1 1,1 0 0,0 1-1,7-11 1,31-32 319,-21 24-264,95-109 399,66-80-598,-9-7-1410,-68 69-3093,-71 94 2035</inkml:trace>
  <inkml:trace contextRef="#ctx0" brushRef="#br0" timeOffset="1">895 504 912,'-8'-69'1263,"4"1"0,2-1 0,3 0 0,12-75 0,-13 138-1043,1-1 0,1 0 0,-1 1 0,1-1 0,1 1 0,-1-1 0,1 1 0,0 0 0,0 0 0,1 0 0,4-6 0,-7 12-170,0-1 1,0 1-1,0 0 0,-1-1 0,1 1 1,0 0-1,0 0 0,0 0 1,0 0-1,0 0 0,-1 0 1,1 0-1,0 0 0,0 0 1,0 0-1,1 1 0,6 3 392,1 5-273,0 0 1,-1 0 0,0 1 0,-1 0 0,0 0-1,9 18 1,30 77 546,-28-53-265,19 97-1,-9-1 542,16 289 0,-41 11 170,-15 60 173,5-327-3318,7-179 1112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1009 984,'-6'-31'587,"2"-1"0,1 0 0,2 0 0,1 1 0,4-36 0,4 10 242,27-103 0,15 22 255,-37 104-883,10-20 325,2 1 0,2 2 0,2 0-1,51-66 1,-73 108-397,0 1 0,0-1-1,1 1 1,14-12 0,-19 19-102,-1-1 1,0 0 0,0 1 0,1 0 0,-1 0 0,1 0-1,-1 0 1,1 0 0,-1 0 0,1 0 0,0 1-1,-1-1 1,1 1 0,0 0 0,-1 0 0,1 0 0,0 0-1,0 1 1,-1-1 0,1 1 0,0-1 0,-1 1-1,1 0 1,3 1 0,3 4 30,-1 0 0,1 0 1,-1 0-1,0 1 0,0 0 0,-1 1 0,0 0 0,0 0 1,-1 0-1,0 1 0,6 11 0,5 13 152,22 61-1,-23-52-53,-2 0 1,12 70-1,28 218 258,-20-62-6,-20-144-277,120 731 503,-83-533-3226,-51-311 1792,1-1 0,-2 1 0,1 0 1,-1-1-1,-1 1 0,-4 15 0,2-6-2071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1076,'15'-32'5429,"-11"22"1402,-10 13-6244,-4 3-375,1 0 0,0 1 1,0 0-1,0 0 0,1 1 0,-10 12 1,-5 8 191,0 1-1,2 1 1,-22 41 0,37-60-346,1 0 1,0 1-1,1 0 0,0 0 0,0 0 0,1 0 0,1 0 0,0 1 1,1-1-1,0 1 0,1 0 0,0-1 0,3 16 0,-2-25-147,-1 0-1,1 0 0,0 1 0,0-1 1,0 0-1,1 0 0,-1 0 0,1-1 1,0 1-1,0 0 0,0-1 0,0 1 1,0-1-1,0 1 0,1-1 0,-1 0 1,1 0-1,0 0 0,-1 0 0,1-1 1,0 1-1,0-1 0,0 0 0,0 1 1,0-1-1,0-1 0,7 2 0,-1-1-750,1 0-1,-1-1 0,1 0 0,-1-1 1,1 0-1,-1-1 0,1 0 0,14-4 1,15-8-2715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35 595 1040,'-5'-1'614,"-13"-5"1622,17 6-2135,1-1-1,-1 1 1,0 0 0,1-1-1,-1 1 1,0-1 0,1 1-1,-1-1 1,1 1 0,-1-1-1,1 1 1,-1-1 0,1 1-1,-1-1 1,1 0 0,-1 1-1,1-1 1,0 0 0,0 1-1,-1-1 1,1-1 0,0-2 64,0 0 0,0 1 1,1-1-1,0 0 1,-1 1-1,1-1 0,1 1 1,-1-1-1,0 1 1,1-1-1,3-5 0,28-37 390,-31 43-472,31-36 575,75-70 0,50-23 449,49-45-6908,-187 158 3456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88 123 1328,'5'-16'1654,"-1"-1"0,-1 1 0,3-31-1,-6 46-1481,0 0-1,0 0 1,0 0-1,-1 0 0,1 0 1,0 0-1,0 0 0,0 0 1,-1 0-1,1 0 0,0 0 1,-1 0-1,1 0 1,-1 1-1,1-1 0,-1 0 1,1 0-1,-1 0 0,-1 0 1,-2-7 729,0 11-462,-4 4-286,0 1 0,1 0 0,0 0 0,0 0 0,1 1 0,0 0 0,0 1 0,1-1 0,0 1 0,1 0 0,0 0 0,0 0 0,-2 13-1,4-14-75,1-1-1,-1 1 0,1 0 0,1-1 0,0 1 0,0 0 0,0 0 0,1-1 0,1 1 0,0 0 0,0-1 1,0 0-1,1 1 0,0-1 0,1 0 0,0 0 0,5 8 0,-3-8 2,1 0-1,0 0 1,1-1 0,0 0-1,0 0 1,0-1 0,1 0-1,0-1 1,15 8 0,10 1 274,50 15 1,6 2 257,-88-30-605,4 2 136,1-1 0,-1 1 0,0 1 0,0-1 0,0 1 0,0 0 0,5 5 0,-9-7-94,-1 0 1,0 0-1,0-1 1,0 1 0,0 0-1,0 1 1,0-1 0,0 0-1,-1 0 1,1 0-1,-1 0 1,1 1 0,-1-1-1,0 0 1,0 0-1,0 1 1,0-1 0,0 0-1,-1 0 1,1 1-1,-1-1 1,1 0 0,-1 0-1,0 0 1,-2 4 0,-3 6 48,0 0 1,0-1 0,-1 0 0,-1 0 0,-17 19-1,-54 48 278,53-55-282,-19 16-738,-97 62 0,134-94 80,-2 0-1104,2-5-3893,10-8 1541,11-23 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30 1632,'0'-2'196,"0"1"0,-1-1 0,1 0-1,-1 0 1,0 1 0,0-1 0,1 0 0,-1 1-1,0-1 1,-1 1 0,1-1 0,0 1-1,0-1 1,-1 1 0,1 0 0,0 0 0,-2-1-1,1 1 614,-1 3-4,-2 2-488,1 1 0,-1 0 0,1 1 0,0-1 0,0 1 0,0 0 0,1 0 0,0 0 0,0 1 0,1-1 0,-4 13 0,1 4 281,0 0 1,-2 28 0,6-35-335,0 0 0,1 1 0,1-1 1,1 0-1,0 1 0,1-1 0,1 0 1,1-1-1,0 1 0,1-1 0,0 0 0,1 0 1,14 20-1,-19-32-275,0-1 1,0 1-1,0 0 1,1-1-1,-1 1 0,1-1 1,0 0-1,0 0 1,-1 0-1,2 0 1,-1 0-1,0-1 1,0 0-1,0 1 0,1-1 1,-1 0-1,5 1 1,-3-2-183,0 0 1,0 0 0,0 0-1,0 0 1,0-1 0,0 0 0,0 0-1,-1 0 1,1 0 0,0-1-1,-1 0 1,7-3 0,8-6-2625,26-20 0,-13 6-728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181 466 1536,'-3'-3'459,"0"1"0,0-1 0,-1 1 0,1 0 0,-1-1 0,1 2 0,-1-1 0,0 0 0,-7-1 0,8 3-249,0-1 0,1 1 1,-1 0-1,1 0 0,-1 1 1,1-1-1,-1 1 0,1-1 1,-1 1-1,1 0 0,-1-1 0,1 1 1,0 1-1,-1-1 0,1 0 1,-4 3-1,1 1 16,0-1 0,-1 1 0,2 0 0,-1 0 0,1 0 0,0 1 0,0 0 0,0 0 0,-4 10 0,0 2 130,1 0 0,-4 20 0,4-5-8,2 0-1,2 1 1,1-1 0,3 40-1,-1-69-327,1 21 135,1 0 0,1 0-1,2 0 1,0 0 0,2 0-1,0-1 1,2 0 0,1-1-1,19 34 1,-12-36 57,-16-20-201,0-1 0,-1 1 0,1 0 0,0-1-1,0 1 1,0-1 0,0 1 0,0-1 0,0 1 0,0-1 0,0 0-1,0 0 1,0 1 0,0-1 0,0 0 0,0 0 0,0 0 0,0 0 0,0 0-1,0 0 1,0 0 0,0 0 0,0-1 0,0 1 0,0 0 0,1-1 0,3-3 4,1 0 0,-1 0 1,0 0-1,0-1 1,0 0-1,-1 0 0,1 0 1,-1-1-1,-1 1 0,1-1 1,-1 0-1,0 0 1,4-11-1,3-11 10,11-54 0,-17 62-10,5-21 15,-2-1 0,2-80 0,-9 119-23,3 9-46,1 2 31,0 1-1,1 0 0,0-1 1,1 0-1,0 0 1,0 0-1,10 9 0,-12-14-27,0 1 1,0-1-1,0 0 0,1 0 0,-1 0 0,1-1 0,0 1 0,0-1 0,-1 0 0,1-1 0,0 1 0,1-1 1,-1 0-1,0 0 0,10 0 0,-13-2 12,1 1 1,-1-1-1,0 1 1,0-1-1,0 0 0,0 0 1,0 0-1,0-1 1,0 1-1,0 0 1,0-1-1,0 1 0,0-1 1,-1 0-1,3-2 1,-2 1-12,3-3 0,0-1 1,0 0 0,-1 0-1,0-1 1,0 1-1,-1-1 1,0 1-1,0-1 1,-1 0 0,0-1-1,1-12 1,0-6-19,-1 0 1,-2-32-1,-5 8-4,-2 1 0,-2 0 1,-27-84-1,18 79 77,-3 2-1,-49-93 1,69 144-12,-1-1-1,1 1 1,-1 0-1,1 0 1,-1 0-1,0 0 1,0 0 0,-2-2-1,2 3 183,2 9-155,0 3-24,0 0-1,1 0 1,0 0 0,1 0-1,1 0 1,-1 0-1,2-1 1,8 20-1,0-3 7,1 0 1,2-1-1,1-1 0,1 0 0,1-1 1,1-1-1,1-1 0,1-1 1,1 0-1,36 26 0,-51-43-16,-1 0 0,1-1 0,0 1 0,0-1 0,0-1-1,0 1 1,0-1 0,0 0 0,1-1 0,-1 0 0,1 0 0,-1 0 0,1-1-1,11-1 1,-13 0-11,-1 0 0,0-1-1,1 1 1,-1-1 0,0 0 0,0 0-1,0-1 1,0 1 0,0-1 0,-1 0-1,1 0 1,-1-1 0,0 0-1,0 1 1,0-1 0,-1 0 0,1-1-1,-1 1 1,0-1 0,3-6-1,-2 2-2,0 0 0,-1-1-1,0 0 1,0 1-1,-2-1 1,1 0-1,-1 0 1,0 0-1,-1 0 1,0 0-1,-1 0 1,0 0-1,-4-16 1,3 17 11,0 1 0,0-1 0,-1 1 0,-1-1 0,1 1 0,-1 0 0,-1 0 1,1 1-1,-1-1 0,-1 1 0,1 0 0,-1 1 0,-1-1 0,1 1 0,-11-8 0,14 13 11,1-1-1,-1 1 1,1 0 0,-1 0-1,0 0 1,1 0 0,-1 0-1,0 1 1,0-1 0,1 1-1,-1 0 1,-4 0 0,6 0-3,-1 0 1,1 0-1,-1 1 1,1-1-1,-1 0 1,1 1-1,-1-1 1,1 1-1,-1 0 1,1-1-1,0 1 1,-1 0-1,1 0 1,0 0-1,0 0 1,-1 0-1,1 0 1,0 0-1,0 1 1,0-1-1,1 0 1,-1 1-1,0-1 1,-1 2-1,0 5 12,-1-1 0,2 1 0,-1 0 0,1-1 0,0 1 0,0 0 0,1 0 0,0-1 0,1 1 0,-1 0 0,2 0 0,-1-1 0,1 1 0,0 0 0,0-1 0,1 0 0,0 0 0,5 9 0,-2-7-6,-1 0-1,1 0 0,0 0 0,1-1 0,0 0 1,0 0-1,1-1 0,0 0 0,0 0 0,1-1 1,-1 0-1,1 0 0,15 6 0,-11-7-120,-1 0-1,1-2 1,0 1-1,1-1 0,-1-1 1,0-1-1,1 0 1,26-1-1,-28-1-495,1-1 0,0-1-1,-1 0 1,1 0 0,21-10-1,0-4-3100,-1 0 40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1492,'0'0'1052,"-5"2"-82,-5 4-507,0-1 0,1 1 1,-1 1-1,1 0 0,1 0 1,0 0-1,0 1 0,0 1 1,-8 10-1,13-14-314,-1 0 0,1 0 0,0 1 1,1-1-1,-1 1 0,1-1 0,0 1 0,0 0 0,1-1 0,0 1 0,0 0 0,0 0 1,1 0-1,0 0 0,0 0 0,0 0 0,1 0 0,0 0 0,0 0 0,2 6 0,-1-7-67,1 1 0,0-1 0,0 1 0,0-1 0,0 0 0,1 0 0,0 0 0,0-1 0,0 0 0,1 1 0,-1-1 0,1-1 0,0 1 0,0-1-1,1 0 1,-1 0 0,11 4 0,-8-4-20,0 0-1,1-1 1,-1 0-1,1 0 0,-1-1 1,1 0-1,0 0 1,-1-1-1,1 0 1,0-1-1,14-2 1,-20 2-43,0 1-1,-1-1 1,1 0 0,-1 1 0,0-1 0,1 0 0,-1-1 0,0 1 0,1 0 0,-1-1 0,0 1 0,0-1 0,0 1 0,0-1 0,-1 0 0,1 0 0,0 0 0,-1 0-1,1 0 1,-1 0 0,2-4 0,-2 4-6,-1-1 0,0 1 0,1 0 0,-1-1-1,0 1 1,0 0 0,0-1 0,0 1 0,-1-1 0,1 1-1,-1 0 1,1-1 0,-1 1 0,0 0 0,0 0 0,0 0-1,0 0 1,0 0 0,-2-3 0,-3-2 9,-1 0 1,0 1-1,0-1 1,0 2-1,-1-1 1,0 1-1,0 0 1,0 0-1,-17-5 0,4 1 32,-1 2-1,-45-8 0,47 12-144,1 2 0,-28 1 0,22 0-533,25 0 600,-1 0 0,1 0 1,-1 0-1,1 0 0,-1 0 0,1 0 0,0 0 0,-1 0 0,1 0 0,-1 0 0,1 0 0,-1 1 0,1-1 1,0 0-1,-1 0 0,1 0 0,-1 1 0,1-1 0,0 0 0,-1 0 0,0 1 0,-1 1-1134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34 932 1160,'0'0'8530,"-5"3"-8056,-17 9-51,16-9 284,9 0-397,1 0-255,-1-1 0,1 0 0,-1 0 1,1 0-1,0 0 0,0 0 0,0-1 0,0 0 1,0 0-1,0 0 0,0 0 0,0-1 0,0 1 1,5-1-1,0 0-79,0-1 1,1 0-1,-1-1 0,-1 0 1,1 0-1,12-5 0,-6 0-82,0 0 0,0-1 0,-1 0 0,0-1 0,20-17 0,-26 19 90,0 0 0,0-1-1,-1 0 1,0 0 0,-1 0-1,0-1 1,0 0 0,-1 0-1,9-20 1,-8 2 561,-5 25-407,-1 0-15,0 1-97,0 0 0,0 0-1,0 0 1,0 0 0,1 0 0,-1 0 0,0 0-1,0 1 1,1-1 0,-1 0 0,0 0 0,1 0-1,-1 0 1,1 1 0,-1-1 0,1 0 0,0 1-1,-1-1 1,1 0 0,0 1 0,-1-1 0,1 1-1,1-1 1,0 0-3,0 0-1,0 1 1,1 0 0,-1-1-1,0 1 1,1 0 0,3 1-1,27-3 38,-15-2-84,-1 1 1,32-13-1,-43 13 8,0 0 0,0 0 0,0 0 0,-1-1 0,1 0 0,-1 0 0,0 0 0,0-1 0,0 0 0,-1 0 0,7-9 1,-5 3-1,0 0 0,-1 0 0,0 0 0,-1 0 0,0-1 0,-1 0 0,0 1 0,2-26 0,-3 5 51,-2-1-1,-3-37 1,-3 34 194,0-1 1,-3 1 0,-1 0 0,-1 1 0,-2 0 0,-2 1 0,-26-46 0,34 69 46,0 0 0,0 1 1,-16-16-1,23 25-253,-1 1 1,0-1-1,1 1 1,-1-1-1,0 1 1,1-1-1,-1 1 1,0-1-1,0 1 1,1 0-1,-1-1 1,0 1-1,0 0 1,1 0 0,-3-1-1,1 1 40,-1-1 274,3 4-304,0 1 0,-1-1 1,1 0-1,-1 1 0,0-1 0,-1 5 1,0-5-22,1 1 0,0-1 1,1 0-1,-1 0 1,1 0-1,-1 0 1,1 0-1,0 1 1,0-1-1,0 0 0,1 5 1,4 14 54,1 1 1,0-1-1,2 0 0,18 37 1,-10-29-135,0-2 0,38 49 0,-33-52-515,0-1 1,1-1-1,50 39 0,-55-51-1818,0 0-1,19 9 0,-25-15-1039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122 745 1992,'-17'-3'535,"1"1"543,-27-9 0,40 10-846,-1 0 1,1 0 0,0-1 0,-1 1-1,1-1 1,0 0 0,0 0-1,0 0 1,1 0 0,-1-1 0,0 1-1,1-1 1,-4-4 0,5 0 415,2 0-499,0-1 0,0 1 0,1-1 1,0 1-1,0-1 0,1 1 0,0 0 1,0 0-1,0 0 0,1 1 0,9-12 1,7-8 176,33-33 1,-42 48-236,40-39 349,63-49 1,62-33 224,-106 81-422,69-44 420,-55 39-1284,-65 42-2679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93 102 1084,'-86'-89'8562,"85"87"-7502,0 1-563,-4-6-412,7 4 263,7 4 925,183 52-513,-7 4-320,123 44-64,-12-2-66,554 233 245,-292-96-263,-89-38-85,-311-131-121,138 62 74,14 15-6,-28-15-18,-204-93-111,155 73 61,167 59 76,19 5-106,-56-35 17,22-16-30,-65-21-55,-158-51-275,-132-42 133,-29-7 110,-6-7-120,-107-112 1227,104 112-820,3 9 176,0 14 157,5-13-664,-13 78 654,10-51-398,-2-1 0,-12 42 0,-1-22-90,-2-1-1,-3-1 0,-1-1 1,-2-1-1,-47 61 0,8-23-2029,-134 130-1,150-169-4844,34-30 2519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12 336 892,'-1'0'133,"0"0"1,0-1-1,1 1 0,-1-1 0,0 1 0,1-1 1,-1 0-1,1 1 0,-1-1 0,0 0 0,1 1 1,-1-1-1,1 0 0,0 1 0,-1-1 1,1 0-1,0 0 0,-1 0 0,1 1 0,0-1 1,0 0-1,0 0 0,0 0 0,0 0 0,0 0 1,0 1-1,0-3 0,1 1 14,-1 0 0,1-1 1,0 1-1,0 0 0,0 0 0,1 0 0,-1 0 1,0 0-1,1 0 0,2-2 0,6-6 130,1 1 0,20-15 0,-25 20-40,27-18 164,2 1 0,0 2-1,40-16 1,117-36 470,-152 58-704,21-6 287,112-19 1,-160 36-375,1 0 0,0 1 1,21 2-1,-29-1-27,0 1 0,1 0 0,-1 0 0,0 1 1,0-1-1,0 2 0,0-1 0,0 0 0,0 1 0,8 6 0,0 2 61,-1 1 0,0 1-1,-1 0 1,-1 0 0,0 1-1,0 1 1,-2 0-1,1 0 1,-2 1 0,8 21-1,2 10 162,-3-1 0,15 77 0,-20-57-14,4 78 0,-10-90-157,4 42 277,-6 120 0,-3-192-323,-55 604 937,37-498-1136,-12 73-131,23-167-1069,-2-1 1,0 0 0,-24 50 0,26-71-1967,-2-4 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68 1176,'-7'-12'539,"4"6"-129,1 0 0,-1 1-1,-1 0 1,1 0 0,-1 0 0,0 0 0,0 0-1,-10-8 967,11 16-886,1 0-409,-1 0-1,1 1 0,0-1 1,0 0-1,0 1 0,1 0 1,-1-1-1,1 1 0,-2 6 1,-5 46 496,7-47-489,-7 181 1038,7-92-698,1 242 576,13 62 362,10-68-169,19 19-303,-42-351-889,55 252 663,-42-211-511,1 0 0,2-1 0,38 72-1,-44-99-106,-1 1 1,2-2-1,0 1 0,0-2 0,2 1 0,-1-2 0,2 1 0,27 18 0,-29-24-28,-1 0 0,1-1 0,1 0 0,-1-1 0,1-1 0,0 0 0,0 0 0,0-1 0,0-1 0,1-1 0,-1 0 0,21 0 0,-13-3-95,0-1 0,-1-1-1,1 0 1,-1-2 0,1 0 0,-2-2-1,1 0 1,18-11 0,-2-1-635,-1-2 0,-2-1 0,36-33 0,-43 33-2300,37-44 1,-36 34-103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186 443 2104,'0'0'1170,"-2"-3"-108,-8-9 2545,4 14-2845,1 0-572,0 1-1,-1-1 0,1 1 0,0 0 0,0 1 0,1-1 1,-1 1-1,1 0 0,-7 7 0,-2 7 219,-9 12 399,-20 37-1,36-55-656,1-1 0,0 1-1,0 0 1,1 0-1,1 0 1,0 0 0,-1 16-1,3-25-124,1 0 0,0 0-1,0 0 1,0-1 0,1 1 0,0 6-1,-1-8-19,1 0-1,-1 0 1,1 0-1,-1 0 0,1 0 1,0 0-1,-1 0 1,1 0-1,0 0 1,-1 0-1,1 0 1,0-1-1,0 1 0,0 0 1,0-1-1,0 1 1,0 0-1,1 0 1,0 0 37,3-4-32,-1 1-5,1-1-1,0 0 1,-1 0-1,1 0 1,-1-1-1,0 1 1,0-1-1,0 0 0,-1 0 1,1 0-1,-1-1 1,3-5-1,8-21 95,12-39 0,-20 34 149,-6 34-16,0 11-216,-1-5-16,0 4-6,1 0 0,0 0 0,0 0 0,1 10 1,0-14-1,-1-1 0,1 0 0,0 0 0,0 1 0,1-1 0,-1 0 0,1 0 0,-1 0 0,1 0 0,0-1 0,0 1 0,0 0 0,0-1 1,1 1-1,4 3 0,-2-3-15,-1 0 0,1 0 0,0 0 0,-1-1 0,1 0 0,0 0 0,1 0 0,-1 0 0,0-1 0,0 0-1,1 0 1,-1-1 0,7 1 0,-4-2 1,-1 1 0,1-1 0,-1-1-1,1 0 1,-1 0 0,0 0 0,0-1-1,12-5 1,-7 1 5,0-1-1,-1 0 1,0 0-1,0-1 1,0-1-1,-2 1 1,1-2-1,-1 1 1,14-24-1,-1-5 71,-2-1-1,-2 0 0,24-79 0,16-134 1824,-47 196-370,-11 55-902,-2 15-444,-35 455 392,49-237-3800,-9-206 1041,1-10-2978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5 592 964,'-3'-22'541,"2"0"-1,1-1 1,1 1-1,0-1 1,2 1-1,1 0 1,0 0 0,2 0-1,10-26 1,-6 22-154,2-1 1,1 2-1,1 0 1,0 1-1,2 0 1,36-39-1,-39 48-183,2 1 1,0 0-1,0 2 0,1-1 1,1 2-1,34-18 0,-43 25-143,0 1 0,0 0 0,1 0 0,-1 1 0,0 0 0,1 0 0,0 1 0,-1 0 0,1 0-1,0 1 1,-1 1 0,1-1 0,0 1 0,-1 1 0,1-1 0,-1 2 0,1-1 0,9 5 0,-4 0 19,0 1 0,0 1 1,-1 1-1,0-1 0,0 2 1,-1 0-1,12 15 0,-3-2 77,-2 2-1,28 46 0,-21-23-17,-2 1 0,18 56 0,-30-75-90,16 49 164,16 85 0,3 63 68,-24-89-105,10 208 0,-30-271-266,-1 136-291,-4-183 71,-1 1 1,-2-1-1,0 0 0,-2 0 1,-13 32-1,16-50 61,-1-1 0,0 0-1,0 0 1,-1 0 0,-8 9 0,10-14-375,-1 0 0,0 0 0,1-1 0,-1 1 0,-1-1 0,-6 3 1,-8 4-2108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 1740,'0'0'94,"0"-1"-1,-1 1 1,1-1 0,-1 1-1,1-1 1,0 1 0,-1-1-1,1 1 1,-1-1 0,1 1-1,-1-1 1,0 1-1,1 0 1,-1-1 0,1 1-1,-1 0 1,0 0 0,1-1-1,-1 1 1,1 0-1,-1 0 1,0 0 0,1 0-1,-1 0 1,0 0 0,1 0-1,-1 0 1,0 0 0,-1 0-1,1 1 9,0 0 0,-1 0 0,1 0 0,-1 0 0,1 0 0,0 0 0,0 0 0,0 0 0,0 0 0,-2 2 0,0 2 41,0 0 0,1 0 1,-1 0-1,1 0 0,0 1 1,0-1-1,0 0 0,0 10 1,-3 2 96,-76 421 2733,29-45-1029,30-34-317,24-277-1226,3 0 0,19 100-1,-15-138-225,1-1 0,19 48-1,-20-69-83,1 0 0,0-1 1,2 0-1,0-1 0,28 35 0,-28-42-39,1-1 0,1 0-1,0 0 1,0-1 0,1-1 0,1-1 0,27 13-1,-19-12-5,0 0-1,0-2 1,1-1-1,44 6 1,-40-10-6,1-1 0,-1-2 0,53-5 1,84-27 24,-33-6-138,159-69-1,-260 94-85,-1 0-1,-1-2 1,0-2-1,-2-1 1,34-25 0,-49 31-458,-5 6 544,0-1 0,13-14 0,-9 0-2088,-11 19 1357,0-1 0,0 0 1,-1 0-1,1 1 0,-1-1 0,1-5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6 1300,'0'0'3470,"-3"-1"-2790,-6-1-265,0 1 0,0 0 0,-1 0 0,1 1 0,0 0 1,0 1-1,-1 0 0,1 0 0,-12 4 0,-84 30 821,77-25-733,1 3 0,-46 26 0,60-31-335,1 1 1,0 0-1,0 1 1,1 0-1,0 1 1,1 0-1,-13 18 1,20-24-99,0 0-1,1-1 1,-1 1 0,1 1-1,0-1 1,0 0 0,1 0-1,0 1 1,0-1-1,0 1 1,0-1 0,1 1-1,0 6 1,1-4 4,0-1 0,1 1 1,-1-1-1,2 1 0,-1-1 0,1 0 0,0 0 0,6 10 1,7 6 92,0-1 0,1-1 0,1-1 1,26 23-1,-31-32-85,-1 0-20,2 3 93,19 21 0,-31-31-112,1-1 1,0 1-1,-1-1 0,0 1 1,0 0-1,0 0 0,0-1 1,-1 2-1,1-1 0,-1 0 1,0 0-1,0 8 0,-1-10-27,0 0 0,-1 0 0,1 0-1,-1 0 1,0 0 0,0 0 0,0 0 0,1-1-1,-2 1 1,1 0 0,0-1 0,0 1 0,0-1 0,-1 1-1,1-1 1,-1 1 0,1-1 0,-1 0 0,0 0-1,0 0 1,-2 2 0,-6 2 25,-1 0 0,-15 5 0,21-9-20,-21 7-9,-1-1 1,0-2 0,0 0-1,0-2 1,-1-1 0,1-2-1,-1 0 1,-50-8 0,72 7-234,0 0 0,1 0-1,-1 0 1,0-1 0,1 0 0,-1 0 0,1-1 0,-9-5 0,13 7-486,-3-7-705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49 1780,'1'-2'1084,"3"-33"4271,-5 32-4687,-2 0 225,3 2-869,0 1-1,0 0 1,-1 0 0,1-1-1,0 1 1,0 0 0,0 0 0,0 0-1,0-1 1,0 1 0,-1 0-1,1 0 1,0 0 0,0-1 0,0 1-1,0 0 1,-1 0 0,1 0-1,0 0 1,0 0 0,-1-1 0,1 1-1,0 0 1,0 0 0,0 0 0,-1 0-1,1 0 1,0 0 0,0 0-1,-1 0 1,1 0 0,0 0 0,-1 0-1,-3 0 124,-1 1-1,1 0 0,-1 0 0,1 0 0,0 1 1,0 0-1,-1-1 0,1 2 0,0-1 1,0 0-1,1 1 0,-1-1 0,1 1 0,-5 4 1,-5 6 218,-24 29 1,23-21-173,1 0 0,1 1 1,1 0-1,1 1 0,1 0 1,1 0-1,-9 40 0,13-47-110,1 0 0,1 0 0,0 1 0,1-1 0,2 24-1,0-32-46,0 0-1,0 0 0,1-1 0,0 1 0,1-1 0,-1 1 0,1-1 0,1 0 0,-1 0 0,1 0 0,1-1 0,-1 1 0,11 10 0,-5-8-23,0 0 0,1-1 0,0 0-1,0-1 1,1 0 0,0-1 0,0 0-1,1-1 1,-1 0 0,1-1 0,0 0-1,0-1 1,0-1 0,1 0 0,-1-1-1,1 0 1,-1-1 0,19-3 0,-12 1-36,0-1 0,0-1 1,0-1-1,0-1 0,-1 0 1,0-2-1,0 0 0,-1-1 1,0-1-1,0-1 0,25-20 1,-33 22 6,0 0 1,0-1-1,13-19 1,-19 23 13,0 0 1,0 0-1,-1 0 1,0 0 0,0-1-1,0 1 1,-1-1-1,3-12 1,-5 4 21,-1 13-15,1 0-1,0 0 1,-1 0-1,0 0 1,1 0 0,-1 0-1,0 0 1,0 1-1,0-1 1,0 0 0,0 0-1,0 1 1,-1-1-1,1 1 1,0-1-1,-1 1 1,-2-2 0,1 1 2,0 1 1,0-1-1,0 0 1,0 1 0,-1 0-1,1 0 1,-1 0-1,1 0 1,-6 0-1,-2 1 17,-1 0 0,0 0 0,1 1-1,-1 0 1,-18 6 0,12-3-11,2 1 1,-1 1 0,-21 12 0,29-14-4,1 1 1,-1 0-1,1 1 1,0 0-1,1 0 1,-1 1 0,-10 13-1,16-17-21,-1 0-1,1 0 1,0 1 0,1-1-1,-1 1 1,1-1 0,-1 1-1,1 0 1,0 0 0,0 0-1,1-1 1,-1 7-1,1-8-32,0 0 0,0-1 0,0 1 0,0 0 0,1 0-1,-1 0 1,0-1 0,1 1 0,0 0 0,-1-1 0,1 1-1,0-1 1,0 1 0,0 0 0,0-1 0,0 0-1,0 1 1,0-1 0,1 0 0,-1 0 0,0 1 0,1-1-1,-1 0 1,1 0 0,0 0 0,-1-1 0,1 1 0,1 0-1,8 3-219,1-1 0,-1-1 0,1 0-1,-1-1 1,1 0 0,0 0-1,17-3 1,-27 2 197,0 0 25,-1 0 47,0 0 1,0 0-1,0 0 0,-1 0 1,1 1-1,0-1 1,0 0-1,-1 0 0,1 1 1,0-1-1,0 0 0,-1 1 1,1-1-1,0 0 1,-1 1-1,1-1 0,0 1 1,-1-1-1,1 1 0,-1 0 1,1-1-1,-1 1 1,1-1-1,-1 1 0,1 0 1,-1 0-1,0-1 1,1 1-1,-1 0 0,0 0 1,0-1-1,1 3 0,3 6 100,-2-6-88,-1 0 0,1 1-1,-1-1 1,1 0 0,0 0 0,1-1 0,-1 1 0,0 0 0,1-1 0,-1 1-1,1-1 1,0 0 0,0 0 0,0 0 0,0 0 0,0 0 0,0-1-1,1 1 1,5 1 0,0-1-19,0 0-1,0-1 1,0 0-1,0 0 1,0 0-1,0-2 1,0 1-1,0-1 1,-1 0 0,1-1-1,0 0 1,0 0-1,-1-1 1,1 0-1,-1 0 1,0-1-1,0 0 1,0-1-1,9-7 1,-3 2-17,-1-1 1,-1 0-1,1-1 0,-2-1 1,0 0-1,0 0 0,-2-1 1,1-1-1,9-20 0,-6 7 7,-2 0 1,-1-1-1,-1 0 0,8-51 1,-10 26 338,0-94 1,-7 142-298,0 4 37,0-1 0,0 1-1,0-1 1,0 1 0,-1-1 0,1 1-1,-1-1 1,0-3 0,0 4 163,-2 9-119,-6 17-22,1 1-1,1 1 0,2-1 0,-5 40 0,6-15 21,4 77 0,2-94-125,2 0 1,1 0 0,1-1 0,2 0-1,12 32 1,-13-45-105,1-1-1,1 0 1,0-1-1,1 0 1,1 0-1,0-1 1,1-1 0,1 0-1,24 22 1,-30-31-42,1 0 1,0-1 0,0 0 0,0 0 0,1 0 0,0-1-1,0-1 1,0 0 0,0 0 0,0 0 0,0-1-1,11 1 1,-12-3 26,0 0 0,0 0-1,0 0 1,0-1 0,0 0-1,-1-1 1,1 0 0,0 0 0,-1-1-1,1 0 1,-1 0 0,0 0-1,0-1 1,0 0 0,7-6 0,-3 1 80,-1-1 0,0 0 0,0 0 0,0-1 0,-2 0 0,1-1 0,-2 0 0,9-16 0,-11 19 210,-1-1 0,0 0 0,0 0 0,-1 0 0,-1 0 0,0 0 0,0 0 0,-1-1-1,0 1 1,-1-1 0,0 1 0,-2-14 0,2 21-82,-1 1 1,1 0-1,0-1 0,-1 1 0,0 0 1,1 0-1,-1 0 0,0-1 0,0 1 1,0 0-1,-1 0 0,1 0 0,0 0 1,-1 1-1,1-1 0,-1 0 0,0 1 1,1-1-1,-1 1 0,0-1 0,0 1 1,0 0-1,0 0 0,0 0 0,0 0 1,0 0-1,-1 0 0,1 0 1,0 1-1,0-1 0,-1 1 0,1 0 1,0 0-1,-1 0 0,1 0 0,0 0 1,-1 0-1,1 0 0,-4 2 0,-4 0 117,0 1 0,0 1 0,0-1-1,1 2 1,0-1 0,-1 1 0,-13 11-1,8-5 7,0 1 0,1 1-1,1 1 1,0 0-1,1 0 1,1 1-1,0 1 1,-10 18-1,16-25-126,1 0-1,0 0 1,0 0-1,1 0 1,0 1-1,0-1 1,1 1-1,1 0 1,0-1 0,0 1-1,1 0 1,0 0-1,0 0 1,1 0-1,1-1 1,0 1-1,4 13 1,-3-16-85,0 1 0,0-1 0,1-1 0,0 1 0,1 0 0,0-1 1,0 0-1,0 0 0,0-1 0,9 7 0,-4-4-103,0-1 0,0-1 0,1 0 0,-1 0 0,1-1 0,13 4-1,1-2-768,-1-1-1,1-2 0,0 0 0,0-1 0,45-1 0,-24-4-2921,-1-3 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1920,'6'-7'874,"0"0"-1,0 0 0,-1-1 1,0 1-1,-1-1 1,0 0-1,0-1 0,3-11 1,-2 6 116,13-23 0,-6 17 1157,12-30 2445,-26 58-4438,-6 22-19,7-26-121,1-1-1,-1 1 1,1 0-1,0 0 1,0 0-1,0 0 1,1 0-1,-1 0 1,1-1-1,0 1 1,0 0 0,0 0-1,0-1 1,1 1-1,0-1 1,-1 1-1,1-1 1,1 1-1,-1-1 1,0 0-1,1 0 1,-1 0-1,1-1 1,0 1 0,6 4-1,-5-4-35,1-1-1,-1 0 1,0 1 0,1-2 0,-1 1-1,1 0 1,-1-1 0,1 0-1,0 0 1,-1 0 0,1-1-1,0 1 1,0-1 0,0 0-1,0-1 1,-1 1 0,1-1 0,0 0-1,0 0 1,-1 0 0,1-1-1,-1 0 1,8-3 0,-2-1 3,0-1 1,-1 0-1,1 0 0,-2-1 1,1 0-1,-1 0 1,0-1-1,9-13 0,-15 18 217,0 1 0,-1-1-1,1 0 1,-1 0 0,0 0-1,1-7 1,-8 18-186,3-3-1,0 0 1,0 0 0,1 1-1,-5 7 1,6-6 3,-1-1-1,1 1 1,-1 0 0,2-1 0,-1 1 0,1 0-1,-1 0 1,2 0 0,0 10 0,0-11-17,5 9-4,-2-11 4,-1-3-3,1 1 6,0 0-1,-1-1 1,1 0-1,0 1 1,0-1-1,-1 0 1,1-1-1,0 1 1,-1-1 0,1 1-1,0-1 1,-1 0-1,1-1 1,4-1-1,15-5-2,9 0 6,-15 3-6,1 1-1,0 1 1,24-2 0,-38 5-1,1-1 1,-1 2 0,1-1-1,-1 0 1,0 1 0,1 0 0,-1 0-1,0 0 1,1 1 0,-1-1-1,0 1 1,0 0 0,0 0-1,-1 1 1,1-1 0,0 1-1,-1 0 1,6 5 0,-7-5-72,0 0 1,0 0-1,0 1 1,-1-1-1,1 0 1,-1 0-1,0 1 1,0-1-1,0 1 1,0-1-1,-1 1 1,0-1-1,1 1 1,-1 0-1,-1-1 1,1 1-1,0-1 1,-1 1-1,0-1 1,1 1-1,-2-1 1,-1 5-1,0 0-612,0 0-1,0-1 1,-8 12-1,6-12-1034,0 0 1,0-1-1,-7 7 0,1-2-2285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55 2220,'0'0'2244,"-4"-16"225,-1 3-953,-2 2-1352,-9 0-1800,2 7-2653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3848 884,'0'0'2674,"-3"-3"-2024,0-1-494,1 1 0,-1-1 0,0 0 0,1 0 0,0 0-1,0-1 1,0 1 0,1 0 0,-1-1 0,1 1 0,0-1 0,0-5 0,-4-61 976,5-80 0,15-69-213,-7 126-609,18-304 422,-6-65-206,8 63-138,-13 225-284,13-406 533,-26 453-394,-19-164 0,-11 2-12,25 197-171,10-104-1,-1 21 367,-9 131-43,2 43-286,1-1-68,0 3-27,0 0 0,0 0 0,0-1 1,0 1-1,0 0 0,0 0 0,0 0 0,0 0 1,0-1-1,0 1 0,0 0 0,0 0 0,0 0 1,0 0-1,0-1 0,0 1 0,0 0 0,0 0 0,0 0 1,0 0-1,0-1 0,0 1 0,0 0 0,0 0 1,0 0-1,-1 0 0,1 0 0,0-1 0,0 1 0,0 0 1,0 0-1,0 0 0,0 0 0,-1 0 0,1 0 1,0 0-1,0 0 0,0-1 0,0 1 0,-1 0 1,1 0-1,0 0 0,0 0 0,0 0 0,0 0 0,-1 0 1,1 0-1,0 0 0,0 0 0,0 0 0,-1 0 1,1 0-1,0 0 0,0 0 0,0 1 0,0-1 0,0 0 1,-1 0-1,1 0 0,0 0 0,0 0 0,0 0 1,0 0-1,0 0 0,-1 1 0,-10 14-12,2-1 30,8-12-28,-6 9 36,-1 0 20,-1 0-1,1-1 1,-2-1 0,0 0 0,0 0 0,0 0-1,-1-1 1,-14 7 0,-13 12-23,26-18-15,-8 6 12,0 2 0,-26 28 0,159-140 1963,-75 65-1756,-25 18-124,1 2 0,25-16 0,-37 25-100,0 0 1,0 0 0,0 1-1,-1-1 1,1 1 0,0 0-1,0-1 1,0 1 0,0 0-1,0 0 1,0 0 0,0 0-1,0 0 1,0 1 0,0-1-1,0 1 1,0-1 0,-1 1-1,1 0 1,0 0 0,0 0-1,0 0 1,-1 0 0,1 0-1,-1 0 1,1 0 0,-1 0-1,1 1 1,-1-1 0,2 3-1,4 5 18,0 0-1,-1 0 1,11 21 0,-13-24-8,12 28 8,-1 0 0,16 53 0,12 78-1485,-9-31-5739,-21-88 3122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234 109 1024,'1'-8'873,"0"1"0,-1-1 1,0-13-1,-2-5 1789,2 23-2303,-1-1 0,-1 1 0,1-1-1,-1 1 1,1 0 0,-1 0 0,0 0-1,0 0 1,-4-5 0,5 7 503,-2 3-690,-1 2-123,1-1 0,0 0 0,0 1 0,0 0 0,0 0 0,1 0 0,-1 0 0,1 0 0,0 1 0,1-1 0,-3 6 0,-1 11 105,-5 25 1,7-27-91,-6 36 183,-2 88 0,11 60 28,1-183-260,54 599 351,-32-433-287,60 865 207,-79-605-7,-4-381-74,22 359 1140,-22-420-1313,0 0-1,1-1 1,-1 1 0,1-1-1,0 1 1,0-1-1,1 0 1,-1 1 0,3 2-1,-3-4 143,2 1-171,-1-2 12,-5-3 89,-25-16-22,1-2 1,1-1-1,1 0 0,-27-31 1,33 31-3,-5-5 283,-36-48 0,-1-26 749,48 79-848,12 19-163,-3-3-87,3 4 17,2 6 158,14 29-146,1-1-1,2-1 0,1 0 1,2-2-1,29 35 1,-9-17 7,-8-9 3,37 56 0,-47-57 12,-22-37-55,5 7 180,0 4 270,-6-12-434,0 1-1,0-1 1,1 1-1,-1-1 1,0 1 0,0-1-1,1 1 1,-1-1-1,0 0 1,1 1 0,-1-1-1,1 1 1,-1-1-1,1 0 1,-1 0 0,0 1-1,1-1 1,-1 0-1,1 0 1,-1 1 0,1-1-1,0 0 1,-1 0-1,1 0 1,-1 0 0,1 0-1,-1 0 1,1 0-1,10-6-10,-1 0 0,0-1 1,-1 0-1,1-1 0,-2 0 0,15-17 0,45-63-64,-60 77 23,14-22-395,-2 0-1,-1-1 1,25-60-1,-31 60-1421,-2-1 0,6-38 0,-10 31-2748,-4 1 45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1436,'0'0'1302,"1"12"-652,-15 342 2738,5-249-2807,-4 39 114,5-95-467,-23 172 655,19 4-176,28 95 81,12-99-370,-3-23-54,1 285 0,-26-422-322,-4 208 134,-5-50-65,-7-10-28,-33 222 5,20-202-26,-2-25-13,-7 51 26,21-66-40,13-120-2,8 91 0,18 64-145,-19-121-2229,-3-85 318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43 414 1244,'-6'-1'1199,"0"-1"-1,0 1 1,1 0 0,-15-1 2609,34 3-3601,236 10 549,314-29-1447,-273 3 332,177-10 273,-19 5 76,-145 13 7,-216 6 1,400 2 15,311 30 19,-324-35-13,-289-1-13,-106 4-7,432-12 187,136-8 264,-617 19-424,407-38 294,238-33-100,-462 73-191,-86 3-20,377-1 36,-151-11-12,-342 9-30,3 0-1,0-1 0,0 0 1,25-6-1,24-3-7,20-4 41,-82 13 5,1 1 15,46-7 628,-47 7-266,2-2-224,-4 2-177,1 0-1,-1 0 0,0 0 1,0 0-1,1 0 0,-1 0 1,0 0-1,0 0 1,1 0-1,-1 0 0,0 0 1,0 0-1,1-1 0,-1 1 1,0 0-1,0 0 1,0 0-1,1 0 0,-1 0 1,0-1-1,0 1 1,0 0-1,1 0 0,-1 0 1,0-1-1,0 1 0,0 0 1,0 0-1,0 0 1,0-1-1,1 1 0,-1 0 1,0 0-1,0-1 0,0 1 1,0 0-1,0 0 1,0-1-1,0 1 0,0 0 1,0 0-1,0-1 0,0 1 1,0 0-1,0 0 1,0-1-1,0 1 0,-1 0 1,1 0-1,0-1 0,0 1 1,0 0-1,0-1 1,-4-5 41,3 4-13,0-1 0,-1 0 0,0 1-1,1 0 1,-1-1 0,0 1 0,-4-4-1,-111-103 3071,116 107-2737,-4-4-200,5 4-67,5 4 560,23 21-578,-1 2 1,43 50-1,-61-63-74,0 0 0,-1 0 0,-1 1 0,0 0 0,-1 0 0,0 1 0,-1 0 0,-1 0 0,0 0 0,-1 0 0,3 24 0,-6-31-9,0 1-1,-1-1 0,0 1 1,0-1-1,-1 0 1,0 0-1,0 0 0,0 0 1,-5 8-1,1-2-12,-1-1 0,0-1 0,-17 22 0,15-22-285,-1 0 0,0 0 0,-1-1 1,0 0-1,0-1 0,-1 0 0,0-1 0,-1 0 0,0-1 0,-20 8 0,28-13-359,0 1-355,-3-1-3981,-6 0 796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17 201 1732,'-4'-4'631,"-6"-9"892,10 13-1380,-1-1 0,1 1 0,0-1 0,-1 1-1,1-1 1,0 0 0,0 1 0,0-1 0,-1 1 0,1-1 0,0 1 0,0-1-1,0 0 1,0 1 0,0-1 0,0 1 0,0-1 0,0 1 0,0-1 0,0 0 0,1 1-1,-1-1 1,0 1 0,1-2 0,2-2 19,0 1 0,1-1 0,-1 0 0,1 1 0,0 0 0,0 0 0,0 0 0,0 0 0,6-2-1,200-77 1380,-159 64-1741,-36 11-348,1 1 1,0 1 0,1 0-1,-1 2 1,32-4-1,-42 7-1629,11 4 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1780,'-2'-14'4055,"0"5"-3217,1 7-48,0-11 2711,3 27-391,16 93-1772,-9-23-360,-6 157 0,-32 83 199,13-156 110,16-166-1249,0-1 1,0 0-1,0 0 0,0 0 1,0 0-1,0 1 1,0-1-1,0 0 0,0 0 1,1 0-1,-1 0 1,0 1-1,1-1 0,-1 0 1,1 0-1,-1 0 1,1 0-1,0 0 0,-1 0 1,1 0-1,0 0 1,0-1-1,-1 1 0,1 0 1,0 0-1,0-1 0,0 1 1,0 0-1,0-1 1,0 1-1,0-1 0,0 1 1,1-1-1,-1 0 1,0 1-1,0-1 0,0 0 1,0 0-1,1 0 1,0 0-1,5 0 50,-1 0 1,1 0-1,-1-1 0,0 0 1,12-4-1,0 0-371,-1-1 0,0-1 0,0-1-1,-1 0 1,0-1 0,0 0 0,-1-2 0,17-14 0,-7 3-1416,15-14-6200,-25 19 3333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1356,'0'0'6133,"-6"4"-5393,1-1-590,2-2-80,1 1 0,-1-1 0,0 1 0,1 0 0,-1 0 1,1 0-1,0 0 0,0 0 0,0 1 0,0-1 0,0 0 0,0 1 0,1 0 1,-1-1-1,-1 4 0,-6 19 503,0 1-143,0-1-1,2 2 1,1-1-1,-4 28 1,10-46-343,0 0 1,0 0-1,0-1 1,1 1-1,0 0 1,1 0-1,4 14 1,-4-17-42,0 0 1,1 0 0,-1 0-1,1-1 1,1 1 0,-1-1-1,0 1 1,1-1-1,0 0 1,0-1 0,0 1-1,8 4 1,-5-3 2,1-1-1,1 0 1,-1-1 0,0 0 0,1 0 0,0-1-1,-1 0 1,1 0 0,0-1 0,0 0 0,0-1-1,0 0 1,16-2 0,-20 2 13,1-1 1,-1 0-1,0 0 0,1-1 0,-1 1 1,0-1-1,1 0 0,-1-1 1,0 1-1,-1-1 0,1 0 1,0 0-1,-1-1 0,0 1 0,0-1 1,0 0-1,0 0 0,0 0 1,-1-1-1,0 1 0,0-1 1,0 0-1,2-5 0,-4 6-10,0 0 0,0 0 0,-1 1 0,1-1 1,-1 0-1,0 0 0,0 1 0,0-1 0,-1 0 0,1 0 0,-1 1 0,0-1 0,0 0 0,0 1 1,-3-5-1,2 2 6,-1 0 0,-1 0 0,1 0 0,-1 1 0,0-1 0,0 1 0,-1 0 0,-5-5 0,-6-2-116,-1 1 0,0 1 0,0 0 0,-1 1 0,0 1 0,-27-8 0,28 7-1169,14 7 336,-10-2-1503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 2032,'0'0'1186,"-2"-2"-97,1 1-951,0 0 0,-1 0 1,1 0-1,0 0 0,-1 0 0,1 0 0,-1 0 0,1 1 0,-1-1 1,0 1-1,1-1 0,-1 1 0,1 0 0,-1-1 0,0 1 0,1 0 1,-1 0-1,0 0 0,1 0 0,-1 1 0,0-1 0,1 0 1,-1 1-1,0-1 0,1 1 0,-1-1 0,1 1 0,-3 2 0,-5 2 65,1 1 0,0 0 0,1 1 0,0 0 0,0 0 0,0 1 0,1 0 0,-9 13 0,8-11-41,-11 16 149,1 0-1,2 1 0,-15 34 1,22-43-176,2 1 0,0-1 1,1 1-1,1 0 0,1 0 1,-2 25-1,5-38-99,1-1 0,-1 1 0,1-1 0,0 1 0,0-1 0,1 1-1,-1-1 1,4 8 0,-4-11-19,1 1 0,-1-1-1,0 1 1,1-1 0,-1 0 0,1 0-1,0 1 1,0-1 0,0 0-1,0-1 1,0 1 0,0 0 0,0-1-1,0 1 1,1-1 0,-1 0-1,1 1 1,3 0 0,-5-2 25,4-1-2,0-1-30,0 0-1,0 0 1,-1 0-1,1 0 1,-1-1 0,1 0-1,-1 0 1,0 0 0,0 0-1,0 0 1,-1-1-1,1 0 1,-1 0 0,0 0-1,4-8 1,5-9 72,-1-1 0,-2 0 1,0-1-1,6-28 0,13-98 1090,-22 112-419,-5 34-446,0 11-497,0-5 87,20 71-738,-18-66-80,0 0 0,1 0-1,0-1 1,0 1 0,1-1-1,0 1 1,11 11 0,1-3-2506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328 461 1212,'-1'-5'391,"-1"1"0,0 0 0,0 0 1,-1 1-1,1-1 0,-1 0 0,-3-3 0,4 6-194,1-1 0,-1 1 0,0 0 0,0-1 0,0 1 0,0 0 0,0 0 0,0 1 0,-1-1 0,1 0 0,0 1 0,0-1-1,-1 1 1,1-1 0,0 1 0,-4 0 0,-4 1 36,0 0 0,0 1 0,0 0 0,1 0 0,-1 1-1,0 0 1,1 1 0,0 0 0,0 0 0,0 1 0,0 1 0,1-1-1,0 1 1,0 0 0,1 1 0,-1 0 0,-7 10 0,3-2-75,0 0 0,1 0 0,1 1 0,1 0 0,0 1 0,1 0 0,1 0 0,-8 27 0,13-37-191,1 0 0,0 0-1,0 0 1,0 0 0,1 0-1,0 0 1,0 0 0,2 10-1,-1-15-41,0 1-1,-1 0 1,1 0 0,0 0-1,0 0 1,1-1-1,-1 1 1,0 0-1,1-1 1,0 1 0,0-1-1,-1 0 1,1 0-1,1 1 1,-1-1-1,0 0 1,0-1-1,1 1 1,-1 0 0,1-1-1,3 2 1,-4-2 10,0 0 1,0-1 0,0 1 0,0-1 0,1 0-1,-1 1 1,0-1 0,0 0 0,0 0 0,0-1-1,0 1 1,0 0 0,0-1 0,1 1-1,-1-1 1,0 0 0,0 1 0,-1-1 0,1 0-1,3-2 1,0 0 13,-1-1 0,0 1 0,0-1-1,0 0 1,0 0 0,-1 0 0,4-7 0,3-5 33,-1-2 1,0 1 0,-2-1 0,0 0 0,-1-1 0,-1 0 0,0 0-1,1-20 1,0-17 255,-2-86-1,-10-42 690,3 145-44,-2 0 0,-17-65 0,22 104-851,0 0 1,0 0-1,0 0 1,0 0-1,0-1 1,0 1 0,0 0-1,0 0 1,0 0-1,0 0 1,0-1-1,0 1 1,0 0-1,0 0 1,0 0-1,0 0 1,0 0-1,0-1 1,-1 1-1,1 0 1,0 0-1,0 0 1,0 0-1,0 0 1,0 0-1,0-1 1,0 1-1,-1 0 1,1 0-1,0 0 1,0 0-1,0 0 1,0 0 0,-1 0-1,1 0 1,0 0-1,0 0 1,0 0-1,0 0 1,0 0-1,-1 0 1,1 0-1,0 0 1,0 0-1,-1 0 1,-4 8 248,-3 20-304,6-13 91,1 0-1,0 0 1,1 0 0,3 28 0,13 56 142,-14-88-192,8 31 66,1-1-1,1 0 1,3 0 0,25 49-1,-26-63-453,1 0-1,2-1 0,1-1 0,1 0 0,1-1 1,37 34-1,-48-51-778,0 0 1,0 0-1,1-1 1,17 9-1,0-5-2466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1332,'0'-11'3987,"2"31"1402,7 59-4515,22 154 748,-1-79-4088,-29-151 2340,3 29-4305,-3-21 1666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1212,'0'-12'771,"-1"-14"1633,2 0-1,4-26 1,-3 43-1965,0 1-1,0-1 1,1 1-1,0 0 1,0 0 0,1 0-1,0 0 1,0 0-1,11-13 1,-1 6-127,1 0 0,0 2 0,1-1 0,1 2 0,0 0 0,0 1 0,1 1 0,25-11 0,-35 18-205,0 0 0,0 0 0,0 1 0,1 0 0,-1 0 0,1 1 0,17 0 0,-25 1-96,0 0 0,-1 0 0,1 0 0,0 1 0,0-1 0,0 0 0,-1 1 0,1-1 0,0 1 0,-1-1 0,1 1 0,0-1 0,-1 1 0,1-1-1,0 1 1,-1-1 0,1 1 0,-1 0 0,1-1 0,-1 1 0,0 0 0,1 0 0,-1-1 0,0 1 0,1 0 0,-1 0 0,0 1 0,3 20 74,-3-20-73,0 5 11,0 0 0,-1 0 1,0 0-1,-1 0 1,1 0-1,-5 11 1,-20 40 67,24-54-87,-24 45-12,-20 45-271,42-84 198,0 0 0,1 0 0,0 0 0,1 0 1,0 0-1,1 1 0,0 16 0,1-22 37,1 0 0,0 0 1,0 0-1,1 0 0,-1-1 0,1 1 1,0-1-1,0 1 0,1-1 0,-1 0 1,1 1-1,0-1 0,0-1 0,1 1 1,-1 0-1,1-1 0,6 6 0,6 2-90,1 1-1,36 16 1,-50-26 117,57 24-172,-44-20 170,0 0 0,-1 1 0,0 1 0,0 1 0,-1 0 0,15 12 0,-28-20 36,0 0-1,0-1 1,0 1-1,-1 0 1,1 0-1,0 0 1,-1 0-1,1 0 1,0 0-1,-1-1 1,1 2-1,-1-1 1,0 0-1,1 0 1,-1 0-1,0 0 0,1 0 1,-1 0-1,0 0 1,0 0-1,0 0 1,0 2-1,-1-1-3,1-1 0,-1 1-1,0-1 1,1 1-1,-1-1 1,0 1 0,0-1-1,0 0 1,0 1 0,0-1-1,0 0 1,-1 0 0,-1 2-1,-4 1 13,0 0 0,1 0 0,-2 0 0,-14 5-1,-3-1 34,-1 0 0,0-2 0,0-1-1,-31 2 1,41-6-728,-1-1-1,-30-4 1,33 2-1115,0-1 1,0-1 0,-24-9-1,25 7-1522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276 593 1672,'1'-1'1497,"7"-15"1646,-7 9 819,-5 6-3318,-10-6-53,13 6-554,0 1-1,1 0 1,-1 0 0,0-1-1,0 1 1,1 0 0,-1 0-1,0 0 1,0 0 0,0 0-1,1 0 1,-1 0-1,0 0 1,0 0 0,0 0-1,1 1 1,-1-1 0,0 0-1,0 0 1,1 1 0,-1-1-1,0 1 1,0 0 0,0-1 72,-1 0-54,1 1-1,-1-1 0,0 1 1,0 0-1,1-1 0,-1 1 0,0 0 1,1 0-1,-1 0 0,1 0 0,-3 2 1,-3 3 63,-14 8 136,1 1 0,1 1-1,0 1 1,1 1 0,1 1 0,-30 40 0,40-48-194,0-1-1,0 1 1,1 1 0,0-1 0,1 1 0,0 0-1,1 0 1,0 1 0,-2 15 0,6-26-85,0 0 1,0-1-1,0 1 1,0 0 0,0 0-1,0 0 1,1 0-1,-1-1 1,0 1-1,1 0 1,0 0-1,-1-1 1,1 1 0,0 0-1,0-1 1,0 1-1,0-1 1,0 1-1,0-1 1,0 1-1,1-1 1,-1 0 0,0 0-1,1 1 1,-1-1-1,1 0 1,0 0-1,1 0 1,0 1-21,0-2 0,-1 1 0,1 0 0,0-1 0,0 1 1,-1-1-1,1 0 0,0 0 0,0 0 0,0 0 0,-1 0 0,1 0 0,0-1 1,0 0-1,-1 1 0,1-1 0,4-2 0,2-2-54,0-1-1,-1 0 1,1 0-1,-1-1 1,0 0 0,11-14-1,0-1 49,17-28 1,-34 47 314,-2 10-276,0-1 10,0-1 0,0 1 0,1 0 0,0-1 0,0 1 0,4 9 0,-4-12-16,0-1 1,0 1-1,1-1 1,-1 1-1,1-1 0,0 0 1,0 1-1,-1-1 1,1 0-1,1 0 1,-1 0-1,0-1 1,0 1-1,1 0 1,-1-1-1,1 0 1,-1 1-1,1-1 0,3 1 1,0 0-42,1-1 1,-1 0-1,1 0 1,-1 0-1,1-1 1,-1 0-1,1 0 1,-1 0-1,1-1 1,-1 0-1,0 0 1,1-1-1,-1 0 1,0 0-1,0 0 1,0-1-1,0 0 1,-1 0-1,1-1 1,-1 1-1,8-7 1,-4 1 9,0 0 1,0 0-1,-1-1 1,0 0 0,-1 0-1,0-1 1,0 0-1,-1-1 1,-1 1-1,5-15 1,7-31 17,-3-1 0,9-79 0,-10-16 346,-11 113-217,-1 1 289,-2-1 1,-2 1-1,-1-1 1,-16-60-1,20 99-368,0 0 0,0 1-1,0-1 1,0 0 0,0 0-1,0 1 1,-1-1 0,1 0-1,0 1 1,-1-1 0,1 0-1,0 1 1,-1-1 0,1 0-1,-1 1 1,1-1 0,-1 1-1,1-1 1,-1 1 0,0-1-1,0 1-2,1 0 0,-1 0-1,1 0 1,-1 0 0,1 0-1,-1 0 1,1 0 0,-1 0-1,1 0 1,0 0 0,-1 1 0,1-1-1,-1 0 1,1 0 0,0 1-1,-1-1 1,1 0 0,-1 1-1,1-1 1,0 0 0,0 1-1,-1-1 1,1 1 0,-3 2 22,1 0 0,0 1 1,0-1-1,0 1 0,1-1 1,-3 7-1,-6 38 38,1 1 0,3-1 1,1 1-1,3 0 0,6 79 0,-1-99-156,1-1-1,2-1 1,0 1-1,2-1 1,19 44-1,-20-54-63,2-1-1,0 0 1,0 0 0,2-1 0,0-1-1,1 0 1,0 0 0,1-1-1,26 20 1,-33-29 87,0 0-1,0-1 0,0 0 1,0-1-1,0 1 1,0-1-1,1 0 1,-1-1-1,1 1 0,-1-1 1,1 0-1,0-1 1,-1 0-1,1 0 1,0-1-1,-1 1 0,1-1 1,0-1-1,-1 1 1,0-1-1,1 0 1,-1-1-1,0 1 0,0-1 1,0-1-1,0 1 1,8-8-1,-2 3 137,-1-1 0,0 0 0,-1-1-1,0 0 1,0 0 0,-1-2 0,-1 1 0,0-1 0,0 0 0,9-21-1,-14 26 15,-1 0 1,0 1-1,0-1 0,0 0 0,1-11 0,-3 17-76,0-1 0,0 0 0,0 1 1,0-1-1,-1 1 0,1-1 0,0 1 1,0-1-1,-1 0 0,1 1 1,-1 0-1,0-1 0,1 1 0,-1-1 1,0 1-1,0 0 0,0-1 0,0 1 1,0 0-1,0 0 0,0 0 0,0 0 1,-1 0-1,1 0 0,0 0 1,-1 0-1,1 0 0,0 1 0,-1-1 1,-2 0-1,2 0-4,0 1-1,0 0 1,0 0 0,0 0-1,0 0 1,0 0 0,0 1 0,0-1-1,0 1 1,0-1 0,0 1-1,0 0 1,0 0 0,0 0-1,-2 2 1,-1-1 2,0 1 0,1 1-1,-1-1 1,-5 6 0,1 2 14,0 0 0,1 0 0,0 1 1,0 0-1,1 1 0,-6 16 0,10-22-55,0-1 0,1 1 0,0 0-1,1 1 1,-1-1 0,1 0-1,1 0 1,-1 1 0,1-1-1,1 0 1,-1 1 0,1-1-1,0 0 1,3 8 0,-3-13-36,0 1 0,0 0 1,1-1-1,-1 0 1,1 1-1,-1-1 0,3 3 1,-3-4 30,0 0 0,-1-1 1,1 1-1,0 0 0,0 0 0,0-1 1,0 1-1,0-1 0,0 1 0,0 0 0,0-1 1,0 0-1,0 1 0,0-1 0,0 0 1,1 0-1,-1 1 0,0-1 0,0 0 1,0 0-1,2 0 0,4-2 19,-1-1 0,0 1 0,0-1 0,0 0-1,0-1 1,0 1 0,-1-1 0,1 0 0,-1-1 0,0 1 0,6-8 0,-8 9 120,-2 1 235,1 6-315,-1 2-19,1-1 0,0 1 0,0 0-1,1-1 1,0 0 0,0 0 0,5 8-1,-6-11-7,0 0 0,0 0 0,1 0 0,-1-1 0,0 1 0,1 0 0,-1-1 0,1 0 0,-1 0 0,1 0 0,-1 0 0,1 0 0,0 0 0,0 0 0,-1-1 0,1 0 0,0 1-1,0-1 1,0 0 0,-1-1 0,1 1 0,4-1 0,-4 0-1,1 0 1,-1 0-1,0 0 0,1-1 0,-1 1 0,0-1 1,0 0-1,0 0 0,0 0 0,-1 0 0,1 0 1,0-1-1,-1 1 0,0-1 0,1 0 0,-1 0 1,2-3-1,4-7 13,-1-1 0,10-22 0,-11 20 12,8-19 313,-3-1 0,0 0 0,-3-1 0,8-74 0,-16 110 497,-3 6-773,-1 4-43,1 0 0,0 0-1,0 1 1,0-1 0,1 1 0,1 0-1,0 0 1,0 0 0,1 12-1,1-10-88,0 0 0,0 0 0,1 0 0,1-1 0,6 20 0,-9-31 63,1 1 1,-1 0 0,1-1 0,-1 1-1,0 0 1,1-1 0,0 1-1,-1-1 1,1 1 0,-1-1-1,1 1 1,0-1 0,-1 1-1,1-1 1,0 1 0,0-1 0,-1 0-1,1 0 1,0 1 0,0-1-1,-1 0 1,1 0 0,0 0-1,0 0 1,0 0 0,-1 0-1,1 0 1,0 0 0,0 0 0,0 0-1,-1 0 1,2-1 0,21-8-12,-22 9 21,7-4 28,-1 0 0,0-1 0,0 1-1,0-1 1,0-1 0,7-8 0,13-9 171,-25 22-182,10-9 120,0 1 0,1 0 0,1 1 0,-1 0 0,1 1 0,16-5 0,-29 11-128,0 1 1,0 0 0,0 0 0,0 0 0,0 0 0,1 0 0,-1 0 0,0 0 0,0 1-1,0-1 1,0 0 0,0 1 0,0-1 0,0 1 0,2 0 0,0 0 26,0 1-13,1-1-1,-1 1 1,0 0 0,0 0-1,0 0 1,0 0 0,0 1-1,0-1 1,-1 1 0,1-1 0,-1 1-1,1 0 1,1 4 0,1 0 11,3 4 10,-1 0 0,0 0 0,-1 1 0,-1 0 0,8 23 0,-4-6-128,6 41 0,1 23-3851,-11-78-5248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41 2392,'-21'-33'3791,"19"32"-3579,0 0 1,1 0-1,-1 0 1,0 1-1,0-1 1,0 0-1,0 1 1,1-1-1,-1 1 1,0 0-1,0 0 1,0-1-1,0 1 1,0 0 0,0 1-1,0-1 1,-3 1-1,5-1-164,-4 1 126,1-1 0,0 1 0,-1 0 1,1 0-1,0 1 0,0-1 0,0 1 0,0 0 0,0 0 0,0-1 0,1 2 0,-4 1 0,5-2-40,-9 7 110,2 1 0,-1 0-1,2 0 1,-1 0 0,1 1-1,1 1 1,0-1 0,1 1-1,-6 17 1,3-6 24,1 0-1,2 1 1,0 0 0,2-1-1,0 1 1,2 29 0,1-38-175,1 0 0,0 0 0,1 0 1,1 0-1,1 0 0,0-1 1,1 0-1,0 1 0,1-2 0,1 1 1,9 14-1,-10-20-151,0 0 1,1 0-1,0-1 0,0 0 1,0 0-1,1-1 0,0 0 1,14 8-1,-15-10-411,1-1 0,-1 1-1,1-1 1,12 2 0,-14-3-457,1-1 1,0-1 0,-1 1 0,1-1-1,-1 0 1,8-1 0,10-3-3020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0 308 852,'0'0'2121,"3"-8"472,19-10-752,44-28-1,-42 31-1411,41-34 1,-52 38-294,47-48 441,-56 54-446,1 0 0,-1-1 0,0 1 0,0-1 1,-1 0-1,1 0 0,-1-1 0,-1 1 0,3-9 0,-4 14-94,-1-1 0,0 1 0,0 0 0,0 0 0,0 0 0,0 0-1,0-1 1,0 1 0,0 0 0,0 0 0,0 0 0,-1 0-1,1 0 1,0 0 0,-1 0 0,1 0 0,-1-1 0,1 1 0,-1 1-1,0-1 1,1 0 0,-1 0 0,0 0 0,0 0 0,0 0-1,1 1 1,-1-1 0,0 0 0,0 1 0,0-1 0,0 0-1,0 1 1,0 0 0,-1-1 0,1 1 0,0 0 0,0-1 0,0 1-1,0 0 1,0 0 0,0 0 0,-1 0 0,0 0 0,-4 0 58,0 0 1,0 0 0,-1 0-1,1 1 1,0 0 0,0 1 0,-6 1-1,-2 2 20,1 1-1,0 0 0,0 0 1,1 1-1,0 1 0,0 0 1,0 1-1,1 0 0,1 1 0,-12 12 1,17-16-80,1 0 1,0 0 0,0 0-1,0 0 1,1 1 0,0-1-1,0 1 1,0 0-1,1 0 1,0 0 0,1 0-1,-1 0 1,1 0 0,1 0-1,-1 1 1,1-1-1,1 0 1,-1 0 0,1 1-1,1-1 1,-1 0 0,4 8-1,-3-7-94,2-1-1,-1 0 0,1 0 1,0 0-1,0-1 0,0 1 1,1-1-1,0 0 0,1-1 1,-1 1-1,1-1 0,0 0 1,0 0-1,1-1 0,11 7 1,-8-6-391,0-1 0,0 0 0,0 0 0,16 2 0,-15-4-939,1 0 1,-1-1-1,24 0 0,-7-4-2202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1944,'2'-28'1801,"0"16"173,-1-2 3295,3 18-4803,5 6-297,-1 2 1,0-1-1,-1 1 1,-1 0-1,1 0 1,5 20-1,3 3 76,22 45 138,83 173 372,-10-12-621,-106-229-271,0 1 0,0-1 0,-1 1 0,2 19 0,-5-28 56,1-1 1,-2 1-1,1 0 0,0-1 0,-1 1 0,1-1 0,-1 1 0,0-1 0,-2 5 0,2-6 17,0 0 0,0 0 0,0-1 0,-1 1 0,1 0 0,0-1 0,-1 1 0,1-1 0,-1 0 0,1 1 0,-1-1 0,0 0 0,0 0 0,1 0 0,-1 0-1,0 0 1,-4 0 0,4 0 36,0-1 0,0 1 0,0-1 0,0 0-1,0 1 1,0-1 0,0 0 0,0-1 0,0 1-1,0 0 1,-5-2 0,1 1-13,-2-1 47,0 0 0,0 0 0,0-1 1,0 0-1,1-1 0,-1 0 0,1 0 0,0 0 0,-8-8 1,-1-1 182,1 0 1,-20-25 0,26 28-23,1-1 0,1 0 0,0 0 0,0-1 0,1 1 0,1-1 0,0-1 1,-7-23-1,10 26-54,0 0 1,1 0 0,0 0 0,0 1 0,1-1 0,1 0 0,-1 0 0,2 0 0,-1 0-1,1 0 1,1 1 0,5-16 0,-1 11-25,1 0 0,0 0 0,0 0 0,2 1 0,0 0 0,0 1 0,19-18 0,-10 14-405,1 0 0,0 1 0,1 1 0,25-12 0,-6 0-1633,-11 7-2571,-10 9 1139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1040,'13'20'1186,"-12"-20"-1160,-1 1 1,1-1-1,-1 0 0,1 1 1,0-1-1,-1 0 0,1 1 0,0-1 1,-1 0-1,1 0 0,0 1 1,-1-1-1,1 0 0,0 0 0,-1 0 1,1 0-1,0 0 0,-1 0 0,1 0 1,0 0-1,0-1 0,4 1 59,0-1 0,-1 0 0,1-1 0,-1 1 0,1-1 0,-1 1 0,1-1 1,-1-1-1,0 1 0,0-1 0,0 1 0,5-6 0,0-1 158,0 0 1,-1 0 0,0-1 0,-1 0-1,0-1 1,0 0 0,-1 0-1,-1 0 1,0 0 0,0-1-1,-1 0 1,-1 0 0,0 0 0,0-1-1,-2 1 1,2-23 0,-3 33-191,0 0 0,-1 1 0,1-1 0,0 1 0,-1-1 0,1 0 0,-1 1 0,0-1 0,1 1 0,-1-1 0,0 1 0,0 0 0,0-1 0,0 1 1,-1-2-1,0 1 128,1 1-145,0 0 0,0 1 0,0-1 0,0 0 0,0 1 0,0-1 0,-1 1 0,1-1 0,0 1 0,0 0 0,0-1 0,0 1 0,0 0 0,-1 0 0,1 0 0,0 0 0,0 0 0,0 0 0,-1 0 0,1 0 0,0 0 0,0 1 0,0-1 0,-2 1 0,-25 11 389,19-6-359,1 0 1,0 0 0,1 1 0,-1 0 0,2 0 0,-1 0-1,-9 14 1,12-15-74,1 0 0,-1 0 0,1 0 0,0 0 0,0 0 0,1 1-1,0-1 1,0 1 0,1 0 0,0-1 0,-1 13 0,2-15-14,1 0 0,-1 0 0,1 0 0,0 0 0,1-1 0,-1 1 0,1 0 0,-1-1 0,1 1 0,0-1 0,0 0 0,1 1 0,-1-1 0,1 0 0,0 0 0,-1-1 0,1 1 0,0-1 0,5 4 0,0-1-51,0 0-1,1 0 0,0-1 1,0 0-1,0 0 1,11 2-1,0-1-14,0-2 0,0 0 1,0-1-1,0-1 0,0-1 0,0-1 1,0-1-1,0-1 0,-1 0 0,1-1 1,-1-2-1,0 0 0,0 0 0,0-2 1,-1 0-1,21-14 0,-25 11 322,-1 0 0,0-1 1,0-1-1,-1 0 0,-1-1 0,0 0 0,-1 0 0,10-20 0,-17 29 14,-1 1 1,0-1-1,0 1 0,0-1 0,-1 0 0,2-6 0,-3 8 964,-3 3-1176,0 1 0,0-1 0,0 1 1,0 0-1,0 0 0,0 0 0,0 0 0,0 1 0,1-1 0,-1 1 0,1 0 0,-1 0 0,1 0 0,-1 0 0,1 0 1,-3 3-1,-4 6 47,0 0-1,-8 14 1,14-20-61,-6 8 10,1 1 0,0 0-1,1 1 1,1 0 0,0 0 0,1 0 0,-5 23-1,9-33-53,0 0 0,1 0 0,-1 0 0,1 0 0,0 0 0,1 0 0,-1 0 0,1-1 0,0 1 0,0 0 0,0 0 0,1 0 0,-1-1 0,1 1 0,1 0 0,-1-1 0,0 0 0,1 0 0,0 1 0,0-2 0,0 1 0,1 0-1,-1-1 1,1 1 0,0-1 0,0 0 0,6 4 0,-5-5-55,0 1 1,0-1-1,0 0 0,0 0 0,1 0 0,-1-1 0,0 0 1,1 0-1,-1 0 0,0-1 0,1 0 0,-1 0 0,1 0 0,-1-1 1,1 1-1,-1-1 0,0-1 0,1 1 0,-1-1 0,0 0 0,0 0 1,0 0-1,0-1 0,-1 0 0,1 0 0,8-7 0,-3 2-10,0-2 0,-1 1-1,0-1 1,0-1 0,-1 0 0,0 0-1,-1 0 1,0-1 0,9-24-1,3-19 145,-3 0 1,-2-1-1,-3-1 0,-2 0 0,3-94 0,-9 91 101,1 10 159,-6-84 0,-4 86 185,-2 0 0,-1 1 0,-17-47-1,26 93-472,0-1 1,-1 1-1,1 0 0,-1 0 0,1 0 0,-1 0 0,1 0 0,-1 0 0,1 0 1,-1 0-1,0 0 0,1 0 0,-1 0 0,0 0 0,0 0 0,0 1 0,0-1 1,0 0-1,0 1 0,0-1 0,0 0 0,0 1 0,-2-1 0,2 1-12,0 0 0,0 0-1,-1 0 1,1 0-1,0 1 1,-1-1 0,1 0-1,0 1 1,0-1-1,-1 1 1,1 0 0,0-1-1,0 1 1,0 0-1,0 0 1,0-1 0,-1 2-1,-5 5 34,1 0 0,-1 1 0,2-1 0,-7 10-1,-7 16 34,2 0-1,1 1 0,1 1 1,2 0-1,-15 63 0,16-40 14,3 0 0,-4 113 0,13-111-141,3 1 1,2-1-1,20 90 0,-16-113-332,1-1 0,2 0-1,2 0 1,1-2-1,1 0 1,37 56 0,-45-79-771,1 0 0,0-1 0,1 1 0,18 14 1,6 2-2477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3384 1 1024,'0'0'4301,"0"7"-3929,34 311 1818,-28-278-2026,25 227 940,-23-227-319,-8-38-605,1 0 14,2 17 720,-3-17-183,0-2-721,0 0-1,1 0 1,-1 0-1,0 0 1,0 0-1,0 0 1,0 0-1,1 0 0,-1 0 1,0 0-1,0 0 1,0 0-1,0 0 1,1 0-1,-1 0 1,0 0-1,0 0 1,0 1-1,0-1 1,0 0-1,0 0 1,1 0-1,-1 0 1,0 0-1,0 1 1,0-1-1,0 0 1,0 0-1,0 0 1,0 0-1,0 0 1,0 1-1,0-1 1,0 0-1,0 0 1,1 0-1,-1 0 1,0 1-1,0-1 1,0 0-1,-1 0 1,1 0-1,0 1 1,0-1-1,0 0 1,0 0-1,0 0 1,0 0-1,0 1 1,0-1-1,0 0 1,0 0-1,0 0 0,0 0 1,-1 1-1,-39 23-1,0 2-1,1 2 0,2 2 0,1 1 1,1 2-1,-40 49 0,7 3-9,-94 157 0,114-163-1,-72 113 6,54-96 5,-51 71 3,-367 421 63,164-241-43,141-154-29,-118 112 13,231-239-7,-315 307 48,111-80 9,113-118-42,119-134-19,-164 169 23,169-177-38,6-7 24,-36 28 0,42-37-400,-26 13 0,45-29 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 1264,'-12'-5'2717,"9"4"-2563,0-1 412,0 0 0,0 1-1,-1 0 1,1-1 0,0 1-1,0 0 1,-4 0 0,6 1-20,2 15-316,1 1 0,0-1 1,1 0-1,6 16 0,-1 1-24,27 93 309,7 32-91,-24-70-215,22 91 137,8 4-72,84 280 187,-42-210-234,-27-79-138,38 199 79,-90-326-156,5 29 16,11 115-1,-23-77-80,-5 1 1,-26 189-1,-16-17-300,30-160-555,19-112 336,-6-14 498,0 1 0,1-1-1,-1 0 1,0 1 0,0-1 0,0 0 0,1 1 0,-1-1 0,0 0 0,0 0 0,1 1-1,-1-1 1,0 0 0,1 0 0,-1 0 0,0 0 0,0 1 0,1-1 0,-1 0 0,0 0 0,1 0-1,-1 0 1,1 0 0,-1 0 0,0 0 0,1 0 0,-1 0 0,0 0 0,1 0 0,-1 0 0,0 0-1,1 0 1,-1 0 0,0 0 0,1 0 0,-1 0 0,0-1 0,1 1 0,-1 0 0,0 0-1,1 0 1,-1-1 0,0 1 0,1-1 0,12-15-2403,-1-3 36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 1020,'-13'-6'3208,"13"6"-3176,-1 0 0,1 0 0,0 0 0,0 0 0,0 0 0,0 0 0,0 0 0,0 0 0,-1 1 0,1-1 1,0 0-1,0 0 0,0 0 0,0 0 0,0 0 0,0 0 0,0 0 0,0 1 0,0-1 0,0 0 0,-1 0 1,1 0-1,0 0 0,0 0 0,0 1 0,0-1 0,0 0 0,0 0 0,0 0 0,0 0 0,0 0 0,0 1 1,0-1-1,0 0 0,0 0 0,0 0 0,0 0 0,1 0 0,-1 0 0,0 1 0,0-1 0,0 0 0,10 22 402,-8-21-356,14 24 329,1-1 0,1-1 0,31 31 0,-21-24-161,116 111 672,394 309 645,-21-112-689,19-26-290,-287-170-360,294 152 130,23 15-186,-20-10-206,-38-33-56,-323-166 36,42 20-69,140 81-378,-278-154-185,-43-24-134,-23-11-122,-20-11 515,8-3-3591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1332,'0'0'3150,"6"-2"-2558,27-7 50,2 2 0,44-4 0,-3 1-171,21-5-12,-3 1 168,150-41 0,-232 51-156,0 0 1,0-1 0,0 0 0,-1-1 0,0-1 0,0 1 0,0-2 0,16-14 1293,-24 26-1594,0 2-110,-1 1 1,1 0-1,-1-1 1,0 1-1,0 0 0,0 9 1,3 49 212,-3-28-176,32 283 414,-10-132-371,-4-44-366,-15-92-249,-1 54-1,-5-83-21,-1-1 0,-1 0 0,0 1-1,-14 40 1,15-57-99,0 1 0,-1-1 0,0 0 0,0 1 0,-1-1 0,0-1 0,0 1 0,0 0 0,-7 5 0,-5 3-2450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53 1468,'-23'-19'1558,"20"16"-1063,-1-1 0,0 1-1,0-1 1,-1 1 0,1 0 0,-1 1 0,1-1-1,-1 1 1,0 0 0,-7-2 0,10 4-366,-1 0 0,1 0-1,0 0 1,-1 0 0,1 1 0,0-1 0,-1 1 0,1 0 0,0-1-1,0 1 1,0 0 0,0 0 0,0 0 0,-4 3 0,3-2 45,-2 1 3,1 1 1,-1 0-1,1 0 0,-1 0 0,1 0 0,0 1 0,1 0 1,-1 0-1,-4 8 0,-2 6 235,-9 26 1,15-35-280,-12 39 259,2 1 0,2 1 0,-6 64 0,12-75-229,-3 19 33,-36 289 794,43-318-898,2 1 0,1 0 0,1-1-1,1 1 1,12 46 0,-13-70-78,0 0 0,0-1 0,1 1 0,0-1 0,0 1 0,0-1 0,1 0 0,0-1 0,0 1 0,1 0 0,-1-1 0,1 0 0,7 6 0,-4-6-2,-1-1 0,1 1 0,0-1 1,0 0-1,0-1 0,1 0 1,-1 0-1,1-1 0,11 2 1,6-1-7,1-2 0,-1-1 0,0-1 1,0-1-1,0-1 0,33-9 0,37-11-309,-1-4 0,-1-4 0,-2-5 0,90-47 0,-158 69-547,25-18 0,-4-3-5820,-35 25 3375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7 182 1792,'-1'-1'405,"1"-1"0,-1 1 0,0-1 0,0 1 0,0-1 0,1 0 1,-1 1-1,1-1 0,-1-3 0,1 4-315,0-1 0,1 1 0,-1-1 0,0 1 0,1 0 0,-1-1 0,1 1 0,-1 0 0,1-1 0,0 1 0,0 0 0,-1 0 0,1 0 0,0 0 0,0 0 0,0 0 0,0 0 0,0 0 0,2-1 0,9-8 168,1 1 0,-1 1 0,2 1 1,14-8-1,59-20 312,-72 30-447,15-6 129,0 2 0,1 1-1,0 1 1,0 1 0,47-1 0,-59 6-151,-1 2 0,1 0 1,0 1-1,-1 1 0,0 0 1,0 2-1,0 0 0,0 1 0,-1 0 1,29 17-1,-21-7 6,-1 1 0,0 1-1,-1 2 1,-1 0 0,35 42 0,-32-31-30,-2 2-1,-1 1 1,-1 1-1,-2 0 1,16 44-1,-15-27 4,-3 1-1,-2 1 1,8 62 0,-17-58-61,-2 0 1,-3-1 0,-10 90 0,5-112-300,-1 0 0,-2 0 0,-2-1 0,-1 0 0,-2-1 0,-17 35 0,24-57-78,-2 0-1,1 0 0,-12 14 0,13-19-714,0-1-1,0 1 1,-12 8 0,-1-2-1633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30 1092,'-15'-6'586,"-1"1"1,1 0-1,-1 1 1,1 1-1,-1 0 0,0 1 1,-20 0-1,23 3-328,1 0 0,0 0 1,0 1-1,0 1 0,1 0 0,-1 0 1,0 1-1,1 1 0,0 0 0,-14 9 0,13-6-43,0 1-1,1 0 1,0 0-1,0 2 0,-13 16 1,-38 59 543,48-65-596,2 0 0,0 1-1,1 0 1,1 1 0,1 0 0,-8 31-1,7-13-5,2 0 0,1 1 0,2-1 0,2 1-1,2 0 1,2 0 0,2 0 0,10 58 0,-7-76-81,2 0 0,0 0 0,16 30 0,-12-30-65,0-1 0,2 0 0,0-1 0,2-1 0,0 0 0,2-1 0,0-1 0,1-1 1,0 0-1,2-2 0,0 0 0,1-1 0,0-2 0,2 0 0,-1-1 0,1-1 0,42 12 1,-21-13-81,1-1 0,0-2 0,0-3 0,0-1 0,1-3 0,-1-1 0,0-3 0,0-1 0,0-3 0,61-18 0,-49 9-13,-1-2 0,60-29-1,-101 40-173,9-4 310,32-21 0,-50 28-775,0 0 0,-1 0 1,1-1-1,-1 0 0,0 0 1,-1-1-1,1 1 0,8-15 1,-10 9-1962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1984,'0'4'1160,"7"82"2202,7 55-1059,-10-118-1919,1 1 1,1-1-1,17 43 1,-15-46-160,-1-2 114,17 30-1,-22-44-219,1-1 0,-1 1 0,1-1 1,-1 1-1,1-1 0,0 0 0,0 0 0,1 0 0,-1 0 1,0-1-1,1 1 0,0-1 0,6 3 0,-8-5-64,0 0 0,0 0-1,0 0 1,0-1 0,0 1 0,-1 0-1,1-1 1,0 0 0,0 1-1,-1-1 1,1 0 0,0 0 0,-1 0-1,1 0 1,-1 0 0,1 0 0,-1 0-1,1-1 1,-1 1 0,0-1-1,0 1 1,0-1 0,2-2 0,2-6 73,0 0 0,0 0 0,-1-1 0,0 1 0,-1-1 0,0 0 0,-1 0 0,2-14 0,-1-13-599,-3-42 1,0 41-1955,0 34 1306,0-2 355,1-1-2981,0-4 880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19 174 892,'0'0'435,"4"1"41,10 5 57,-13-6-494,-1 0 0,1 1 0,-1-1 0,1 0 1,-1 1-1,1-1 0,-1 1 0,1-1 1,-1 1-1,0-1 0,1 1 0,-1-1 1,0 1-1,1-1 0,-1 1 0,0 0 1,0-1-1,1 1 0,-1-1 0,0 1 0,0 0 1,0-1-1,0 1 0,0 0 0,0 0 1,0 0 102,1 7 247,0 1 0,-1-1 0,0 0 0,0 0 0,-1 0 0,-3 15 0,2-8 111,-30 201 5093,31-213-3834,2-9-1707,-2 0 1,1 0 0,-1 0 0,-1-7 0,1 7-25,-1-1 0,2 0 0,-1 0 0,1-12 0,1 13-8,11-123 320,-9 115-288,0 0 0,0 0 0,1 1 0,1-1 0,0 1 0,1 1 0,9-16 0,-14 26-45,1 0 1,-1 1-1,0-1 1,1 1 0,-1-1-1,1 1 1,-1 0-1,1 0 1,-1-1-1,1 1 1,0 0 0,0 0-1,0 1 1,-1-1-1,1 0 1,0 1-1,0-1 1,0 1 0,0-1-1,0 1 1,0 0-1,0 0 1,0 0-1,0 0 1,0 0 0,0 1-1,0-1 1,0 0-1,0 1 1,4 1-1,0 1 9,1 1 0,-1 0 0,-1 0 0,1 1-1,0-1 1,8 11 0,28 38 98,-16-18 25,-25-33-61,0-9-76,3-12-5,-1 0 2,1 0 1,1 1-1,13-32 0,-11 36 38,0 1 0,0 0-1,2 1 1,0 0 0,0 0-1,22-20 1,-27 28-24,-1 1 1,1 0-1,0 0 0,0 0 1,1 1-1,-1-1 0,0 1 1,1 0-1,-1 1 0,1-1 1,0 1-1,0 0 0,0 0 1,-1 0-1,1 1 0,0-1 1,0 1-1,0 0 0,0 1 1,0-1-1,0 1 0,0 0 1,-1 0-1,1 1 1,7 2-1,2 4 14,0 0-1,0 1 1,0 0 0,-1 1-1,-1 0 1,0 1 0,0 1 0,-1 0-1,-1 1 1,12 16 0,9 20-905,38 79 1,-55-100-1,-9-17 87,12 18-4415,-4-14 1433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1620,'0'0'4632,"0"5"-3909,10 62 1089,34 124 0,-38-167-1599,35 116 675,-31-111-344,2 0 1,25 46-1,-37-75-497,1 1-1,-1 0 0,0 0 1,1-1-1,-1 1 1,1 0-1,-1 0 0,1-1 1,-1 1-1,1 0 0,0-1 1,-1 1-1,1-1 1,0 1-1,-1-1 0,1 1 1,0-1-1,-1 0 1,1 1-1,0-1 0,0 0 1,0 1-1,0-1 1,-1 0-1,1 0 0,0 0 1,0 0-1,0 0 0,0 0 1,-1 0-1,1 0 1,0 0-1,0 0 0,0 0 1,0-1-1,-1 1 1,1 0-1,0 0 0,0-1 1,0 1-1,-1-1 0,1 1 1,0-1-1,-1 1 1,1-1-1,0 1 0,-1-1 1,1 0-1,-1 1 1,1-1-1,-1 0 0,1 1 1,0-2-1,3-4 43,0 0 0,0 0 0,-1 0 0,0-1 0,3-8 0,0-7 67,0 0 1,-2 0-1,2-25 1,1-2-7,4-64 189,-2 17-894,-3 30-1863,2 55 1404,-8 11 977,0 0-1,0 0 1,1-1 0,-1 1 0,0 0 0,0 0 0,1 0 0,-1-1 0,0 1 0,1 0 0,-1 0 0,0 0 0,0 0-1,1 0 1,-1 0 0,0 0 0,1 0 0,-1-1 0,0 1 0,1 0 0,-1 0 0,0 0 0,1 1 0,-1-1-1,0 0 1,1 0 0,-1 0 0,0 0 0,1 0 0,-1 0 0,0 0 0,1 1 0,-1-1 0,0 0 0,0 0 0,1 0-1,-1 0 1,0 1 0,0-1 0,1 1 0,2 3 32,-1 1-1,0 0 1,1 0-1,-2 0 1,1 0 0,0 1-1,-1-1 1,0 0-1,0 1 1,-1-1-1,0 10 1,-5 71 364,3-60-253,-17 212 1494,20-229-1342,4-13-10,4-13-103,-8 17-166,31-82 175,-19 48-62,-10 25-21,0 1-1,0-1 0,1 1 1,0 0-1,1 0 0,0 0 1,11-13-1,-16 20-60,1 0-1,0 1 1,0-1-1,0 1 1,0-1-1,0 1 1,0-1 0,0 1-1,0-1 1,0 1-1,0 0 1,0 0-1,0-1 1,0 1 0,0 0-1,0 0 1,0 0-1,0 0 1,0 0-1,0 1 1,0-1 0,0 0-1,0 0 1,0 1-1,0-1 1,0 0-1,0 1 1,0-1-1,0 1 1,0-1 0,0 1-1,1 1 1,3 2 22,-1 0 0,1 0 0,-1 0 1,5 7-1,-7-8-12,9 14 25,0 1-1,-1 1 1,-1-1 0,12 37-1,-11-28 41,-10-41 207,-1-5-235,3-36-1,2 31 15,0 0 0,2 0 0,15-40 0,-17 54-29,1 0 0,0-1 1,0 2-1,1-1 0,0 1 0,1-1 0,0 2 0,0-1 0,1 1 0,14-11 1,-18 16-26,1 0 0,0 0 1,0 0-1,0 1 0,0-1 0,0 2 1,0-1-1,1 0 0,-1 1 1,1 0-1,-1 0 0,11 0 1,-8 2-2,-1-1 1,1 1 0,-1 1 0,1 0 0,-1 0 0,0 0 0,1 1 0,8 4-1,0 3-37,0-1 0,-1 2-1,-1 0 1,1 1 0,-2 0-1,23 27 1,-23-24-602,0 2 0,-2-1 0,14 26 0,-18-28-1506,1-1 0,10 14-1,4-2-1901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1296,'-4'1'9100,"230"-16"-7504,-17 1-1009,-39-1-198,61-8 48,-164 15-329,-2 0 102,91-22 0,-144 27-122,-7 2 17,1 0 0,-1-1-1,0 0 1,0 0 0,1 0 0,-1 0-1,0-1 1,6-4 0,-10 6-25,0 0-14,1-1 0,-1 1 1,0 0-1,0-1 0,1 1 0,-1-1 0,0 1 1,0-1-1,1-1 0,-3-7-12,0 8 103,0 0-37,-5-5 149,1 0 0,-2 1 0,1 0-1,0 0 1,-9-5 0,14 10-134,-4-2-9,5 3-107,0 0-1,0 0 0,0 0 0,0 0 1,0 0-1,0 0 0,0 0 1,0 0-1,0 0 0,0 0 1,0 0-1,0 1 0,0-1 0,0 0 1,0 0-1,0 0 0,0 0 1,0 0-1,0 0 0,0 0 1,0 0-1,0 0 0,0 0 0,0 0 1,0 0-1,0 0 0,0 0 1,0 0-1,0 0 0,0 0 1,0 0-1,0 0 0,0 0 0,0 0 1,0 0-1,-1 1 0,1-1 1,0 0-1,0 0 0,0 0 0,0 0 1,0 0-1,0 0 0,0 0 1,0 0-1,0 0 0,0 0 1,0 0-1,0 0 0,0-1 0,0 1 1,-1 0-1,5 5-6,0-1 0,1 1 0,-1-1 0,1-1-1,-1 1 1,1-1 0,0 1 0,1-1 0,-1-1 0,7 3 0,7 3 22,-6-2-3,1 0-1,-1 0 0,15 11 0,-25-16-22,-1 2 1,1-1-1,0 0 1,-1 1-1,1-1 0,-1 1 1,0-1-1,0 1 1,0 0-1,0 0 1,0 0-1,-1 0 1,1 1-1,-1-1 0,0 0 1,0 1-1,0-1 1,0 5-1,0-3-1,-2-1-1,1 1 0,0 0 1,-1-1-1,0 1 1,0 0-1,0-1 1,-1 1-1,-2 6 1,-23 36-117,27-47 109,-9 14-593,-1-1 0,-21 22 0,-7 2-7322,25-25 3453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1464,'0'0'3627,"5"-4"-3041,33-17 276,2 3 0,73-26 1,-25 11-339,38-17 394,3 6-1,209-44 1,-292 79-680,1 3 0,65-2-1,-83 8-92,0 1-1,0 2 1,-1 1 0,0 1-1,36 12 1,-51-13-77,-1 2 0,0 0 0,-1 0 0,1 1 0,-1 0 0,0 1 0,-1 0 0,0 1 0,0 0 0,-1 1 0,0 0 0,15 22 0,-7-5 35,-1 0-1,-2 1 1,0 1-1,12 40 1,-9-13 20,-2 0 0,-3 1 0,9 109 0,-17-75 16,-13 158 1,3-185-247,-22 103 0,24-149-445,-2 1 0,0-1 0,-1 0 0,0 0-1,-2-1 1,0 0 0,-1 0 0,-1-1 0,-22 26 0,21-31-2438,0-2 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41 1368,'-10'-6'588,"-1"-1"0,1 2 0,-1 0 0,-16-6 0,21 9-349,0 1 0,0 0 1,0 0-1,0 0 1,-1 0-1,1 1 1,0 0-1,-1 1 0,1-1 1,-10 3-1,3 1-39,0 0 0,1 1 0,-1 0 0,1 1 0,0 0 0,0 1 0,1 0 0,0 1 0,0 0 0,1 1 0,-12 12 0,-2 5 57,1 2 0,2 1 0,0 0 0,2 2 0,1 0 1,-17 43-1,19-35-40,2 1 0,2 0 0,1 1 0,2 1 1,-3 46-1,10-71-158,1 0 0,1 0 0,1 0-1,0-1 1,1 1 0,1 0 0,0-1 0,2 0 0,0 0 0,0 0 0,2 0 0,0-1 0,0 0 0,2 0-1,-1-1 1,13 14 0,-5-9-15,1-1-1,1-1 0,1-1 1,0 0-1,1-1 0,1-2 0,0 0 1,36 16-1,-15-12-52,2-2 0,0-1 0,0-3 1,54 8-1,4-4-194,161 2 0,-162-19-7,-1-5-1,0-4 0,126-31 0,-167 26-452,86-36 0,-75 20-812,-26 7-2725,-26 14 1759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1668,'-7'-4'7262,"3"26"-6781,2 0 0,0 0 0,3 33 0,11 72 411,16 13-203,-24-122-479,2 0 0,0-1 1,1 0-1,1-1 0,17 27 1,-24-41-109,0-1 1,0 1 0,0-1-1,1 0 1,-1 0 0,0 0-1,1 0 1,-1 0 0,0 0-1,1 0 1,2 1 0,-2-1 799,1-4-633,1-2-191,0 0 0,0-1 0,-1 1 0,0-1 0,0 1 1,0-1-1,-1 0 0,0 0 0,0 0 0,2-11 0,14-150 398,-15 136-830,-3-3-1050,0 32 716,0-2-96,0-1 353,1 1-1,-1 0 0,1 0 0,0 0 1,1-4-1,-1 6-403,11-5-1843,-9 7 2637,-1 0 0,1 0 0,-1 0 0,1 1 0,-1-1 0,0 1 0,1-1 0,-1 1 0,1 0 0,-1 0 0,0 0 0,0 0 0,1 0 0,-1 0 0,0 1 0,0-1 0,0 1 0,0-1 0,-1 1 0,1 0 0,0 0 0,-1 0 0,1 0 0,-1 0 0,0 0 0,1 0 0,1 5 0,3 7 331,-1 0 1,0 0-1,4 23 1,-6-26-226,6 40 1025,5 75 0,-9-74-262,-3-32 843,-4-43-204,1 6-1647,0 3 295,0-1-1,2 1 0,-1 0 0,2 0 1,-1-1-1,2 1 0,8-26 0,-10 39-105,-1-1 0,1 1-1,-1 0 1,1 0-1,0 0 1,0 0 0,-1 0-1,1 0 1,0 0-1,0 1 1,0-1 0,0 0-1,0 0 1,0 1-1,0-1 1,0 0 0,1 1-1,-1-1 1,0 1-1,1-1 1,0 1 36,2 2-3,1 0-28,-1 1 0,0 0 0,0 0 0,0 1 0,0-1 0,-1 1 0,0-1 0,1 1 0,-1 0 0,4 8 0,9 18 56,-1 1 0,-1 0-1,15 52 1,-28-79-24,2 6 89,-3-10-128,0 0-1,0 0 1,0 0 0,0 0 0,0 0-1,0 0 1,0 0 0,0 0-1,0 0 1,0 0 0,0 0 0,0-1-1,0 1 1,0 0 0,1 0-1,-1 0 1,0 0 0,0 0-1,0 0 1,0 0 0,0 0 0,0 0-1,0 0 1,0 0 0,0 0-1,0 0 1,0 0 0,0 0 0,1 0-1,-1 0 1,0 0 0,0 0-1,0 0 1,0 0 0,0 0-1,0 0 1,0 0 0,0 0 0,0 0-1,0 0 1,0 0 0,1 0-1,-1 0 1,0 0 0,9-106 146,1-20 13,-7 105-133,1 1 0,1-1 0,1 1-1,8-20 1,-6 21-2,1 0-1,0 1 1,1 0-1,1 1 1,26-32-1,-34 45-25,1 0-1,-1 1 1,1-1-1,0 1 1,0 0 0,0 0-1,1 0 1,-1 1-1,1 0 1,-1 0-1,1 0 1,0 0-1,0 0 1,0 1-1,0 0 1,0 0 0,0 1-1,0-1 1,0 1-1,0 0 1,0 0-1,0 1 1,1 0-1,-1 0 1,0 0-1,0 0 1,-1 1-1,1 0 1,9 4 0,2 3-128,-1 1 1,0 1-1,-1 0 1,0 1-1,-1 0 1,0 1-1,-1 0 1,0 2-1,-1-1 1,-1 1-1,0 0 1,-1 1-1,-1 0 1,-1 1 0,0 0-1,-1 0 1,0 0-1,4 29 1,-9-34-739,-1 1 1,0 0 0,-1-1 0,0 1-1,-1-1 1,0 0 0,-6 19 0,-6 6-2735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9 166 1408,'-6'-17'3424,"5"15"-2783,-1-4 32,2 4-289,3 6 1961,118 208 260,-83-138-2024,55 79 0,-72-122-405,-9-12 199,1-1 0,24 26 0,-36-43-304,-1-1 1,0 1-1,1-1 0,-1 1 0,0-1 0,1 0 0,-1 1 0,0-1 0,1 0 1,-1 1-1,1-1 0,-1 0 0,1 0 0,-1 1 0,1-1 0,-1 0 0,1 0 1,-1 0-1,1 0 0,-1 0 0,1 1 0,-1-1 0,1 0 0,-1 0 0,1 0 1,-1 0-1,1-1 0,-1 1 0,1 0 0,-1 0 0,2 0 0,-2-1-29,1 0-1,0 0 0,-1 0 1,1 0-1,-1 0 1,1 0-1,-1 0 0,0 0 1,1 0-1,-1 0 0,0 0 1,0 0-1,0 0 0,0-2 1,1-5 44,-1 0 0,-1-1 0,-2-12 0,-14-61 375,-14-81 103,19 86-352,-16-140 340,20 131-849,8 84-69,-1-8 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85 1308,'-21'106'5783,"3"51"-2208,17-138-3335,-1 15 1090,3 43 0,-1-75 317,1-10-1439,10-110 392,12-89 722,-16 184-1019,-6 21-290,-1 1 1,1 0-1,-1 0 1,1 0 0,-1 0-1,1 0 1,0 1-1,-1-1 1,1 0-1,0 0 1,0 0-1,-1 1 1,1-1 0,0 0-1,0 0 1,0 1-1,0-1 1,0 1-1,0-1 1,0 1 0,0 0-1,2-1 1,11 1 60,-11 0 14,4 2-7,7 5-53,0-1-1,0 2 1,-1 0 0,0 0 0,0 1-1,17 17 1,-9-5 17,-1 1 0,-1 1 0,23 36 0,-35-51-25,-6-8-20,-1 0 1,0 0-1,0 0 0,0 0 1,0 0-1,0 1 1,0-1-1,1 0 1,-1 0-1,0 0 1,0 0-1,0 0 1,0 0-1,1 0 0,-1 0 1,0 0-1,0 0 1,0 0-1,0 0 1,0 0-1,1 0 1,-1 0-1,0 0 1,0 0-1,0 0 0,0 0 1,1 0-1,-1 0 1,0-1-1,0 1 1,0 0-1,0 0 1,0 0-1,0 0 1,1 0-1,-1 0 0,0 0 1,0 0-1,0-1 1,0 1-1,0 0 1,0 0-1,0 0 1,0 0-1,0 0 1,0-1-1,0 1 0,1 0 1,-1 0-1,0 0 1,0 0-1,0 0 1,0-1-1,0 1 1,0 0-1,0 0 1,0 0-1,0 0 0,-1-1 1,1 1-1,3-34 0,10-86 130,-10 104-45,0 1-1,1-1 1,1 1 0,0 0 0,10-20 0,-13 32-62,0-1 1,0 1 0,1 0-1,-1 0 1,1 0 0,-1 0 0,1 1-1,0-1 1,0 1 0,0-1-1,7-3 1,-7 5-10,0 0 0,-1 1-1,1-1 1,0 0 0,0 1-1,0-1 1,0 1 0,0 0-1,0 0 1,0 0 0,0 0 0,0 1-1,0-1 1,0 1 0,-1 0-1,1 0 1,5 2 0,3 3 22,1 0 1,-1 1-1,0 0 0,0 1 1,-1 0-1,0 0 0,17 19 1,-7-3 12,-1 1 0,19 31 0,-17-23-370,-1 2 1,-2 0-1,-2 1 1,-1 0-1,-2 1 1,-1 1-1,6 39 1,-14-34-1875,-5-22-4469,0-4 2585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39 1332,'3'-27'4969,"-7"25"-3981,-9-6-108,4 6-90,-2 5-534,-1-1 0,1 2 0,-1 0-1,1 0 1,0 1 0,1 0 0,-1 0-1,1 2 1,0-1 0,1 1 0,-1 1-1,-14 14 1,14-12-103,1 1 0,0 0 0,0 0 0,1 1 0,0 0 0,1 1 0,1-1 0,0 1 0,0 1 0,-5 22 0,9-25-78,0 1 0,1 0-1,1 0 1,0 0 0,1 0 0,0-1-1,0 1 1,1 0 0,1-1-1,0 1 1,1-1 0,0 0-1,1 0 1,0 0 0,13 19 0,4 3 89,2-2 1,1 0-1,41 38 1,-35-40-43,-20-20-47,-1 1 0,1 0 0,-1 1 0,-1 0 0,0 0 0,13 23 0,-22-33-62,0 0 0,1 0 0,-1 0 0,0 0 0,0 0 0,0 0 1,0 0-1,0 0 0,0 0 0,0 0 0,0 0 0,0 0 0,0-1 0,-1 1 0,1 0 0,0 0 0,-1 0 0,1 0 0,0 0 0,-1 0 0,1-1 0,-1 1 0,0 0 0,1 0 0,-1-1 1,0 1-1,1 0 0,-1-1 0,0 1 0,-1 0 0,-25 14 200,12-11-215,0 0 0,0 0 0,0-2 0,0 0 0,-1 0-1,1-2 1,-1 0 0,1 0 0,-17-4 0,-9-7-2936,38 10 759,-5-16-5365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32 2112,'-2'-3'309,"-1"1"-1,1-1 0,-1 0 1,0 1-1,0 0 1,0-1-1,-1 1 1,1 1-1,0-1 0,-1 0 1,1 1-1,-1 0 1,0-1-1,1 1 1,-1 1-1,0-1 0,1 1 1,-1-1-1,-6 1 1,4 1-106,-1-1 0,1 1 0,0 0 0,-1 1 0,1-1 0,0 1 0,0 1 0,0-1 0,0 1 0,0 0 0,0 0 0,1 1 0,-1 0 0,1 0 0,0 0 0,1 0 0,-1 1 0,1 0 0,-1 0 0,1 0 0,1 0 0,-1 1 0,1 0 1,0-1-1,0 1 0,-3 12 0,3-5-89,1-1 1,1 1-1,0-1 1,0 1 0,1 0-1,1 0 1,0-1 0,1 1-1,0 0 1,1-1 0,1 0-1,5 15 1,9 14 171,2-1 1,28 45 0,-6-13 8,-34-58-237,0-1 8,-1 1 0,-1-1 0,0 1-1,6 19 1,-11-28-40,0-1 0,-1 0 1,1 0-1,-1 1 0,0-1 0,0 0 0,0 1 0,0-1 0,-1 0 1,0 0-1,0 1 0,0-1 0,0 0 0,-1 0 0,0 0 1,0 0-1,0-1 0,0 1 0,0 0 0,-4 3 0,-2 1 25,0 0 0,-1 0 0,0 0 0,0-1 0,-1-1 1,0 0-1,0 0 0,-1-1 0,1 0 0,-1 0 0,-13 2 0,-5 1 60,-1-1 1,0-1-1,-32 1 0,62-7-111,-11 2-19,0-1-1,1-1 1,-1 1-1,0-2 0,0 0 1,1 0-1,-20-5 1,30 6-90,-1 0 1,0-1 0,1 1-1,-1-1 1,0 1 0,1-1-1,-1 1 1,0-1 0,1 1-1,-1-1 1,1 1 0,-1-1-1,1 1 1,-1-1 0,1 0 0,0 1-1,-1-1 1,1 0 0,0 0-1,-1 1 1,1-1 0,0 0-1,0 0 1,0 1 0,0-1-1,0 0 1,0 0 0,0 0-1,0 1 1,0-2 0,7-9-5752,15-11 1672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1004,'0'0'1094,"-13"-1"3268,-11-2 2159,30 7-6335,8 6-61,1-1 0,0 0 1,29 11-1,60 19 224,-64-26-277,573 187 728,-581-191-766,122 43 103,31 9-22,192 66 150,-251-79-93,-123-47-124,-1 0 2,-5-7 741,-14-9-614,-30-22-9,-40-34 596,85 70-682,-22-21 434,22 20-534,1 1 108,5 5-66,4 4-12,-1 1-1,0 1 1,-1-1-1,0 1 0,0 0 1,-1 0-1,0 1 1,4 14-1,-4-8-3,0 0 1,-2 1-1,0-1 1,-1 1-1,-1 23 1,-1-28-2,-2 0 1,1 0-1,-2-1 0,1 1 1,-2-1-1,0 0 1,0 0-1,-8 14 0,-1-2-94,-2-1-1,0 0 0,-2-1 0,0-1 1,-2 0-1,-23 20 0,25-26-277,-1-1-1,0 0 1,-1-2-1,-20 12 1,26-18-1165,0 0-1,-1-1 1,1 0 0,-19 3 0,10-4-2358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109 170 1876,'0'0'4079,"1"5"-3415,4 27 569,0 52 1,-1-5-440,1-23-304,10 78 796,-11-107-712,-3-24-350,-1-1-18,0 8-23,0-7 1009,-1-15-998,-9-199 767,9 177-827,2 0 0,1 0 0,2 0 0,2 0 0,1 1 0,15-46-1,-20 73-115,1-1 0,0 1 0,0 0 0,1 1 0,-1-1-1,1 0 1,0 1 0,1 0 0,0 0 0,-1 0-1,1 1 1,1-1 0,-1 1 0,1 0 0,0 1-1,-1 0 1,1-1 0,1 2 0,-1-1 0,8-1 0,-13 3-15,0 1 1,1 0 0,-1 0-1,0 0 1,0 0 0,0 0 0,0 0-1,0 0 1,1 1 0,-1-1 0,0 0-1,0 0 1,0 1 0,0-1 0,2 2-1,0-1 6,0 0-6,-1 0 0,0 0-1,0 0 1,0 0 0,0 0-1,0 0 1,-1 1 0,1-1-1,0 1 1,-1-1 0,1 1-1,-1-1 1,1 1 0,-1 0-1,0 0 1,1 0 0,-1 0-1,0 0 1,0 0 0,-1 0-1,1 0 1,0 0 0,-1 0-1,1 1 1,-1-1 0,0 0-1,1 0 1,-1 1 0,0-1-1,-1 0 1,1 0 0,-1 3-1,0 4-4,-1 1-1,0-1 1,0 0-1,-1 0 0,-7 16 1,-1-5-110,-1 0 0,0 0 0,-2-2 0,0 1 0,-24 23 0,13-18-154,0-1 0,-2-2 0,-30 19 0,53-37 228,-2 2-41,-1-1 1,1 0-1,-1 0 0,0-1 0,0 1 1,0-2-1,-1 1 0,-8 1 1,15-4-17,-3-1 5,4 1 89,0 0-1,-1 0 1,1 0 0,0 0 0,0 0-1,-1 0 1,1 0 0,0 0 0,-1 0-1,1 0 1,0 0 0,0 0 0,-1-1-1,1 1 1,0 0 0,0 0 0,-1 0-1,1 0 1,0 0 0,0-1-1,0 1 1,-1 0 0,1 0 0,0 0-1,0-1 1,0 1 0,0 0 0,-1 0-1,1 0 1,0-1 0,0 1 0,0 0-1,0 0 1,0-1 0,0 1 0,0 0-1,0-1 1,0 1 0,0 0 0,0 0-1,0-1 1,0 1 0,0 0 0,0 0-1,0-1 1,0 1 0,0 0 0,0 0-1,0-1 1,0 1 0,0 0-1,0 0 1,1-1 0,3-5 15,-2 4-6,-1-1 0,1 1 0,0 0 0,0 0 0,-1 0 0,2 0 0,-1 1 0,0-1 0,5-2 0,-6 3-2,1 0 0,-1 1 0,1-1 0,-1 1 0,1 0 1,-1-1-1,1 1 0,0 0 0,-1 0 0,1 0 0,-1 0 0,1 0 0,1 0 0,3 1 10,2-1 2,0 0 0,-1 1 1,1 0-1,-1 1 1,1 0-1,-1 0 0,0 0 1,0 1-1,0 0 1,0 0-1,0 1 0,-1 0 1,1 0-1,8 8 1,6 6 25,-1 2 0,27 32 0,-41-45-37,50 62 18,32 35-3476,-76-93-1196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1388,'0'0'192,"0"-1"0,0 1 0,0 0 1,0-1-1,0 1 0,1 0 0,-1-1 0,0 1 0,0 0 0,0-1 0,1 1 0,-1 0 0,0 0 0,0-1 1,1 1-1,-1 0 0,0 0 0,0-1 0,1 1 0,-1 0 0,0 0 0,1 0 0,-1 0 0,0 0 1,1-1-1,-1 1 0,0 0 0,1 0 0,-1 0 0,1 0 0,-1 0 0,6 10 1884,0 27-2198,-6-30 847,12 94 618,8 58 52,-13-112-1971,-6-17-2768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80 332 992,'2'7'409,"-1"1"0,0 0 0,-1 0 0,0-1 0,0 1 0,-1 0 0,1-1 0,-2 1 0,-2 10 0,-2 15 405,-18 211 2643,18-166-2186,6-77-1149,-1 1-1,1-1 1,0 1-1,0-1 1,-1 1-1,1-1 1,0 1-1,-1-1 1,0 1-1,0 1 1,1-3-92,-1 0-1,1 0 1,0 0-1,0 0 1,0 1 0,0-1-1,-1 0 1,1 0-1,0 0 1,0 0-1,0 0 1,-1 0 0,1 0-1,0 0 1,0 0-1,0 0 1,0 0 0,-1 0-1,1 0 1,0 0-1,0 0 1,0 0 0,-1 0-1,1-1 1,0 1-1,0 0 1,0 0 0,0 0-1,-1 0 1,1 0-1,0 0 1,0 0 0,0-1-1,0 1 1,0 0-1,0 0 1,-1 0 0,1 0-1,0 0 1,0-1-1,0 1 1,0 0 0,-12-26 796,12 25-948,-5-15 227,1 0-1,1-1 1,1 1-1,0-1 1,1 1-1,2-21 1,-1 10 26,0-40 310,4 0 0,2 0 0,22-97 0,-23 143-322,1 0 0,1 1 0,14-29 0,-15 38-62,0 0 1,1 0 0,0 1-1,0-1 1,1 2 0,1-1 0,11-9-1,-15 15-42,0 0 0,0 1-1,1-1 1,0 1 0,0 1-1,0-1 1,0 1 0,0 0 0,0 0-1,0 1 1,1 0 0,-1 0-1,0 0 1,1 1 0,-1 0-1,1 0 1,-1 1 0,1 0 0,-1 0-1,0 0 1,0 1 0,1 0-1,-1 0 1,0 0 0,-1 1-1,1 0 1,0 0 0,-1 1-1,0-1 1,1 1 0,-1 1 0,-1-1-1,1 0 1,-1 1 0,0 0-1,0 0 1,0 0 0,-1 1-1,1-1 1,-1 1 0,-1 0 0,1 0-1,-1 0 1,0 0 0,0 0-1,1 12 1,-2-7-25,-1-1 0,-1 1-1,0-1 1,0 1 0,-1-1 0,0 0 0,-1 0 0,0 0-1,-1 0 1,1 0 0,-2 0 0,0-1 0,0 0-1,-10 13 1,3-6-108,0-1-1,-2 0 1,0-1-1,0 0 0,-2-1 1,-27 18-1,38-27 80,0-1-1,0 0 1,-1-1-1,1 1 1,-1-1-1,1 0 0,-1 0 1,0-1-1,1 0 1,-1 0-1,0 0 1,0-1-1,0 0 1,0 0-1,0 0 1,0-1-1,1 0 1,-1 0-1,-6-2 1,11 3-15,-2-1-18,-2 0 68,4 3-180,43 55 55,58 76 404,-80-110-731,1-1 0,0 0-1,37 27 1,-54-46 202,19 13-1602,-8-6-3097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87 1064,'0'-6'493,"1"1"1,0-1-1,0 0 0,1 1 1,0-1-1,0 1 0,0 0 1,1 0-1,3-6 0,-5 8-347,1 1 0,0 0 0,-1 0 0,1 1 0,0-1 0,0 0 0,0 1 0,0-1-1,1 1 1,-1-1 0,0 1 0,1 0 0,-1 0 0,1 0 0,-1 0 0,1 1 0,-1-1-1,1 1 1,-1-1 0,1 1 0,0 0 0,4 0 0,3 2 16,0-1 0,0 1 0,0 1 0,-1-1 0,1 2-1,-1-1 1,1 1 0,-1 1 0,-1 0 0,12 8 0,-13-8-74,0 0 0,0 0 0,-1 1 0,0 0 0,0 1 0,0-1 0,-1 1 0,0 0 0,-1 0 0,1 1 0,-1-1 0,4 13 0,-6-15-47,-1-1-1,0 1 0,0-1 1,-1 1-1,1 0 0,-1 0 1,0-1-1,0 1 0,0 0 1,-1-1-1,0 1 0,0 0 0,0-1 1,-2 7-1,0-5-10,0-1-1,0 0 1,0 0 0,0 0 0,-1 0-1,0 0 1,0-1 0,0 0-1,-1 0 1,-5 4 0,-2 0 13,0 0 0,0-2 0,-1 1 0,0-2 0,0 0 0,0 0 0,-1-1 0,-26 4 0,33-7-110,-1 0 0,1-1 0,0 0 0,-1-1 0,1 1 0,0-2 0,0 1 0,-1-1 0,1 0 0,0 0 0,1-1 0,-14-6 0,18 8-194,1-1-1,-1 1 0,1-1 1,0 0-1,-1 1 0,1-1 0,0 0 1,0 0-1,0 0 0,0 0 1,-1-2-1,2 2-168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90 206 1852,'0'0'3399,"2"2"-2610,-1 0-591,1 0 0,-1 1 0,0-1 0,0 0 0,1 1 0,-2-1-1,1 0 1,0 1 0,0-1 0,-1 1 0,1-1 0,-1 4 0,2 38 803,-1-15-487,2 20 178,-3-26-409,2 0 1,0-1-1,2 1 1,0-1-1,1 0 0,14 36 1,-7-23 85,-11-33-287,1 3 1,-2-5-76,0 0 1,0 0-1,0 0 0,0 0 1,0 0-1,0 0 0,0 0 1,0 0-1,0 0 0,0 0 1,0 0-1,0 0 0,0 0 0,0 0 1,0 0-1,0 0 0,-1 0 1,1 0-1,0 0 0,0 0 1,0 0-1,0 0 0,0 0 1,0 0-1,0 0 0,0 0 1,0 0-1,0 0 0,0 0 0,0 0 1,0 0-1,0 0 0,0 0 1,0 0-1,0 0 0,0 0 1,-1 0-1,-10-13 10,1-1 1,0-1-1,0 1 0,-7-17 1,-28-70 77,32 67 8,1 0 1,-8-42-1,16 58-24,1-1-1,1 1 1,1-1 0,1 1 0,0-1 0,3-19-1,-2 32-62,0 0 0,1 1 0,-1-1-1,1 1 1,0-1 0,0 1 0,0 0-1,1 0 1,0 0 0,0 0 0,0 0-1,1 1 1,-1-1 0,1 1 0,0 0-1,1 0 1,-1 0 0,1 1 0,-1 0-1,1 0 1,0 0 0,0 0 0,0 1-1,1 0 1,-1 0 0,1 0 0,-1 0-1,1 1 1,-1 0 0,1 0 0,0 1 0,0 0-1,-1 0 1,1 0 0,0 0 0,-1 1-1,1 0 1,0 0 0,-1 1 0,1 0-1,-1 0 1,0 0 0,1 0 0,-1 1-1,7 5 1,-8-6-7,-1 1 1,0-1-1,1 1 0,-2 0 0,1 0 1,0 0-1,0 0 0,-1 1 0,0-1 1,0 1-1,0-1 0,0 1 0,0 0 1,-1 0-1,1-1 0,0 7 0,-1-6-69,-1-1-1,0 1 1,0-1-1,0 1 0,-1 0 1,1-1-1,-1 1 1,1-1-1,-1 0 1,0 1-1,-1-1 1,1 0-1,-1 1 0,1-1 1,-1 0-1,0 0 1,0 0-1,0 0 1,-4 3-1,-15 11-2109,6-8-2622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94 924,'0'0'7302,"2"-5"-7101,1 2-137,-1-1 0,1 1 0,0-1 0,-1 1 0,2 0 0,-1 0 0,0 0 0,0 0 0,7-3 0,14-8 581,31-25 0,-181 122-2271,76-50-1472,14-11 609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1792,'0'-9'1588,"0"4"1878,0 1-2815,-1 0-309,1 0 1,0 0-1,0 0 1,1 0-1,-1 0 1,1 0-1,0 0 1,0 0-1,0 0 1,0 0 0,1 0-1,-1 1 1,1-1-1,0 1 1,3-5-1,3-2-109,0 1-1,1 1 0,0-1 1,0 1-1,1 1 1,0-1-1,0 2 1,0-1-1,17-6 0,-25 13-212,0-1-1,0 1 0,0 0 0,0 0 0,0 0 0,0 0 0,0 0 0,0 1 1,-1-1-1,1 0 0,0 1 0,0-1 0,0 1 0,0 0 0,0 0 1,-1 0-1,1 0 0,0 0 0,2 2 0,-2-2-5,-1 1 0,1 0-1,0 0 1,-1-1 0,1 1 0,-1 0-1,0 0 1,1 1 0,-1-1 0,0 0-1,-1 0 1,1 0 0,0 1 0,0-1-1,-1 0 1,0 1 0,1-1 0,-1 1 0,0-1-1,0 4 1,-1 4 8,0 1 0,-1-1-1,-3 14 1,-40 111 93,42-128-125,0 1 0,1 0 0,0 0 0,0 0 0,1 1 0,0-1 0,0 0 0,1 1 0,0-1 0,0 0 0,1 1 0,0-1-1,0 0 1,1 0 0,0 0 0,1 0 0,0 0 0,0 0 0,1-1 0,-1 1 0,2-1 0,-1 0 0,1 0 0,0-1 0,8 8-1,65 57-131,-19-19 64,-58-51 79,0 0 0,0 0-1,0 0 1,-1 0 0,1 0-1,0 1 1,-1-1-1,1 0 1,-1 0 0,1 0-1,-1 1 1,0-1 0,1 0-1,-1 1 1,0-1-1,0 3 1,0-3-7,-2 1-4,-2 1-48,1 0-1,-1-1 1,0 1 0,0-1-1,-1 0 1,1-1 0,0 1-1,-1-1 1,1 1 0,-1-1-1,1-1 1,-1 1 0,-6 0-1,4-1-519,-1 0 0,1 0 0,-1 0 0,1-1-1,-1 0 1,1 0 0,-12-5 0,14 4-2643,-10-5 36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17 244 836,'0'0'3093,"-2"-2"-2465,1 0-230,-1 0 0,1 0 0,-1 0 0,1 0 0,0 0-1,0 0 1,0-1 0,0 1 0,1 0 0,-1-1 0,1 1 0,-1-1 0,1-4 0,0 4 460,-1 0-449,0-10-30,1 10 313,1-1-387,1-3-145,0 0-1,0 0 1,1 1-1,0 0 1,0-1 0,1 1-1,-1 0 1,8-9-1,-4 8-51,7-9 147,1 0 1,1 0-1,0 2 1,22-15-1,-33 26-202,0 1 0,1 0 0,-1 0 0,0 1 0,1-1 0,0 1 0,10 0-1,-15 1-46,1 0-1,-1 1 0,1-1 1,-1 1-1,0-1 0,1 1 1,-1 0-1,0-1 0,0 1 1,1 0-1,-1 0 0,2 1 1,-1 0 4,2 0 3,-4-2-9,1 1 0,-1-1 0,1 0 0,-1 0 0,0 1 0,1-1 0,-1 0 0,1 1 0,-1-1 0,0 1 0,1-1 0,-1 0 0,0 1 0,1-1 0,-1 1 0,0-1 0,0 1 0,1-1 0,-1 1 0,0-1 0,0 1 0,0-1 0,0 1 0,0 0 0,2 7 14,0 0 1,-1 1-1,0-1 0,-1 0 1,1 0-1,-2 1 0,1-1 1,-1 0-1,-3 14 1,-1-2 16,-2 3-18,2 0 0,-4 44 0,9-60-21,0 0 0,0 0 0,0 0 0,1 0 0,0 0 0,1 0 0,-1-1 0,1 1-1,1-1 1,-1 1 0,1-1 0,0 0 0,1 0 0,6 10 0,8 4-13,27 25-1,-28-29 16,0 1 1,16 21-1,-32-37 3,0 1 1,0-1-1,1 1 0,-1 0 1,0 0-1,-1-1 0,1 1 1,0 0-1,-1 0 1,1 0-1,-1 0 0,1 0 1,-1 0-1,0 0 0,0 0 1,0 0-1,0-1 0,0 1 1,0 0-1,0 0 1,-1 0-1,1 0 0,-1 0 1,0 0-1,1 0 0,-1 0 1,0-1-1,0 1 1,0 0-1,0-1 0,0 1 1,-1 0-1,1-1 0,0 0 1,-1 1-1,-2 1 1,-4 2-108,-1 0 0,0-1 1,0 0-1,0-1 1,-1 0-1,1 0 1,-19 2-1,20-3-236,5-2-176,-1 0-89,-13-1-93,12 0-260,-4-3-4272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31 2032,'-1'-2'1106,"-8"-13"1136,8 14-2086,1 0-1,-1 0 0,0 0 0,0 0 0,0 0 0,1 0 0,-1 1 0,0-1 0,0 0 0,0 0 0,0 1 1,0-1-1,0 1 0,0-1 0,-1 1 0,1-1 0,-1 1 0,-1 0 35,-1 0 0,1 0 0,0 0 0,-1 1 0,1-1 0,0 1 0,0 0 0,0 0 0,0 0 0,0 1 0,0-1 0,0 1 0,0-1 0,0 1 0,-3 3 0,2-2-18,0 2 0,0-1 1,1 0-1,-1 1 0,1-1 0,0 1 0,0 0 0,-3 7 1,2-2-26,0 1 0,1 0 0,0-1 0,1 1 0,0 0 0,0 0 0,2 0 0,0 20 0,2-13-4,0 0 0,2 0 1,1 0-1,0 0 0,14 30 1,48 77 400,-29-59-288,-35-61-235,-1-1 0,0 1 0,0-1 0,0 1 0,0 0-1,-1 0 1,0 0 0,0 0 0,-1 0 0,1 0-1,-1 0 1,0 0 0,-1 6 0,1-10-17,0 0 1,-1 0-1,1 1 0,-1-1 1,1 0-1,-1 0 1,1 1-1,-1-1 1,0 0-1,0 0 0,1 0 1,-1 0-1,0 0 1,0 0-1,0 0 1,0 0-1,0-1 0,-1 1 1,1 0-1,0-1 1,0 1-1,0-1 1,-1 1-1,0 0 0,-31 5 40,29-6-42,-2 1 7,1-1 0,-1 0-1,1 0 1,-1 0-1,1 0 1,-1-1-1,1 0 1,0 0-1,-1 0 1,1-1-1,0 0 1,0 0-1,0 0 1,0-1-1,0 1 1,1-1-1,-1 0 1,1-1-1,0 1 1,-5-5-1,8 6-7,0 0 1,0 0-1,0-1 0,1 1 1,-1 0-1,1-1 0,-1 1 1,1 0-1,0-1 0,-1 1 1,1 0-1,1-1 0,-1-2 1,0 4-7,3-8 0,20-29-5,36-44 0,-46 64 18,-1 0-1,0-1 1,-2 0 0,10-22 0,-15 29 0,-1 1 1,0-1-1,0-1 0,-2 1 1,1 0-1,-1-1 1,-1 1-1,0-17 1,-2 24-111,1 0 0,-1 0 0,0 0 0,0 0 0,0 1 0,-1-1 0,0 0 0,0 0 0,0 1 0,0-1 0,-1 1 0,0 0 0,0 0 0,0 0 1,0 0-1,-6-5 0,8 8-520,-2-1-150,-5-2 106,-7-6-4889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34 1244,'3'-13'2920,"-4"10"-2144,0-12 1111,-2 14-1375,-1 0-394,0 1 1,0 0 0,0 0-1,0 0 1,0 0-1,0 0 1,0 1 0,0 0-1,0 0 1,0 0 0,0 0-1,1 1 1,-5 1-1,-5 3 127,-1 1 0,-17 13 0,11-6-49,1 1 1,0 1-1,-16 19 0,25-24-99,0 1 0,1-1 0,1 2 0,0-1 0,0 1 0,-7 19 0,13-28-73,1-1 0,-1 1 0,1 0 0,0-1 0,1 1 0,-1 0 0,1 0 0,-1-1 0,1 1 0,0 0 1,1 0-1,-1 0 0,1 0 0,-1-1 0,1 1 0,0 0 0,3 5 0,-3-8-18,0 0 1,0 0-1,0 0 0,0 0 0,0 0 1,0 0-1,1 0 0,-1 0 0,0-1 0,1 1 1,-1-1-1,0 1 0,1-1 0,-1 1 1,2-1-1,0 1 15,-2-1-17,0 1-1,0-1 0,0 0 0,0 0 0,0 0 0,0 1 0,0-1 0,0 0 0,0 0 1,0-1-1,0 1 0,0 0 0,0 0 0,0 0 0,0-1 0,1 0 0,0 1 5,4-2 6,0 1 0,0-1 0,0 0-1,0 0 1,0 0 0,-1-1 0,1 0 0,-1 0 0,9-7 0,2-3 144,19-20 0,-22 19 108,-1-1 1,-1 0 0,19-34-1,-3 5 419,-3 12 159,-22 30-576,3 8-140,12 14-54,0 1 1,-2 1-1,-1 0 1,0 1-1,11 27 1,-10-16 2,-2 0-1,-1 1 1,10 49 0,-19-71-52,-1 0 1,-1 0 0,0 0 0,0 1-1,-2-1 1,-1 16 0,1-22-12,-1 0 0,0 0 0,0 0 0,0 0 0,-1-1 0,0 1 0,-1-1 0,1 0 0,-1 1 0,0-2 0,-1 1 0,0 0 0,-5 5 0,-4 1 43,0 0-1,0-1 0,-1-1 1,-1 0-1,0-1 0,0-1 1,0 0-1,-1-1 0,-19 5 1,19-8-447,0 0 1,0-1 0,-32 1 0,35-4-1092,-1 0 0,0-1-1,0-1 1,-24-6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32 113 852,'0'0'4464,"-3"-1"-3519,-3-1-1117,-16-6 9062,30 6-8634,24-7-72,113-27 485,-135 34-954,1 0-1,-1-1 1,0-1-1,0 0 1,11-6 0,24-15-6657,-34 20 3552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2020,'2'-6'1273,"-2"4"-576,-1 8 3534,-6 35-3559,1 1-1,3 1 1,3 79-1,1-26-166,-1-56-296,1-1 0,1 0 0,10 47 0,5 13 416,-17-96 243,-2-11-614,-4-16-67,-49-208 1461,50 199-1276,1 0 0,1 0 0,2 0 1,1 0-1,6-44 0,-5 69-318,1 1 0,0-1 0,1 0 0,0 1 1,0-1-1,0 1 0,1 0 0,0 0 0,1 0 0,-1 0 0,1 1 0,1 0 0,-1 0 1,1 0-1,0 1 0,0 0 0,0 0 0,1 0 0,0 1 0,0 0 0,0 0 0,0 1 1,1 0-1,0 0 0,-1 1 0,1 0 0,0 0 0,0 1 0,0 0 0,0 0 1,0 1-1,0 0 0,0 1 0,0-1 0,0 1 0,13 4 0,-18-4-46,0-1-1,0 1 1,0 1-1,0-1 1,0 0 0,0 1-1,0-1 1,-1 1-1,1 0 1,0 0-1,-1 0 1,1 0 0,-1 1-1,0-1 1,0 0-1,0 1 1,0 0-1,0-1 1,-1 1 0,1 0-1,-1 0 1,1 0-1,-1 0 1,0 0-1,-1 0 1,1 1 0,0-1-1,-1 0 1,0 0-1,1 1 1,-1-1-1,-1 0 1,1 0 0,0 1-1,-1-1 1,0 0-1,1 0 1,-1 0-1,0 0 1,-1 0 0,1 0-1,-1 0 1,1 0-1,-3 3 1,-9 13-168,0-1-1,-1 0 1,-1 0 0,-33 28-1,-14 5-1852,-3-3-4592,55-40 4919,-3 2-2634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1092,'8'-11'4978,"7"-7"-1049,-14 23-3682,2 10 183,-1 1 0,0 30 0,-1-38-348,0 0 0,1 0 0,-1-1 0,2 1 1,-1 0-1,1-1 0,0 0 0,1 1 0,0-1 1,8 11-1,-10-16-68,1 0-1,-1 0 1,1 0 0,0-1 0,0 1-1,-1-1 1,1 0 0,0 0 0,0 0-1,0 0 1,1 0 0,-1-1 0,0 1 0,0-1-1,0 0 1,5 0 0,1-2-9,0 1 1,0-1-1,0-1 1,-1 0-1,1 0 1,-1 0-1,16-10 1,16-6-6,-29 13-6,-8 5 2,1-1 0,0 0 1,-1 1-1,1-1 0,0 1 0,0 0 1,8-1-1,4 1-40,-13 1 41,0 0 0,0 0 0,-1 1 0,1-1 0,0 1-1,0 0 1,0-1 0,-1 1 0,1 1 0,0-1 0,-1 0 0,1 1 0,-1-1 0,4 4 0,3 1-26,-4-3-13,0-1-1,1 0 1,-1 0 0,1 0-1,0 0 1,0-1 0,0 0-1,-1 0 1,1-1-1,0 1 1,0-1 0,0-1-1,0 1 1,0-1 0,0 0-1,0 0 1,-1-1-1,1 0 1,9-4 0,-7 2 32,0-1 0,0 0 0,-1 0 0,0-1 0,0 0 0,0 0 0,-1 0 1,0-1-1,0 0 0,0 0 0,-1-1 0,6-10 0,1-8 191,0 0 1,-1 0-1,-2-1 0,-1-1 1,5-29-1,-10 24 222,-3 31-43,-4 7-331,-8 18-2,1 0 1,1 0 0,-8 29 0,13-32-53,0 0 0,-2 25 0,7-43 24,1-1 1,-1 1 0,0-1 0,0 1 0,1-1 0,-1 1 0,1-1 0,-1 1 0,1-1 0,0 0-1,0 1 1,-1-1 0,1 0 0,0 0 0,0 1 0,0-1 0,0 0 0,1 0 0,-1 0 0,0 0-1,2 1 1,29 16 5,-31-18-7,41 18-11,36 19 26,-70-33-27,0 1 0,-1 0 0,0 1 0,0-1 0,0 1 1,0 1-1,5 7 0,-11-13-11,0 0 0,0 0 0,-1 1 1,1-1-1,-1 0 0,1 1 0,-1-1 0,0 0 1,0 1-1,1-1 0,-1 1 0,0 1 0,0-2 41,0 2-86,-4-2-50,-2 1 101,1-1 1,-1 1-1,0-2 0,0 1 0,0-1 1,0 0-1,0 0 0,-8-1 0,-56-12-101,19 4-50,50 9 8,-5 0-91,-33 0-1222,36 0 631,0 0-639,-8 2-1061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3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12 342 884,'-11'-8'7106,"11"9"-7017,0 10 716,1-8-803,0 0-1,-1 0 1,2 0-1,-1 0 1,0-1-1,0 1 1,1 0-1,0 0 1,2 2-1,1 2 175,1-1-1,0 0 1,0 0-1,0-1 1,1 0-1,0 0 1,9 5-1,-11-7-112,1-1-1,-1 0 1,1-1 0,-1 1-1,1-1 1,0 0-1,0-1 1,-1 1-1,1-1 1,0 0-1,0 0 1,5-2-1,9-2 60,-1 0 0,0-1 0,-1-2-1,29-12 1,71-43 307,-78 40-331,62-38 143,-3-3 1,110-92-1,-173 130-1213,-11 14-4493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2140,'0'0'7838,"-1"6"-7213,-1 5-350,0 0 0,1 0 0,0 0 0,1 0-1,1 1 1,-1-1 0,2 0 0,3 15 0,-4-20-189,1 0 0,-1 0 0,1 0 0,1-1 0,-1 1-1,1 0 1,0-1 0,0 0 0,1 0 0,-1 0 0,1 0 0,0 0 0,1-1 0,-1 0 0,1 0 0,-1 0-1,10 6 1,-10-9-54,-1 0 0,0 0 0,0 0-1,1 0 1,-1 0 0,0-1 0,1 1 0,-1-1-1,1 0 1,-1 0 0,0 0 0,1-1 0,-1 1-1,0-1 1,6-1 0,0-2 8,-1 1 0,1-1 0,-1 0 1,14-9-1,1-6 42,0 0 0,-1-1 1,24-29-1,-31 34-33,-6 5-18,-6 6-17,0 1 0,0-1 0,0 1 0,0 0 0,1 0 1,-1 1-1,1-1 0,0 1 0,8-4 0,-10 5 40,1 3-36,3 1-14,-1 1 0,0 0 0,1 0 0,-2 0 0,1 0 1,0 1-1,4 6 0,-3-3-30,0-2 0,1 1 0,-1-1 0,11 7 0,-4-4-85,1-1 0,0 0 0,0-1 0,1-1 1,23 7-1,-30-11 62,1 0 1,-1-1 0,0 0 0,0 0-1,1-1 1,-1 0 0,0 0 0,0-1-1,1 0 1,-1-1 0,0 0 0,12-4-1,-6 0 12,0-1 0,-1 0-1,1-1 1,-1-1 0,-1 0-1,0-1 1,21-21-1,-14 10 129,-1-1 0,-2 0 0,22-39-1,-34 53 76,-1 1-1,1-2 1,-2 1-1,1 0 1,-1 0-1,2-17 0,-5 12 143,0 11-256,1-1 605,-5 8-575,1 0-59,-1 0 0,1 0 1,0 1-1,1-1 0,-1 1 0,1 0 0,0 0 0,-2 8 0,-3 8-27,2 1-1,1-1 1,0 1-1,2 0 1,-1 43 0,4-64-19,0-1-1,0 1 1,0-1 0,0 1 0,1-1 0,-1 1 0,1-1 0,-1 0 0,1 1 0,-1-1 0,1 0 0,0 0 0,-1 1 0,1-1 0,0 0 0,1 2 0,0-2-31,1-2-22,7-4 56,-1 0 0,0 0 0,0-1-1,-1-1 1,1 1 0,-1-1 0,13-16 0,8-5 10,-8 8-16,-9 7 17,27-20 0,-35 30 11,-1 1-1,1 0 1,-1 0-1,1 0 1,0 0-1,-1 1 1,1-1-1,0 1 1,0 0 0,0 0-1,1 0 1,-1 1-1,6-1 1,-7 2-3,1-1 0,-1 1 0,0 0 0,1 0 0,-1 0 0,0 1 0,0-1 0,0 1 0,0-1 0,0 1 0,-1 0 1,5 4-1,29 32-4,-19-19-37,10 11-76,-18-19 15,1 0 1,0 0 0,24 17 0,-30-25 87,0 0 0,0-1 1,0 0-1,1 0 1,-1 0-1,1 0 1,-1-1-1,1 0 0,0 0 1,0 0-1,-1-1 1,1 1-1,0-1 0,0 0 1,0 0-1,7-2 1,1-1 12,0-1 0,-1 0 0,1-1 0,-1 0 0,0-1 0,0 0 0,0-1 0,10-9 0,8-6 102,44-45 0,-47 37 160,-1-2 0,36-54 0,-49 71 18,-13 15-273,0 0-1,0-1 0,0 1 1,0 0-1,0 0 0,1 0 1,-1 0-1,0 0 1,0 0-1,0 0 0,0 0 1,0 0-1,0 0 0,0 0 1,1 0-1,-1 0 1,0 0-1,0 0 0,0 0 1,0 0-1,0 0 1,0 0-1,1 0 0,-1 0 1,0 0-1,0 0 0,0 0 1,0 0-1,0 0 1,0 0-1,0 0 0,1 0 1,-1 0-1,0 0 0,0 0 1,0 0-1,0 1 1,0-1-1,0 0 0,0 0 1,0 0-1,0 0 0,0 0 1,1 0-1,-1 0 1,0 0-1,0 1 0,0-1 1,0 0-1,0 0 0,0 0 1,0 0-1,0 0 1,0 0-1,0 1 0,0-1 1,-3 28 223,1-19-296,-14 74 121,1-7-6,3 12-8,11-80-24,1-7-12,0 0 1,0 0-1,0 0 1,1 0-1,-1 0 1,0-1-1,0 1 1,1 0-1,-1 0 1,0 0-1,1 0 1,-1-1-1,1 1 1,-1 0-1,1 0 1,-1-1-1,1 1 1,0 0-1,-1-1 1,1 1-1,0-1 1,0 1-1,-1-1 0,1 1 1,0-1-1,1 1 1,0 0-5,4-5 5,115-64-7,-57 30 55,-58 34-35,-3 2-4,0 0 0,-1 1-1,1 0 1,0-1 0,0 1 0,0 0 0,5-1-1,-7 2 16,2 0-21,0 1 0,0 0 0,0 0 1,-1 0-1,1 0 0,0 0 0,-1 1 1,0-1-1,1 1 0,-1 0 0,0 0 1,1 0-1,-1 0 0,0 0 0,0 0 1,2 5-1,16 12-16,-16-16-5,0-1 1,0 0 0,0 0 0,0 0 0,0-1-1,1 0 1,-1 1 0,1-1 0,-1-1-1,1 1 1,-1-1 0,7 0 0,3 0-33,1-1 1,21-5 0,-24 2 30,0 0 1,0-1-1,0 0 1,-1-1 0,20-13-1,-6 3-14,46-32 248,-69 47 26,1 3-219,1 0-17,-3-1-5,1 0 1,-1 0 0,1 1 0,-1-1-1,0 0 1,0 1 0,1-1 0,-1 0-1,0 1 1,0-1 0,-1 1 0,3 2-1,1 1-69,0 0 0,0 0 0,1-1-1,0 0 1,0 0 0,0 0 0,0 0-1,1-1 1,-1 0 0,1 0 0,0 0-1,0-1 1,0 0 0,11 2 0,4 0-843,0 0 0,42 0 1,-56-4-289,-1 0-1,0 0 1,0-1 0,11-2 0,0-3-2568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1916,'1'-2'1050,"12"-14"3257,-10 23-3759,2 13-122,-1 1 1,-1-1-1,2 43 1,-11 175 1118,-1-48-4858,8-179 927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1572,'0'0'3606,"3"2"-2944,11 6-77,-9-3-69,51 198 434,-51-174-4169,-5-27 1215</inkml:trace>
  <inkml:trace contextRef="#ctx0" brushRef="#br0" timeOffset="1">88 39 1388,'3'-11'740,"-1"-1"568,4-3-1288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152 200 2104,'-12'9'832,"-1"1"-1,1 0 1,1 0-1,0 1 1,1 1-1,0-1 1,0 2-1,1-1 1,-8 17-1,11-18-647,1-1-1,0 1 1,1 0-1,0 0 0,1 0 1,0 1-1,1-1 1,0 1-1,1 0 1,0-1-1,1 1 0,2 20 1,-1-28-152,0 1 1,0-1 0,0 0-1,0 1 1,1-1 0,0 0-1,0 0 1,0 0 0,1 0-1,-1-1 1,1 1-1,0 0 1,0-1 0,0 0-1,0 0 1,1 0 0,-1 0-1,1 0 1,0-1 0,0 0-1,0 1 1,0-1-1,0-1 1,0 1 0,6 1-1,-3-1-263,1 0 0,0-1 0,-1 0 0,1 0-1,0-1 1,8-1 0,-7 1-663,-1-1 0,0-1 1,1 0-1,-1 0 0,11-4 0,1-3-2117</inkml:trace>
  <inkml:trace contextRef="#ctx0" brushRef="#br0" timeOffset="1">980 132 1232,'-1'-2'346,"0"1"0,1 0-1,-1 0 1,0-1 0,0 1-1,1 0 1,-1 0 0,1-1-1,-1 1 1,1-1 0,0 1 0,-1-1-1,1 1 1,0 0 0,0-1-1,0 1 1,0-1 0,0 1-1,1-1 1,-1 1 0,0-1 0,1 1-1,-1 0 1,1-2 0,1 1-199,0-1 1,0 1 0,0 0 0,0 0-1,0 1 1,0-1 0,1 0-1,-1 1 1,1-1 0,-1 1 0,1 0-1,3-1 1,20-7 455,49-11 0,6-1-2193,-69 17-175,0-1-1,15-8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1212,'-19'38'5701,"8"2"-4026,-6 110 211,-6 35-1234,20-174-849,0 1 0,0-1-1,-1 0 1,-1 0 0,0 0 0,-11 17 0,8-17-1025,0 0-1,0 0 0,-12 9 1,12-11-874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3 563 4668,'-2'2'-59,"105"-71"2899,46-35-719,-56 37 29,-93 67-2121,1-1 0,-1 1 0,1-1 0,0 1 0,-1 0 0,1-1 0,-1 1 0,1 0-1,0 0 1,-1-1 0,1 1 0,0 0 0,-1 0 0,1 0 0,0 0 0,0 0 0,-1 0 0,1 0 0,0 0 0,-1 0 0,1 0 0,0 0 0,-1 1 0,1-1 0,0 0 0,-1 0 0,1 1 0,0-1 0,-1 0 0,1 1 0,-1-1 0,1 0 0,-1 1 0,1-1 0,-1 1 0,2 0 0,-1 1 4,0 0 0,0-1 0,0 1 0,-1 0 0,1 0 0,0-1 1,-1 1-1,1 0 0,-1 0 0,1 0 0,-1 3 0,-1 23 80,-1 0 0,-2 0 0,-8 34 1,-3 20 21,4-12-171,5-39-1091,-3 63-1,9-92 864,-2-8-503,-5-20 917,1 0 0,-3-42 0,2-60 640,6 89-389,2 1 1,2 0-1,14-71 0,-12 86-225,2-1 1,1 1-1,0 1 0,2-1 0,0 2 0,2-1 0,17-23 0,-22 35-113,1 1-1,0 1 0,0-1 1,1 1-1,0 1 0,1 0 1,0 0-1,14-7 1,-20 11-36,0 1 0,1 0 0,-1 0 0,1 0 0,0 1 0,-1 0 0,1 0 0,0 0 0,0 0-1,-1 1 1,1-1 0,0 1 0,0 1 0,0-1 0,0 1 0,0-1 0,-1 1 0,1 1 0,0-1 0,-1 1 0,1 0 0,7 4 0,-9-4-15,0 0-1,-1 1 0,1-1 1,-1 0-1,0 1 0,0 0 0,0-1 1,0 1-1,0 0 0,0 0 1,-1 0-1,1 0 0,-1 1 0,0-1 1,0 0-1,0 0 0,-1 1 1,1-1-1,-1 1 0,0-1 0,0 4 1,0 1-10,-1-1 0,0 1 1,0-1-1,-1 1 0,0-1 0,0 0 1,-1 1-1,-5 10 0,0-3-88,-1-1 1,-1 0-1,0 0 0,-14 14 1,-53 46-3462,47-46-826,17-16 797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1284,'0'0'4635,"-1"5"-3927,-7 27 35,3 0 0,0 1 1,0 51-1,0 5 127,4-31-316,1-44-793,0 0 0,0 0 0,-5 23 0,4-25-1231,1-7-1628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77 1476,'4'-9'815,"0"1"0,1 0 0,0 0-1,1 1 1,10-13 0,-14 19-724,-1-1 1,1 1-1,0-1 0,-1 1 0,1 0 0,0 0 1,0 0-1,-1 0 0,1 0 0,0 0 0,0 0 1,0 1-1,0-1 0,0 1 0,0-1 1,0 1-1,1 0 0,-1 0 0,0 0 0,0 0 1,0 0-1,0 1 0,0-1 0,0 0 1,0 1-1,0 0 0,0-1 0,0 1 0,0 0 1,3 2-1,1 1 13,-1 0 1,1 1-1,-1 0 1,0 0-1,0 0 1,0 0-1,-1 1 1,0 0-1,0 0 1,0 0-1,4 12 1,2 6 153,11 47 1,-20-68-236,10 41 128,7 53 0,-16-75-746,0 0-1,-2 0 1,0 0 0,-5 35 0,-1-33-1976,-2 1 29</inkml:trace>
  <inkml:trace contextRef="#ctx0" brushRef="#br0" timeOffset="1">0 532 1332,'7'-15'784,"-1"-1"-124,4-4-60,3 1-88,0-3-48,14-6-48,0 0-76,-4 6-24,4-6-31,3 3-41,-9 8-56,1-1-72,-3 3-180,0 0-144,0 2-164,-2-1-341,0-1-847,-1 4 256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62 1328,'7'-13'2428,"-4"9"-2204,0 0 0,1 0 0,0 0 0,0 1 0,0 0 0,0 0-1,1 0 1,-1 0 0,1 0 0,-1 1 0,1 0 0,9-3 0,-9 4-135,-1-1 0,0 1 0,0 1 0,1-1 0,-1 1 0,1-1 0,-1 1 0,1 1 0,-1-1 0,0 1 0,1-1 0,-1 1 0,0 0 0,1 1 0,-1-1 0,4 3 0,-6-3-54,0 1 1,-1-1-1,1 1 0,-1 0 0,1-1 0,-1 1 1,1 0-1,-1 0 0,0 0 0,0 0 1,0 0-1,0 0 0,0 0 0,0 1 1,-1-1-1,1 0 0,-1 0 0,0 1 0,1-1 1,-1 0-1,-1 5 0,1 4 39,-1-1 0,0 1-1,-3 12 1,-2 1 21,-2 0 0,0 0 0,-1-1 0,-24 42-1,-63 82 243,41-66-140,46-69-159,7-9-41,-1 0 0,1 0 0,0 0 0,0 0 1,0 0-1,0 1 0,1-1 0,-1 1 0,1-1 0,-1 6 0,7-9-333,3-2-265,1 1 0,0-1 0,-1-1-1,1 0 1,-1 0 0,0-1 0,13-7-1,-2 1-1624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1576,'6'-6'3153,"1"-3"3414,-5 4-7057,0 0-1,0 1 0,1-1 0,5-7 0,2-3-2676,-5 6 660</inkml:trace>
  <inkml:trace contextRef="#ctx0" brushRef="#br0" timeOffset="1">205 0 1800,'0'0'4641,"-2"10"-4075,-6 182 1503,8-142-1906,1 80 667,1-104-3347,7 32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1572,'2'-2'341,"14"-21"1568,-15 22-1740,1-1 0,-1 1 1,0 0-1,1 0 0,-1-1 0,1 1 0,-1 0 1,1 0-1,0 1 0,-1-1 0,1 0 0,0 0 1,-1 1-1,3-1 0,1 1 13,0-1 0,0 1 0,0 1 1,0-1-1,-1 1 0,1 0 0,0 0 0,0 0 1,-1 1-1,1-1 0,6 5 0,-4-2-23,1 0-1,-1 1 1,-1 0 0,1 1-1,-1-1 1,8 9 0,-6-4-71,0 0 1,0 0 0,-2 0 0,1 1 0,-1 0 0,-1 1 0,0-1 0,0 1 0,3 15 0,-5-14-216,-1 0 0,-1 1 0,0-1 1,-1 0-1,0 0 0,-1 1 0,-3 13 1,0-6-1886,-12 34 1,5-26-414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1944,'-7'-16'1460,"0"2"-252,0 2-55,1 2 1123,-3-8-292,2 5 256,2-2-1416,0 2-1768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1396,'19'-30'735,"2"1"-1,0 1 0,2 0 1,34-30-1,114-85-158,-96 80-1804,-51 31 1348,-23 31 48,0 0-99,0 0 0,0 1 0,0-1 0,0 0 0,0 1 0,0 0 0,0-1 0,1 1 0,-1-1 0,0 1 0,0 0 0,0 0 0,1 0 0,-1 0 0,0 0 0,0 0 0,0 0 0,1 0 0,-1 0 0,0 0 0,1 1 0,2 2-9,0-1 0,0 1 0,-1 0-1,1 0 1,-1 0 0,0 0 0,0 0 0,0 1 0,-1 0 0,1-1 0,-1 1 0,0 0-1,0 0 1,0 1 0,0-1 0,-1 0 0,1 0 0,-1 1 0,0-1 0,-1 1-1,1 8 1,0 12 77,-1 1 0,-1-1 0,-1 1 0,-8 35 0,-34 100 785,36-132-585,2-9 277,-12 29 0,17-49-587,1 1-1,0-1 1,0 1 0,0-1-1,-1 1 1,1-1 0,0 1-1,0-1 1,0 1 0,0 0-1,0-1 1,0 1 0,0-1-1,0 1 1,0-1 0,0 1-1,0-1 1,1 1 0,-1-1-1,0 1 1,0-1-1,0 1 1,1-1 0,-1 1-1,0-1 1,1 2 0,0-2-50,-1 0 1,1 1 0,0-1-1,-1 0 1,1 0 0,0 1-1,0-1 1,-1 0 0,1 0-1,0 0 1,-1 0-1,1 0 1,0 0 0,0 0-1,-1 0 1,1 0 0,0 0-1,0 0 1,-1 0 0,1-1-1,0 1 1,-1 0-1,1-1 1,0 1 0,-1 0-1,2-1 1,77-51-4897,-55 34 2295</inkml:trace>
  <inkml:trace contextRef="#ctx0" brushRef="#br0" timeOffset="1">816 314 1856,'0'0'8341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1572,'4'-3'6061,"-4"3"-5942,5 8 994,1 13-1342,-3-2 578,0 0-1,-2 0 1,-1 30 0,0-22-120,-8 237 955,6-215-2306,1-18-3453</inkml:trace>
  <inkml:trace contextRef="#ctx0" brushRef="#br0" timeOffset="0.99">286 308 2112,'0'0'1080,"1"-17"1381,-1 1-385,0 0-1788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1620,'-2'16'8147,"-12"83"-6883,12-89-1151,-9 94 945,11-95-959,0 0 0,0 1 0,1-1 0,0 0 1,1 0-1,0 0 0,0 0 0,8 17 1,-10-25-87,0 0 0,1 0 0,-1 1 0,1-1 0,0 0 0,-1 0 0,1 0 0,0 0 1,0 0-1,-1 0 0,1 0 0,0 0 0,0 0 0,0-1 0,0 1 0,0 0 1,1 0-1,-1-1 0,0 1 0,0-1 0,0 1 0,0-1 0,1 0 0,-1 1 1,0-1-1,0 0 0,1 0 0,-1 0 0,0 0 0,1 0 0,-1 0 0,0 0 0,0 0 1,1 0-1,-1-1 0,0 1 0,0 0 0,1-1 0,-1 1 0,0-1 0,0 0 1,1 0-1,6-4 8,-2 0-1,1-1 1,0 0 0,-1 0 0,6-8 0,-6 7 4,25-30 28,-20 23-9,1 0-1,0 1 1,15-12 0,-20 19-36,12-7 334,-17 13-82,0 2-138,1 1-94,-1 1 1,0-1 0,1 1-1,-1 0 1,0-1-1,-1 1 1,1 0 0,-1 1-1,0-1 1,2 8 0,3 48 80,-5-45-77,12 136 176,-4-33-5144,-7-105 1630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94 2256,'2'-5'745,"0"-1"0,0 1-1,-1-1 1,0 1 0,0-1 0,0 1 0,0-7-1,0 1 705,-4-17 3005,2 24-6736,-15 47-2690,9-22 1865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1092,'10'-2'12811,"-8"1"-13097,1-2 719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104 298 1368,'-1'-1'663,"0"1"0,-1-1 0,1 0 0,0 0 1,0 0-1,0 1 0,-1-1 0,1 0 0,0-1 0,0 1 0,1 0 0,-3-2 0,3 0-484,0 0-1,0 0 0,1 0 1,-1 0-1,0 0 0,1 0 1,0 0-1,0 0 0,0 0 0,0 0 1,0 1-1,3-4 0,21-31 962,3 2-1,0 1 0,46-41 1,-32 34 81,-41 40-1147,0 0-1,1 0 1,-1-1-1,0 1 1,0 0 0,0-1-1,0 1 1,0 0-1,0-1 1,0 1 0,0-1-1,0-2 1,-1 4-51,-1 0 0,1 0 1,-1 0-1,1 0 0,-1-1 0,1 1 1,-1 0-1,1 0 0,-1 0 0,0 0 1,1 0-1,-1 0 0,1 0 0,-1 1 1,1-1-1,-1 0 0,1 0 0,-1 0 1,1 0-1,-1 1 0,1-1 1,0 0-1,-1 1 0,0-1 0,-42 24 159,21-9-173,2 0 0,0 2 0,-29 29 0,39-34-9,0 0-1,1 0 1,0 1-1,1 0 0,0 0 1,1 1-1,-7 18 0,13-28 1,0 0-1,0 1 0,0-1 0,0 0 0,1 1 0,-1-1 0,1 0 0,0 1 0,1-1 0,-1 1 0,1-1 0,0 0 0,0 0 0,0 1 0,0-1 0,1 0 0,0 0 0,0 0 0,0 0 0,4 5 0,4 4 1,1-1 0,0 0 0,1-1 0,17 13 0,0 0-2,-28-23 4,0 0 1,0 0-1,0 0 1,0 1-1,0-1 1,0 0-1,0 0 1,0 1-1,0-1 1,-1 1-1,1-1 1,-1 1-1,1-1 1,-1 1-1,1-1 1,-1 1-1,0-1 1,0 1-1,0 0 1,0 2-1,0-2 1,-1 1-1,1 0 1,-1 0 0,0 0-1,0-1 1,-1 1-1,1-1 1,0 1-1,-1-1 1,-2 4-1,-4 4-40,-1-2 0,0 1 0,0-1 0,-13 9 0,3-3-219,-8 6-1500,-35 20-1,44-34-5702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70 110 1620,'0'0'2994,"-2"-1"-2177,1 0-732,0 1 0,0 0 0,0-1 1,0 1-1,0 0 0,0 0 0,0 0 0,0 0 0,0 0 0,0 0 0,0 0 0,0 0 1,0 0-1,0 1 0,0-1 0,0 0 0,0 1 0,0-1 0,0 1 0,0-1 0,0 1 1,0-1-1,0 1 0,0 0 0,1-1 0,-1 1 0,0 0 0,1-1 0,-1 1 0,0 0 0,1 0 1,-1 0-1,1 0 0,-1 0 0,1 0 0,-1 1 0,-5 9 321,0 1 0,1-1 0,1 1 0,0 0 1,-4 19-1,7-26-317,0 0 1,1 1 0,-1-1 0,1 0 0,0 1 0,1-1 0,-1 0 0,1 0-1,0 1 1,0-1 0,1 0 0,0 0 0,-1 0 0,2 0 0,-1 0 0,3 4-1,-3-7-42,0 0 0,0-1 0,-1 1 0,1 0-1,1-1 1,-1 1 0,0-1 0,0 0 0,0 0-1,1 0 1,-1 0 0,1 0 0,-1 0 0,0 0-1,4-1 1,10 5 154,-15-4-190,0-1 1,1 1-1,-1-1 1,0 0 0,0 0-1,0 1 1,0-1-1,1 0 1,-1 0-1,0 0 1,0 0-1,1-1 1,-1 1-1,0 0 1,0 0-1,0-1 1,0 1-1,1-1 1,-1 1 0,0-1-1,0 1 1,0-1-1,0 0 1,0 1-1,0-1 1,0 0-1,-1 0 1,1 0-1,0 0 1,0 0-1,-1 0 1,1 0-1,0 0 1,0-2 0,1 0 9,0-1 0,-1 0 1,1 0-1,-1 1 1,0-1-1,1-8 0,-2 8-12,0 0 1,0 0-1,-1 0 0,1 0 0,-1 0 1,0 0-1,0 0 0,-1 1 0,1-1 0,-1 0 1,0 1-1,0-1 0,-3-4 0,-1 0 30,-1-1 1,0 2-1,-13-13 0,-36-29 516,55 48-545,1 0 1,-1-1-1,1 1 0,-1 0 0,1 0 1,0 0-1,-1 0 0,1 0 0,0 0 1,0-1-1,0 1 0,0 0 1,0 0-1,0 0 0,0 0 0,0-1 1,0 1-1,1 0 0,-1 0 0,0 0 1,1 0-1,-1 0 0,1 0 0,0 0 1,-1 0-1,2-2 0,-1 2-27,2-3 30,1 0-1,0 0 1,0 0-1,0 0 1,0 1-1,1-1 1,-1 1-1,1 1 1,0-1-1,7-2 1,-2-1 2,5-2 41,1 1-1,-1 0 1,1 2-1,0-1 1,1 2-1,27-4 0,-42 7-3,1 3-22,-1-1-23,-1 0-1,1 0 0,-1 0 0,1 1 0,-1-1 0,1 0 0,-1 1 0,0-1 0,0 1 1,1-1-1,-1 1 0,0 0 0,-1-1 0,1 1 0,0 0 0,0 0 0,-1 0 0,1-1 1,-1 1-1,1 0 0,-1 0 0,0 0 0,0 3 0,9 211 159,-9-209-156,1-1 0,0 1 0,1 0-1,-1-1 1,1 1 0,0-1 0,4 7-1,-5-10-6,1-1 1,-1 0-1,1 0 0,0 0 0,-1 0 0,1 0 0,0 0 0,0-1 0,0 1 0,1 0 0,-1-1 1,0 0-1,0 1 0,1-1 0,-1 0 0,1 0 0,-1-1 0,1 1 0,-1 0 0,1-1 0,4 1 0,3-1-5,-1 0-1,1 0 1,0-1-1,-1 0 0,1-1 1,0 0-1,16-6 1,-22 7 5,0-1 1,0 1-1,-1-1 0,1 0 1,0 0-1,-1 0 1,1 0-1,-1-1 0,1 0 1,-1 1-1,0-1 1,0 0-1,-1 0 1,1-1-1,-1 1 0,1-1 1,-1 1-1,0-1 1,0 0-1,1-5 0,-2 4-3,0-1 0,-1 1 0,1-1 0,-1 1 0,-1 0 0,1-1 0,-1 1 0,0-1 0,0 1 0,-1 0 0,-3-9 0,1 4 0,-1 0 1,0 0-1,-1 1 1,-10-14 0,-19-13-27,27 29 27,0-1 0,1 0 1,0 0-1,-6-10 0,12 17-10,2-3-18,7-12 30,-3 12-1,0 0 0,1 1-1,-1-1 1,1 1-1,-1 1 1,1-1-1,0 1 1,0 0 0,11-3-1,-15 5 0,21-5-3,-17 6 1,-2 0 0,-1 0 2,1-1 0,-1 0 0,0 1 0,0 0 0,0 0 0,0 0 0,0 0 0,0 0 0,0 1 0,0-1 0,0 1 0,0 0 0,-1 0 0,1 0 1,0 0-1,-1 0 0,0 0 0,0 1 0,0-1 0,3 6 0,2 3 1,-1 0 1,0 1-1,7 23 1,-1-4-1,-10-26-1,5 12-13,1-1 0,20 32 1,-24-43 9,0-1 0,0 1 0,1 0 0,-1-1 0,1 0 1,0 0-1,0-1 0,0 1 0,0-1 0,1 0 0,-1 0 1,13 4-1,-7-5-5,0 0-1,0 0 1,0-1 0,0 0 0,1-1-1,-1 0 1,12-2 0,-21 2 7,-1 0 0,0 0 0,1 0 0,-1-1 0,0 1 0,0 0 0,1-1 0,-1 1 0,0-1 0,0 1 0,0-1 0,1 0 0,-1 1 0,0-1 0,0 0 0,0 0 0,0 0 0,0 0 0,-1 0 0,1 0 0,1-1 0,-1 0-3,-1 0 0,1 0-1,0 0 1,-1 0 0,1 0 0,-1 0 0,0 0 0,0 0 0,1 0 0,-1 0 0,-1 0 0,1-3 0,-1-3-5,-1 1 0,0 0 0,-1-1 0,1 1 0,-8-14-1,-2 1-1,-15-18-1,0-1 23,26 38-14,0-1-1,0 1 0,1-1 1,-1 0-1,0 1 0,1-1 0,-1 0 1,1 1-1,0-1 0,-1 0 0,1 0 1,0 0-1,0 1 0,0-1 0,0 0 1,1 0-1,-1 1 0,0-1 1,1 0-1,-1 0 0,1 1 0,0-3 1,1 1-2,0-1 1,0 1 0,0 0-1,1 0 1,-1 0-1,1 0 1,4-3 0,-5 5 0,-1 0 0,0 0 0,1 1 0,-1-1 0,1 1 0,-1 0 0,1-1 0,-1 1 0,1 0 0,-1 0 0,1 0 0,-1 0 0,1 0 0,-1 0 0,1 0 0,-1 1 0,1-1 0,1 1 0,-2-1 2,0 0 2,0 1 1,0-1-1,0 0 0,0 1 1,0-1-1,0 0 0,0 1 1,0 0-1,0-1 0,0 1 1,0-1-1,0 1 1,-1 0-1,1 0 0,0 0 1,0-1-1,1 3 0,0 0 1,7 6 4,0 1 0,-1 1 0,0-1 0,10 19 0,-12-18-9,2 1 1,0-1-1,0 0 0,11 10 1,-16-18 6,1 0 1,0 0 0,-1 0-1,1 0 1,0-1-1,1 0 1,-1 0 0,0 0-1,1 0 1,-1 0-1,1-1 1,-1 0 0,1 0-1,9 0 1,-13 0-4,1-1 1,0 0-1,0 0 0,0 0 1,0 0-1,0 0 1,-1-1-1,1 1 1,0-1-1,0 1 0,0-1 1,2-1-1,1 0 1,-3 1-8,0 0 0,-1 0-1,1 0 1,-1 0 0,1 0-1,-1-1 1,1 1-1,-1-1 1,0 1 0,0-1-1,0 1 1,0-1 0,0 1-1,0-1 1,0 0 0,-1 0-1,1 1 1,0-1-1,-1 0 1,0 0 0,1 0-1,-1 0 1,0 0 0,0-2-1,0 2-71,0 0 0,0 0 0,0-1 1,0 1-1,-1 0 0,1 0 0,0 0 0,-1 0 0,0 0 0,1 0 0,-1 0 0,0 1 0,0-1 0,0 0 0,0 0 0,-1 1 0,1-1 1,0 0-1,-1 1 0,1-1 0,-1 1 0,-2-2 0,-2 1-721,-1 0-1,1 0 1,0 1-1,-1 0 1,1 0 0,0 1-1,-1-1 1,-6 2 0,-8 0-2143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0 1252,'-8'4'6014,"-8"6"-3503,-62 33-1964,-102 37 405,51-24-568,-334 130 578,42-19 119,325-129-959,94-37-348,8-4-4225,22-8 1594,-3 3 38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1846 0 1364,'0'0'4416,"-6"3"-3863,-36 19 522,-71 23-1,29-13-412,-452 164 1698,49-15-736,87-10 477,294-130-239,85-34-685,-27 14 1,46-20-1041,5-5-3206,18-18 935,9-6-3571,1 4 1698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275 189 1200,'0'0'7020,"0"-2"-6535,0 0-374,0 0 1,1 0-1,-1 0 1,0 1-1,1-1 0,-1 0 1,1 0-1,0 1 1,0-1-1,-1 0 1,1 1-1,0-1 0,0 1 1,0-1-1,1 1 1,-1 0-1,0-1 1,1 1-1,1-2 0,38-26 505,-17 13-355,14-12 33,-21 17-258,0-2 0,23-23 0,-39 36-158,-1-1 0,1 1 0,-1 0 0,1-1 1,-1 1-1,1-1 0,-1 1 0,1-1 0,-1 0 0,1 1 0,-1-1 1,1 0-1,-1 1 0,0-1 0,0 0 0,1 1 0,-1-1 1,0 0-1,0 1 0,0-1 0,0 0 0,0 0 0,1 1 0,-2-1 1,1-1-1,0 2 83,-1 0 0,0-1 1,0 1-1,1 0 0,-1-1 1,0 1-1,0 0 0,0 0 1,1 0-1,-1 0 1,0 0-1,0 0 0,0 0 1,1 0-1,-1 0 0,0 0 1,0 0-1,0 1 0,-10 2-67,0 0 0,-15 6 0,2 2 75,1 1-1,-42 29 1,50-30 235,1 0 1,1 1 0,0 0-1,0 1 1,-13 19-1,21-26-93,1 0-1,0 0 0,1 1 1,-1 0-1,1 0 1,0 0-1,1 0 0,0 0 1,0 1-1,0-1 1,1 1-1,0-1 0,1 1 1,-1-1-1,2 1 1,-1 0-1,1-1 0,0 1 1,0-1-1,1 0 1,0 1-1,1-1 0,-1 0 1,1 0-1,1 0 1,-1 0-1,1-1 0,8 11 1,17 15 417,-16-18-71,-1 0 0,15 22 0,-26-35-437,-1 0 0,1 0 0,0 1 0,-1-1 1,0 0-1,1 1 0,-1-1 0,0 1 0,0-1 1,1 0-1,-1 1 0,0-1 0,0 1 1,-1-1-1,1 0 0,0 1 0,0-1 0,-1 0 1,1 1-1,-1-1 0,1 0 0,-1 1 0,1-1 1,-1 0-1,0 0 0,0 0 0,0 0 0,0 1 1,1-1-1,-1 0 0,-2 1 0,-2 2 11,-1 0 0,1 0 0,-1 0 0,-9 4 0,14-7-22,-26 12 62,-50 18 0,62-26-497,-1-1 0,1 0 0,-1-2 1,1 1-1,-18-1 0,25-2-1104,1 0 851,0-2-2982,-2-4 609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1020,'8'-8'2366,"4"-5"-376,6-9 4499,-18 26-6296,1 19 123,-2-1 1,0 0 0,-5 29-1,-3 30 268,1 60 1279,8-139-1681,1 4-164,-1-6-14,0 1-1,0-1 1,0 0 0,0 0 0,0 0-1,0 0 1,0 0 0,0 1 0,0-1 0,0 0-1,0 0 1,0 0 0,1 0 0,-1 0-1,0 0 1,0 0 0,0 1 0,0-1 0,0 0-1,0 0 1,0 0 0,1 0 0,-1 0-1,0 0 1,0 0 0,0 0 0,0 0 0,0 0-1,1 0 1,-1 0 0,0 0 0,0 0-1,0 0 1,0 0 0,0 0 0,1 0 0,-1 0-1,0 0 1,0 0 0,0 0 0,0 0-1,0 0 1,1 0 0,-1 0 0,0 0 0,0 0-1,0-1 1,0 1 0,0 0 0,0 0-1,1 0 1,-1 0 0,0 0 0,0 0 0,0 0-1,0-1 1,0 1 0,0 0 0,0 0 0,0 0-1,0 0 1,0-1 0,30-28 16,38-35-16,-59 57-8,0 0-1,1 0 1,0 1 0,0 0-1,21-8 1,-27 13-2,-1 0 9,-2 1-3,0-1 0,0 1 0,0 0 0,0-1 0,0 1 1,0 0-1,0 0 0,0 0 0,0 0 0,0 0 0,0 0 1,0 0-1,0 0 0,0 0 0,0 0 0,0 0 0,0 1 1,1 0-1,2 1-4,0 0 5,0 0 0,0 0 0,-1 0-1,1 1 1,-1 0 0,0-1 0,0 1-1,0 0 1,0 0 0,0 1 0,2 3-1,13 14-36,-2-8 3,1 0 0,26 15 0,-33-22 8,0-1 1,0-1-1,0 0 0,1-1 0,-1 1 0,18 1 0,-13-3-13,0 0 0,1-1 0,-1-1-1,0 0 1,0-2 0,0 1-1,22-7 1,-28 6 22,-1-1 0,1 0 0,-1-1 0,0 0-1,0 0 1,0-1 0,-1 0 0,0 0 0,0-1 0,0 0 0,-1 0 0,1-1 0,9-13-1,-11 13 8,-1 0-1,0 0 0,0 0 0,-1 0 1,0-1-1,0 1 0,2-13 0,-4 18 8,-1 0 0,1 0 0,-1 0-1,0 1 1,0-1 0,0 0 0,0 0-1,0 0 1,0 0 0,-1 1 0,1-1-1,0 0 1,-1 0 0,0 1 0,1-1-1,-1 0 1,0 1 0,0-1 0,0 0-1,0 1 1,0-1 0,0 1 0,0 0-1,-1-1 1,1 1 0,0 0 0,-1 0-1,1 0 1,-1 0 0,1 0 0,-1 0-1,0 0 1,1 0 0,-1 1 0,0-1-1,1 1 1,-1-1 0,0 1 0,-2-1-1,-3 1 4,0-1 0,0 1-1,0 0 1,0 1-1,0 0 1,0 0 0,0 0-1,-13 6 1,10-4-32,0 1-1,1 0 1,-1 1 0,1 0 0,-12 9-1,16-9-120,0 0 0,-1 0 0,2 1 0,-1 0 0,-4 7 0,9-13 126,-1 1-1,1-1 1,0 1 0,-1 0 0,1-1 0,0 1 0,0 0 0,-1-1 0,1 1-1,0 0 1,0-1 0,0 1 0,0 0 0,0 0 0,0-1 0,0 1 0,0 0-1,0-1 1,0 1 0,0 0 0,1-1 0,-1 1 0,0 0 0,0-1 0,1 1-1,-1 0 1,1-1 0,-1 1 0,0-1 0,1 1 0,-1-1 0,1 1 0,-1-1 0,2 1-1,-1 0-5,0 0 0,1 0 0,-1 0 0,1 0 0,-1-1 0,1 1 0,-1 0 0,1-1 0,-1 1 0,1-1 0,0 0 0,-1 0 0,1 0 0,0 1 0,-1-1 0,4-1 0,137-11 342,-141 12-292,1 0 0,0 0 0,0 1 0,0-1 0,0 0 0,0 1 1,-1 0-1,1-1 0,0 1 0,0 0 0,-1 0 0,1 0 0,0 0 0,-1 0 0,0 1 0,1-1 1,-1 0-1,1 1 0,-1-1 0,0 1 0,0-1 0,0 1 0,0-1 0,0 1 0,0 0 0,-1 0 1,2 2-1,0 4 25,1 0 0,-1 0 1,-1 1-1,1 15 0,-1 15 17,-2 0-1,-1 0 0,-14 66 1,-37 117-1068,49-208 834,-21 66-1474,21-70 1151,-1-1-1,1 1 0,-1-1 1,-1 1-1,-11 13 0,16-21 453,-1-1 0,1 1 0,-1 0 0,0 0-1,0-1 1,0 1 0,0-1 0,0 1 0,0-1-1,0 0 1,-1 0 0,1 0 0,0 0 0,0 0-1,-1-1 1,1 1 0,-1-1 0,1 1 0,-1-1 0,1 0-1,-1 0 1,1 0 0,-1 0 0,1-1 0,0 1-1,-1-1 1,1 1 0,-1-1 0,1 0 0,0 0-1,0 0 1,-1 0 0,1 0 0,-3-3 0,-1 0 297,0-1 1,1 0-1,-1 0 1,1 0 0,1-1-1,-1 1 1,1-1-1,0 0 1,0-1 0,-5-12-1,5 11-42,1-1 0,0 0 0,1 0 0,0 0 0,1 0 0,0 0 0,0 0 0,0-1 0,2 1 0,-1 0 0,1 0 0,2-11 0,1 7-15,-1 0 0,2 1 1,0 0-1,0 0 1,1 0-1,1 1 1,14-20-1,-2 8 13,2 0-1,0 2 1,1 1-1,1 0 0,1 2 1,47-27-1,86-55-718,-57 28-3759,-84 58 1044,-1 0 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70 856,'0'0'4092,"-4"6"-3300,-7 13 153,1 0-1,1 1 1,-14 41 0,21-54-772,0 1 1,0 1-1,1-1 1,0 0-1,1 0 1,0 0-1,0 1 1,0-1-1,3 11 1,-2-17-147,-1 0 1,1 0 0,0-1 0,0 1-1,0 0 1,0 0 0,0-1-1,0 1 1,1 0 0,-1-1 0,0 1-1,1-1 1,-1 0 0,1 0-1,0 1 1,-1-1 0,1 0-1,0 0 1,0 0 0,0-1 0,0 1-1,0 0 1,0-1 0,-1 1-1,1-1 1,4 1 0,0-1 24,1 0 1,0 0-1,-1 0 1,1 0-1,0-1 1,7-2-1,-12 2-42,0 1 0,1-1 0,-1 1 1,0-1-1,0 0 0,1 0 0,-1 0 0,0 0 0,0 0 0,0 0 0,0-1 1,0 1-1,-1-1 0,1 1 0,0-1 0,-1 0 0,1 0 0,-1 0 0,1 0 1,-1 0-1,0 0 0,0 0 0,0 0 0,0 0 0,0 0 0,-1-1 0,1 1 0,-1 0 1,1-1-1,-1 1 0,0 0 0,0-1 0,0 1 0,0 0 0,0-1 0,-1 1 1,0-5-1,-1-1 14,0 1 0,-1-1 0,0 1 0,0-1 0,-1 1 0,0 0 0,0 0 0,-1 1 0,-9-12 1,11 15 4,0 1 1,1-1-1,-1-1 1,1 1-1,0 0 1,0 0 0,0-1-1,0 1 1,0-1-1,-1-7 1,2 9 2,2-2-7,0 0-20,1 0 0,-1 0 1,1 0-1,0 1 0,0-1 1,1 0-1,-1 1 1,1-1-1,-1 1 0,1 0 1,0 0-1,4-3 1,7-5 3,0 1-1,0 1 1,1 1 0,17-8 0,-28 14-7,1 0-1,-1 1 0,1-1 0,-1 1 1,1 0-1,0 0 0,-1 0 1,1 1-1,0 0 0,0 0 1,-1 0-1,1 0 0,0 1 0,-1-1 1,1 1-1,0 1 0,-1-1 1,1 1-1,6 3 0,-9-4 2,1 1 0,-1 0 0,1 0 0,-1 0 0,0 0 0,0 1 0,0-1 0,0 0-1,-1 1 1,1 0 0,-1-1 0,1 1 0,-1 0 0,0 0 0,1 4 0,1 4 9,-1 0 0,1 22 0,1 4-10,-2-22 6,7 24-1,-8-36-6,1-1 0,-1 1 0,0-1 0,1 1 0,-1-1 0,1 0 0,0 1 0,0-1 0,0 0 0,0 0 0,0 0 0,4 2 0,-5-3-1,1 1 0,0-1 0,0 1 0,0-1 1,1 0-1,-1 0 0,0 0 0,0 0 0,1 0 0,3 1 0,1-1 0,-2 1-1,-1-1-1,1 0 0,-1-1 1,1 1-1,-1-1 0,1 0 1,-1 0-1,1 0 1,4-1-1,-7 1-1,0-1-1,0 1 1,0-1 0,1 1-1,-1-1 1,0 0 0,0 0-1,0 0 1,-1 0-1,1 0 1,0 0 0,0 0-1,-1 0 1,1-1 0,0 1-1,-1-1 1,1 0 0,-1 1-1,2-3 1,-2 1-1,0 0 0,0 0 0,-1 0 0,1 0-1,-1-1 1,1 1 0,-1 0 0,0 0 0,0 0 0,0-1 0,-1 1 0,1 0 0,-2-4 0,0-1-6,-1 0 1,0 0-1,-6-13 1,-27-51-86,36 71 91,-1 0 1,1 0-1,0 0 0,-1 0 1,1 0-1,0 1 0,0-2 1,0 1-1,0 0 0,0 0 1,0 0-1,0 0 0,0 0 1,0 0-1,0 0 1,1 0-1,-1 0 0,0 1 1,1-1-1,-1 0 0,1 0 1,-1 0-1,1 0 0,-1 0 1,1 0-1,0 1 0,-1-1 1,1 0-1,0 1 0,0-1 1,-1 0-1,1 1 1,1-2-1,0 2-13,0 0-33,0 1 46,0-1 0,0 1 0,0 0 0,0-1 1,0 1-1,-1 0 0,1 0 0,0 1 1,-1-1-1,1 0 0,0 0 0,-1 1 1,0-1-1,1 1 0,-1-1 0,0 1 0,0 0 1,0 0-1,0-1 0,0 1 0,0 0 1,1 3-1,8 30-25,-7-20 24,1-1-1,1 1 0,12 23 1,-15-34 6,0-1 0,0 1-1,0-1 1,1 0 0,0 0 0,-1 0 0,1 0 0,0 0 0,0-1 0,1 1 0,-1-1 0,0 0-1,1 0 1,-1 0 0,1 0 0,0-1 0,0 0 0,7 2 0,-7-2 2,-1-1-1,1 0 1,0 0 0,-1-1-1,1 1 1,0-1 0,-1 0-1,5-1 1,-7 1-2,0 1 0,0-1 0,0 1 0,0-1 1,0 0-1,0 0 0,0 0 0,0 1 0,0-1 0,0 0 1,0 0-1,-1 0 0,1 0 0,0 0 0,-1-1 0,1 1 1,-1 0-1,1-1 0,2-17 11,-4 14-3,0 2-6,0 1-6,1 0 1,-1 0 0,0 0-1,0 0 1,0 1 0,0-1-1,0 0 1,0 0-1,-1 1 1,1-1 0,0 1-1,-1-1 1,0 1-1,-2-2 1,-22-13-87,14 10-350,0 0 151,-25-8-1,32 13-921,-1-1 0,0 1 0,1 1 0,-9-1 0,-1 1-1427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79 236 1344,'-2'0'376,"-13"0"8893,8-2-5372,6 0-5401,27-46 2620,31-84 1,-39 82-130,-17 48-451,2 31-423,-2-23-98,-1-1 1,1 1-1,-1 0 1,0 0-1,-1 6 1,-22 344 349,26-291-352,0 5-92,-3-63 6,-1 1 1,0-1-1,0 0 1,0 0-1,-1 0 1,0 0-1,-4 9 1,4-12 4,-1 0 0,0 0-1,1 0 1,-2 0 0,1-1 0,0 1 0,-1-1 0,1 0 0,-1 0 0,0 0-1,-4 2 1,-7 4-155,-28 11 0,25-12 10,16-8 143,-3 3 14,2-2-10,5-2-341,110-50-1375,-44 20-4666,-50 22 3399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231 130 1176,'-4'-3'5814,"4"3"-5700,6-7 992,10-7-1542,-16 14 565,16-11 392,27-15 0,-11 8-102,7-3 81,12-8-505,-50 28-182,-7 4-622,-8 3 740,0 1 1,1 1-1,0 0 0,0 1 1,1 0-1,0 1 1,1 1-1,0 0 0,1 0 1,-15 21-1,18-21 61,0-1-1,1 1 0,0 0 1,1 1-1,0-1 0,1 1 1,1 0-1,0 0 1,0 1-1,1-1 0,0 0 1,2 1-1,-1-1 0,2 15 1,4 7 144,1 18 399,-5-47-451,-1 0 1,0 0-1,0-1 1,-1 1-1,1 0 1,-1-1 0,-2 7-1,2-7-30,-2 0-1,1-1 0,0 1 1,-1-1-1,1 1 0,-1-1 1,0 0-1,0 0 0,-1 0 1,1-1-1,0 1 0,-1-1 1,0 1-1,-4 1 0,-7 3 38,-1 0 0,-18 5 0,25-9-34,-5 0-145,0 1 1,-28 1 0,39-5 2,0 0-265,1 0-1,-1 0 1,1 0 0,0-1 0,-1 1 0,1-1-1,-1 1 1,1-1 0,0 0 0,-1 0-1,1 0 1,0-1 0,-2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36 1596,'0'0'6379,"-4"7"-5885,1-1-362,-2 2 133,1 0 0,0 0 0,1 0 1,-4 13-1,5-14-126,1 1 1,-1 0-1,1 0 1,0 0-1,1-1 0,0 1 1,1 12-1,0-17-102,-1-1-1,1 1 0,-1 0 0,1-1 1,0 1-1,0-1 0,0 1 1,0-1-1,1 0 0,-1 1 1,1-1-1,-1 0 0,1 0 0,0 0 1,0 0-1,0 0 0,0 0 1,0-1-1,0 1 0,0-1 1,1 1-1,-1-1 0,0 0 1,1 0-1,-1 0 0,5 1 0,-5-2 46,1 1 18,-3-1-93,1 0 1,-1 0-1,0 0 0,1 0 0,-1 1 0,0-1 0,1 0 0,-1 0 0,0 0 1,1 0-1,-1 0 0,0 0 0,1 0 0,-1 0 0,0 0 0,1 0 1,-1 0-1,1 0 0,-1 0 0,0 0 0,1 0 0,-1 0 0,0-1 0,1 1 1,-1 0-1,0 0 0,1 0 0,-1 0 0,0-1 0,0 1 0,1 0 1,-1 0-1,0-1 0,0 1 0,1 0 0,-1-1 0,0 1 0,0-1 0,1-2 15,0 2-13,-1-1 1,0 1-1,0 0 1,0 0-1,1 0 1,-1-1-1,0 1 1,-1 0-1,1 0 1,0-1-1,0 1 1,0 0-1,-1 0 1,1 0-1,-1-1 1,1 1-1,-1 0 1,0-1-1,-4-10 27,0 4 31,0-1-1,2 0 1,-1 0-1,1 0 1,0 0-1,-2-18 1,5 25-62,0 0 0,1 0 0,-1 0 0,1-1 0,0 1 0,-1 0 0,1 0 0,0 0 0,0 0 0,1 0 1,-1 1-1,0-1 0,1 0 0,-1 0 0,1 1 0,-1-1 0,3 0 0,30-22 27,-21 16-26,1 1 0,0 0 0,0 1-1,0 1 1,1 0 0,25-4 0,-38 9-5,0-1 1,0 1-1,1 0 1,-1 0-1,0 0 1,0 0-1,0 0 0,0 0 1,0 1-1,0-1 1,0 1-1,0 0 1,0-1-1,0 1 0,0 0 1,0 0-1,0 0 1,0 0-1,-1 1 1,1-1-1,0 0 0,-1 1 1,1-1-1,-1 1 1,0-1-1,1 1 1,-1 0-1,0 0 1,0 0-1,0-1 0,0 1 1,0 0-1,-1 0 1,1 0-1,0 3 1,1 6 0,-1 1 0,0-1 1,0 0-1,-1 0 0,-2 15 1,1-17-2,0 0-3,0 1 0,1-1 1,0 1-1,1 0 0,0-1 1,1 1-1,-1-1 0,2 0 1,3 11-1,-3-18-4,-1 1 1,1-1-1,0 1 1,0-1-1,0 0 0,0 0 1,1 0-1,-1-1 1,0 1-1,1-1 1,-1 0-1,1 0 0,0 0 1,-1 0-1,1-1 1,0 1-1,-1-1 0,6 0 1,-9 0 5,22-7-87,-21 6 82,0 1 1,0-1-1,0 0 1,0 1-1,0-1 1,-1 0-1,1 1 1,0-1-1,-1 0 1,1 0-1,0 0 1,-1 0-1,1 0 1,-1 0-1,1 1 1,-1-1-1,0 0 1,1 0-1,-1 0 1,0-1-1,0 1 1,0 0-1,1 0 1,-1 0-1,0 0 1,0 0-1,-1-1 1,-3-21-37,-14-42 1,15 57 36,0-2-15,0-1 0,-3-18 0,6 23 11,-1 4-11,3-3 22,-1 2-2,0 0-3,0 1-1,0-1 0,0 1 0,0 0 1,1-1-1,-1 1 0,1 0 0,-1 0 1,1 0-1,0 0 0,0 0 0,-1 0 1,1 1-1,1-1 0,-1 1 1,3-3-1,23-7-1,-9 8-12,-13 4 12,-3 1 0,-2-2 2,0 0 1,1 0-1,-1 0 1,0 0-1,0 0 1,0 1-1,0-1 1,0 0-1,0 1 1,0-1-1,0 1 1,0-1-1,1 2 1,1 0-3,5 6-7,-4-1 6,-1 0 1,1 0-1,-2 1 1,1-1-1,-1 1 1,2 9-1,0-3 2,16 49 17,-18-60-13,-1-1 1,1 1 0,0-1-1,0 1 1,0-1 0,0 0-1,0 0 1,0 0 0,1 0-1,-1 0 1,4 2 0,-4-3 2,0 0 1,0 0-1,0 0 1,0 0 0,0 0-1,0-1 1,1 1 0,-1-1-1,0 1 1,0-1-1,1 0 1,-1 0 0,0 0-1,0 0 1,1-1 0,-1 1-1,0 0 1,0-1-1,1 0 1,-1 1 0,0-1-1,0 0 1,0 0 0,0 0-1,0 0 1,0-1-1,0 1 1,-1 0 0,1-1-1,0 0 1,1-1 0,-2 1 81,-3-4-31,-2-1-40,-1 0 1,1 1-1,-1-1 0,-1 1 1,1 0-1,-1 1 1,0-1-1,0 1 0,-9-6 1,-76-44-1865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2144,'-1'-2'1293,"0"-1"-588,0 2-412,1 0-1,-1-1 1,0 1 0,1 0 0,-1 0 0,1-1 0,-1 1 0,1 0 0,0-1 0,0 1 0,-1-1 0,1 1 0,0-1 0,0 1 0,0 0 0,1-1 0,-1-1 0,2-2-149,0 2-9,-1 0 0,1 0 0,-1 0 0,1 0 1,0 0-1,0 1 0,1-1 0,-1 1 0,0-1 0,1 1 1,0 0-1,-1 0 0,5-3 0,-6 4-126,3-1 87,0 0 0,0 0 0,-1 1 1,1-1-1,0 1 0,0 0 0,1 0 0,-1 0 0,0 0 0,0 1 0,0-1 1,1 1-1,7 1 0,-9 0-65,0 1 0,-1-1 1,1 1-1,0-1 0,-1 1 0,0 0 1,1 0-1,-1 0 0,0 0 1,0 1-1,0-1 0,0 1 0,0-1 1,0 1-1,-1-1 0,1 1 0,-1 0 1,0 0-1,0 0 0,1 4 1,-1-1-2,0 1 1,0 0 0,-1 0 0,0-1 0,0 1 0,-1 0 0,0 0 0,0-1-1,-1 1 1,1 0 0,-2-1 0,-4 12 0,-5 6 53,-28 42 1,33-54-59,-57 78 160,64-90-185,0 0 0,0 0 0,-1 0 0,1 0 0,0 1 0,0-1 0,0 0 0,-1 0-1,1 0 1,0 0 0,0 1 0,0-1 0,-1 0 0,1 0 0,0 0 0,0 1 0,0-1 0,0 0 0,0 0 0,0 1 0,0-1 0,-1 0 0,1 0 0,0 1 0,0-1 0,0 0 0,0 0 0,0 1 0,0-1 0,0 0 0,0 0 0,0 1 0,0-1 0,0 0 0,1 1 0,-1-1 0,0 0 0,0 0 0,0 0 0,0 1 0,0-1 0,0 0 0,1 0 0,-1 1 0,0-1 0,0 0 0,0 0 0,0 0 0,1 0 0,-1 1 0,0-1 0,0 0 0,1 0 0,-1 0 0,0 0 0,0 0 0,1 0 0,-1 1 0,0-1 0,17 0-22,-15-1 9,19-2-292,-1-1-1,0-1 0,0-1 1,20-9-1,-18 7-135,-4 1-1486,24-14 1,-30 14 61,8-4-1105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1004 1448,'-8'5'3717,"6"-4"-3458,1 0 414,-1 1 0,0-1-1,1 0 1,-1 0 0,0 0-1,0 0 1,0-1 0,-2 2 0,3-2-567,1 0 0,0 0 0,-1 0 0,1 0 0,0 0-1,-1 0 1,1 0 0,-1 0 0,1 0 0,0 0 0,-1 0 0,1-1 0,0 1 0,-1 0 0,1 0 0,0 0 0,-1 0 0,1-1 0,0 1 0,0 0 0,-1 0 0,1-1 0,0 1 0,-4-15-52,4-8 75,1-1 0,1 1 0,1-1 0,1 1-1,1 0 1,13-34 0,1 7-26,45-84 0,-27 71-45,3 2-1,3 2 0,2 1 1,56-54-1,-76 85-32,24-25 55,77-64-1,-90 85-48,-35 30-27,-1 1 1,1 0-1,-1-1 0,1 1 0,-1-1 1,0 1-1,1-1 0,-1 1 0,1-1 1,-1 1-1,0-1 0,0 1 0,1-1 1,-1 1-1,0-1 0,0 0 0,0 1 1,0-1-1,1 1 0,-1-1 0,0 0 1,0 1-1,0-1 0,0 1 0,-1-1 0,1 0 1,0 1-1,0-1 0,0 1 0,0-1 1,-1 0-1,1 1 0,0-1 0,0 1 1,-1-1-1,1 1 0,0-1 0,-1 1 1,1-1-1,-1 1 0,1-1 0,-1 1 1,0-1-1,-19-11 26,18 12-22,-3-5 5,2 5 10,3 7 102,4 13-93,0-1 0,-2 1 0,0 0 0,-2 36-1,-4-22-191,-2 1 0,-20 61 0,7-41-2277,-4-2-3362,18-40 2368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10 394 1996,'0'0'972,"1"5"-68,2 10-63,-1 0-1,-1 0 1,0 26 0,-2-17-115,4 24 0,9 41 4440,-13-99-4928,-26-139 1014,25 137-1113,1 0 0,1 0-1,1-14 1,-1 23 104,21 3-135,-21 0-105,0 0-1,1 0 0,-1 0 0,0 0 0,1 0 0,-1 0 1,0 0-1,1 0 0,-1 0 0,0 0 0,1 0 0,-1 1 1,0-1-1,1 0 0,-1 0 0,0 0 0,1 0 0,-1 1 1,0-1-1,0 0 0,1 0 0,-1 1 0,0-1 0,1 1 0,22 21 49,9 9 36,1-1 0,57 38 0,-86-66-57,0 0 0,0 0 0,0 0 0,1-1 0,-1 1 0,8 0 0,-9-2 97,14-9 188,-16 8-291,1 1 1,0-1-1,-1 0 1,1 1-1,-1-1 1,1 0-1,-1 0 0,1 0 1,-1 0-1,0 0 1,1-1-1,-1 1 1,0 0-1,2-3 1,2-6 74,0 1 1,-1-1 0,-1 0 0,1 0 0,-2-1 0,1 1 0,-2 0 0,2-14-1,-2-5 109,-4-49 0,-23-82 253,3 35-162,13 76-590,3 31-3476,3 21 2585,-11 8-1056,9-5-1646,-2 12 38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18 984,'14'-17'8804,"-20"21"-8267,-2 2-343,0 0 0,0 0 0,1 1 1,0 1-1,0-1 0,0 1 0,1 0 0,1 1 0,-1 0 0,-5 11 0,9-13-104,0 0-1,0 0 1,0 0-1,0 0 1,1 0-1,1 0 1,-1 0-1,1 0 1,0 1 0,1-1-1,-1 0 1,4 11-1,-1-8-21,0-1 0,1 1 0,0-1 0,1 0 0,-1-1 0,2 1 0,-1-1 1,8 9-1,11 8 109,1-1 1,1-1 0,2-1 0,32 20-1,-42-30-10,60 41 1109,-78-53-1244,1 0 0,-1 1 0,0-1 1,1 0-1,-1 0 0,1 1 0,-1-1 1,0 0-1,1 0 0,-1 1 0,0-1 1,0 1-1,1-1 0,-1 0 0,0 1 1,0-1-1,1 1 0,-1-1 0,0 0 1,0 1-1,0-1 0,0 1 0,0-1 1,0 1-1,1-1 0,-1 1 0,0-1 1,0 0-1,-1 1 0,1-1 0,0 1 1,0-1-1,0 1 0,0-1 0,0 1 1,0-1-1,-1 0 0,1 1 0,0-1 1,0 1-1,0-1 0,-1 0 0,0 1 1,-13 11 327,7-9-291,0 0 0,0-1 0,0 1 0,-1-2 0,1 1 0,-9 0 0,-3 2 17,-18 2 125,-49 2 1,5-4-2900,81-4 2570,-1 0 1,0 0 0,0 0-1,0 0 1,0 0 0,0 0-1,0 0 1,1-1 0,-1 1-1,0 0 1,0 0-1,0-1 1,0 1 0,-1-1-1,0 0-329,-1 0-1805,-9-10-5455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 1864,'1'-7'1884,"-4"14"3313,2-4-5149,-73 163 2071,59-126-1614,2 1 0,-13 60 0,22-80-230,1 1 0,-1 43-1,4-60-223,0 1-1,1-1 0,0 1 0,0-1 1,0 0-1,0 1 0,1-1 0,0 0 0,0 0 1,0 0-1,1 0 0,0 0 0,0 0 1,0-1-1,0 0 0,7 7 0,-8-10-17,0 0-1,0 0 0,-1 0 0,1 0 0,0 0 1,0 0-1,0-1 0,1 1 0,-1-1 0,0 0 1,0 0-1,4 0 0,-2 1 96,1-1-53,-1 0 1,0-1-1,0 1 0,0-1 1,1 0-1,-1 0 0,0 0 1,0 0-1,4-3 0,32-18 509,5-8 35,-31 19-439,1 1 0,0 0 0,1 1 0,-1 1 0,2 0 0,27-8 0,-41 15-155,1 1 1,-1-1-1,1 1 0,-1-1 0,1 1 0,0 1 0,-1-1 0,1 0 0,-1 1 0,1 0 1,-1-1-1,1 1 0,-1 1 0,0-1 0,1 1 0,-1-1 0,0 1 0,0 0 0,0 0 1,3 2-1,-3 0-109,-1 0 0,1 0 1,-1 0-1,0 1 1,0-1-1,-1 0 0,1 1 1,-1-1-1,0 1 0,0 0 1,0-1-1,-1 1 0,0 5 1,0 1-308,0 0 0,-1 0 0,0 0 0,-3 13 0,-1-9-831,0 0 0,-1-1 0,-1 0 1,0 0-1,-14 19 0,-2 3-2521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53 727 2044,'-3'-1'525,"-1"0"0,0 0 0,1-1 0,-1 1 0,1-1 0,0 0 0,0 0 0,-1 0 0,1 0 0,0 0 0,1-1 0,-1 1 0,0-1 0,-3-5 0,5 7 846,7-9-793,-4 8-532,4-8 86,0 1 1,1 0 0,0 1-1,0 0 1,1 0 0,13-10 0,57-32 561,121-58 1,151-62 16,176-65-208,-482 216-697,13-8-2268,-55 26 1665,-12 8-4797,-39 29 2723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7:0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 1200,'0'0'3835,"-3"0"-3568,2 0-513,-15-3 6357,16 3-5990,0-1 0,0 1 1,-1 0-1,1 0 0,0 0 1,0 0-1,0-1 0,0 1 1,0 0-1,0 0 0,16-10-96,-14 9-20,-1 0-1,1 1 0,0-1 0,0 1 0,0-1 1,0 1-1,0-1 0,0 1 0,0 0 0,0 0 1,3 0-1,1 0 8,-1 0 3,-1 0 1,0 0-1,0 0 0,1 1 0,-1 0 0,0-1 1,0 1-1,0 1 0,0-1 0,0 0 0,0 1 0,0 0 1,0 0-1,0 0 0,-1 1 0,1-1 0,-1 1 1,5 4-1,3 4 81,0 2 0,0-1 0,10 17 1,-6-6 21,-1 1 1,-2 0 0,0 0 0,-2 1 0,0 0 0,5 29 0,26 160 505,-35-155-453,0 83 1,-13 59 50,5-162-178,-36 237 101,13-127-83,19-108-32,-12 112 67,16-124-83,2 1 1,0 0-1,7 34 0,-4-49-12,1 0-1,0 0 0,1 0 1,1-1-1,0 0 0,1 0 0,0 0 1,1-1-1,1 0 0,19 22 0,-15-20 6,1-2-1,0 0 1,1 0 0,0-2-1,1 1 1,0-2-1,1 0 1,26 11-1,-3-6 5,1-2 0,0-1 0,0-3 0,1-1 0,53 3-1,-87-10 4,0-1-11,5-2 1,10 1 3,-22 1 6,-1 0-10,0 0-1,0 0 1,1-1 0,-1 1-1,0 0 1,0 0 0,1 0-1,-1 0 1,0 0 0,0 0-1,1 0 1,-1 0 0,0 0-1,0 0 1,0 0 0,1 0-1,-1 0 1,0 0 0,0 0-1,1 1 1,-1-1 0,0 0-1,0 0 1,0 0 0,1 0-1,-1 0 1,0 0 0,0 0-1,0 1 1,0-1 0,1 0-1,-1 0 1,0 0 0,0 1-1,0-1 1,0 0 0,0 0-1,0 0 1,1 1 0,-1-1-1,0 0 1,0 0 0,0 0-1,0 1 1,0-1 0,0 0-1,0 0 1,0 1 0,0-1-1,0 0 1,0 0 0,0 1-1,0-1 1,0 0 0,0 0-1,-1 1 1,-44 66 145,22-34-93,1 1 1,-23 48-1,15-6 23,-36 131-1,4 86-9,45-195-58,-5 34 40,-53 175 0,-41 6 60,96-271 1,-1-1 0,-2-1-1,-2-1 1,-1-1 0,-38 41 0,57-71-111,-51 55 377,-93 80 0,132-126-674,-2-2 1,0 0-1,0-2 1,-2 0-1,1-2 1,-2 0-1,1-2 1,-1 0-1,-35 7 1,53-15-492,-1 0 1,1-1 0,-1 1 0,1-1-1,-1-1 1,1 1 0,0-1 0,-7-2-1,-7-2-2975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29 599 1284,'-28'15'7994,"32"-20"-7482,7-6-305,1 0 1,0 2 0,0-1 0,14-7 0,63-33 433,-80 45-595,358-172 1641,-263 130-1305,205-82 1069,-135 58-119,-163 67-1208,1-1 263,0 0 0,0 0 0,-1-1 1,0-1-1,0 1 0,10-10 0,-19 14 21,11-9 393,-5 7-712,-6 3-3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6 340 1076,'-5'-1'6435,"210"-92"-4590,10 0-718,8-4-192,-119 52-1085,-102 40-586,0 0-203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28 170 964,'0'-1'72,"1"1"0,-1 0-1,0 0 1,0 0 0,0 0-1,0 0 1,0 0 0,0 0-1,0 0 1,0 0 0,0-1 0,0 1-1,0 0 1,1 0 0,-1 0-1,0 0 1,0 0 0,0 0 0,0 0-1,0 0 1,0 0 0,0 0-1,1 0 1,-1 0 0,0 0 0,0 0-1,0 0 1,0 0 0,0 0-1,0 0 1,1 0 0,-1 0-1,0 0 1,0 0 0,0 0 0,0 0-1,0 0 1,0 0 0,0 0-1,0 0 1,1 0 0,-1 1 0,0-1-1,0 0 1,0 0 0,0 0-1,0 0 1,0 0 0,0 0 0,0 0-1,0 0 1,0 1 0,7 9 880,3 20-132,69 238 2227,-28-128 1258,-54-147-4062,-68-165 712,52 119-653,-18-80 0,35 121-250,-15-79 343,16 78-310,0 0 0,0 0 1,1 0-1,4-24 0,-4 33-72,1 1 0,0-1 0,1 0 0,-1 1 0,1-1 0,-1 1-1,1-1 1,0 1 0,1 0 0,-1 0 0,5-5 0,7-4 45,-9 11-54,-3 1 6,0 0-9,-1-1 1,0 1-1,1 0 1,-1-1-1,1 1 1,-1 0-1,1 0 1,-1 0-1,1 1 1,-1-1-1,1 0 1,-1 0-1,0 1 1,1-1-1,-1 1 1,1-1-1,-1 1 1,0 0-1,2 0 1,-1 1 3,0-1 0,0 1 0,0-1 0,0 1 0,0 0 0,0 0 0,0 0 0,-1 0 0,3 3 0,-2-1-1,-1 0 0,0 0 0,0 0 0,0 0 1,0 0-1,-1 1 0,1-1 0,-1 0 0,0 0 0,0 1 0,-2 7 1,-12 48-104,11-47 61,-9 21-118,0-1 0,-3 0 1,0-1-1,-27 40 0,23-47-48,17-24 175,8-2-145,1-1 169,-5 2 1,0-1 1,0 1-1,0-1 1,0 1-1,0 0 1,0 0-1,0 0 0,1 0 1,-1 0-1,0 0 1,0 0-1,3 2 1,83 16-29,81 18-624,-57-21-7268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19 1072,'-1'-2'1016,"0"1"-745,-1-1 0,1 1 1,-1 0-1,1-1 0,-1 1 1,0 0-1,1 0 0,-1 0 1,0 0-1,0 0 0,0 0 1,0 1-1,1-1 1,-4 0-1,2 1 168,0 2-36,-1 1-294,-1 0 0,1 0-1,1 1 1,-1 0 0,0 0 0,1 0 0,0 0 0,0 1-1,0-1 1,1 1 0,-1 0 0,1-1 0,0 1 0,1 0-1,-1 0 1,1 1 0,0-1 0,-1 7 0,1-1-5,0 0-1,1 0 1,1 0 0,0 0 0,0-1 0,1 1 0,0 0 0,4 10 0,-2-12-118,-4-10 38,0 1-1,0 0 0,0 0 1,0 0-1,0 0 0,0 0 1,0 0-1,0 0 0,0 0 1,0 0-1,0 0 0,0 0 1,0 0-1,0 0 0,0-1 1,0 1-1,0 0 0,0 0 1,0 0-1,0 0 1,0 0-1,0 0 0,0 0 1,0 0-1,0 0 0,0 0 1,0 0-1,0 0 0,1 0 1,-1-1-1,0 1 0,0 0 1,0 0-1,0 0 0,0 0 1,0 0-1,0 0 1,0 0-1,0 0 0,0 0 1,0 0-1,0 0 0,0 0 1,0 0-1,0 0 0,1 0 1,-1 0-1,0 0 0,0 0 1,0 0-1,0 0 0,0 0 1,0 0-1,0 0 1,0 0-1,0 0 0,0 0 1,0 0-1,0 0 0,1 0 1,-1 0-1,0 0 0,0 0 1,0 0-1,0 0 0,0 0 1,-1-9 161,0-1 1,0 0 0,-1 1-1,-5-16 1,3 15 160,0 0 1,1-1-1,-4-18 1,23 24-141,-10 7-169,19 7-522,0-2 0,38 8-1,-48-13-519,-3 0 181,2-3-3475,5-1 1360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27 872,'-2'-2'1112,"-19"-22"3125,19 23-2988,-1 2-687,0 1-442,0-1 1,0 0-1,1 0 0,-1 1 0,1 0 0,-1-1 1,1 1-1,-1 0 0,1 0 0,0 0 0,0 1 1,0-1-1,0 0 0,0 1 0,1 0 1,-2 3-1,0-1 13,1 1 1,0-1 0,0 1-1,1 0 1,0-1-1,0 1 1,0 0 0,0 8-1,1-7-118,1 1-1,-1 0 1,1-1 0,0 1-1,1-1 1,0 1 0,0-1-1,0 0 1,1 1 0,0-1-1,1 0 1,-1-1-1,10 13 1,-10-17-316,0 1-1,0-1 1,0 0-1,0 0 1,1 0-1,-1 0 1,1-1-1,-1 1 1,1-1-1,0 0 1,-1 0-1,1 0 1,0-1 0,0 1-1,0-1 1,-1 0-1,1 0 1,5-1-1,10 0-2249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1124,'0'0'836,"0"0"-781,0-1 0,0 1 0,0-1 0,-1 1 0,1 0 0,0-1 0,0 1 0,-1 0 0,1 0 0,0-1 0,0 1 0,-1 0 0,1-1 0,0 1 0,-1 0 0,1 0 0,0 0 0,-1 0 0,1-1 0,-1 1 0,-1 8 3030,2 23-2584,2 0 0,5 31 0,0-30-193,2-1 1,0 0 0,20 41 0,-4-21 139,35 52 0,-29-53 36,-31-50-479,0 0 0,0 0 0,0 1 1,0-1-1,0 0 0,0 0 0,1 0 1,-1 1-1,0-1 0,0 0 1,0 0-1,0 0 0,0 0 0,1 1 1,-1-1-1,0 0 0,0 0 0,0 0 1,1 0-1,-1 0 0,0 0 0,0 1 1,0-1-1,1 0 0,-1 0 0,0 0 1,0 0-1,1 0 0,-1 0 1,0 0-1,0 0 0,0 0 0,1 0 1,-1 0-1,0 0 0,0 0 0,1 0 1,-1 0-1,0 0 0,0-1 0,0 1 1,1 0-1,-1 0 0,0 0 0,0 0 1,0 0-1,1 0 0,-1-1 1,0 1-1,0 0 0,0 0 0,0 0 1,0 0-1,1-1 0,-1 1 0,0 0 1,4-10 10,0 0 1,-1 0-1,0 0 1,0 0 0,1-18-1,-1 10 10,8-28 0,44-161 81,-54 204 199,-7 6-260,6-3-46,-5 3 13,0-1 1,1 1 0,-1 0 0,1 0-1,0 1 1,0-1 0,0 1-1,0 0 1,0 0 0,1 0 0,-4 7-1,4-7 1,1 0-1,0 1 0,0-1 1,1 0-1,-1 1 0,1-1 1,0 1-1,0 0 0,1-1 1,0 1-1,-1 0 0,2 7 1,-1-8-8,1-1-1,0 0 1,0 1 0,0-1 0,0 0 0,0 0 0,1 0 0,-1 0-1,1 0 1,0 0 0,0 0 0,0-1 0,1 1 0,-1 0 0,0-1-1,1 0 1,5 4 0,0-1-141,1 0 0,0 0 0,1-1 0,-1 0 0,1-1 0,-1 0 0,1-1 0,10 2 0,-1-1-2303,30-1 1,-25-2-24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192 607 1504,'-8'-10'2601,"5"5"-2131,0 1 1,1-2-1,-1 1 1,1 0-1,0-1 0,0 1 1,-1-12-1,-2-42 457,5 43-773,-1 1 0,-1 0-1,-4-19 1,-7-15 139,-37-120 612,40 138-664,-2-3 304,0-1 1,-25-44 0,32 72-390,5 7-148,0 0 0,0-1 0,0 1 0,-1 0 0,1 0 0,0 0 0,0 0 0,0 0 0,0 0 0,0 0 0,0 0 0,-1 0 0,1 0 0,0 0 0,0 0 0,0 0 0,0 0 0,0 0 0,0 0 1,-1 0-1,1 0 0,0 0 0,0 0 0,0 1 0,0-1 0,0 0 0,0 0 0,0 0 0,-1 0 0,1 0 0,0 0 0,0 0 0,0 0 0,0 0 0,0 0 0,0 1 0,0-1 0,0 0 0,0 0 0,0 0 0,0 0 0,0 0 0,0 0 0,0 1 0,0-1 0,-1 0 0,1 0 0,0 0 0,0 0 0,-1 8 17,-1 0-1,1 1 0,0-1 1,1 0-1,-1 0 0,2 0 1,-1 1-1,1-1 0,3 14 1,2 1 2,0 0 0,2 0 1,0 0-1,1-1 0,17 29 1,-18-39-21,-1 0 0,2-1 0,-1 0 0,1-1 0,1 0 0,0 0 0,1-1 1,-1 0-1,2-1 0,-1 0 0,15 6 0,-18-10-21,0 0 1,1-1-1,-1 0 0,1-1 1,0 0-1,0 0 1,0-1-1,0 0 0,0 0 1,0-1-1,0 0 0,9-2 1,-13 1 5,0 0 1,1 0 0,-1 0-1,0-1 1,0 0-1,-1 0 1,1-1 0,0 1-1,-1-1 1,1 0-1,-1 0 1,0 0 0,0-1-1,0 1 1,0-1-1,-1 0 1,0 0-1,0-1 1,0 1 0,0 0-1,3-9 1,-1 3 18,-1-1 1,-1 0-1,0 0 0,0 0 1,-1 0-1,0 0 0,-1-1 1,-1 1-1,0-1 0,-2-22 1,2 34-9,0-1 0,0 0 0,-1 1 0,1-1 1,0 0-1,0 1 0,0-1 0,-1 0 1,1 1-1,0-1 0,0 0 0,-1 1 0,1-1 1,0 1-1,-1-1 0,1 1 0,-1-1 1,-5 5 52,-1 14-22,6-14-33,1-1 0,0 1 0,-1-1 0,2 1 1,-1-1-1,0 1 0,1-1 0,0 1 1,-1-1-1,3 5 0,15 33 8,-6-19 16,1-1 1,0 0-1,2-1 1,26 28-1,-32-38-347,1-1 0,0-1-1,1 0 1,13 8 0,-16-12-495,1 1 1,0-1-1,0-1 1,0 0-1,1 0 1,13 2-1,-4-3-2002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8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1628,'0'0'1350,"-6"-11"7253,9 4-3899,7 25-631,-8-15-5233,17 33 2163,-13-22-714,1-1-1,1 0 0,0 0 1,11 12-1,-15-21-241,-1 0 0,1-1-1,0 1 1,0-1-1,1 0 1,-1-1 0,0 1-1,1-1 1,0 1 0,0-1-1,-1-1 1,1 1-1,0-1 1,1 0 0,8 1-1,5-1 25,0-1-1,1-1 0,-1-1 0,0 0 1,23-7-1,92-30 102,-110 31-148,55-21-558,-1-3 0,-2-4 0,83-52 0,-103 49-1955,-22 10-5852,-22 19 3648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84 187 992,'-13'-4'2740,"12"2"-2150,-36-102 5988,6 30-3696,30 72-2345,2 9-513,0 1 0,1 0-1,0 0 1,0-1-1,1 1 1,-1-1 0,2 0-1,6 11 1,1 2 46,24 29 0,-8-16 53,1-2-1,54 47 1,-55-55 223,-26-22 277,3-3-497,10-8-10,-14 9-112,0 1 0,0 0 0,0 0-1,1 0 1,-1 0 0,0 0-1,0 0 1,0-1 0,1 1-1,-1 0 1,0 0 0,0 0 0,0 0-1,0-1 1,1 1 0,-1 0-1,0 0 1,0-1 0,0 1 0,0 0-1,0 0 1,0 0 0,0-1-1,0 1 1,0 0 0,0 0-1,0-1 1,0 1 0,0-22-3,-1 1 1,-2 0-1,0 0 1,-1 0-1,-1 0 1,-1 0-1,-9-20 1,14 39-324,0 0-1,0 1 1,0-1 0,0 0 0,0 1-1,-1-1 1,1 1 0,-4-3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97 794 1024,'0'0'1661,"2"-2"-996,3-1-301,-1 0 1,0 0-1,0-1 1,-1 0 0,1 1-1,-1-1 1,0-1-1,0 1 1,4-7-1,-6 8-174,1 0 0,0-1 0,-1 1-1,0-1 1,1 0 0,-2 1 0,1-1-1,0 0 1,-1 0 0,1 0 0,-1 1-1,0-1 1,-1 0 0,0-6 0,0 8-134,1 0 1,-1-1 0,0 1 0,0 0-1,0 0 1,0 0 0,0 0 0,-1 0-1,1 0 1,0 0 0,-1 1 0,0-1-1,1 0 1,-1 1 0,0-1 0,0 1-1,0 0 1,0-1 0,0 1 0,0 0 0,0 0-1,0 1 1,-1-1 0,1 0 0,0 1-1,0-1 1,-1 1 0,1 0 0,-3-1-1,3 2-32,-1-1 0,0 0-1,1 0 1,-1 1 0,1 0-1,-1-1 1,1 1 0,-1 0-1,1 0 1,0 0 0,-1 1-1,1-1 1,-2 2 0,-24 21 140,28-24-162,-4 4 18,1 0 0,0 1-1,0-1 1,0 1-1,1 0 1,-1 0 0,1 0-1,0 0 1,1 0 0,-1 0-1,1 1 1,0-1-1,0 1 1,1-1 0,-1 0-1,2 9 1,-1-13-15,0 1 0,0 0 1,0 0-1,1 0 0,-1 0 1,0-1-1,1 1 0,0 0 1,-1-1-1,1 1 0,0 0 1,0-1-1,2 3 0,0 1 8,1 2 0,0-1-1,1 1 0,0-1 1,1 0-1,-1-1 1,1 1-1,0-1 1,0 0-1,1-1 0,-1 1 1,1-1-1,0-1 1,0 1-1,1-1 1,-1 0-1,15 3 1,-7-3 1,1 0 1,-1-1 0,0 0 0,1-2 0,-1 1 0,1-2-1,22-3 1,-24 1-11,0-1 1,1 0-1,-1 0 0,-1-2 0,1 0 0,-1 0 0,0-1 1,0-1-1,-1 0 0,0-1 0,0 0 0,-1-1 0,0 0 1,-1 0-1,17-24 0,-21 24-6,0-1 0,-1 1 0,0-1 0,-1 1 0,0-1 0,-1 0 0,0-1 0,-1 1 0,1-17 0,-1 8-1,-2 1-1,0 0 0,-2-1 1,0 1-1,-5-21 1,-32-121-16,26 117 8,-32-74-1,27 79 70,-2 0 1,-33-46-1,52 84-57,1 0-1,0 1 1,-1-1 0,1 1-1,0-1 1,-1 0 0,1 1 0,-1-1-1,1 1 1,-1-1 0,1 1-1,-1 0 1,1-1 0,-1 1 0,0 0-1,1-1 1,-1 1 0,1 0-1,-1-1 1,0 1 0,1 0 0,-1 0-1,0 0 1,1 0 0,-1 0-1,0 0 1,1 0 0,-1 0 0,0 0-1,1 0 1,-1 0 0,0 0-1,1 0 1,-1 0 0,-1 1 0,0 0 0,1 1 0,-1-1 0,1 1 0,-1-1 1,1 1-1,0 0 0,-1-1 0,1 1 1,-1 2-1,0 0 1,0 0 0,1 0 1,0 1-1,0-1 0,0 1 0,0-1 0,0 1 1,1-1-1,0 7 0,-1-1 0,1 16 3,0-1 0,2 1 0,1-1 1,1 1-1,1-1 0,1 0 0,1-1 0,1 1 0,1-1 1,2-1-1,0 0 0,23 35 0,-20-38-76,0 1 0,2-2 0,31 31 0,-35-39-498,0 0 0,1-1-1,1-1 1,-1 0-1,2-1 1,26 12-1,-21-14-2169,-1-3 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 1696,'-24'-23'2246,"23"21"-2014,-1 1 0,0 0 0,0-1-1,0 1 1,1 0 0,-2 0 0,1 0-1,0 0 1,0 1 0,0-1-1,0 1 1,0-1 0,-3 0 0,2 2-132,1-1 0,-1 1 0,1-1 0,-1 1 0,1 0 1,-1 0-1,1 0 0,-1 0 0,1 0 0,0 0 0,-1 1 0,1-1 1,0 1-1,0 0 0,0 0 0,0 0 0,0 0 0,1 0 1,-1 0-1,1 0 0,-1 0 0,1 0 0,-2 5 0,-2 3 108,1 0 1,1 0-1,0 0 0,-4 20 0,4-4-35,1-1 0,0 0 0,3 1 0,0 0 0,1-1 0,1 0 0,2 0 0,11 38 0,7 6-1299,57 114 0,-68-151-3002,-10-19 1552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73 980,'87'-54'2616,"-61"37"755,-24 16-3076,-10 16 1306,-27 63-1232,32-68-346,0 0 0,1 1 1,0-1-1,0 0 1,1 1-1,1-1 1,0 0-1,0 1 1,3 13-1,-3-21-20,0 1 0,1-1 0,-1 1 0,1-1 0,0 0 0,0 1 0,0-1 1,0 0-1,1 0 0,-1 1 0,1-1 0,0 0 0,0-1 0,0 1 0,0 0 0,1 0 0,-1-1 0,1 0 0,-1 1 0,1-1 0,0 0 0,0 0 0,0 0 0,6 2 0,-7-4 1,1 0-1,-1 1 1,1-1 0,-1 0-1,0-1 1,1 1 0,-1 0-1,1-1 1,-1 1-1,0-1 1,1 0 0,1-1-1,-3 2-1,3-1-1,-1-1 0,1 0 0,-1 0 1,0 0-1,0 0 0,1 0 0,-1-1 0,-1 1 0,1-1 1,3-3-1,0 0 7,2-3 124,0-1 0,0 0 0,-1-1 0,0 1 0,-1-1-1,0-1 1,-1 1 0,0-1 0,7-24 0,-12 34 90,1 0-131,1-7-1,-1 7 234,2 6-457,-3-4 134,27 26-182,-25-24 157,1-1 0,-1 1 0,0 0 0,1-1-1,-1 0 1,1 0 0,0 0 0,-1 0 0,1 0 0,0 0 0,0-1 0,-1 1 0,1-1 0,0 0 0,4 0 0,-1 0 4,-1-1 1,1-1 0,-1 1-1,1-1 1,-1 0 0,0 0-1,6-3 1,30-24 310,-39 28-245,2 2-20,1-1 0,0 1 0,-1 0 0,1 0 1,-1 0-1,1 1 0,-1 0 0,6 3 0,36 22 61,-12-6-95,-22-14-203,51 25-781,-20-15-3829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1300,'0'0'832,"-5"-12"964,1-1-1296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13 201 1044,'0'0'1047,"-13"3"3189,29-11-1536,61-30-2188,-54 27-444,9-3-359,-1-1-1,0-2 1,49-36-1,-48 21-3173,-17 17 1309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2144,'-1'1'5714,"1"11"-3775,0 11-2151,6 23 1109,1 0 1,16 51 0,33 84 612,-51-167-1403,31 90-325,55 110-1,-85-205-886,0 0-4480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1064,'0'0'5075,"-2"5"-4400,-6 16-62,6-11-57,4 5-202,0-1-1,1 0 1,0 0 0,1 0 0,6 15 0,-6-20-212,0-1 1,1 1 0,0-1 0,0 0 0,0 0-1,1 0 1,0-1 0,1 0 0,9 9 0,-14-15-113,1 1 1,-1-1-1,0 1 1,1-1-1,-1 0 1,1 0-1,-1 0 1,1 0 0,0 0-1,-1-1 1,1 1-1,0-1 1,-1 0-1,1 0 1,0 0-1,0 0 1,-1 0-1,1 0 1,0-1-1,0 1 1,-1-1 0,1 0-1,-1 0 1,1 0-1,-1 0 1,1 0-1,-1-1 1,1 1-1,-1-1 1,2-1-1,4-3 83,-1 0 0,-1-1-1,1 1 1,-1-1-1,0 0 1,-1-1 0,8-13-1,38-85 2518,-50 104-2484,-1 2-140,0 0 1,0 0 0,0 0-1,0 0 1,0-1-1,0 1 1,0 0-1,0 0 1,0 0 0,0 0-1,0-1 1,0 1-1,0 0 1,0 0 0,0 0-1,0 0 1,0 0-1,0-1 1,0 1-1,0 0 1,0 0 0,1 0-1,-1 0 1,0 0-1,0-1 1,0 1-1,0 0 1,0 0 0,0 0-1,0 0 1,1 0-1,-1 0 1,0 0 0,0 0-1,0 0 1,0 0-1,0 0 1,1-1-1,-1 1 1,7 4 244,3 7-54,-10-11-236,28 36-25,-21-25-451,1 0 0,0-1 0,1 0 1,0 0-1,0-1 0,1 0 0,16 10 0,-24-17-47,2 0-18,2-1-3597,7-1 838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3 191 964,'-2'-57'4005,"2"55"-3533,0 2-414,0 0 0,1-1 0,-1 1 0,0 0 0,1-1 0,-1 1 0,1 0 0,-1 0 0,0 0 0,1-1 0,-1 1 0,1 0 0,-1 0 0,1 0 0,-1 0 0,1 0 0,-1 0 0,1 0 0,-1 0 0,1 0 0,-1 0 0,1 0 0,-1 0 0,1 0 0,-1 0 0,0 0 0,1 1 0,-1-1 0,1 0 0,0 1 0,12 5 109,0 1-1,-1 1 1,0 0-1,0 1 1,0 0 0,18 19-1,-6-1 167,37 52 0,-54-70-249,-1 1 0,-1 0 0,0 1 1,0-1-1,-1 1 0,5 21 0,-9-31-69,1 0 0,-1 0 0,0 1 0,0-1 0,0 0 0,0 1 0,-1-1 0,1 0 0,0 0 0,0 1 0,-1-1 0,1 0 0,-1 0 0,1 1 0,-1-1 0,1 0 0,-1 0 0,0 0 0,0 0 0,1 0 0,-1 0 0,0 0 0,0 0 0,0 0 0,0-1 0,0 1 0,0 0 0,0 0 0,-1-1 0,1 1 0,0-1 0,-2 1 0,0 1 76,-1-1-1,1 0 1,0-1-1,0 1 1,-1-1-1,1 1 1,-1-1-1,1 0 1,0 0 0,-1-1-1,-4 0 1,3 0 30,0 0 1,0-1-1,0 1 1,1-1-1,-1 0 1,1-1-1,-1 1 1,1-1-1,0 0 1,0 0 0,0 0-1,0 0 1,0-1-1,1 1 1,0-1-1,0 0 1,0 0-1,0 0 1,0-1-1,1 1 1,0-1-1,0 1 1,0-1-1,-1-5 1,2 4-58,0 0 0,0 0 0,1 0-1,0 0 1,0 0 0,0 0 0,1 0 0,0 1 0,3-12-1,0 6-36,0 1 0,0 0 0,1 0 0,0 1 0,7-10-1,0 3-410,1 0-1,0 1 1,1 0-1,1 1 1,24-18 0,-18 22-685,-18 9 762,0 1 24,-1 0 170,1 0-1,0 0 1,-1 0 0,1 1 0,-1-1 0,1 1-1,4 1 1,-5-1-65,1 0 84,0 1 0,0 0 0,0-1 0,-1 1 1,1 0-1,-1 0 0,5 5 0,-4-4 51,-1-2-19,-2 0 60,1-1 1,-1 0-1,0 1 0,1-1 1,-1 0-1,0 1 0,1-1 0,-1 0 1,0 0-1,1 1 0,-1-1 1,1 0-1,-1 0 0,0 0 0,1 1 1,-1-1-1,1 0 0,-1 0 1,0 0-1,1 0 0,-1 0 0,1 0 1,-1 0-1,1 0 0,-1 0 1,0 0-1,1 0 0,-1 0 0,1-1 1,-1 1-1,1 0 0,-1 0 1,0 0-1,1 0 0,0-1 0,14-4 33,-15 5-31,3-1 39,-1-1-1,1 1 1,-1-1 0,1 1 0,-1-1-1,0 0 1,0 0 0,0 0 0,0 0-1,0 0 1,0-1 0,-1 1 0,1-1-1,-1 1 1,0-1 0,0 1 0,1-4-1,0 1 111,0 0 0,-1 0 0,0 0 0,-1 0 0,1 0 0,-1 0 0,0-7 0,0 10-95,-1 0-1,0 0 1,1-1-1,-1 1 1,0 0-1,0 0 1,0 0-1,-1 0 0,1 0 1,0 0-1,-1 0 1,0 0-1,1 1 1,-1-1-1,0 1 1,-3-3-1,3 3-14,0 1 0,0-1 0,0 1 0,0-1 0,0 1 0,0 0 0,0 0 0,0 0 0,0 0 1,0 0-1,0 0 0,0 0 0,-3 1 0,4 0-27,0-1 10,-1 1 0,0-1 0,0 1 0,1 0 0,-1-1 0,0 1 0,1 0 0,-1 0 0,1 0 0,0 0 0,-1 1 0,1-1 0,0 0 0,-1 0 0,1 1 0,0-1 0,0 1 0,-1 1 0,0 0 10,1 0 1,-1 0-1,1 0 0,0 0 1,-1 0-1,0 6 1,2-3-8,0 0 1,0 0-1,0 0 1,1 0-1,0 0 1,0 0-1,0 0 1,1 0-1,0 0 1,0-1-1,1 1 1,-1 0 0,1-1-1,0 0 1,1 0-1,6 8 1,-4-5-56,1-1 0,0 0 1,0-1-1,1 0 1,0 0-1,0 0 0,0-1 1,1 0-1,12 5 1,-12-7-248,1 1 0,-1-2 1,1 0-1,0 0 1,17 1-1,-20-3-606,1 0 0,-1-1 0,0 0-1,0 0 1,8-2 0,3-4-1953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43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84 468 1448,'-3'-1'983,"-12"-7"281,15 8-1097,-1 0-1,1 0 1,-1 0-1,1 0 1,0-1 0,-1 1-1,1 0 1,-1 0 0,1 0-1,0-1 1,-1 1-1,1 0 1,0 0 0,-1-1-1,1 1 1,0 0 0,-1-1-1,1 1 1,0-1-1,0 1 1,-1 0 0,1-1-1,0 1 1,0-1-1,0 1 1,-1 0 0,1-1-1,0 1 1,0-1 0,0 1-1,0-1 1,11-4-98,0 1 0,0 0 1,1 1-1,-1 0 0,1 1 1,0 0-1,17 0 0,17-4 51,30-6 53,540-81 666,-201 38-490,-84 10-149,10-1-72,9-5-23,-226 31-74,-1 2-11,75-12 7,-180 26 138,-1 0 0,1 0 1,29-14-1,-46 17 75,3 0-89,1-1 0,-1 0 0,0 0-1,0 0 1,6-5 0,-10 7-160,1-1 196,1 4-184,5 10-3,-5-10 9,1 10 9,32 87 16,-23-70-14,11 43 0,-9-22 0,-6-22 0,0 0 1,4 43-1,-8-21 67,-3 1 0,-1-1 0,-3 0 0,-2 0 1,-14 63-1,-15 131 81,27-178-130,0 130 104,6-87-93,1-15 4,-3 35 25,-15 208 444,12 251-56,36-216-351,-28-354-106,9 75-26,8 95 53,-11 248 14,-6-376-47,3 0 1,2-1-1,4 1 0,17 59 1,-14-53-2,-3 0-1,4 99 1,-11-101-9,23 151 36,3 73-6,-19-39-49,-8-194 26,0 17-8,9 97-18,10 19 42,-11-98 4,0 154 0,-4 149 72,-4-356-86,12 56 0,-15-90-15,5 23 38,-4-24 33,-8-6-66,-9-4 4,0 1 0,0 1 0,0 0 0,-27-4 0,11 6-3,1 3 0,0 0 1,-60 9-1,7 6 6,0 4 1,-106 38-1,-120 57-29,129-42 10,-163 73-1,211-87 8,73-32 2,-257 97 19,251-103-18,25-6 25,-71 12-1,109-25-9,0-1-8,-9 2 10,9-2 7,0 0-5,1 0 7,-1 0 1,0 0-1,0 0 0,0-1 0,0 1 1,0-1-1,-4-2 0,4 2 15,1-1 4,-4-6 3,4 4-27,0-1 0,0 1 0,0-1 0,1 0 0,-1 0 0,1 0 0,1 0 0,-2-6 0,1 1-3,-67-438 675,61 392-605,-4 0-1,-32-103 0,-62-103 103,-75-152-26,32-18-115,90 224-6,-37-145-12,13 51 18,-33-137-30,94 334 8,-14-203 0,26-109-54,24 157 8,0-1 8,-10 141-22,32-186 0,-9 200-80,-16 65 112,7-27-19,14-99-1,-26 107 4,-1 0 1,-4-1-1,-6-76 0,-21-78-53,19 149 59,-28-194 74,23 195-126,-1-26 48,11 89 19,1-2 4,-2-31-8,2 33 6,-1-2 2,1-12 8,0 12-16,0 0-6,-1-9 6,1-6-6,1 0 0,6-30 1,9-114 44,-15 159-43,-1 0 20,2-32-29,-2 22 18,0 11 17,0-1-7,3-41-51,-3 42 43,0 2-375,-1 1 275,1-1 0,0 1 0,-1-1-1,1 1 1,-1-1 0,1 1 0,0 0-1,-1-1 1,1 1 0,-1 0 0,1-1-1,-1 1 1,1 0 0,-1 0 0,1-1-1,-1 1 1,0 0 0,1 0 0,-1 0-1,1 0 1,-1 0 0,1 0 0,-1 0-1,0 0 1,1 0 0,-1 0 0,-12-1-2349,6 0-1369,-9-7 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9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5 150 1548,'-5'-4'11840,"17"47"-10877,-4-13-114,14 34 0,-19-55-693,1-1 1,0 0 0,0 0 0,1 0 0,1 0 0,-1-1 0,1 0-1,11 11 1,-12-14-94,0-1 0,0 0 1,1 0-1,-1 0 0,1-1 0,-1 1 0,1-2 0,0 1 0,0 0 0,0-1 0,0 0 1,9 0-1,0-1 27,1 0 0,-1-1 0,27-5 1,-6-2 44,-1-1-1,58-24 1,60-39 74,-104 48-151,315-172-1268,-332 173-580,-18 10-5578,-7 6 3219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47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53 528 1284,'0'0'689,"-6"-4"43,6 4-695,0 0 0,0 0 0,0 0 0,0 0 0,0 0 0,0 0 0,-1 0 0,1-1 1,0 1-1,0 0 0,0 0 0,0 0 0,0 0 0,0 0 0,0 0 0,0-1 0,0 1 0,0 0 0,-1 0 0,1 0 0,0 0 0,0-1 0,0 1 0,0 0 1,0 0-1,0 0 0,0 0 0,0 0 0,0-1 0,0 1 0,0 0 0,1 0 0,-1 0 0,0 0 0,0-1 0,0 1 0,0 0 0,0 0 0,0 0 0,0 0 1,0 0-1,0 0 0,0-1 0,1 1 0,-1 0 0,0 0 0,0 0 0,0 0 0,0 0 0,0 0 0,0 0 0,1 0 0,-1 0 0,0 0 0,0 0 0,19-9 195,0 1-1,1 1 1,-1 0-1,26-4 1,90-10 199,-25 4-168,175-29 74,235-44-78,-142 27-140,-140 30-69,5 0-12,21-19-14,12-3-10,-111 16 10,-135 31-8,-23 7 81,0 0 0,-1-1 1,1 0-1,0 0 0,-1-1 0,7-4 2267,-14 16-2107,-5 24-333,5-14 127,0 0 1,3 35-1,0-9 20,4 134 71,16 243 248,46-80 257,-21-130-360,100 665 609,-125-745-814,8 62 31,28 199-10,-38-259-62,6 47 16,-7 47-28,5 43 8,-15-156 79,-12 228 0,-9-181 10,-2 93 11,8-60-49,21 189 80,-14-352-166,17 230 79,2-83-38,-15-144 3,-2-25-31,-3-9-10,12 29 81,-10-24-86,-1-5 19,-1-1-14,0 0-4,-1 0-1,1 0 1,0 0-1,0 0 1,0 0-1,0 0 0,0 1 1,0-1-1,-1 0 1,1 0-1,0 0 0,0 0 1,0 0-1,0 0 1,0 0-1,0 0 0,-1 0 1,1 0-1,0 0 1,0 1-1,0-1 0,0 0 1,0 0-1,0 0 1,0 0-1,0 0 0,0 0 1,0 1-1,0-1 1,0 0-1,0 0 0,0 0 1,0 0-1,0 0 1,0 1-1,0-1 0,0 0 1,0 0-1,0 0 1,0 0-1,0 0 1,0 0-1,0 1 0,0-1 1,0 0-1,0 0 1,0 0-1,0 0 0,-32-5 4,14 5-13,-63 17-10,-122 41-1,109-28 16,-476 119 52,458-125-53,-86 21-21,147-32 37,-200 63-5,202-58-12,-35 11-3,-218 37 42,198-55-34,79-7 15,-46 11-1,-33 8-31,-19-10 356,63-12-190,58-1-79,-1 0-22,-11 0 3,11 0 47,-2-3-40,4 3-49,1 0-1,-1 0 1,1 0 0,0 0-1,-1 0 1,1 0 0,-1 0 0,1 0-1,-1-1 1,1 1 0,-1 0-1,1 0 1,0-1 0,-1 1 0,1 0-1,0 0 1,-1-1 0,1 1-1,0 0 1,-1-1 0,-4-7 32,4 6 72,2-1-84,0-10 7,0 10 5,0 0 8,16-55 326,6-22 174,-16 37-384,-1-1 1,-3-86-1,-3 90-109,-3 0-1,-2 0 1,-12-54 0,14 82-39,-51-242 197,14 47-196,27 153 10,-2 0 0,-31-71 0,-58-97 36,73 157-29,-12-22-2,-71-157 24,69 143-41,-26-72-1,-31-195 1,33 40-32,40 201 30,-21-117-37,28 20-62,20 207 81,-4-69-20,6-96 0,2 33-21,0 1-5,-1 48 33,-2 16-5,3 41 20,0-52-24,24-154 0,-23 236 26,11-80-59,-12 69 61,0-8 6,-3 26-6,-1-8-15,-3-106 8,-8-106 2,9 134-21,-8-68 12,9 102 15,2-30-32,0 51 20,0 3-21,1 31 33,0 0 3,0-39-17,0 39 14,5-11-46,2-5 80,-6 17-40,1 1-6,9-16-4,-10 15 31,0 1-30,13-21 139,-10 17-3229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3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1 276 1188,'1'1'173,"1"0"1,0 1-1,0-1 1,-1 1-1,1-1 0,0 1 1,-1 0-1,0 0 0,1 0 1,-1-1-1,0 1 1,0 0-1,0 1 0,0-1 1,-1 0-1,1 0 0,0 3 1,2 6 96,-1 1 0,0 14 0,1 1 130,29 181 2389,-35-230 980,-14-120-3175,14 90-95,1 0 0,3 0 1,2 0-1,15-84 0,-16 130-527,-1 0 1,2-1 0,-1 1-1,1 0 1,-1 0-1,2 0 1,4-6 0,-6 9-195,0 1 1,0-1-1,0 1 1,0 0-1,0-1 1,1 1-1,-1 1 1,1-1-1,0 0 1,-1 0-1,1 1 1,0 0-1,0 0 1,0-1-1,0 2 1,6-2-1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3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2064,'0'0'7092,"6"-2"-6759,100-32-1025,-79 25-2909,-9 0 1337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3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2048,'0'0'7388,"3"9"-6866,21 119 1248,-16-81-1328,-4-25-406,13 84 565,-10-39-4774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4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24 128 1876,'-1'-2'1234,"-2"-2"-749,1 1 1,-1-1-1,1 0 1,0 0-1,0 0 1,0 0 0,1 0-1,-1 0 1,1 0-1,0 0 1,0-1-1,1 1 1,-1-8 0,1 9-402,1 1 1,-1-1-1,1 1 1,-1-1 0,1 1-1,0 0 1,0-1 0,0 1-1,0 0 1,0 0-1,1 0 1,-1-1 0,1 1-1,-1 1 1,1-1 0,0 0-1,0 0 1,-1 1-1,1-1 1,0 1 0,1-1-1,-1 1 1,0 0 0,0 0-1,1 0 1,-1 0-1,5-1 1,2-1-26,1 1 0,0 1 0,0 0 0,0 0-1,0 1 1,-1 0 0,1 0 0,0 1 0,0 1 0,0-1 0,0 2-1,-1-1 1,1 1 0,-1 1 0,0 0 0,0 0 0,0 1 0,-1 0-1,1 0 1,11 11 0,-12-10-22,-1 0-1,0 1 1,0 0-1,0 1 1,-1-1-1,0 1 1,-1 1-1,1-1 1,-2 1-1,1 0 1,-1 0-1,0 0 1,-1 0-1,0 1 1,-1-1-1,0 1 1,0 0-1,-1 0 1,-1-1-1,0 19 1,-1-21-18,0-1 0,-1 0 1,0 0-1,0 0 0,0 0 0,-1 0 0,0 0 1,0 0-1,0-1 0,-1 0 0,0 1 0,0-1 1,0-1-1,-1 1 0,1-1 0,-1 0 0,0 0 1,0 0-1,-1 0 0,1-1 0,-7 3 1,-12 5 13,-1-1 0,0-1 1,-44 10-1,63-18-32,-30 6-613,34-6 132,-1-1-193,-1 1 294,-3 1 62,0-1-5019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4.4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11 1352,'-2'-10'1384,"-2"10"1164,-7 16 766,9-12-4085,-1 1 942,0 1 0,1-1 0,0 1 0,0-1 0,0 1 0,1 0 0,0-1 1,-1 10-1,0-2 41,-2 6 110,1 0-1,2 0 1,-1 1 0,3 22-1,0-34-213,0 0 0,0 0-1,1 0 1,0 0-1,0-1 1,1 1-1,0 0 1,0-1 0,1 0-1,0 0 1,0 0-1,6 7 1,-7-11-62,0 0 0,1 0 1,-1-1-1,1 1 0,0-1 1,-1 0-1,1 0 0,0 0 1,0-1-1,1 1 0,-1-1 0,0 0 1,0 0-1,1-1 0,-1 1 1,0-1-1,6 0 0,-7-1-26,0 1 0,1-1 0,-1 0 0,0 0 0,0 0-1,0 0 1,0 0 0,0-1 0,0 1 0,0-1 0,-1 0 0,1 0 0,-1 0-1,1 0 1,-1-1 0,3-2 0,-2 2 29,0-1-1,0 0 1,0 0-1,-1 0 1,1-1-1,-1 1 1,0 0-1,-1-1 0,3-5 1,-4 5-14,1 1-1,-1-1 1,0 1-1,-1-1 1,1 1-1,-1 0 1,0-1 0,0 1-1,0 0 1,0-1-1,-1 1 1,0 0-1,0 0 1,0 0 0,0 0-1,-1 0 1,1 1-1,-4-5 1,-5-4 54,0 1 0,-1-1 0,-19-14 0,-11-3-150,24 16-2065,-23-19 1,37 29-1329,-8-3 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5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3 467 1572,'1'3'6887,"11"18"-6765,3 17 1051,-9-22 2934,-17-61-3670,2 0 1,-5-65 0,12 81-314,2 0 1,1 0 0,1-1 0,1 1 0,10-35 0,-11 53-163,1-1 0,0 1-1,1 0 1,0 1 0,1-1 0,0 1 0,0 0 0,1 0 0,1 0 0,12-14-1,-18 24-242,0-1 0,-1 1-1,1-1 1,0 1-1,0-1 1,0 1-1,0 0 1,1 0-1,-1-1 1,0 1 0,0 0-1,0 0 1,0 0-1,0 0 1,0 0-1,0 0 1,0 0-1,0 1 1,0-1-1,0 0 1,0 1 0,0-1-1,0 0 1,0 1-1,0-1 1,0 1-1,0 0 1,0-1-1,1 2 1,-1-2 444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5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61 1864,'0'0'1334,"-3"-1"-112,-13 0 4541,7 2-5295,8 0 85,5 0 2866,6 0-3402,1 0 0,-1-1 0,0 0-1,0-1 1,0 0 0,1 0 0,9-3-1,-1-2-552,35-16 0,-22 4-6027,-17 8 3329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6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2192,'6'-8'8763,"4"32"-8416,-2 1 1,-1 0-1,7 44 0,-7-32-472,13 41 0,-13-53-455,-1-2-684,1-5-2939,0-4 1508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6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6 117 1108,'-1'-4'464,"0"-1"-1,0 0 1,0 0 0,0 1 0,1-1-1,0 0 1,0 0 0,0 0-1,0 1 1,1-1 0,0 0-1,2-6 1,-2 9-349,-1 0 0,1-1 1,1 1-1,-1 0 0,0 0 0,0 0 0,1 0 1,-1 0-1,1 1 0,0-1 0,-1 0 0,1 1 0,0-1 1,0 1-1,0 0 0,0-1 0,0 1 0,4-1 1,0-1 24,0 1 1,1 0 0,0 0-1,0 0 1,8 0 0,-2 1-30,0 0-1,0 1 1,-1 1-1,1 0 1,0 1 0,-1 0-1,1 1 1,-1 0-1,1 1 1,-1 1 0,0-1-1,-1 2 1,0 0 0,1 0-1,-2 1 1,1 1-1,-1 0 1,0 0 0,-1 0-1,0 2 1,15 17-1,-20-20-54,0-1-1,0 1 0,0 0 0,-1 0 1,0 1-1,-1-1 0,1 1 0,-1-1 1,-1 1-1,1 0 0,-1 0 0,-1 0 1,0-1-1,0 1 0,0 0 0,-1 0 1,0 0-1,0 0 0,-1-1 0,0 1 0,-1-1 1,1 1-1,-2-1 0,1 0 0,-1 0 1,0 0-1,0-1 0,-1 1 0,1-1 1,-2 0-1,1 0 0,-10 8 0,1-4-11,0 0 0,0-1 1,-1-1-1,-1 0 0,1-1 0,-1 0 0,0-2 0,0 0 0,-1 0 0,-27 2 0,40-6-138,0-1 0,0 0 0,0 0 0,0 0 0,0 0 0,1-1 0,-1 0 0,-7-2 0,8 2-331,1 0 0,0 0 0,0 0 0,0 0 0,-1-1 0,1 1 0,0-1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1668,'0'0'9499,"3"-3"-9292,8-5-6,-8 6 730,11 8-474,-10-1-373,0 0 0,-1 0 0,1 1 1,-2-1-1,1 1 0,3 11 1,-3-11-45,-1 1 0,1 0 0,0-1 1,1 0-1,6 10 0,-3-2 71,-6-13-95,0 1 0,-1 0-1,1-1 1,0 1 0,0 0 0,0-1-1,0 1 1,0-1 0,0 1-1,1-1 1,-1 0 0,0 1 0,3 1-1,0-1-4,-1 0 0,1 0 0,0 0-1,-1-1 1,1 1 0,0-1 0,0 0-1,0 0 1,0 0 0,0 0 0,0-1-1,0 0 1,1 0 0,-1 0 0,6-1-1,18-4 13,-1-1 0,-1-2 0,45-18 0,46-28 30,-4 1-42,70-19-58,-139 55-954,-42 17 617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57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6 207 1572,'0'0'10313,"-2"-4"-9956,1 1-294,1 1 0,-1 0 0,1-1-1,-1 1 1,1 0 0,0-1-1,0 1 1,0-1 0,0 1 0,0-1-1,0 1 1,1 0 0,-1-1-1,1 1 1,0 0 0,0-1 0,1-2-1,52-130 2228,-51 127-2003,0-3-94,-3 11-186,0 0-1,0 0 1,0 0-1,0 0 1,0 0 0,0 0-1,0 0 1,0 0-1,0-1 1,0 1-1,0 0 1,0 0 0,0 0-1,0 0 1,0 0-1,0 0 1,0 0-1,1 0 1,-1 0 0,0 0-1,0 0 1,0 0-1,0-1 1,0 1 0,0 0-1,0 0 1,0 0-1,0 0 1,0 0-1,0 0 1,0 0 0,0 0-1,1 0 1,-1 0-1,0 0 1,0 0-1,0 0 1,0 0 0,0 0-1,0 0 1,0 0-1,0 0 1,0 0-1,0 0 1,0 0 0,1 0-1,-1 0 1,0 0-1,0 0 1,0 0 0,0 0-1,0 0 1,0 0-1,0 0 1,0 0-1,0 0 1,0 0 0,0 1-1,0-1 1,1 0-1,-1 0 1,0 0-1,0 0 1,0 0 0,0 0-1,0 0 1,0 0-1,0 0 1,0 0 0,3 5 3,-2-4-7,1 0 1,-1 1-1,0-1 0,-1 1 1,1-1-1,0 1 0,0 0 1,-1-1-1,1 1 0,-1 0 1,1-1-1,-1 1 0,0 0 1,1 3-1,53 302 244,-41-240-298,-11-51-59,-1 0 0,-1 23 1,0-35 83,-1-1 5,-1 0 12,-1 1 0,1-1 0,-1 0 0,1 1 0,-1-1 0,0-1 0,0 1 0,0 0 0,0-1 0,-6 4 0,-1 0-10,-1 0-1,-14 6 1,23-11-1,30 2-280,-23-2 270,0 0 0,0 0 0,0-1 0,10 0 0,35-3-321,1-1-1174,63-10 0,-76 1-4242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2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2700 20 1072,'0'0'885,"0"-3"-479,0-13 4348,-3 16-4694,-9 3 9,0 0 0,0 1 0,0 1 0,-21 11 0,-5 2-10,-645 233 33,407-167-113,167-50 15,57-17 4,-143 41-15,59-24 13,-228 64 38,4 23 431,248-73-312,-16 3 131,95-38 597,31-13-658,-3 2-89,5-2-132,-1 0 0,1 0 0,0 0 0,0 0 1,0 0-1,0 0 0,0 0 0,0 0 0,-1 0 0,1 0 0,0 0 0,0 0 0,0 0 0,0 0 0,0 0 1,-1 0-1,1 0 0,0 0 0,0 0 0,0 0 0,0-1 0,0 1 0,0 0 0,0 0 0,-1 0 0,1 0 1,0 0-1,0 0 0,0 0 0,0 0 0,0 0 0,0 0 0,0-1 0,0 1 0,0 0 0,0 0 0,-1 0 1,1 0-1,0 0 0,0 0 0,0-1 0,0 1 0,0 0 0,0 0 0,0 0 0,0 0 0,0 0 1,0-1-1,0 1 0,0 0 0,0 0 0,0 0 0,0 0 0,0 0 0,1-1 0,1-6 32,0 0 0,1 0 0,1 0 0,-1 1 0,1-1 0,0 1 0,9-11 0,40-41 374,-36 41-348,16-20 791,-31 35-745,0 1-22,22-22 417,-23 22-381,8-7 220,9-17 887,-17 23-1081,1-4-119,-3 3-21,-3 6 33,-119 111 30,90-85-52,-68 56-24,56-51-126,44-33 100,-2 3-10,2-3 39,1-1 1,0 0-1,-1 0 1,1 0-1,0 1 1,0-1-1,0 0 1,-1 0-1,1 0 1,0 1-1,0-1 1,0 0-1,-1 1 1,1-1-1,0 0 1,0 0-1,0 1 1,0-1-1,0 0 1,0 1-1,0-1 1,0 0-1,0 1 1,0-1-1,0 0 1,0 1-1,0-1 1,0 0 0,0 1-1,0-1 1,0 0-1,0 1 1,0-1-1,0 0 1,0 0-1,1 1 1,-1-1-1,0 0 1,0 1-1,0-1 1,1 0-1,-1 0 1,0 1-1,7 7-121,-1 1 1,2-1-1,14 13 0,31 23-890,-29-23-1062,2-1 0,38 24-1,-40-30-625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30 240 1288,'-14'-19'7055,"12"25"-6754,-2 9-115,1 1 0,0-1-1,1 1 1,0 18 0,4 72 470,-1-38-506,0-62-151,-1 24 26,0-26-12,-1-1 48,1 0 36,9-188 666,-4 89-137,27-135 1,-31 223-522,0 6-58,-1 0 1,0 0 0,1 0 0,-1 0-1,1 0 1,0 0 0,-1 0 0,3-2 0,-2 2 218,4 5-194,2 2-41,0 2-1,0-1 0,0 1 1,-1 0-1,0 0 1,0 1-1,6 10 1,36 63-573,64 154 0,-107-223-102,-1 0 0,4 19 0,-6-8-3853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10 219 1856,'-2'-2'888,"-4"-6"-99,4 6 514,3-2-755,0 1-397,-1 2-111,0 0-1,0-1 1,0 1 0,1 0 0,-1 0 0,0 0 0,1 0 0,-1 0 0,1 0 0,-1 0-1,1 0 1,0 0 0,-1 0 0,1 0 0,0 0 0,0 0 0,0 0 0,0-1 0,113-99 1875,-26 24-4100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19 836,'-4'-19'7305,"11"40"-5427,-3-11-2091,53 171 1905,-39-120-1298,-10-38-218,0-1-1,1-1 0,2 0 1,0 0-1,1-1 1,21 28-1,-29-44-194,0 1 1,0-1-1,1 0 0,-1 0 1,1 0-1,0-1 0,0 0 1,0 1-1,1-2 0,-1 1 1,1-1-1,0 0 0,-1 0 1,1 0-1,0-1 0,0 0 1,9 1-1,-11-3-452,0 0 1,0 0 0,-1 0-1,1-1 1,0 1 0,-1-1-1,5-3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1908,'-7'-11'3000,"27"-11"-2452,-5 11-75,2-1-53,0-2-56,0 0-36,14-8-64,-9 7-92,-2 2-112,-3-1-136,2 2-148,-2-1-172,0 2-492,-6 0-1065,1 2 317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1444,'0'0'3957,"1"3"-3527,11 40 992,-8-28-918,9 25 0,-1 0 3109,-11-47-3424,0 3-180,2-13 250,0 1 0,2 0 0,9-23 1,-13 38-200,1-1-2,-1 1-50,0 0 1,0 0 0,0 1 0,0-1 0,0 0 0,1 0 0,-1 1-1,0-1 1,0 1 0,1-1 0,-1 1 0,0 0 0,1-1 0,-1 1-1,0 0 1,1 0 0,-1 0 0,1 0 0,-1 0 0,0 0 0,1 0-1,-1 1 1,2 0 0,4 2 6,0 0-1,-1 0 1,1 1-1,6 6 1,-3-4-7,-9-5-7,1 0 1,-1 1-1,0-1 0,1-1 0,0 1 1,-1 0-1,1 0 0,-1 0 1,1-1-1,0 1 0,0-1 1,-1 0-1,1 1 0,0-1 1,0 0-1,-1 0 0,4 0 1,-3-1 1,0 0 0,0-1 0,0 1 0,0 0 0,0-1 0,-1 1 0,1-1 0,0 1 0,-1-1 0,1 0 0,-1 0 0,0 0 0,2-3 0,25-51 302,-26 54-292,1-2 0,-3 4-11,0 0 0,0-1-1,0 1 1,0 0-1,1-1 1,-1 1-1,0 0 1,0-1-1,0 1 1,0 0-1,1-1 1,-1 1-1,0 0 1,0-1-1,1 1 1,-1 0-1,0 0 1,1-1 0,-1 1-1,0 0 1,1 0-1,-1 0 1,0 0-1,1-1 1,0 1-1,0 0 3,0-1 0,0 1 0,1 0 0,-1 0-1,0 0 1,1 0 0,-1 0 0,0 0 0,1 0-1,-1 0 1,0 0 0,1 1 0,-1-1 0,2 1-1,19 5 5,-17-4-1,-1 0 1,1 0-1,0 0 1,-1 1-1,7 5 0,10 5 54,-19-13-15,15-1 15,-2-8 14,-11 6-34,0 0-1,0-1 1,-1 0-1,1 1 1,-1-1 0,0-1-1,0 1 1,0 0-1,-1-1 1,1 0-1,-1 1 1,0-1-1,1-5 1,0-2 201,0 0 0,-1 1 0,-1-1 0,1-22 0,-6 5 454,4 26-373,1 11-314,-2 1-5,1-5-2,0-1-1,0 1 1,0-1 0,1 1 0,-1 0-1,1-1 1,0 1 0,0-1 0,3 7-1,-2-4 2,-1-1 0,1 0 1,0 0-1,0 0 0,1 0 0,0 0 0,0-1 0,0 1 0,0-1 0,1 0 0,-1 0 0,1 0 1,0 0-1,0 0 0,1-1 0,-1 0 0,1 0 0,0 0 0,-1-1 0,1 1 0,0-1 0,6 1 1,-2 0 1,1-1 0,-1 0 0,1 0 0,-1-2 0,1 1 0,0-1 0,-1 0 0,1-1 0,0 0 0,-1-1 0,1 0 1,-1 0-1,0-1 0,1 0 0,-1-1 0,-1 0 0,1 0 0,-1-1 0,1 0 0,12-11 0,-18 13 3,0 0 0,-1 0 0,1 0 1,-1 0-1,0-1 0,0 1 0,0-1 0,-1 1 0,1-1 0,-1 0 0,0 0 0,0 1 0,0-1 0,-1 0 0,1 0 0,-1 0 1,0 0-1,0 0 0,-1-6 0,1 7 2,-4-22 71,3 21-58,0 2 9,1 0-23,-5-12 1,5 14-9,0 0-1,-1 0 1,1 0-1,0 0 1,0 0-1,0 0 1,0 0-1,0 0 0,0 0 1,0 0-1,0 0 1,0 0-1,0 0 1,0 0-1,0-1 1,0 1-1,0 0 1,0 0-1,0 0 1,0 0-1,0 0 0,-1 0 1,1 0-1,0 0 1,0 0-1,0 0 1,0 0-1,0 0 1,0 0-1,0 0 1,0 0-1,0 0 1,0 0-1,0 0 0,0 0 1,-1 0-1,1 0 1,0 0-1,0 0 1,0 0-1,0 0 1,0 0-1,0 0 1,0 0-1,0 1 1,0-1-1,0 0 1,0 0-1,0 0 0,0 0 1,0 0-1,0 0 1,0 0-1,-1 0 1,1 0-1,0 0 1,0 0-1,0 0 1,0 0-1,0 0 1,0 1-1,-3 17 56,3-14-52,-1 2 25,1-3-16,0 9-1,0-9 162,5-8-166,-1 1-9,0-2-4,1 1 0,0 0 0,0 0 0,1 0 0,-1 1 0,1-1 0,0 1 0,1 1 0,9-5 0,-2 6 9,-4 2-4,-1 1 0,0-1 0,1 2 0,-1-1 0,0 1 0,0 1 0,17 6 0,-21-6-161,0-1 1,0 1 0,0 0 0,0 0 0,0 1 0,-1-1-1,1 1 1,-1 0 0,0 1 0,0-1 0,-1 0-1,1 1 1,5 10 0,-8-13-53,0 0 0,0 0 0,-1 0 0,1 0 0,-1 0 0,1 1 0,0 3 0,-1 3-3919,0-7 2261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1828,'0'0'1224,"-7"-15"784,3 2 1293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39 215 1828,'-2'0'1317,"-35"-3"7829,45 0-8928,142-41 590,-119 34-619,0-1 0,-1-2 0,0-2 0,35-22 1,-63 36-147,0-1 1,0 1 0,0-1 0,-1 0-1,1 1 1,0-1 0,-1 0 0,0 0-1,1 0 1,-1 0 0,0-1 0,0 1 0,0 0-1,0 0 1,-1-1 0,1 1 0,0 0-1,-1-4 1,0 3 213,0 3-251,0 0-1,-1 0 1,1 0-1,0-1 1,-1 1-1,1 0 1,0 0-1,-1-1 1,1 1-1,0 0 1,-1 0-1,1-1 1,0 1-1,0 0 1,-1-1-1,1 1 1,0 0-1,0-1 1,0 1-1,0 0 1,-1-1-1,1 1 1,0-1-1,-5-7 421,-13-6 665,16 13-693,-3-3-322,3 3 15,4 3 474,18 14-542,-17-13-16,0-1 1,1 0-1,-1 0 1,1-1-1,-1 1 1,1-1-1,0 1 0,3 0 1,-2-1-5,-3 0 9,0 0 8,4 2 8,-4-2 7,-1-1-24,-1 0 1,1 0-1,-1 0 0,1 0 1,-1 0-1,1 0 1,-1 0-1,0 0 1,1 0-1,-1 1 1,1-1-1,-1 0 0,1 0 1,-1 1-1,0-1 1,1 0-1,-1 0 1,1 1-1,-1-1 1,0 0-1,1 1 0,-1-1 1,0 1-1,0-1 1,1 0-1,-1 2 1,1-2 11,-1 1 0,1 0 0,-1 0 0,1 0 0,-1 0 1,1 0-1,-1 0 0,0 0 0,1 0 0,-1 0 1,0 0-1,0 0 0,0 2 0,-6 19 298,-1 1 1,-18 37-1,2-4-831,18-43-784,1 0 1,-3 17 0,7-27-1127,1 18-5893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1488,'0'-3'1061,"1"-1"-863,-1 1 1,0-1-1,1 1 1,0-1-1,0 1 0,0-1 1,0 1-1,1 0 1,-1-1-1,1 1 1,0 0-1,0 0 0,0 0 1,0 0-1,0 0 1,1 1-1,-1-1 1,1 1-1,0-1 0,0 1 1,0 0-1,0 0 1,0 0-1,0 1 0,1-1 1,-1 1-1,6-2 1,-4 2-124,0-1 0,0 1 1,0 1-1,0-1 0,0 1 0,0 0 1,0 0-1,0 0 0,0 1 1,-1 0-1,1 0 0,0 0 0,0 0 1,0 1-1,-1 0 0,1 0 1,-1 0-1,1 0 0,-1 1 0,0 0 1,0 0-1,0 0 0,0 0 0,-1 0 1,1 1-1,-1 0 0,0 0 1,0 0-1,0 0 0,0 0 0,-1 1 1,3 7-1,1 4 11,-2 1 1,0-1-1,0 1 1,-2 0-1,0 0 1,-1 0-1,-1 0 0,-1 0 1,-2 18-1,-2 0 217,-2 0 1,-1 0-1,-17 46 0,24-80-277,0 0-1,1 1 1,0-1 0,-1 1 0,1-1-1,0 1 1,0-1 0,0 1 0,0-1-1,0 1 1,0-1 0,0 1 0,0-1-1,1 1 1,-1-1 0,0 0 0,1 1-1,0 1 1,-1-3-24,0 0 0,0 0-1,0 0 1,1 0 0,-1 1-1,0-1 1,0 0 0,0 0 0,0 0-1,0 0 1,0 0 0,0 0-1,0 0 1,0 0 0,0 1 0,0-1-1,0 0 1,1 0 0,-1 0 0,0 0-1,0 0 1,0 0 0,0 0-1,0 0 1,0 0 0,0 0 0,1 0-1,-1 0 1,0 0 0,0 0-1,0 0 1,0 0 0,0 0 0,0 0-1,1 0 1,-1 0 0,0 0-1,0 0 1,0 0 0,0 0 0,0 0-1,25-5-45,0 0 0,-1-2 0,0 0 0,29-14 0,-31 12-99,110-46-1309,-45 16-3799,-63 29 2494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1504,'-2'-2'781,"2"2"-504,-1-1-1,1 1 1,0 0 0,-1-1-1,1 1 1,0-1 0,-1 1 0,1-1-1,0 1 1,0-1 0,-1 1-1,1-1 1,0 0 0,0 1 0,0-1-1,0 1 1,0-1 0,0 1-1,0-1 1,0 0 0,0 1-1,0-1 1,0 1 0,0-1 0,1 0-1,2-5-750,-1 4 842,-2 1-284,0 0 0,0 1 0,0-1 0,0 0 0,1 1 0,-1-1 1,0 1-1,1-1 0,-1 1 0,0-1 0,1 1 0,-1-1 0,0 1 0,1-1 0,-1 1 1,1-1-1,-1 1 0,1 0 0,-1-1 0,1 1 0,0 0 0,-1-1 0,1 1 0,-1 0 1,1 0-1,0 0 0,-1 0 0,1-1 0,0 1 0,0 0-27,0 0-1,0 0 1,0 0-1,0-1 1,0 1-1,0 0 1,0 1-1,0-1 1,0 0-1,0 0 1,0 0-1,0 0 1,0 1-1,0-1 1,-1 0-1,1 1 1,0-1-1,0 1 1,1 0 0,13 16 277,-10-10-253,1 0 0,0-1 0,0 0 0,0 0 0,1-1 1,0 1-1,0-2 0,0 1 0,10 4 0,-3-4-37,-1-1 1,1 0-1,1-1 1,-1-1-1,0 0 1,0-1-1,1-1 0,20-1 1,-9-2-17,1-1 0,-1-1 0,41-13 1,95-41 71,-54 18-98,-83 32-353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0 999 1540,'0'0'1176,"6"-4"-703,56-26 244,74-25 1,-70 29-523,123-47 236,576-224 274,-219 83-548,-323 125-318,-46 21-212,134-56-2199,-272 106 1418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1024 980,'0'0'1114,"-3"1"-620,113-58 2090,160-69-2150,-191 92-329,383-171 245,-176 91-170,43-9-30,69-23-14,-2 16 58,-212 64-486,-179 64 50,-4 2 72,1 0 0,-1-1 0,0 1 1,0-1-1,1 1 0,-1-1 1,0 1-1,0-1 0,0 0 1,0 0-1,1 1 0,-1-1 0,-1 0 1,3-2-1,5-8-1311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8:3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1160,'0'0'3040,"5"-4"-2905,67-44 484,-26 23-291,-44 24-310,0 0 14,20-12 39,-19 12-58,-1 0-9,39-22 54,-21 10-27,-18 12-45,-9 3-45,0 1 57,-3 0 2,1 0 1,-1 1-1,-12 7 1,5 1 12,2-1 32,-30 16-1,19-14-52,24-12-7,-13 6 31,10-3 220,3-3-629,34-24-3205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2111 2 1308,'-3'0'691,"-23"-2"305,0 2 0,-1 1 0,1 1 0,-41 9 0,35-6-680,-515 106 1764,141-24-1505,326-74-491,-55 12 88,14 1-15,-131 31 188,5 1 99,163-38-104,82-19-303,-27 4 1030,29-9-1045,2-14-7,-1 13-2,2 2 1,110-140 119,-82 103 84,34-45 503,-64 84-661,8-10 17,-4 8 125,-4 5 552,-18 24-679,0 0-1,-1-1 0,-37 37 0,37-42-25,-19 26 1,24-31-32,10-8-13,1-2 7,-4 12 9,6-17-20,0 1 0,-1-1 0,1 1 0,0-1 0,0 1 0,0-1 0,-1 1 0,1-1 0,0 1 0,0-1 0,0 1-1,0-1 1,0 1 0,0-1 0,0 1 0,0-1 0,0 1 0,1-1 0,-1 1 0,0-1 0,0 1 0,1 3 2,8 19 4,-3-18-18,-2-2 3,5 5-79,1 0-1,0 0 0,0-1 0,1-1 1,0 0-1,21 9 0,74 20-1153,-99-33 1133,8 2-190,101 29-1901,-37-11-2241,-34-11 1602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3 183 1564,'-1'-2'738,"-1"-8"2891,5 19-3222,35 146 1164,-16-73-986,18 71 362,-27-115-206,-12-37 419,-3-8-983,-2-4-106,-17-55 521,-20-106 0,37 153-515,2-1 1,0 0-1,1 0 0,1 0 0,1 0 0,1 0 0,0 0 0,2 0 0,0 0 0,10-27 1,-10 39-56,0 0 1,0 0-1,1 1 1,0 0 0,0 0-1,0 0 1,1 0-1,9-7 1,-11 10-8,0 1 0,0 0 0,1 0-1,-1 0 1,1 0 0,0 1 0,0 0 0,0-1 0,0 2 0,0-1 0,0 1 0,1 0 0,-1 0-1,7 0 1,-9 1-8,-1 0 0,1 0 0,-1 0 0,1 0 1,-1 1-1,0-1 0,1 1 0,-1 0 0,0 0 0,0 0 0,1 0 0,-1 0 0,0 0 0,0 1 0,0-1 0,0 1 0,-1-1 0,1 1 0,0 0 0,0-1 0,-1 1 0,0 0 0,1 0 0,-1 0 0,0 0 0,0 1 1,0-1-1,0 0 0,0 0 0,0 1 0,-1-1 0,1 3 0,1 4 7,-1 0 0,-1-1 0,0 1 0,0 0 0,0 0 1,-4 16-1,-1-5-65,0-1 0,-1 0 1,-1 0-1,-1-1 1,-1 1-1,-16 24 0,2-10-603,-1-1 0,-34 36 0,51-61-277,0 0 0,-1-1 0,1 0-1,-1 0 1,-11 6 0,7-4-1982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1340,'0'0'2418,"2"8"-1756,38 134 1708,-36-129-2210,63 207 2005,-67-219-2078,6 19 338,-1-10 520,-5-10-901,0 0 0,0 0 0,0 0 0,0 0 0,0 0 0,0 0 0,0 0 1,1 0-1,-1 1 0,0-1 0,0 0 0,0 0 0,0 0 0,0 0 1,0 0-1,0 0 0,1 0 0,-1 0 0,0 0 0,0 0 0,0 0 0,0 0 1,0 0-1,0 0 0,1 0 0,-1 0 0,0 0 0,0 0 0,0 0 0,0 0 1,0 0-1,0 0 0,1 0 0,-1 0 0,0 0 0,0 0 0,0 0 0,0-1 1,0 1-1,0 0 0,0 0 0,1 0 0,-1 0 0,0 0 0,0 0 0,0 0 1,0 0-1,0-1 0,3-3-23,2-3 233,0-1 0,1 1 0,13-12 0,2-1 528,-18 19-619,12-2 120,-12 3-167,1 2-16,0 1-110,1 0 1,0 0 0,-1 1-1,0-1 1,0 1 0,0 0-1,0 0 1,0 1 0,-1-1-1,0 1 1,0 0 0,0 0-1,2 5 1,6 23-2339,-3-7-3336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99 1180,'0'0'875,"-2"-1"-78,-8-2 4241,14 8-4835,11 13-15,-14-17-177,-1-1 0,0 1 0,1-1 0,-1 0 0,0 1 0,1-1 0,-1 0 0,1 1 0,-1-1 0,1 0 0,-1 0 0,0 1 0,1-1 0,-1 0 0,1 0 0,-1 0 0,1 0 0,-1 0 0,1 0 0,-1 0 0,1 0 0,-1 0 0,1 0 0,-1 0 0,1 0 0,-1 0 0,1 0 0,-1 0 0,1 0 0,-1 0 0,1-1 0,-1 1 0,1 0 0,-1 0 0,1-1 0,4 0 119,0-1-1,-1 1 0,1-1 0,0 0 0,-1 0 0,0-1 0,1 1 0,-1-1 0,0 0 0,0 0 0,6-7 0,2-2 626,19-27 0,-28 35-598,2-3 87,-5 5-139,1 0 0,0 1 1,0-1-1,0 0 0,1 1 1,-1 0-1,0-1 0,0 1 0,1-1 1,-1 1-1,1 0 0,-1 0 1,1 0-1,0 0 0,-1 0 0,1 0 1,0 1-1,1-2 0,-1 5 67,15 28 10,-2 0 0,-2 1 1,15 48-1,-9-24-67,18 40-3,-21-58-332,-1 0 1,-2 1-1,14 75 1,-26-109 151,-1 0 1,1 1 0,-1-1-1,-1 0 1,1 0 0,-1 0-1,0 0 1,0 0 0,0 0-1,-1 0 1,0 0 0,-2 4-1,3-7 51,0-1-1,0 0 1,0 0 0,-1 1-1,1-1 1,0 0-1,0 0 1,-1 0-1,1 0 1,-1-1 0,1 1-1,-1 0 1,0 0-1,1-1 1,-1 1-1,1-1 1,-1 0 0,0 1-1,1-1 1,-1 0-1,0 0 1,0 0-1,1 0 1,-1-1 0,0 1-1,1 0 1,-1-1-1,0 1 1,-2-2-1,-3 0 28,0 0-1,0-1 0,0 0 1,0 0-1,-7-6 1,0 0 101,1-1 0,0-1 1,1 0-1,0 0 1,-11-15-1,18 20-57,1 0 0,-1 0-1,1-1 1,1 0 0,-1 0-1,1 0 1,0 0 0,1 0-1,0-1 1,0 1 0,1-1-1,-1 1 1,1-12 0,2 7-24,0 0 0,1 1 0,0-1 0,1 0 0,0 1 0,1 0 0,1 0 0,-1 0 0,2 0 0,-1 1 0,2-1 0,-1 2 0,1-1 0,11-11 0,10-9-39,2 1 0,58-44 1,-63 54-473,1 2 0,30-16 0,-4 8-6630,-42 20 4272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 2064,'-2'-2'1123,"0"2"-979,1-1 0,-1 0 0,1 0 0,-1 1 1,1-1-1,-1 1 0,0-1 0,1 1 0,-1 0 0,1 0 0,-1 0 0,0 0 1,0 0-1,1 0 0,-1 0 0,1 0 0,-1 1 0,0-1 0,1 0 1,-1 1-1,1 0 0,-1-1 0,1 1 0,-1 0 0,1 0 0,-1 0 0,1 0 1,0 0-1,-1 0 0,1 0 0,0 0 0,0 0 0,0 1 0,-2 2 0,0 2-17,0 0 0,1 1-1,-1-1 1,1 1-1,1-1 1,-1 1-1,1 0 1,0 0 0,1 0-1,-1 0 1,1-1-1,1 1 1,-1 0-1,1 0 1,3 11 0,0-4 18,1-1 0,1 1 0,-1-1 0,2 0 0,0-1 0,16 22 0,-8-14 343,24 43 0,-39-61-436,1 0-1,-1 0 1,0 0 0,1 0 0,-1 0-1,0 0 1,0 0 0,-1 0 0,1 0-1,0 0 1,-1 0 0,1 0 0,-1-1 0,1 1-1,-1 0 1,0 0 0,-1 2 0,1-3-35,-4 7 183,-4-1-108,1 0 0,-2 0 0,1-1-1,-1 0 1,-16 7 0,-60 22 63,66-28-351,4-3-670,12-4 624,0 1-767,-11-11-7033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1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162 434 1108,'0'0'4869,"3"5"-4297,4 7-162,-1 0 1,0 1-1,-1 0 1,6 25-1,7 26 477,-3-8-5419</inkml:trace>
  <inkml:trace contextRef="#ctx0" brushRef="#br0" timeOffset="1">10 32 1696,'-3'-9'932,"-1"0"1048,1-5-791,29 58-4962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2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125 510 1920,'-1'-2'289,"-1"0"-1,0 0 1,0 0-1,0 0 1,0 0-1,0 0 1,0 0-1,0 1 1,-1-1-1,1 1 1,0-1 0,-1 1-1,-3-1 1,4 2-175,0-1 1,0 1 0,0 0 0,0 0 0,0 0 0,0 1-1,0-1 1,0 0 0,0 1 0,0 0 0,0-1-1,0 1 1,1 0 0,-1 0 0,0 0 0,0 0 0,1 0-1,-1 0 1,-1 2 0,-1 0-14,0 1 1,1-1-1,0 1 0,0 0 1,0 0-1,0 0 0,1 0 1,-1 0-1,1 1 0,-3 6 1,1 2 72,1-1 0,-4 22 1,5-26-101,1-1 0,1 1 0,0-1 0,0 1 0,0 0 0,1-1 0,0 1 0,2 10 0,-2-15-57,0 0 0,1 0-1,-1 0 1,0 0 0,1-1-1,0 1 1,0 0 0,0-1-1,0 1 1,0-1 0,0 1-1,0-1 1,1 0 0,-1 0-1,1 0 1,0-1 0,-1 1-1,1 0 1,0-1 0,0 0-1,0 0 1,4 1 0,1 0-19,-1-1 0,1 0 0,0 0 0,0-1 0,-1 0 0,1 0 0,0-1 1,0 0-1,-1-1 0,1 1 0,-1-1 0,1-1 0,-1 0 0,0 0 0,0 0 1,0-1-1,8-5 0,0-1 24,-1-1-1,-1 0 1,0-1 0,0 0 0,-1-1 0,15-22-1,-23 31 55,-1-1-1,0 0 0,0 0 0,0 0 0,-1-1 1,0 1-1,0 0 0,0-1 0,-1 0 1,0 1-1,2-12 0,-4 16-69,0 0 0,1 0 0,-1 0 0,0 0 0,1 0-1,-1 0 1,0 0 0,0 0 0,0 0 0,0 0 0,-1-1 0,2 2-2,-3-3 117,-1 8-99,-14 13-7,16-16-12,1 0-1,-1 0 0,0 0 0,1 1 1,0-1-1,-1 0 0,1 1 0,0-1 1,0 1-1,0-1 0,1 1 0,-2 4 1,1-2-7,0 3-106,0-1 0,1 0 0,-1 0 0,1 1 0,1-1 0,-1 0-1,1 0 1,4 13 0,-5-19 77,1 0 1,-1 0-1,1 0 0,-1 0 1,1 0-1,-1-1 0,1 1 1,-1 0-1,1 0 0,0-1 1,0 1-1,-1 0 0,1-1 1,0 1-1,0-1 0,0 1 1,0-1-1,-1 1 0,1-1 1,0 0-1,0 1 0,0-1 1,0 0-1,0 0 0,2 1 1,-2-1 70,2 0-142,1-3-110,-3 2 211,4-3-39,0 0-1,0-1 1,7-9 0,1-9 110,-12 21-36,2-3-22,-3 5-9,0-1-1,0 1 0,0 0 0,0-1 1,0 1-1,1 0 0,-1 0 1,0-1-1,0 1 0,0 0 0,0-1 1,0 1-1,0 0 0,0 0 1,1-1-1,-1 1 0,0 0 0,0 0 1,0 0-1,1-1 0,-1 1 1,0 0-1,0 0 0,1 0 0,-1-1 1,0 1-1,0 0 0,1 0 1,-1 0-1,0 0 0,0 0 0,1 0 1,-1 0-1,0 0 0,1 0 1,-1 0-1,0 0 0,1 0 0,-1 0 1,0 0-1,1 0 0,27 4-98,-22-2 42,-1-1-1,1 0 1,0 0 0,-1 0-1,1-1 1,0 0 0,0 0-1,0 0 1,-1-1 0,1 0-1,0 0 1,0-1 0,-1 1-1,8-4 1,-9 2 14,1-1 0,-1 0 0,0 0 0,-1 0 1,1 0-1,-1 0 0,1-1 0,-1 1 0,-1-1 0,1 0 1,-1 0-1,1 0 0,-2 0 0,1 0 0,1-6 0,2-9 40,-1-1 0,0 1 0,-2-1-1,0-38 1,-13-85 679,5 92 348,-3 1-1,-26-84 0,34 132-186,1 17-719,3 17-20,8 43 1,3-10-258,3-2 0,28 69 1,-28-91-1969,2-1 0,27 42 0,-22-46-791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1124,'0'0'1622,"0"-2"-926,0-11 2896,-5-15 5707,8 36-9133,-1-2-150,1 0 57,-1 1 0,1-1 0,0 0 0,0 0 0,1 0 0,0 0 0,0-1 0,8 9 0,-8-11-32,0-1 0,0 1 0,1-1 0,0 0 0,-1 0 0,1 0 0,0 0 0,0-1 0,0 0 0,0 0 0,0-1 0,0 1 0,8-1 0,7-1 20,-1-1 1,21-4-1,-32 5-39,70-17 186,127-44 1,-100 27-68,-19 6 437,-84 29-504,36-8 587,-35 7-230,3-1 564,-1 2-3638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65 357 1136,'0'0'3414,"0"13"-2966,8 96 646,-2-73-675,19 153 1123,-25-186-776,-4-15-598,-13-43 337,2-2 0,2 1 0,3-2 0,3 1 0,-1-110 0,8 144-259,2 1 1,1-1-1,9-40 0,-10 55-175,0 1-1,1 0 0,-1 0 1,1 0-1,1 1 0,0-1 0,0 1 1,0 0-1,0 0 0,1 0 1,0 0-1,0 1 0,1 0 1,0 0-1,9-6 0,-14 10-49,1 0-1,0 0 1,0 0 0,-1 0-1,1 0 1,0 1-1,0-1 1,0 1-1,0-1 1,0 1-1,0 0 1,0-1 0,0 1-1,0 0 1,0 0-1,0 1 1,0-1-1,0 0 1,0 1-1,4 0 1,-4 1-2,0-1 1,0 1-1,1-1 1,-1 1-1,0 0 0,0 0 1,0 0-1,-1 0 0,1 0 1,0 0-1,-1 1 1,0-1-1,2 4 0,1 3 9,-1 0 0,0-1 0,0 2 0,-1-1 0,0 0 0,-1 0 0,0 15 0,-2-8-81,0 0 1,-1 0-1,-1-1 1,-1 0-1,0 1 0,-1-1 1,-9 19-1,4-14-229,0-1 1,-1-1-1,-1 0 0,-25 29 1,33-42 210,0-1 0,0 0 0,-1-1 0,0 1 0,1-1 0,-1 0 0,0 0 0,-1 0 0,1-1 0,0 0 0,-1 0 0,-5 1 0,7-2 17,1-3 50,-1 1 16,-10-7 117,13 7-120,1 0 0,0 0 0,-1 0 0,1 0 0,0 0-1,0-1 1,-1 1 0,1 0 0,0 0 0,0 0 0,0 0 0,1-1-1,-1 1 5,-1-2 456,8 3-388,20 0-11,-17 2-8,44 37-27,-35-23-773,1-2 0,0 0 0,26 13 0,-40-25-332,0 1-1,1-1 1,12 3 0,2-1-1603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2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17 2224,'0'-1'196,"-1"0"0,0-1 0,0 1 0,0 0 0,0 0 0,0 0-1,0 0 1,0 0 0,-1 1 0,1-1 0,0 0 0,0 0 0,-1 1 0,1-1 0,0 1-1,-1-1 1,1 1 0,-1-1 0,-2 1 0,4 0-215,-3-1 780,-4 5-72,-5 2-383,-1 1-1,2 1 0,-1 0 0,1 1 0,0 0 1,1 1-1,-15 17 0,10-7-17,2 2-1,0-1 1,2 2 0,0 0-1,-12 39 1,17-15 35,6-44-266,1 0-32,3 9 1,-3-9 80,5-7-86,17-15 9,-20 17 4,-1 0 0,1-1 0,-1 1 0,0 0 0,0-1-1,0 0 1,0 1 0,-1-1 0,1 0 0,1-5 0,6-8 379,6-2 82,-14 16-79,4 5-408,34 28-733,-35-28 442,-1-1 0,0 1 0,1 0 0,-1-1 1,1 0-1,0 0 0,6 3 0,9 0-4483,0-2 1966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2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1576,'-2'0'1047,"-1"0"-772,0 0 0,0 0-1,0 0 1,0 1 0,0-1 0,0 1 0,0 0 0,0 0 0,0 0-1,0 0 1,1 1 0,-1-1 0,0 1 0,1-1 0,-4 4 0,5-4-215,0 0 0,0 0 0,0 1 0,0-1 0,0 0 0,0 1 0,0-1 0,0 1 0,0-1 0,1 1 0,-1-1 0,0 4 0,-1 2 76,-1 0-5,0 1 0,1 0 0,0 0 0,0 0 0,1 0 0,0 1 0,0-1 0,1 0 0,1 11 0,0-7-205,1-1 0,0 1 0,0-1 0,2 0 0,7 21 0,-9-28-229,0 0-1,0 0 0,1-1 1,-1 1-1,1 0 0,0-1 0,0 0 1,0 1-1,0-1 0,0-1 1,1 1-1,5 3 0,10 4-1791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2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1004,'-10'-25'5970,"8"31"-5401,-2 13-289,1 0 0,1-1 0,0 1 0,1 0 0,3 27 0,-1 7 116,-1 12-290,3-1 0,3 0 0,3 1-1,2-2 1,22 69 0,-26-107-526,-5-16-108,0 0 1,1 0-1,0 0 0,1-1 1,0 1-1,10 14 1,-13-20-1316</inkml:trace>
  <inkml:trace contextRef="#ctx0" brushRef="#br0" timeOffset="1">105 756 3988,'2'-7'-148,"3"-16"182,-2-1 0,-1 1 0,0-28 0,-2-16 773,3 1 0,22-127 0,-22 178-681,2 0 0,0 1 0,1-1 1,0 1-1,1 0 0,12-17 0,6-4 392,29-32 1,-37 52-277,-8 9 150,-7 6 655,-4 4-1028,0 1 1,-1 0 1,0 1 0,0-1 0,-1 0 0,0-1 0,1 1 0,-1-1 0,-7 6 0,-56 54 164,34-32-61,-43 32 0,59-49-96,-27 26 0,44-41-30,-2 2-36,0 0-34,2-2 67,-1 0 0,1 0 0,0 0 0,0 0 0,0 0 0,0 0 0,-1 0 0,1 0 0,0 0-1,0 0 1,0 0 0,0 0 0,-1 1 0,1-1 0,0 0 0,0 0 0,0 0 0,0 0-1,0 0 1,-1 0 0,1 1 0,0-1 0,0 0 0,0 0 0,0 0 0,0 0 0,0 0-1,0 1 1,0-1 0,-1 0 0,1 0 0,0 0 0,0 0 0,0 1 0,0-1 0,0 0 0,0 0-1,0 0 1,0 1 0,0-1 0,0 0 0,0 0 0,0 0 0,1 0 0,-1 1 0,0-1-1,0 0 1,0 0 0,0 0 0,0 0 0,0 1 0,0-1 0,0 0 0,0 0 0,1 0-1,-1 0 1,0 1 0,36 25-176,-2 3 0,53 55 0,49 83-5064,-123-148 3327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1116,'0'0'1057,"0"-2"-92,-2-8 3204,2 8-3707,1 10 1416,17 135 648,-13-116-2294,1 0 1,1 0-1,2-1 1,0 0-1,20 37 0,-23-51-100,1-1 0,0 0 0,0 0 1,1-1-1,0 0 0,1 0 0,0-1 0,1 0 0,0-1 0,0 0 0,1 0 0,0-1 0,20 10 0,-26-15-63,0-1-1,0 1 1,0-1 0,0 0 0,0 0-1,0-1 1,0 1 0,0-1-1,0 0 1,0-1 0,0 1-1,0-1 1,0 0 0,0 0-1,0 0 1,0-1 0,0 0 0,0 0-1,-1 0 1,1-1 0,-1 1-1,0-1 1,0 0 0,0 0-1,0-1 1,0 1 0,0-1-1,-1 0 1,0 0 0,0 0-1,0 0 1,0 0 0,-1-1 0,0 1-1,0-1 1,0 0 0,0 0-1,1-5 1,2-11 122,-1 0 0,-1-1 1,-1 1-1,-1-32 0,-3 10 164,-9-52 0,4 65-172,-17-51 0,12 44-1789,11 35 948,-8 1-2589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1812,'-2'-19'2869,"2"18"-1628,0-2-146,2 13 4469,17 64-4586,1 8-178,29 100 133,-37-143-1092,16 37-1392,-22-62 853,3 6-1068,-2-9-2445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 1644,'-1'-3'359,"0"1"-151,0 0-1,1 0 1,-1 0 0,1 0-1,0 0 1,-1 0-1,1 0 1,0 0 0,0-1-1,0 1 1,1 0-1,-1 0 1,0 0 0,1 0-1,-1 0 1,1 0-1,0 0 1,0 1-1,0-1 1,0 0 0,0 0-1,0 0 1,0 1-1,0-1 1,3-2 0,0 2-30,1-1 0,0 0 0,0 1 0,0 0 1,0 0-1,0 1 0,0-1 0,0 1 0,1 0 1,-1 0-1,0 1 0,1 0 0,-1 0 0,1 0 0,-1 0 1,9 3-1,12 2 178,0 1 0,28 11 0,-37-11-148,3 1-11,1 0-1,-2 2 0,1 1 0,-2 0 0,27 19 0,-35-22-105,-1 1 0,0 0 0,-1 0 0,0 1-1,0 0 1,0 0 0,-2 1 0,1 0 0,-1 0 0,0 0-1,6 17 1,-10-22-58,-1 1 0,0-1 0,1 0-1,-2 1 1,1-1 0,-1 1 0,0-1 0,0 1 0,0-1-1,-1 1 1,1-1 0,-1 0 0,-1 1 0,1-1-1,-1 0 1,0 0 0,0 0 0,-1 0 0,1 0-1,-1 0 1,0-1 0,0 1 0,-1-1 0,1 0-1,-1 0 1,0 0 0,-7 5 0,-1 0 3,-1 0 1,0-1-1,-1 0 0,1-1 1,-1-1-1,0 0 1,-1-1-1,-25 6 0,5-3-135,0 0-637,-1-1 1,-69 5-1,101-12-1234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30 115 952,'-5'-1'5213,"-1"5"-3921,-3 8-1858,9-11 1041,-2 2-325,1 1 0,0-1 1,0 0-1,0 0 0,0 1 0,0-1 1,1 0-1,-1 1 0,1-1 0,0 5 0,0-1-123,-1 13 370,1 0 1,1 1 0,1-1-1,7 32 1,-6-38-233,1 0 0,1 0 0,0-1 0,1 0 0,0 0 1,1 0-1,9 12 0,5-5 219,-20-19-362,0 0 0,0 0-1,0-1 1,0 1 0,0 0 0,0-1 0,0 1 0,0-1-1,0 1 1,0-1 0,0 0 0,0 1 0,1-1-1,-1 0 1,0 0 0,0 0 0,0 0 0,0 0 0,0 0-1,1 0 1,-1 0 0,2-1 0,20-13 84,-21 13-97,-1 0-1,1-1 1,-1 1-1,0-1 1,1 1 0,-1-1-1,0 0 1,0 1 0,0-1-1,0 0 1,0-2-1,8-13 86,10-14-32,-18 30-50,3-1-3,-4 1-9,0 1 0,1 0 0,-1 0 1,0 0-1,1-1 0,-1 1 0,0 0 0,1 0 0,-1 0 0,0 0 1,1 0-1,-1 0 0,0 0 0,1-1 0,-1 1 0,0 0 0,1 0 1,-1 0-1,0 0 0,1 0 0,-1 1 0,0-1 0,1 0 1,-1 0-1,0 0 0,1 0 0,-1 0 0,0 0 0,0 1 0,1-1 1,-1 0-1,0 0 0,1 0 0,-1 1 0,0-1 0,44 31-13,-41-29 8,0-1 1,0 1-1,0-1 1,0 0-1,0 0 1,0 0-1,1 0 0,-1 0 1,0-1-1,1 0 1,-1 1-1,0-1 1,0 0-1,1-1 1,-1 1-1,0-1 0,1 1 1,-1-1-1,5-2 1,-2 1-2,0-1 1,0 0 0,0 0-1,0-1 1,0 1 0,-1-1-1,0-1 1,7-5 0,-2-3 36,0-1 1,-1 0-1,0 0 0,-2-1 1,1 0-1,7-23 1,-5 14 149,-10 23-144,7-18 133,-7 19-163,0 0 0,0-1-1,0 1 1,0 0 0,0-1 0,0 1 0,0 0 0,0-1 0,0 1 0,1 0 0,-1 0 0,0-1-1,0 1 1,0 0 0,0-1 0,1 1 0,-1 0 0,0 0 0,0-1 0,1 1 0,-1 0 0,0 0-1,0 0 1,1 0 0,-1-1 0,0 1 0,0 0 0,1 0 0,-1 0 0,0 0 0,1 0 0,-1 0-1,0 0 1,1 0 0,-1 0 0,0 0 0,1 0 0,-1 0 0,0 0 0,1 0 0,-1 0 0,0 0-1,0 0 1,1 0 0,-1 0 0,0 0 0,1 1 0,12 17 29,0 1 1,-2 0-1,0 1 0,12 31 1,-10-23-26,79 172-7,-75-163-255,11 42 0,-27-77 208,-4-12-34,-46-132 517,-24-78 782,65 192-906,1 1-1,-5-51 1,11 70-249,0 0 0,1 0 0,0 0-1,1 0 1,0 0 0,0 1 0,0-1-1,1 0 1,1 1 0,-1-1 0,1 1-1,0 0 1,1-1 0,8-11 0,-9 15-34,0 0 1,1 1 0,0-1 0,-1 1-1,1 0 1,0 0 0,1 1 0,-1-1-1,6-2 1,-8 4-16,0 1 1,0-1-1,1 0 0,-1 0 1,0 1-1,1-1 0,-1 1 1,1 0-1,-1 0 0,0 0 0,1 0 1,-1 0-1,1 1 0,-1-1 1,0 1-1,1-1 0,-1 1 1,0 0-1,0 0 0,1 0 0,-1 0 1,0 0-1,2 2 0,-1-1-7,0 1-1,0-1 0,0 1 0,-1 0 0,1-1 0,-1 1 0,0 0 1,0 1-1,0-1 0,0 0 0,0 1 0,-1-1 0,1 1 1,-1-1-1,0 1 0,0 0 0,0-1 0,-1 1 0,0 0 1,1 3-1,-2 5-70,0-1 1,-1 1-1,0-1 1,-1 0-1,0 1 1,-1-1-1,0-1 1,0 1 0,-1-1-1,-1 0 1,-7 11-1,-3 2-501,-1-1 0,-1-1 0,-29 27-1,7-15-1238,13-15-4253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75 430 1776,'0'-6'6925,"-8"14"-6735,1 1 0,0 0 1,1 0-1,0 1 0,0 0 0,1 0 0,1 0 1,-6 18-1,7-17-76,1-1 1,0 1 0,0 0-1,1 1 1,1-1-1,0 0 1,0 0-1,1 0 1,1 0-1,0 0 1,0 0-1,5 11 1,-6-20-101,-1 0 1,1 0 0,0 0-1,0 0 1,0 0 0,0 0-1,0 0 1,1-1 0,-1 1-1,1 0 1,-1-1 0,1 1-1,-1-1 1,1 1 0,0-1-1,0 0 1,0 1 0,0-1-1,0 0 1,0-1 0,0 1-1,0 0 1,0 0 0,0-1-1,0 1 1,0-1 0,1 0-1,-1 0 1,0 0 0,0 0-1,1 0 1,-1 0 0,0 0-1,0-1 1,0 1 0,0-1-1,4-1 1,-4 0-8,0 1-1,0-1 1,0 1-1,0-1 1,0 0-1,0 0 1,-1 0-1,1 0 1,-1 0-1,1 0 1,-1 0-1,0 0 0,1-4 1,0 2 5,2-3-6,-1 0-1,-1-1 1,1 1 0,-1-1 0,0 0 0,-1 0 0,0 0-1,0-9 1,-1-4 17,-4-39 0,-4-1 344,-2 1 0,-4 0-1,-2 0 1,-39-95-1,44 135 88,9 18-119,0 9-250,-1 6-48,0-1 0,0 1-1,2 0 1,0-1 0,0 19-1,3 10-36,3 1 0,14 63-1,-12-80-202,0 0 0,2-1-1,1-1 1,0 1 0,20 30 0,-26-48 81,0-1 1,0 0-1,0 0 1,1 0 0,0 0-1,0 0 1,0-1-1,0 0 1,0 0 0,1-1-1,0 1 1,0-1-1,0 0 1,0-1 0,0 0-1,1 0 1,-1 0-1,1 0 1,-1-1 0,1 0-1,0-1 1,-1 0-1,1 0 1,0 0 0,-1-1-1,1 1 1,0-2-1,-1 1 1,1-1 0,-1 0-1,0 0 1,0-1-1,1 0 1,-2 0 0,7-4-1,-2 0 156,0-1 0,-1 0-1,0-1 1,-1 0 0,0 0-1,0-1 1,-1 0 0,0 0-1,-1-1 1,0 0 0,-1 0-1,0 0 1,-1-1 0,0 0 0,0 0-1,-2 0 1,1 0 0,-2 0-1,1 0 1,-2-20 0,-2 8 463,2 21-367,-4 0 33,4 3-157,0-1 1,-1 1 0,1 0 0,0 0-1,0-1 1,0 1 0,-1 0-1,1 0 1,0-1 0,0 1 0,0 0-1,-1 0 1,1 0 0,0 0-1,0-1 1,-1 1 0,1 0 0,0 0-1,-1 0 1,1 0 0,0 0-1,0 0 1,-1 0 0,1 0 0,0 0-1,-1 0 1,1 0 0,0 0-1,-1 0 1,1 0 0,0 0 0,0 0-1,-1 0 1,1 0 0,0 0-1,-1 0 1,1 0 0,0 0 0,0 1-1,-1-1 1,1 0 0,0 0-1,-1 1 1,-5 3 21,0 1 1,-1 0-1,2 0 0,-1 1 1,1 0-1,-1 0 0,2 0 1,-1 0-1,1 1 0,0 0 1,-5 12-1,3-7-131,2 2-1,-1-1 1,2 1-1,-4 24 1,7-37 41,0 1 1,0-1-1,0 0 1,0 0-1,0 1 0,0-1 1,0 0-1,0 0 1,1 1-1,-1-1 1,0 0-1,1 0 1,0 0-1,0 2 0,-1-3 6,1 1 0,-1-1 0,1 1 0,-1-1 0,1 1 0,-1-1 0,1 0 0,-1 1 0,1-1 0,-1 0 0,1 1 0,0-1 0,-1 0 0,1 0 0,-1 0 0,1 0 0,0 1 0,-1-1 0,2 0 0,0 0 15,-1-1-1,1 1 0,-1 0 0,1-1 1,-1 1-1,1-1 0,-1 1 0,1-1 1,-1 0-1,1 1 0,-1-1 1,0 0-1,0 0 0,1 0 0,-1 0 1,0 0-1,0 0 0,1-2 0,10-16 443,-11 17-205,0 0-6,4-5-29,-4 6 556,3 4-645,27 24 106,-19-16-168,0-1 1,0 0-1,1-1 1,18 10-1,-21-14-67,-1-1 0,1 0 0,1-1 0,13 4 0,-20-7 27,0 1 0,0-1 0,0 0 0,0 1 0,0-2 0,0 1 1,-1 0-1,1-1 0,0 0 0,0 0 0,0 0 0,-1 0 0,1 0 1,-1-1-1,6-3 0,-6 3 27,0-1 1,0 0 0,0 0-1,0 0 1,-1 0-1,1 0 1,-1-1-1,0 1 1,0 0-1,0-1 1,-1 0 0,1 0-1,-1 1 1,1-6-1,2-5 80,-2 0 0,2-22 1,-3 4 143,-2 0-1,-1 0 1,-1 0 0,-8-34 0,-41-120 1236,19 97 41,28 82-1205,5 7-279,-1 0-1,1 0 1,0 0-1,0 0 0,0-1 1,0 1-1,0 0 1,-1 0-1,1 0 1,0 0-1,0 0 1,0 0-1,0 0 0,0 0 1,-1 0-1,1 0 1,0 0-1,0 0 1,0 0-1,0 0 0,0 0 1,-1 0-1,1 1 1,0-1-1,0 0 1,0 0-1,0 0 1,0 0-1,-1 0 0,1 0 1,0 0-1,0 0 1,0 0-1,0 1 1,0-1-1,0 0 1,0 0-1,0 0 0,0 0 1,0 0-1,-1 0 1,1 1-1,0-1 1,0 0-1,0 0 0,0 0 1,0 0-1,0 0 1,0 1-1,0-1 1,0 0-1,0 0 1,0 0-1,0 1 0,-2 8 26,1 1-1,0-1 0,0 1 0,1-1 0,0 1 0,1-1 1,1 10-1,33 137 228,-28-133-327,0-1-1,2 0 1,1 0 0,22 37 0,-27-52 12,-1-1 0,1-1 1,0 1-1,1-1 0,-1 0 0,1 0 1,0 0-1,0-1 0,0 0 0,1 0 1,-1 0-1,1-1 0,0 0 0,14 4 1,-17-6 26,1-1 1,-1 1-1,0-1 1,1 1-1,-1-1 1,1 0-1,-1-1 1,0 1-1,1-1 1,-1 0-1,0 0 1,1 0-1,-1-1 1,0 1 0,0-1-1,0 0 1,0 0-1,-1-1 1,1 1-1,0-1 1,-1 0-1,0 0 1,1 0-1,-1 0 1,-1 0-1,5-6 1,-3 2 56,0 0 0,0-1 0,0 0 0,-1 0 0,0 0-1,-1 0 1,1 0 0,-2 0 0,1-1 0,-1 1 0,-1-1 0,1 1 0,-1-1 0,-1 1 0,-1-11 0,-2 12 52,4 7-79,0 0 1,0 0 0,0 0-1,-1 0 1,1 0 0,0-1-1,0 1 1,0 0 0,0 0 0,0 0-1,-1 0 1,1 0 0,0 0-1,0 0 1,0 0 0,0 0-1,0 0 1,-1 0 0,1 0-1,0 0 1,0 0 0,0 0 0,0 0-1,0 0 1,-1 1 0,1-1-1,0 0 1,0 0 0,0 0-1,0 0 1,0 0 0,0 0-1,-1 0 1,1 0 0,0 0-1,0 1 1,0-1 0,0 0 0,0 0-1,0 0 1,0 0 0,0 0-1,0 0 1,0 1 0,0-1-1,-10 19 24,9-11 7,2 0-24,2 0-1,-1-1 1,1 1 0,0-1-1,1 0 1,0 0 0,0 0-1,0 0 1,1-1-1,0 0 1,0 0 0,9 8-1,-7-8-44,1 1-1,1-2 0,-1 1 0,1-1 1,0-1-1,0 0 0,0 0 0,0 0 0,20 3 1,-13-4-257,-1 0 1,18-1-1,-27-1-18,1-1-1,-1-1 1,0 1 0,1-1-1,-1 0 1,0 0 0,12-5-1,-16 5-218,2-1 55,1-4-3535,5-8 869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17 395 2036,'-5'-2'366,"-7"-3"1360,14 3-763,3-6-519,0 2 0,0-1 0,1 0 0,-1 1 0,2 0 0,6-5 0,49-34 522,-35 27-421,86-62 770,119-86-2512,-204 146-2880,-17 14 1530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94 892,'0'0'1888,"-18"-9"8216,18 13-9897,-1 0-102,1 1 1,0-1 0,0 0 0,0 1 0,1-1 0,-1 0 0,1 1 0,0-1 0,0 0 0,1 0 0,-1 0 0,3 5 0,-3-7-49,0 0 0,1 1 0,-1-1 1,0 0-1,1 0 0,0 0 0,-1 0 1,1 0-1,0 0 0,0-1 0,0 1 1,0-1-1,0 1 0,0-1 0,1 0 1,-1 1-1,0-1 0,1-1 0,-1 1 1,0 0-1,1 0 0,-1-1 0,6 1 0,7-2 37,-1 0-1,0-1 0,1-1 0,-1 0 1,20-8-1,67-32 150,-58 22-231,136-76-516,-177 96-118,5-1-771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89 2112,'0'0'1345,"1"-3"-162,-1 3-1070,0 0 1,0 0-1,0 0 0,0-1 1,0 1-1,0 0 0,0 0 1,0 0-1,0-1 1,0 1-1,1 0 0,-1 0 1,0 0-1,0 0 1,0-1-1,0 1 0,0 0 1,1 0-1,-1 0 1,0 0-1,0 0 0,0 0 1,0 0-1,1-1 0,-1 1 1,0 0-1,0 0 1,0 0-1,1 0 0,-1 0 1,0 0-1,0 0 1,0 0-1,1 0 0,-1 0 1,0 0-1,0 0 0,0 0 1,1 0-1,-1 0 1,0 0-1,0 0 0,0 1 1,1-1-1,-1 0 1,0 0-1,0 0 0,0 0 1,0 0-1,1 1 1,12 12 1181,11 26-1211,-23-38 72,48 95 344,-39-77-866,-2 1 1,10 36-1,-3-9-4782,-10-35 2371</inkml:trace>
  <inkml:trace contextRef="#ctx0" brushRef="#br0" timeOffset="1">10 143 1180,'-3'-12'1256,"1"-1"0,-2-19 1,3 28-988,1 0 0,0 1 0,0-1 0,1 0 1,-1 1-1,1-1 0,0 1 0,-1-1 0,2 1 1,-1-1-1,0 1 0,1-1 0,2-3 0,-1 4-145,0 0-1,-1 0 0,1 1 1,0-1-1,1 1 0,-1 0 0,0 0 1,1 0-1,-1 0 0,1 1 1,-1-1-1,1 1 0,0 0 0,0 0 1,0 0-1,-1 1 0,1-1 0,0 1 1,6 0-1,2 1 40,0 0 0,0 1 0,0 0 0,20 6 0,-20-4-69,0 1-1,0 1 1,-1 0-1,1 0 1,-1 1-1,12 11 1,-5-3 55,-1 0 1,24 29-1,-37-38-111,1 0 0,-1 0 0,0 0 0,0 1 0,-1-1 0,1 1 0,-2 0 0,1 0-1,-1 1 1,0-1 0,0 0 0,-1 1 0,0-1 0,0 13 0,-1-14-24,-1 0 0,0-1 0,0 1 0,0-1 0,-1 1 1,1-1-1,-1 1 0,0-1 0,-1 0 0,0 0 0,1 0 0,-2 0 0,1-1 0,0 1 0,-1-1 1,0 0-1,0 0 0,0 0 0,-9 6 0,4-4-32,0-1 0,1 0 0,-2 0 0,1-1 0,0 0 1,-1-1-1,0 0 0,1 0 0,-1-1 0,0-1 0,-1 1 0,-14-1 0,23-2-326,-1 1-1,1-1 1,0 1-1,-1-1 1,1 0 0,0 0-1,-1 0 1,1 0-1,0 0 1,0-1-1,0 1 1,0-1-1,0 1 1,0-1 0,1 0-1,-1 0 1,0 0-1,1 0 1,0 0-1,-3-3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2012,'-2'-1'623,"0"0"-1,-1 0 0,1 1 1,0-1-1,-1 1 1,1-1-1,-4 1 0,4 0 866,2 0-1453,0 0 1,0 1-1,0-1 1,0 1-1,0-1 1,0 1-1,0-1 1,0 0-1,-1 1 1,1-1-1,0 1 1,0-1-1,0 0 1,0 1-1,-1-1 1,1 1-1,0-1 1,0 0-1,-1 1 1,1-1-1,0 0 1,-1 0-1,1 1 1,0-1-1,-1 1 1,0-1-6,1 0 0,-1 1 1,1-1-1,-1 1 0,1-1 1,-1 1-1,1-1 0,0 1 1,-1-1-1,1 1 1,0-1-1,-1 1 0,1 0 1,0-1-1,0 1 0,-1-1 1,1 1-1,0 0 0,0-1 1,0 1-1,0 0 0,0-1 1,0 1-1,0 0 1,0 0-1,1 13 290,0 0 0,0 0-1,1 0 1,1 0 0,0 0 0,9 20 0,-10-28-242,1 0 0,-1 0 0,1 0 1,1-1-1,-1 1 0,1-1 0,0 0 1,0 0-1,0 0 0,1-1 0,-1 1 1,1-1-1,0 0 0,1 0 0,-1-1 1,12 6-1,-14-9-9,0 1 0,0-1 0,0 0 1,0 0-1,1 0 0,-1-1 0,0 1 0,0-1 0,0 1 1,0-1-1,0 0 0,0 0 0,0-1 0,0 1 1,0 0-1,-1-1 0,1 0 0,0 0 0,2-2 0,-3 2-37,-1 1 0,0 0-1,0-1 1,1 1 0,-1-1-1,0 0 1,0 1 0,-1-1-1,1 0 1,0 0-1,-1 1 1,1-1 0,-1 0-1,1 0 1,-1 0 0,0 0-1,0-3 1,0 2-23,0 0 1,-1-1-1,0 1 0,0-1 1,0 1-1,0 0 0,0-1 1,-1 1-1,-1-3 0,-2-2-316,0 1 0,0 0 0,-1 0-1,0 0 1,0 1 0,-15-12 0,-29-14-5449,28 20 2136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1180,'0'0'3561,"2"4"-2921,8 28 1389,11 53-1,-14-51-499,21 61 1385,-28-96-2903,0 0 0,0 0 0,1 0 0,-1-1 0,1 1 0,-1 0 0,1 0 0,-1 0-1,1 0 1,0 0 0,0 0 0,-1 1 0,1-1 0,1-1 0,-1 1-1,0 0-1,0 0 1,0 0 0,0 0 0,0-1 0,0 1-1,-1 0 1,1 0 0,0-1 0,-1 1-1,1 0 1,-1-1 0,1 1 0,-1 0 0,0-1-1,0 1 1,1-1 0,-1-1 0,0-3 20,1-2 22,0 0 1,0 0 0,1 0-1,4-12 1,-5 18-38,2-1 0,-3 3-15,0 0 0,0 0 0,0 0 0,0-1 0,0 1 0,0 0 0,1 0 0,-1-1 0,0 1 0,0 0-1,0 0 1,0 0 0,0 0 0,1-1 0,-1 1 0,0 0 0,0 0 0,0 0 0,1 0 0,-1 0 0,0 0 0,0-1 0,0 1 0,1 0 0,-1 0 0,0 0 0,0 0 0,1 0 0,-1 0 0,0 0 0,0 0 0,1 0 0,-1 0-1,0 0 1,0 0 0,1 0 0,-1 0 0,0 0 0,0 1 0,0-1 0,1 0 0,-1 0 0,0 0 0,0 0 0,1 0 0,9 8-169,-1 0 0,15 14-1,-21-19 139,-1 0-5,1-1 0,-1 0 0,1 0-1,-1 0 1,1 0 0,0 0 0,0-1 0,0 1-1,0-1 1,0 0 0,0 0 0,0 0-1,4 1 1,-4-2 30,-1 0-1,0 0 0,1 0 0,-1-1 1,0 1-1,0 0 0,1-1 0,-1 0 1,0 1-1,0-1 0,0 0 1,0 0-1,0 0 0,0-1 0,0 1 1,0 0-1,0-1 0,2-2 1,18-19 467,31-41 0,-52 63-156,2 3-378,6 6 13,-6-5-35,0 0 0,0-1 0,0 1 0,0-1 0,0 1 0,1-1 0,-1 0 0,1 0 0,0-1 0,7 3 0,-6-3 43,0 0 1,0-1-1,0 1 0,0-1 0,0-1 1,0 1-1,0-1 0,0 1 1,0-2-1,0 1 0,0 0 1,5-3-1,-2-1 37,-1-1 0,0 1 0,0-1 0,0-1 0,-1 1 0,0-1 0,-1 0 0,1 0 0,-1-1 0,0 0 0,-1 0 1,0 0-1,0 0 0,-1 0 0,0-1 0,3-15 0,-4 17 12,3-24-12,-5 25 12,0 1 0,0-1-1,0 1 1,-2-9 0,2 12 2,0 0 0,-1 1 0,1-1 0,-1 0 1,0 1-1,1-1 0,-1 0 0,0 1 1,0-1-1,0 1 0,0 0 0,0-1 0,0 1 1,0 0-1,0 0 0,-1-1 0,1 1 0,-1 0 1,-1-1-1,2 2 0,0-1-1,-1 1 1,1 0 0,0 0 0,-1-1 0,1 1-1,-1 0 1,1 0 0,0 1 0,-1-1-1,1 0 1,-1 0 0,1 0 0,0 1 0,-1-1-1,1 1 1,0-1 0,0 1 0,-1 0 0,-1 1-1,1-1-1,-1 1-1,0 0 1,1 1-1,-1-1 0,1 0 1,-1 1-1,-1 2 1,-2 4-53,1 0 1,-1 1 0,2 0-1,-1-1 1,2 2-1,-1-1 1,1 0 0,1 1-1,0-1 1,0 1 0,1 0-1,0-1 1,1 13-1,1-21 3,-1-1 0,0 1-1,1-1 1,-1 1-1,1-1 1,-1 0 0,1 1-1,-1-1 1,1 0-1,2 3 1,-3-4-38,1 1 0,0 0 1,-1 0-1,1 0 0,-1 0 1,0 0-1,1 0 0,-1 0 0,1 0 1,-1 0-1,0 0 0,0 1 1,4-3 56,1-2 90,0 0 0,-1 0-1,1 0 1,-1 0-1,0-1 1,0 0 0,0 1-1,-1-1 1,1-1 0,3-5-1,15-16 416,-21 25-345,2 0-83,7-3-15,-8 3-17,3 2-217,40 21-485,-43-21 533,12 2-122,-12-2 163,3-2-28,-1 1 107,1-1 0,-1 0 0,0 0 0,0-1 0,1 1 0,-1-1 0,7-4 0,26-19 143,0-7 1018,-35 31-945,-2 1-172,1 0 1,-1 0-1,0 0 1,0 0-1,0 0 1,1 0-1,-1 0 1,0 0-1,0-1 1,0 1-1,1 0 1,-1 0-1,0 0 1,0 0-1,0 0 1,1 0-1,-1 0 1,0 0-1,0-1 1,0 1-1,0 0 1,0 0-1,1 0 1,-1 0-1,0-1 1,0 1-1,0 0 1,0 0-1,0 0 1,0-1-1,0 1 18,1-1-1,-1 1 1,0 0-1,0-1 0,0 1 1,1 0-1,-1 0 1,0-1-1,0 1 1,1 0-1,-1 0 1,0-1-1,0 1 1,1 0-1,-1 0 1,0 0-1,1-1 1,-1 1-1,0 0 1,1 0-1,-1 0 1,0 0-1,1 0 1,-1 0-1,0 0 1,1 0-1,-1 0 1,0 0-1,1 0 1,0 0-1,5 1 23,0 0 0,-1 1 0,1 0 0,0 0 0,-1 1 0,7 3-1,-4-3-11,1 1-1,0-1 0,0-1 1,0 0-1,0 0 0,0-1 1,0 0-1,14 0 0,-20-2 19,0 1-1,0-1 1,0 0-1,-1 0 0,1 0 1,0-1-1,-1 1 1,1 0-1,-1-1 0,1 0 1,-1 0-1,0 0 0,4-4 1,-4 5 61,-1-2-8,3-8-12,-3 8 0,4-11 209,-4 11-204,0-1 551,1 11-550,-1 24-51,1-30 18,-2 0-42,1-1 1,-1 0-1,0 1 1,1-1-1,-1 0 1,0 0-1,1 1 0,-1-1 1,1 0-1,-1 0 1,1 0-1,-1 1 0,1-1 1,-1 0-1,1 0 1,-1 0-1,1 0 1,-1 0-1,0 0 0,1 0 1,-1 0-1,1 0 1,-1 0-1,1-1 0,-1 1 1,1 0-1,-1 0 1,1 0-1,-1 0 1,0-1-1,1 1 0,-1 0 1,1-1-1,12-12-31,-10 9 111,39-39 827,-40 41-901,0 0 1,0 0 0,0 1 0,0-1-1,0 0 1,1 1 0,-1-1 0,1 1 0,-1 0-1,1 0 1,0 0 0,-1 0 0,1 1-1,0-1 1,0 1 0,-1-1 0,1 1 0,0 0-1,5 0 1,-3 1-10,0 0 0,-1 0 0,1 0 1,0 1-1,0 0 0,-1 0 0,1 0 0,-1 0 0,7 5 0,-2-1-76,0 1 1,0 0-1,-1 1 0,1 0 0,11 16 0,-16-18-468,-1-1 0,1 1 0,-1 0 0,-1-1 0,1 2 0,3 10 0,-8 9-8569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39:3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 2072,'-4'-11'1292,"-1"-1"744,-4-4-471,2 4-209,0-2-1968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1168,'2'-5'4823,"3"9"-2674,11 18-791,18 31-990,-22-29 190,1-2-1,32 43 0,-45-64-331,4 3 102,-2 0-262,-4-10 1920,-29-65-1735,21 51-174,-4-12 240,-12-40 1,23 63-243,0 0 0,1 0 0,1 0 0,0 0 0,0-1 0,0 1 0,1 0 0,1-1 0,2-14 0,-3 20-58,1 1 0,0 0 0,0-1 0,1 1 0,-1 0 0,0 0 0,1 0 0,0 0 0,0 0 0,0 0 0,0 0 0,0 1 0,0-1 0,1 1 0,0 0 0,-1 0 0,1-1 0,3 0 0,-2 1-1,0 0 0,0 1 0,1-1 0,-1 1 0,1 0-1,-1 0 1,1 1 0,-1-1 0,1 1 0,-1 0 0,1 1 0,4 0 0,5 1 7,0 1 0,0 1 1,0 1-1,-1 0 0,0 0 1,0 1-1,18 12 1,-17-8 2,-1 0 0,-1 1 0,0 0 0,0 1 1,-1 0-1,-1 1 0,0 0 0,-1 1 1,0 0-1,7 15 0,-15-27 279,-8-9-218,-3-6-25,0 0 1,1-1 0,0 0 0,2-1-1,-1 0 1,2 0 0,0-1 0,-4-16-1,5 13 60,1-1-1,1 0 1,1 0-1,1-30 1,1 41-64,1 1 1,0 0-1,0-1 0,1 1 1,0 0-1,0 0 1,1 0-1,0 0 1,0 0-1,1 1 0,0 0 1,1-1-1,5-7 1,-8 14-46,0 0-1,-1 0 1,1 0 0,0-1 0,0 2 0,0-1 0,-1 0-1,1 0 1,0 1 0,0-1 0,0 1 0,1-1-1,1 1 1,0-1 32,-2 1-37,0-1 1,0 1 0,0 0-1,0 0 1,0 0-1,0 0 1,0 0 0,0 1-1,0-1 1,-1 1 0,4 0-1,2 1 12,3 1-41,0 1 1,1 0-1,-1 0 0,-1 1 0,1 1 1,-1 0-1,0 0 0,0 0 1,8 9-1,-6-5-320,0 1 1,0 0-1,-2 0 1,12 17-1,12 24-3928,-15-23-732,-6-12 1126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42 852,'-3'-4'489,"0"1"1,0-1-1,0 1 0,-1 0 1,1 0-1,-1 0 0,0 0 1,0 1-1,0-1 0,0 1 1,0 0-1,0 0 0,-8-2 1,10 4 234,-4 0-40,-1 1-510,0 0-1,0 0 1,0 0 0,0 1-1,0 0 1,1 1 0,-1-1 0,1 1-1,0 0 1,0 1 0,0-1-1,-7 6 1,5-1 16,0 1 0,0-1 0,1 1 0,0 0 0,1 1-1,0-1 1,0 1 0,1 1 0,-5 11 0,7-13-97,0 0 0,1 0 0,-1 0 0,2 0 0,-1 0-1,1 1 1,1-1 0,0 0 0,0 1 0,1-1 0,2 14 0,-1-14-25,0-1 0,1 0 1,0 0-1,1 0 0,0 0 0,0 0 1,7 9-1,-8-13-37,0 0 0,1 0 0,0-1 0,0 1-1,0-1 1,0 1 0,0-1 0,1-1 0,-1 1 0,1-1 0,0 1-1,0-1 1,-1-1 0,7 2 0,-9-2-20,0 0 1,1-1-1,-1 0 0,0 1 1,1-1-1,-1 0 0,1 0 1,-1 0-1,0-1 0,1 1 1,-1-1-1,0 1 1,1-1-1,-1 0 0,0 1 1,3-3-1,-3 2-2,0-1 1,0 0-1,0 0 1,0 1-1,0-1 1,0-1-1,-1 1 1,1 0-1,-1 0 1,0-1-1,1 1 1,-1 0-1,0-1 1,0 1-1,1-6 1,0-4 8,0 0-1,0 1 1,-1-2 0,-1 1 0,0 0 0,-2-14-1,-15-67 728,16 78-559,1 11-152,0 1 110,1 1-68,4-10 8,-4 10-4,9 2-38,0 1 1,0 1-1,0-1 1,0 2 0,11 3-1,50 23 15,-29-12-116,10 2-1980,59 14 0,-108-32 1452,2 0 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1820,'-9'-20'2785,"8"18"-1190,3 0-909,0 1-574,0 0 0,0-1-1,0 1 1,0 0 0,0 0 0,0 1 0,1-1 0,-1 0-1,0 1 1,0-1 0,0 1 0,1 0 0,-1 0 0,4 0-1,145 17 1532,-122-13-1429,21 3-585,0 2-1,-1 2 0,86 32 0,-112-30-3317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1344,'-6'0'7890,"71"159"-5541,-6-22-1222,-41-92-1004,2 7-1042,-7-17-4361,-7-19 2290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82 373 1412,'0'0'3837,"3"4"-3094,6 10-141,-1 0 0,0 0 0,-1 1 0,6 16 1,9 19 276,68 106 1211,-90-155-1990,5 3-9,-5-4-74,0 0-1,0 0 1,0 0-1,-1 0 0,1 0 1,0 0-1,0 0 0,0-1 1,0 1-1,0 0 1,0 0-1,0 0 0,0 0 1,0 0-1,0 0 0,0 0 1,0 0-1,0 0 1,0-1-1,0 1 0,0 0 1,0 0-1,0 0 0,0 0 1,0 0-1,0 0 1,0 0-1,0 0 0,0 0 1,0 0-1,0-1 0,0 1 1,0 0-1,0 0 1,0 0-1,1 0 0,-1 0 1,0 0-1,0 0 0,0 0 1,0 0-1,0 0 1,0 0-1,0 0 0,0 0 1,0 0-1,0 0 0,0-1 1,1 1-1,-1 0 1,0 0-1,0 0 0,0 0 1,0 0-1,0 0 0,0 0 1,0 0-1,0 0 0,1 0 1,-30-57 476,-40-63 0,-12-19 85,67 112-424,2 0-1,1-1 1,-10-37 0,17 49-74,1 1 0,1 0 1,0-1-1,1-22 0,1 31-135,1 1 1,0-1-1,-1 1 0,2-1 0,-1 1 1,1 0-1,0-1 0,1 1 0,-1 0 0,1 0 1,0 1-1,8-11 0,-10 14-115,1 1 1,-1-1-1,1 1 1,0-1-1,0 1 0,-1 0 1,1 0-1,0 0 1,0 0-1,0 0 0,1 0 1,-1 1-1,0-1 1,0 1-1,4-1 0,-5 1-244,0 0-1,0 0 1,0 0-1,1 0 1,-1 1-1,0-1 0,0 0 1,0 1-1,0-1 1,0 1-1,0-1 1,0 1-1,1 0 1,16 12-2511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44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52 154 884,'-2'0'1539,"-47"16"10693,54-21-11965,33-27-29,31-29-1281,-60 53-277,-1-1 0,13-19 1,-12 16-1872,4-2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0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39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39.png"/><Relationship Id="rId24" Type="http://schemas.openxmlformats.org/officeDocument/2006/relationships/customXml" Target="../ink/ink45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35.xml"/><Relationship Id="rId9" Type="http://schemas.openxmlformats.org/officeDocument/2006/relationships/image" Target="../media/image38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7.png"/><Relationship Id="rId30" Type="http://schemas.openxmlformats.org/officeDocument/2006/relationships/customXml" Target="../ink/ink4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png"/><Relationship Id="rId21" Type="http://schemas.openxmlformats.org/officeDocument/2006/relationships/image" Target="../media/image59.png"/><Relationship Id="rId42" Type="http://schemas.openxmlformats.org/officeDocument/2006/relationships/customXml" Target="../ink/ink69.xml"/><Relationship Id="rId63" Type="http://schemas.openxmlformats.org/officeDocument/2006/relationships/image" Target="../media/image80.png"/><Relationship Id="rId84" Type="http://schemas.openxmlformats.org/officeDocument/2006/relationships/customXml" Target="../ink/ink90.xml"/><Relationship Id="rId138" Type="http://schemas.openxmlformats.org/officeDocument/2006/relationships/customXml" Target="../ink/ink117.xml"/><Relationship Id="rId159" Type="http://schemas.openxmlformats.org/officeDocument/2006/relationships/image" Target="../media/image128.png"/><Relationship Id="rId170" Type="http://schemas.openxmlformats.org/officeDocument/2006/relationships/customXml" Target="../ink/ink133.xml"/><Relationship Id="rId191" Type="http://schemas.openxmlformats.org/officeDocument/2006/relationships/image" Target="../media/image144.png"/><Relationship Id="rId205" Type="http://schemas.openxmlformats.org/officeDocument/2006/relationships/image" Target="../media/image151.png"/><Relationship Id="rId107" Type="http://schemas.openxmlformats.org/officeDocument/2006/relationships/image" Target="../media/image102.png"/><Relationship Id="rId11" Type="http://schemas.openxmlformats.org/officeDocument/2006/relationships/image" Target="../media/image54.png"/><Relationship Id="rId32" Type="http://schemas.openxmlformats.org/officeDocument/2006/relationships/customXml" Target="../ink/ink64.xml"/><Relationship Id="rId37" Type="http://schemas.openxmlformats.org/officeDocument/2006/relationships/image" Target="../media/image67.png"/><Relationship Id="rId53" Type="http://schemas.openxmlformats.org/officeDocument/2006/relationships/image" Target="../media/image75.png"/><Relationship Id="rId58" Type="http://schemas.openxmlformats.org/officeDocument/2006/relationships/customXml" Target="../ink/ink77.xml"/><Relationship Id="rId74" Type="http://schemas.openxmlformats.org/officeDocument/2006/relationships/customXml" Target="../ink/ink85.xml"/><Relationship Id="rId79" Type="http://schemas.openxmlformats.org/officeDocument/2006/relationships/image" Target="../media/image88.png"/><Relationship Id="rId102" Type="http://schemas.openxmlformats.org/officeDocument/2006/relationships/customXml" Target="../ink/ink99.xml"/><Relationship Id="rId123" Type="http://schemas.openxmlformats.org/officeDocument/2006/relationships/image" Target="../media/image110.png"/><Relationship Id="rId128" Type="http://schemas.openxmlformats.org/officeDocument/2006/relationships/customXml" Target="../ink/ink112.xml"/><Relationship Id="rId144" Type="http://schemas.openxmlformats.org/officeDocument/2006/relationships/customXml" Target="../ink/ink120.xml"/><Relationship Id="rId149" Type="http://schemas.openxmlformats.org/officeDocument/2006/relationships/image" Target="../media/image123.png"/><Relationship Id="rId5" Type="http://schemas.openxmlformats.org/officeDocument/2006/relationships/image" Target="../media/image51.png"/><Relationship Id="rId90" Type="http://schemas.openxmlformats.org/officeDocument/2006/relationships/customXml" Target="../ink/ink93.xml"/><Relationship Id="rId95" Type="http://schemas.openxmlformats.org/officeDocument/2006/relationships/image" Target="../media/image96.png"/><Relationship Id="rId160" Type="http://schemas.openxmlformats.org/officeDocument/2006/relationships/customXml" Target="../ink/ink128.xml"/><Relationship Id="rId165" Type="http://schemas.openxmlformats.org/officeDocument/2006/relationships/image" Target="../media/image131.png"/><Relationship Id="rId181" Type="http://schemas.openxmlformats.org/officeDocument/2006/relationships/image" Target="../media/image139.png"/><Relationship Id="rId186" Type="http://schemas.openxmlformats.org/officeDocument/2006/relationships/customXml" Target="../ink/ink141.xml"/><Relationship Id="rId211" Type="http://schemas.openxmlformats.org/officeDocument/2006/relationships/image" Target="../media/image154.png"/><Relationship Id="rId22" Type="http://schemas.openxmlformats.org/officeDocument/2006/relationships/customXml" Target="../ink/ink59.xml"/><Relationship Id="rId27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83.png"/><Relationship Id="rId113" Type="http://schemas.openxmlformats.org/officeDocument/2006/relationships/image" Target="../media/image105.png"/><Relationship Id="rId118" Type="http://schemas.openxmlformats.org/officeDocument/2006/relationships/customXml" Target="../ink/ink107.xml"/><Relationship Id="rId134" Type="http://schemas.openxmlformats.org/officeDocument/2006/relationships/customXml" Target="../ink/ink115.xml"/><Relationship Id="rId139" Type="http://schemas.openxmlformats.org/officeDocument/2006/relationships/image" Target="../media/image118.png"/><Relationship Id="rId80" Type="http://schemas.openxmlformats.org/officeDocument/2006/relationships/customXml" Target="../ink/ink88.xml"/><Relationship Id="rId85" Type="http://schemas.openxmlformats.org/officeDocument/2006/relationships/image" Target="../media/image91.png"/><Relationship Id="rId150" Type="http://schemas.openxmlformats.org/officeDocument/2006/relationships/customXml" Target="../ink/ink123.xml"/><Relationship Id="rId155" Type="http://schemas.openxmlformats.org/officeDocument/2006/relationships/image" Target="../media/image126.png"/><Relationship Id="rId171" Type="http://schemas.openxmlformats.org/officeDocument/2006/relationships/image" Target="../media/image134.png"/><Relationship Id="rId176" Type="http://schemas.openxmlformats.org/officeDocument/2006/relationships/customXml" Target="../ink/ink136.xml"/><Relationship Id="rId192" Type="http://schemas.openxmlformats.org/officeDocument/2006/relationships/customXml" Target="../ink/ink144.xml"/><Relationship Id="rId197" Type="http://schemas.openxmlformats.org/officeDocument/2006/relationships/image" Target="../media/image147.png"/><Relationship Id="rId206" Type="http://schemas.openxmlformats.org/officeDocument/2006/relationships/customXml" Target="../ink/ink151.xml"/><Relationship Id="rId201" Type="http://schemas.openxmlformats.org/officeDocument/2006/relationships/image" Target="../media/image149.png"/><Relationship Id="rId12" Type="http://schemas.openxmlformats.org/officeDocument/2006/relationships/customXml" Target="../ink/ink54.xml"/><Relationship Id="rId17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customXml" Target="../ink/ink67.xml"/><Relationship Id="rId59" Type="http://schemas.openxmlformats.org/officeDocument/2006/relationships/image" Target="../media/image78.png"/><Relationship Id="rId103" Type="http://schemas.openxmlformats.org/officeDocument/2006/relationships/image" Target="../media/image100.png"/><Relationship Id="rId108" Type="http://schemas.openxmlformats.org/officeDocument/2006/relationships/customXml" Target="../ink/ink102.xml"/><Relationship Id="rId124" Type="http://schemas.openxmlformats.org/officeDocument/2006/relationships/customXml" Target="../ink/ink110.xml"/><Relationship Id="rId129" Type="http://schemas.openxmlformats.org/officeDocument/2006/relationships/image" Target="../media/image113.png"/><Relationship Id="rId54" Type="http://schemas.openxmlformats.org/officeDocument/2006/relationships/customXml" Target="../ink/ink75.xml"/><Relationship Id="rId70" Type="http://schemas.openxmlformats.org/officeDocument/2006/relationships/customXml" Target="../ink/ink83.xml"/><Relationship Id="rId75" Type="http://schemas.openxmlformats.org/officeDocument/2006/relationships/image" Target="../media/image86.png"/><Relationship Id="rId91" Type="http://schemas.openxmlformats.org/officeDocument/2006/relationships/image" Target="../media/image94.png"/><Relationship Id="rId96" Type="http://schemas.openxmlformats.org/officeDocument/2006/relationships/customXml" Target="../ink/ink96.xml"/><Relationship Id="rId140" Type="http://schemas.openxmlformats.org/officeDocument/2006/relationships/customXml" Target="../ink/ink118.xml"/><Relationship Id="rId145" Type="http://schemas.openxmlformats.org/officeDocument/2006/relationships/image" Target="../media/image121.png"/><Relationship Id="rId161" Type="http://schemas.openxmlformats.org/officeDocument/2006/relationships/image" Target="../media/image129.png"/><Relationship Id="rId166" Type="http://schemas.openxmlformats.org/officeDocument/2006/relationships/customXml" Target="../ink/ink131.xml"/><Relationship Id="rId182" Type="http://schemas.openxmlformats.org/officeDocument/2006/relationships/customXml" Target="../ink/ink139.xml"/><Relationship Id="rId187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212" Type="http://schemas.openxmlformats.org/officeDocument/2006/relationships/customXml" Target="../ink/ink154.xml"/><Relationship Id="rId23" Type="http://schemas.openxmlformats.org/officeDocument/2006/relationships/image" Target="../media/image60.png"/><Relationship Id="rId28" Type="http://schemas.openxmlformats.org/officeDocument/2006/relationships/customXml" Target="../ink/ink62.xml"/><Relationship Id="rId49" Type="http://schemas.openxmlformats.org/officeDocument/2006/relationships/image" Target="../media/image73.png"/><Relationship Id="rId114" Type="http://schemas.openxmlformats.org/officeDocument/2006/relationships/customXml" Target="../ink/ink105.xml"/><Relationship Id="rId119" Type="http://schemas.openxmlformats.org/officeDocument/2006/relationships/image" Target="../media/image108.png"/><Relationship Id="rId44" Type="http://schemas.openxmlformats.org/officeDocument/2006/relationships/customXml" Target="../ink/ink70.xml"/><Relationship Id="rId60" Type="http://schemas.openxmlformats.org/officeDocument/2006/relationships/customXml" Target="../ink/ink78.xml"/><Relationship Id="rId65" Type="http://schemas.openxmlformats.org/officeDocument/2006/relationships/image" Target="../media/image81.png"/><Relationship Id="rId81" Type="http://schemas.openxmlformats.org/officeDocument/2006/relationships/image" Target="../media/image89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35" Type="http://schemas.openxmlformats.org/officeDocument/2006/relationships/image" Target="../media/image116.png"/><Relationship Id="rId151" Type="http://schemas.openxmlformats.org/officeDocument/2006/relationships/image" Target="../media/image124.png"/><Relationship Id="rId156" Type="http://schemas.openxmlformats.org/officeDocument/2006/relationships/customXml" Target="../ink/ink126.xml"/><Relationship Id="rId177" Type="http://schemas.openxmlformats.org/officeDocument/2006/relationships/image" Target="../media/image137.png"/><Relationship Id="rId198" Type="http://schemas.openxmlformats.org/officeDocument/2006/relationships/customXml" Target="../ink/ink147.xml"/><Relationship Id="rId172" Type="http://schemas.openxmlformats.org/officeDocument/2006/relationships/customXml" Target="../ink/ink134.xml"/><Relationship Id="rId193" Type="http://schemas.openxmlformats.org/officeDocument/2006/relationships/image" Target="../media/image145.png"/><Relationship Id="rId202" Type="http://schemas.openxmlformats.org/officeDocument/2006/relationships/customXml" Target="../ink/ink149.xml"/><Relationship Id="rId207" Type="http://schemas.openxmlformats.org/officeDocument/2006/relationships/image" Target="../media/image152.png"/><Relationship Id="rId13" Type="http://schemas.openxmlformats.org/officeDocument/2006/relationships/image" Target="../media/image55.png"/><Relationship Id="rId18" Type="http://schemas.openxmlformats.org/officeDocument/2006/relationships/customXml" Target="../ink/ink57.xml"/><Relationship Id="rId39" Type="http://schemas.openxmlformats.org/officeDocument/2006/relationships/image" Target="../media/image68.png"/><Relationship Id="rId109" Type="http://schemas.openxmlformats.org/officeDocument/2006/relationships/image" Target="../media/image103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6.png"/><Relationship Id="rId76" Type="http://schemas.openxmlformats.org/officeDocument/2006/relationships/customXml" Target="../ink/ink86.xml"/><Relationship Id="rId97" Type="http://schemas.openxmlformats.org/officeDocument/2006/relationships/image" Target="../media/image97.png"/><Relationship Id="rId104" Type="http://schemas.openxmlformats.org/officeDocument/2006/relationships/customXml" Target="../ink/ink100.xml"/><Relationship Id="rId120" Type="http://schemas.openxmlformats.org/officeDocument/2006/relationships/customXml" Target="../ink/ink108.xml"/><Relationship Id="rId125" Type="http://schemas.openxmlformats.org/officeDocument/2006/relationships/image" Target="../media/image111.png"/><Relationship Id="rId141" Type="http://schemas.openxmlformats.org/officeDocument/2006/relationships/image" Target="../media/image119.png"/><Relationship Id="rId146" Type="http://schemas.openxmlformats.org/officeDocument/2006/relationships/customXml" Target="../ink/ink121.xml"/><Relationship Id="rId167" Type="http://schemas.openxmlformats.org/officeDocument/2006/relationships/image" Target="../media/image132.png"/><Relationship Id="rId188" Type="http://schemas.openxmlformats.org/officeDocument/2006/relationships/customXml" Target="../ink/ink142.xml"/><Relationship Id="rId7" Type="http://schemas.openxmlformats.org/officeDocument/2006/relationships/image" Target="../media/image52.png"/><Relationship Id="rId71" Type="http://schemas.openxmlformats.org/officeDocument/2006/relationships/image" Target="../media/image84.png"/><Relationship Id="rId92" Type="http://schemas.openxmlformats.org/officeDocument/2006/relationships/customXml" Target="../ink/ink94.xml"/><Relationship Id="rId162" Type="http://schemas.openxmlformats.org/officeDocument/2006/relationships/customXml" Target="../ink/ink129.xml"/><Relationship Id="rId183" Type="http://schemas.openxmlformats.org/officeDocument/2006/relationships/image" Target="../media/image140.png"/><Relationship Id="rId213" Type="http://schemas.openxmlformats.org/officeDocument/2006/relationships/image" Target="../media/image155.png"/><Relationship Id="rId2" Type="http://schemas.openxmlformats.org/officeDocument/2006/relationships/customXml" Target="../ink/ink49.xml"/><Relationship Id="rId29" Type="http://schemas.openxmlformats.org/officeDocument/2006/relationships/image" Target="../media/image63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71.png"/><Relationship Id="rId66" Type="http://schemas.openxmlformats.org/officeDocument/2006/relationships/customXml" Target="../ink/ink81.xml"/><Relationship Id="rId87" Type="http://schemas.openxmlformats.org/officeDocument/2006/relationships/image" Target="../media/image92.png"/><Relationship Id="rId110" Type="http://schemas.openxmlformats.org/officeDocument/2006/relationships/customXml" Target="../ink/ink103.xml"/><Relationship Id="rId115" Type="http://schemas.openxmlformats.org/officeDocument/2006/relationships/image" Target="../media/image106.png"/><Relationship Id="rId131" Type="http://schemas.openxmlformats.org/officeDocument/2006/relationships/image" Target="../media/image114.png"/><Relationship Id="rId136" Type="http://schemas.openxmlformats.org/officeDocument/2006/relationships/customXml" Target="../ink/ink116.xml"/><Relationship Id="rId157" Type="http://schemas.openxmlformats.org/officeDocument/2006/relationships/image" Target="../media/image127.png"/><Relationship Id="rId178" Type="http://schemas.openxmlformats.org/officeDocument/2006/relationships/customXml" Target="../ink/ink137.xml"/><Relationship Id="rId61" Type="http://schemas.openxmlformats.org/officeDocument/2006/relationships/image" Target="../media/image79.png"/><Relationship Id="rId82" Type="http://schemas.openxmlformats.org/officeDocument/2006/relationships/customXml" Target="../ink/ink89.xml"/><Relationship Id="rId152" Type="http://schemas.openxmlformats.org/officeDocument/2006/relationships/customXml" Target="../ink/ink124.xml"/><Relationship Id="rId173" Type="http://schemas.openxmlformats.org/officeDocument/2006/relationships/image" Target="../media/image135.png"/><Relationship Id="rId194" Type="http://schemas.openxmlformats.org/officeDocument/2006/relationships/customXml" Target="../ink/ink145.xml"/><Relationship Id="rId199" Type="http://schemas.openxmlformats.org/officeDocument/2006/relationships/image" Target="../media/image148.png"/><Relationship Id="rId203" Type="http://schemas.openxmlformats.org/officeDocument/2006/relationships/image" Target="../media/image150.png"/><Relationship Id="rId208" Type="http://schemas.openxmlformats.org/officeDocument/2006/relationships/customXml" Target="../ink/ink152.xml"/><Relationship Id="rId19" Type="http://schemas.openxmlformats.org/officeDocument/2006/relationships/image" Target="../media/image58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66.png"/><Relationship Id="rId56" Type="http://schemas.openxmlformats.org/officeDocument/2006/relationships/customXml" Target="../ink/ink76.xml"/><Relationship Id="rId77" Type="http://schemas.openxmlformats.org/officeDocument/2006/relationships/image" Target="../media/image87.png"/><Relationship Id="rId100" Type="http://schemas.openxmlformats.org/officeDocument/2006/relationships/customXml" Target="../ink/ink98.xml"/><Relationship Id="rId105" Type="http://schemas.openxmlformats.org/officeDocument/2006/relationships/image" Target="../media/image101.png"/><Relationship Id="rId126" Type="http://schemas.openxmlformats.org/officeDocument/2006/relationships/customXml" Target="../ink/ink111.xml"/><Relationship Id="rId147" Type="http://schemas.openxmlformats.org/officeDocument/2006/relationships/image" Target="../media/image122.png"/><Relationship Id="rId168" Type="http://schemas.openxmlformats.org/officeDocument/2006/relationships/customXml" Target="../ink/ink132.xml"/><Relationship Id="rId8" Type="http://schemas.openxmlformats.org/officeDocument/2006/relationships/customXml" Target="../ink/ink52.xml"/><Relationship Id="rId51" Type="http://schemas.openxmlformats.org/officeDocument/2006/relationships/image" Target="../media/image74.png"/><Relationship Id="rId72" Type="http://schemas.openxmlformats.org/officeDocument/2006/relationships/customXml" Target="../ink/ink84.xml"/><Relationship Id="rId93" Type="http://schemas.openxmlformats.org/officeDocument/2006/relationships/image" Target="../media/image95.png"/><Relationship Id="rId98" Type="http://schemas.openxmlformats.org/officeDocument/2006/relationships/customXml" Target="../ink/ink97.xml"/><Relationship Id="rId121" Type="http://schemas.openxmlformats.org/officeDocument/2006/relationships/image" Target="../media/image109.png"/><Relationship Id="rId142" Type="http://schemas.openxmlformats.org/officeDocument/2006/relationships/customXml" Target="../ink/ink119.xml"/><Relationship Id="rId163" Type="http://schemas.openxmlformats.org/officeDocument/2006/relationships/image" Target="../media/image130.png"/><Relationship Id="rId184" Type="http://schemas.openxmlformats.org/officeDocument/2006/relationships/customXml" Target="../ink/ink140.xml"/><Relationship Id="rId189" Type="http://schemas.openxmlformats.org/officeDocument/2006/relationships/image" Target="../media/image143.png"/><Relationship Id="rId3" Type="http://schemas.openxmlformats.org/officeDocument/2006/relationships/image" Target="../media/image50.png"/><Relationship Id="rId25" Type="http://schemas.openxmlformats.org/officeDocument/2006/relationships/image" Target="../media/image61.png"/><Relationship Id="rId46" Type="http://schemas.openxmlformats.org/officeDocument/2006/relationships/customXml" Target="../ink/ink71.xml"/><Relationship Id="rId67" Type="http://schemas.openxmlformats.org/officeDocument/2006/relationships/image" Target="../media/image82.png"/><Relationship Id="rId116" Type="http://schemas.openxmlformats.org/officeDocument/2006/relationships/customXml" Target="../ink/ink106.xml"/><Relationship Id="rId137" Type="http://schemas.openxmlformats.org/officeDocument/2006/relationships/image" Target="../media/image117.png"/><Relationship Id="rId158" Type="http://schemas.openxmlformats.org/officeDocument/2006/relationships/customXml" Target="../ink/ink127.xml"/><Relationship Id="rId20" Type="http://schemas.openxmlformats.org/officeDocument/2006/relationships/customXml" Target="../ink/ink58.xml"/><Relationship Id="rId41" Type="http://schemas.openxmlformats.org/officeDocument/2006/relationships/image" Target="../media/image69.png"/><Relationship Id="rId62" Type="http://schemas.openxmlformats.org/officeDocument/2006/relationships/customXml" Target="../ink/ink79.xml"/><Relationship Id="rId83" Type="http://schemas.openxmlformats.org/officeDocument/2006/relationships/image" Target="../media/image90.png"/><Relationship Id="rId88" Type="http://schemas.openxmlformats.org/officeDocument/2006/relationships/customXml" Target="../ink/ink92.xml"/><Relationship Id="rId111" Type="http://schemas.openxmlformats.org/officeDocument/2006/relationships/image" Target="../media/image104.png"/><Relationship Id="rId132" Type="http://schemas.openxmlformats.org/officeDocument/2006/relationships/customXml" Target="../ink/ink114.xml"/><Relationship Id="rId153" Type="http://schemas.openxmlformats.org/officeDocument/2006/relationships/image" Target="../media/image125.png"/><Relationship Id="rId174" Type="http://schemas.openxmlformats.org/officeDocument/2006/relationships/customXml" Target="../ink/ink135.xml"/><Relationship Id="rId179" Type="http://schemas.openxmlformats.org/officeDocument/2006/relationships/image" Target="../media/image138.png"/><Relationship Id="rId195" Type="http://schemas.openxmlformats.org/officeDocument/2006/relationships/image" Target="../media/image146.png"/><Relationship Id="rId209" Type="http://schemas.openxmlformats.org/officeDocument/2006/relationships/image" Target="../media/image153.png"/><Relationship Id="rId190" Type="http://schemas.openxmlformats.org/officeDocument/2006/relationships/customXml" Target="../ink/ink143.xml"/><Relationship Id="rId204" Type="http://schemas.openxmlformats.org/officeDocument/2006/relationships/customXml" Target="../ink/ink150.xml"/><Relationship Id="rId15" Type="http://schemas.openxmlformats.org/officeDocument/2006/relationships/image" Target="../media/image56.png"/><Relationship Id="rId36" Type="http://schemas.openxmlformats.org/officeDocument/2006/relationships/customXml" Target="../ink/ink66.xml"/><Relationship Id="rId57" Type="http://schemas.openxmlformats.org/officeDocument/2006/relationships/image" Target="../media/image77.png"/><Relationship Id="rId106" Type="http://schemas.openxmlformats.org/officeDocument/2006/relationships/customXml" Target="../ink/ink101.xml"/><Relationship Id="rId127" Type="http://schemas.openxmlformats.org/officeDocument/2006/relationships/image" Target="../media/image112.png"/><Relationship Id="rId10" Type="http://schemas.openxmlformats.org/officeDocument/2006/relationships/customXml" Target="../ink/ink53.xml"/><Relationship Id="rId31" Type="http://schemas.openxmlformats.org/officeDocument/2006/relationships/image" Target="../media/image64.png"/><Relationship Id="rId52" Type="http://schemas.openxmlformats.org/officeDocument/2006/relationships/customXml" Target="../ink/ink74.xml"/><Relationship Id="rId73" Type="http://schemas.openxmlformats.org/officeDocument/2006/relationships/image" Target="../media/image85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98.png"/><Relationship Id="rId101" Type="http://schemas.openxmlformats.org/officeDocument/2006/relationships/image" Target="../media/image99.png"/><Relationship Id="rId122" Type="http://schemas.openxmlformats.org/officeDocument/2006/relationships/customXml" Target="../ink/ink109.xml"/><Relationship Id="rId143" Type="http://schemas.openxmlformats.org/officeDocument/2006/relationships/image" Target="../media/image120.png"/><Relationship Id="rId148" Type="http://schemas.openxmlformats.org/officeDocument/2006/relationships/customXml" Target="../ink/ink122.xml"/><Relationship Id="rId164" Type="http://schemas.openxmlformats.org/officeDocument/2006/relationships/customXml" Target="../ink/ink130.xml"/><Relationship Id="rId169" Type="http://schemas.openxmlformats.org/officeDocument/2006/relationships/image" Target="../media/image133.png"/><Relationship Id="rId185" Type="http://schemas.openxmlformats.org/officeDocument/2006/relationships/image" Target="../media/image141.png"/><Relationship Id="rId4" Type="http://schemas.openxmlformats.org/officeDocument/2006/relationships/customXml" Target="../ink/ink50.xml"/><Relationship Id="rId9" Type="http://schemas.openxmlformats.org/officeDocument/2006/relationships/image" Target="../media/image53.png"/><Relationship Id="rId180" Type="http://schemas.openxmlformats.org/officeDocument/2006/relationships/customXml" Target="../ink/ink138.xml"/><Relationship Id="rId210" Type="http://schemas.openxmlformats.org/officeDocument/2006/relationships/customXml" Target="../ink/ink153.xml"/><Relationship Id="rId26" Type="http://schemas.openxmlformats.org/officeDocument/2006/relationships/customXml" Target="../ink/ink61.xml"/><Relationship Id="rId47" Type="http://schemas.openxmlformats.org/officeDocument/2006/relationships/image" Target="../media/image72.png"/><Relationship Id="rId68" Type="http://schemas.openxmlformats.org/officeDocument/2006/relationships/customXml" Target="../ink/ink82.xml"/><Relationship Id="rId89" Type="http://schemas.openxmlformats.org/officeDocument/2006/relationships/image" Target="../media/image93.png"/><Relationship Id="rId112" Type="http://schemas.openxmlformats.org/officeDocument/2006/relationships/customXml" Target="../ink/ink104.xml"/><Relationship Id="rId133" Type="http://schemas.openxmlformats.org/officeDocument/2006/relationships/image" Target="../media/image115.png"/><Relationship Id="rId154" Type="http://schemas.openxmlformats.org/officeDocument/2006/relationships/customXml" Target="../ink/ink125.xml"/><Relationship Id="rId175" Type="http://schemas.openxmlformats.org/officeDocument/2006/relationships/image" Target="../media/image136.png"/><Relationship Id="rId196" Type="http://schemas.openxmlformats.org/officeDocument/2006/relationships/customXml" Target="../ink/ink146.xml"/><Relationship Id="rId200" Type="http://schemas.openxmlformats.org/officeDocument/2006/relationships/customXml" Target="../ink/ink148.xml"/><Relationship Id="rId16" Type="http://schemas.openxmlformats.org/officeDocument/2006/relationships/customXml" Target="../ink/ink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31" Type="http://schemas.openxmlformats.org/officeDocument/2006/relationships/customXml" Target="../ink/ink171.xml"/><Relationship Id="rId252" Type="http://schemas.openxmlformats.org/officeDocument/2006/relationships/image" Target="../media/image179.png"/><Relationship Id="rId273" Type="http://schemas.openxmlformats.org/officeDocument/2006/relationships/customXml" Target="../ink/ink192.xml"/><Relationship Id="rId294" Type="http://schemas.openxmlformats.org/officeDocument/2006/relationships/image" Target="../media/image200.png"/><Relationship Id="rId299" Type="http://schemas.openxmlformats.org/officeDocument/2006/relationships/customXml" Target="../ink/ink205.xml"/><Relationship Id="rId303" Type="http://schemas.openxmlformats.org/officeDocument/2006/relationships/customXml" Target="../ink/ink207.xml"/><Relationship Id="rId308" Type="http://schemas.openxmlformats.org/officeDocument/2006/relationships/image" Target="../media/image207.png"/><Relationship Id="rId200" Type="http://schemas.openxmlformats.org/officeDocument/2006/relationships/image" Target="NULL"/><Relationship Id="rId205" Type="http://schemas.openxmlformats.org/officeDocument/2006/relationships/customXml" Target="../ink/ink158.xml"/><Relationship Id="rId226" Type="http://schemas.openxmlformats.org/officeDocument/2006/relationships/image" Target="../media/image166.png"/><Relationship Id="rId247" Type="http://schemas.openxmlformats.org/officeDocument/2006/relationships/customXml" Target="../ink/ink179.xml"/><Relationship Id="rId221" Type="http://schemas.openxmlformats.org/officeDocument/2006/relationships/customXml" Target="../ink/ink166.xml"/><Relationship Id="rId242" Type="http://schemas.openxmlformats.org/officeDocument/2006/relationships/image" Target="../media/image174.png"/><Relationship Id="rId263" Type="http://schemas.openxmlformats.org/officeDocument/2006/relationships/customXml" Target="../ink/ink187.xml"/><Relationship Id="rId268" Type="http://schemas.openxmlformats.org/officeDocument/2006/relationships/image" Target="../media/image187.png"/><Relationship Id="rId284" Type="http://schemas.openxmlformats.org/officeDocument/2006/relationships/image" Target="../media/image195.png"/><Relationship Id="rId289" Type="http://schemas.openxmlformats.org/officeDocument/2006/relationships/customXml" Target="../ink/ink200.xml"/><Relationship Id="rId319" Type="http://schemas.openxmlformats.org/officeDocument/2006/relationships/customXml" Target="../ink/ink215.xml"/><Relationship Id="rId314" Type="http://schemas.openxmlformats.org/officeDocument/2006/relationships/image" Target="../media/image210.png"/><Relationship Id="rId203" Type="http://schemas.openxmlformats.org/officeDocument/2006/relationships/customXml" Target="../ink/ink157.xml"/><Relationship Id="rId208" Type="http://schemas.openxmlformats.org/officeDocument/2006/relationships/image" Target="../media/image157.png"/><Relationship Id="rId216" Type="http://schemas.openxmlformats.org/officeDocument/2006/relationships/image" Target="../media/image161.png"/><Relationship Id="rId229" Type="http://schemas.openxmlformats.org/officeDocument/2006/relationships/customXml" Target="../ink/ink170.xml"/><Relationship Id="rId237" Type="http://schemas.openxmlformats.org/officeDocument/2006/relationships/customXml" Target="../ink/ink174.xml"/><Relationship Id="rId211" Type="http://schemas.openxmlformats.org/officeDocument/2006/relationships/customXml" Target="../ink/ink161.xml"/><Relationship Id="rId224" Type="http://schemas.openxmlformats.org/officeDocument/2006/relationships/image" Target="../media/image165.png"/><Relationship Id="rId232" Type="http://schemas.openxmlformats.org/officeDocument/2006/relationships/image" Target="../media/image169.png"/><Relationship Id="rId240" Type="http://schemas.openxmlformats.org/officeDocument/2006/relationships/image" Target="../media/image173.png"/><Relationship Id="rId245" Type="http://schemas.openxmlformats.org/officeDocument/2006/relationships/customXml" Target="../ink/ink178.xml"/><Relationship Id="rId253" Type="http://schemas.openxmlformats.org/officeDocument/2006/relationships/customXml" Target="../ink/ink182.xml"/><Relationship Id="rId258" Type="http://schemas.openxmlformats.org/officeDocument/2006/relationships/image" Target="../media/image182.png"/><Relationship Id="rId261" Type="http://schemas.openxmlformats.org/officeDocument/2006/relationships/customXml" Target="../ink/ink186.xml"/><Relationship Id="rId266" Type="http://schemas.openxmlformats.org/officeDocument/2006/relationships/image" Target="../media/image186.png"/><Relationship Id="rId274" Type="http://schemas.openxmlformats.org/officeDocument/2006/relationships/image" Target="../media/image190.png"/><Relationship Id="rId279" Type="http://schemas.openxmlformats.org/officeDocument/2006/relationships/customXml" Target="../ink/ink195.xml"/><Relationship Id="rId287" Type="http://schemas.openxmlformats.org/officeDocument/2006/relationships/customXml" Target="../ink/ink199.xml"/><Relationship Id="rId295" Type="http://schemas.openxmlformats.org/officeDocument/2006/relationships/customXml" Target="../ink/ink203.xml"/><Relationship Id="rId309" Type="http://schemas.openxmlformats.org/officeDocument/2006/relationships/customXml" Target="../ink/ink210.xml"/><Relationship Id="rId282" Type="http://schemas.openxmlformats.org/officeDocument/2006/relationships/image" Target="../media/image194.png"/><Relationship Id="rId290" Type="http://schemas.openxmlformats.org/officeDocument/2006/relationships/image" Target="../media/image198.png"/><Relationship Id="rId304" Type="http://schemas.openxmlformats.org/officeDocument/2006/relationships/image" Target="../media/image205.png"/><Relationship Id="rId312" Type="http://schemas.openxmlformats.org/officeDocument/2006/relationships/image" Target="../media/image209.png"/><Relationship Id="rId317" Type="http://schemas.openxmlformats.org/officeDocument/2006/relationships/customXml" Target="../ink/ink214.xml"/><Relationship Id="rId320" Type="http://schemas.openxmlformats.org/officeDocument/2006/relationships/image" Target="../media/image213.png"/><Relationship Id="rId206" Type="http://schemas.openxmlformats.org/officeDocument/2006/relationships/image" Target="NULL"/><Relationship Id="rId219" Type="http://schemas.openxmlformats.org/officeDocument/2006/relationships/customXml" Target="../ink/ink165.xml"/><Relationship Id="rId227" Type="http://schemas.openxmlformats.org/officeDocument/2006/relationships/customXml" Target="../ink/ink169.xml"/><Relationship Id="rId3" Type="http://schemas.openxmlformats.org/officeDocument/2006/relationships/customXml" Target="../ink/ink155.xml"/><Relationship Id="rId201" Type="http://schemas.openxmlformats.org/officeDocument/2006/relationships/customXml" Target="../ink/ink156.xml"/><Relationship Id="rId214" Type="http://schemas.openxmlformats.org/officeDocument/2006/relationships/image" Target="../media/image160.png"/><Relationship Id="rId222" Type="http://schemas.openxmlformats.org/officeDocument/2006/relationships/image" Target="../media/image164.png"/><Relationship Id="rId230" Type="http://schemas.openxmlformats.org/officeDocument/2006/relationships/image" Target="../media/image168.png"/><Relationship Id="rId235" Type="http://schemas.openxmlformats.org/officeDocument/2006/relationships/customXml" Target="../ink/ink173.xml"/><Relationship Id="rId243" Type="http://schemas.openxmlformats.org/officeDocument/2006/relationships/customXml" Target="../ink/ink177.xml"/><Relationship Id="rId248" Type="http://schemas.openxmlformats.org/officeDocument/2006/relationships/image" Target="../media/image177.png"/><Relationship Id="rId251" Type="http://schemas.openxmlformats.org/officeDocument/2006/relationships/customXml" Target="../ink/ink181.xml"/><Relationship Id="rId256" Type="http://schemas.openxmlformats.org/officeDocument/2006/relationships/image" Target="../media/image181.png"/><Relationship Id="rId264" Type="http://schemas.openxmlformats.org/officeDocument/2006/relationships/image" Target="../media/image185.png"/><Relationship Id="rId269" Type="http://schemas.openxmlformats.org/officeDocument/2006/relationships/customXml" Target="../ink/ink190.xml"/><Relationship Id="rId277" Type="http://schemas.openxmlformats.org/officeDocument/2006/relationships/customXml" Target="../ink/ink194.xml"/><Relationship Id="rId285" Type="http://schemas.openxmlformats.org/officeDocument/2006/relationships/customXml" Target="../ink/ink198.xml"/><Relationship Id="rId298" Type="http://schemas.openxmlformats.org/officeDocument/2006/relationships/image" Target="../media/image202.png"/><Relationship Id="rId272" Type="http://schemas.openxmlformats.org/officeDocument/2006/relationships/image" Target="../media/image189.png"/><Relationship Id="rId280" Type="http://schemas.openxmlformats.org/officeDocument/2006/relationships/image" Target="../media/image193.png"/><Relationship Id="rId293" Type="http://schemas.openxmlformats.org/officeDocument/2006/relationships/customXml" Target="../ink/ink202.xml"/><Relationship Id="rId302" Type="http://schemas.openxmlformats.org/officeDocument/2006/relationships/image" Target="../media/image204.png"/><Relationship Id="rId307" Type="http://schemas.openxmlformats.org/officeDocument/2006/relationships/customXml" Target="../ink/ink209.xml"/><Relationship Id="rId310" Type="http://schemas.openxmlformats.org/officeDocument/2006/relationships/image" Target="../media/image208.png"/><Relationship Id="rId315" Type="http://schemas.openxmlformats.org/officeDocument/2006/relationships/customXml" Target="../ink/ink213.xml"/><Relationship Id="rId209" Type="http://schemas.openxmlformats.org/officeDocument/2006/relationships/customXml" Target="../ink/ink160.xml"/><Relationship Id="rId217" Type="http://schemas.openxmlformats.org/officeDocument/2006/relationships/customXml" Target="../ink/ink164.xml"/><Relationship Id="rId1" Type="http://schemas.openxmlformats.org/officeDocument/2006/relationships/slideLayout" Target="../slideLayouts/slideLayout7.xml"/><Relationship Id="rId204" Type="http://schemas.openxmlformats.org/officeDocument/2006/relationships/image" Target="NULL"/><Relationship Id="rId212" Type="http://schemas.openxmlformats.org/officeDocument/2006/relationships/image" Target="../media/image159.png"/><Relationship Id="rId220" Type="http://schemas.openxmlformats.org/officeDocument/2006/relationships/image" Target="../media/image163.png"/><Relationship Id="rId225" Type="http://schemas.openxmlformats.org/officeDocument/2006/relationships/customXml" Target="../ink/ink168.xml"/><Relationship Id="rId233" Type="http://schemas.openxmlformats.org/officeDocument/2006/relationships/customXml" Target="../ink/ink172.xml"/><Relationship Id="rId238" Type="http://schemas.openxmlformats.org/officeDocument/2006/relationships/image" Target="../media/image172.png"/><Relationship Id="rId241" Type="http://schemas.openxmlformats.org/officeDocument/2006/relationships/customXml" Target="../ink/ink176.xml"/><Relationship Id="rId246" Type="http://schemas.openxmlformats.org/officeDocument/2006/relationships/image" Target="../media/image176.png"/><Relationship Id="rId254" Type="http://schemas.openxmlformats.org/officeDocument/2006/relationships/image" Target="../media/image180.png"/><Relationship Id="rId259" Type="http://schemas.openxmlformats.org/officeDocument/2006/relationships/customXml" Target="../ink/ink185.xml"/><Relationship Id="rId267" Type="http://schemas.openxmlformats.org/officeDocument/2006/relationships/customXml" Target="../ink/ink189.xml"/><Relationship Id="rId288" Type="http://schemas.openxmlformats.org/officeDocument/2006/relationships/image" Target="../media/image197.png"/><Relationship Id="rId262" Type="http://schemas.openxmlformats.org/officeDocument/2006/relationships/image" Target="../media/image184.png"/><Relationship Id="rId270" Type="http://schemas.openxmlformats.org/officeDocument/2006/relationships/image" Target="../media/image188.png"/><Relationship Id="rId275" Type="http://schemas.openxmlformats.org/officeDocument/2006/relationships/customXml" Target="../ink/ink193.xml"/><Relationship Id="rId283" Type="http://schemas.openxmlformats.org/officeDocument/2006/relationships/customXml" Target="../ink/ink197.xml"/><Relationship Id="rId291" Type="http://schemas.openxmlformats.org/officeDocument/2006/relationships/customXml" Target="../ink/ink201.xml"/><Relationship Id="rId296" Type="http://schemas.openxmlformats.org/officeDocument/2006/relationships/image" Target="../media/image201.png"/><Relationship Id="rId300" Type="http://schemas.openxmlformats.org/officeDocument/2006/relationships/image" Target="../media/image203.png"/><Relationship Id="rId305" Type="http://schemas.openxmlformats.org/officeDocument/2006/relationships/customXml" Target="../ink/ink208.xml"/><Relationship Id="rId313" Type="http://schemas.openxmlformats.org/officeDocument/2006/relationships/customXml" Target="../ink/ink212.xml"/><Relationship Id="rId318" Type="http://schemas.openxmlformats.org/officeDocument/2006/relationships/image" Target="../media/image212.png"/><Relationship Id="rId321" Type="http://schemas.openxmlformats.org/officeDocument/2006/relationships/customXml" Target="../ink/ink216.xml"/><Relationship Id="rId202" Type="http://schemas.openxmlformats.org/officeDocument/2006/relationships/image" Target="NULL"/><Relationship Id="rId207" Type="http://schemas.openxmlformats.org/officeDocument/2006/relationships/customXml" Target="../ink/ink159.xml"/><Relationship Id="rId210" Type="http://schemas.openxmlformats.org/officeDocument/2006/relationships/image" Target="../media/image158.png"/><Relationship Id="rId215" Type="http://schemas.openxmlformats.org/officeDocument/2006/relationships/customXml" Target="../ink/ink163.xml"/><Relationship Id="rId223" Type="http://schemas.openxmlformats.org/officeDocument/2006/relationships/customXml" Target="../ink/ink167.xml"/><Relationship Id="rId228" Type="http://schemas.openxmlformats.org/officeDocument/2006/relationships/image" Target="../media/image167.png"/><Relationship Id="rId236" Type="http://schemas.openxmlformats.org/officeDocument/2006/relationships/image" Target="../media/image171.png"/><Relationship Id="rId244" Type="http://schemas.openxmlformats.org/officeDocument/2006/relationships/image" Target="../media/image175.png"/><Relationship Id="rId249" Type="http://schemas.openxmlformats.org/officeDocument/2006/relationships/customXml" Target="../ink/ink180.xml"/><Relationship Id="rId257" Type="http://schemas.openxmlformats.org/officeDocument/2006/relationships/customXml" Target="../ink/ink184.xml"/><Relationship Id="rId278" Type="http://schemas.openxmlformats.org/officeDocument/2006/relationships/image" Target="../media/image192.png"/><Relationship Id="rId260" Type="http://schemas.openxmlformats.org/officeDocument/2006/relationships/image" Target="../media/image183.png"/><Relationship Id="rId265" Type="http://schemas.openxmlformats.org/officeDocument/2006/relationships/customXml" Target="../ink/ink188.xml"/><Relationship Id="rId281" Type="http://schemas.openxmlformats.org/officeDocument/2006/relationships/customXml" Target="../ink/ink196.xml"/><Relationship Id="rId286" Type="http://schemas.openxmlformats.org/officeDocument/2006/relationships/image" Target="../media/image196.png"/><Relationship Id="rId316" Type="http://schemas.openxmlformats.org/officeDocument/2006/relationships/image" Target="../media/image211.png"/><Relationship Id="rId311" Type="http://schemas.openxmlformats.org/officeDocument/2006/relationships/customXml" Target="../ink/ink211.xml"/><Relationship Id="rId213" Type="http://schemas.openxmlformats.org/officeDocument/2006/relationships/customXml" Target="../ink/ink162.xml"/><Relationship Id="rId218" Type="http://schemas.openxmlformats.org/officeDocument/2006/relationships/image" Target="../media/image162.png"/><Relationship Id="rId234" Type="http://schemas.openxmlformats.org/officeDocument/2006/relationships/image" Target="../media/image170.png"/><Relationship Id="rId239" Type="http://schemas.openxmlformats.org/officeDocument/2006/relationships/customXml" Target="../ink/ink175.xml"/><Relationship Id="rId2" Type="http://schemas.openxmlformats.org/officeDocument/2006/relationships/image" Target="../media/image156.png"/><Relationship Id="rId250" Type="http://schemas.openxmlformats.org/officeDocument/2006/relationships/image" Target="../media/image178.png"/><Relationship Id="rId255" Type="http://schemas.openxmlformats.org/officeDocument/2006/relationships/customXml" Target="../ink/ink183.xml"/><Relationship Id="rId271" Type="http://schemas.openxmlformats.org/officeDocument/2006/relationships/customXml" Target="../ink/ink191.xml"/><Relationship Id="rId276" Type="http://schemas.openxmlformats.org/officeDocument/2006/relationships/image" Target="../media/image191.png"/><Relationship Id="rId292" Type="http://schemas.openxmlformats.org/officeDocument/2006/relationships/image" Target="../media/image199.png"/><Relationship Id="rId297" Type="http://schemas.openxmlformats.org/officeDocument/2006/relationships/customXml" Target="../ink/ink204.xml"/><Relationship Id="rId306" Type="http://schemas.openxmlformats.org/officeDocument/2006/relationships/image" Target="../media/image206.png"/><Relationship Id="rId301" Type="http://schemas.openxmlformats.org/officeDocument/2006/relationships/customXml" Target="../ink/ink206.xml"/><Relationship Id="rId322" Type="http://schemas.openxmlformats.org/officeDocument/2006/relationships/image" Target="../media/image2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customXml" Target="../ink/ink222.xml"/><Relationship Id="rId18" Type="http://schemas.openxmlformats.org/officeDocument/2006/relationships/image" Target="../media/image238.png"/><Relationship Id="rId26" Type="http://schemas.openxmlformats.org/officeDocument/2006/relationships/image" Target="../media/image242.png"/><Relationship Id="rId3" Type="http://schemas.openxmlformats.org/officeDocument/2006/relationships/customXml" Target="../ink/ink217.xml"/><Relationship Id="rId21" Type="http://schemas.openxmlformats.org/officeDocument/2006/relationships/customXml" Target="../ink/ink226.xml"/><Relationship Id="rId7" Type="http://schemas.openxmlformats.org/officeDocument/2006/relationships/customXml" Target="../ink/ink219.xml"/><Relationship Id="rId12" Type="http://schemas.openxmlformats.org/officeDocument/2006/relationships/image" Target="../media/image235.png"/><Relationship Id="rId17" Type="http://schemas.openxmlformats.org/officeDocument/2006/relationships/customXml" Target="../ink/ink224.xml"/><Relationship Id="rId25" Type="http://schemas.openxmlformats.org/officeDocument/2006/relationships/customXml" Target="../ink/ink228.xml"/><Relationship Id="rId2" Type="http://schemas.openxmlformats.org/officeDocument/2006/relationships/image" Target="../media/image215.png"/><Relationship Id="rId16" Type="http://schemas.openxmlformats.org/officeDocument/2006/relationships/image" Target="../media/image237.png"/><Relationship Id="rId20" Type="http://schemas.openxmlformats.org/officeDocument/2006/relationships/image" Target="../media/image239.png"/><Relationship Id="rId29" Type="http://schemas.openxmlformats.org/officeDocument/2006/relationships/customXml" Target="../ink/ink2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customXml" Target="../ink/ink221.xml"/><Relationship Id="rId24" Type="http://schemas.openxmlformats.org/officeDocument/2006/relationships/image" Target="../media/image241.png"/><Relationship Id="rId5" Type="http://schemas.openxmlformats.org/officeDocument/2006/relationships/customXml" Target="../ink/ink218.xml"/><Relationship Id="rId15" Type="http://schemas.openxmlformats.org/officeDocument/2006/relationships/customXml" Target="../ink/ink223.xml"/><Relationship Id="rId23" Type="http://schemas.openxmlformats.org/officeDocument/2006/relationships/customXml" Target="../ink/ink227.xml"/><Relationship Id="rId28" Type="http://schemas.openxmlformats.org/officeDocument/2006/relationships/image" Target="../media/image243.png"/><Relationship Id="rId10" Type="http://schemas.openxmlformats.org/officeDocument/2006/relationships/image" Target="../media/image234.png"/><Relationship Id="rId19" Type="http://schemas.openxmlformats.org/officeDocument/2006/relationships/customXml" Target="../ink/ink225.xml"/><Relationship Id="rId4" Type="http://schemas.openxmlformats.org/officeDocument/2006/relationships/image" Target="../media/image231.png"/><Relationship Id="rId9" Type="http://schemas.openxmlformats.org/officeDocument/2006/relationships/customXml" Target="../ink/ink220.xml"/><Relationship Id="rId14" Type="http://schemas.openxmlformats.org/officeDocument/2006/relationships/image" Target="../media/image236.png"/><Relationship Id="rId22" Type="http://schemas.openxmlformats.org/officeDocument/2006/relationships/image" Target="../media/image240.png"/><Relationship Id="rId27" Type="http://schemas.openxmlformats.org/officeDocument/2006/relationships/customXml" Target="../ink/ink229.xml"/><Relationship Id="rId30" Type="http://schemas.openxmlformats.org/officeDocument/2006/relationships/image" Target="../media/image2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customXml" Target="../ink/ink239.xml"/><Relationship Id="rId26" Type="http://schemas.openxmlformats.org/officeDocument/2006/relationships/customXml" Target="../ink/ink243.xml"/><Relationship Id="rId39" Type="http://schemas.openxmlformats.org/officeDocument/2006/relationships/image" Target="../media/image263.png"/><Relationship Id="rId21" Type="http://schemas.openxmlformats.org/officeDocument/2006/relationships/image" Target="../media/image254.png"/><Relationship Id="rId34" Type="http://schemas.openxmlformats.org/officeDocument/2006/relationships/customXml" Target="../ink/ink247.xml"/><Relationship Id="rId42" Type="http://schemas.openxmlformats.org/officeDocument/2006/relationships/customXml" Target="../ink/ink251.xml"/><Relationship Id="rId47" Type="http://schemas.openxmlformats.org/officeDocument/2006/relationships/image" Target="../media/image267.png"/><Relationship Id="rId50" Type="http://schemas.openxmlformats.org/officeDocument/2006/relationships/customXml" Target="../ink/ink255.xml"/><Relationship Id="rId55" Type="http://schemas.openxmlformats.org/officeDocument/2006/relationships/image" Target="../media/image271.png"/><Relationship Id="rId7" Type="http://schemas.openxmlformats.org/officeDocument/2006/relationships/image" Target="../media/image247.png"/><Relationship Id="rId12" Type="http://schemas.openxmlformats.org/officeDocument/2006/relationships/customXml" Target="../ink/ink236.xml"/><Relationship Id="rId17" Type="http://schemas.openxmlformats.org/officeDocument/2006/relationships/image" Target="../media/image252.png"/><Relationship Id="rId25" Type="http://schemas.openxmlformats.org/officeDocument/2006/relationships/image" Target="../media/image256.png"/><Relationship Id="rId33" Type="http://schemas.openxmlformats.org/officeDocument/2006/relationships/image" Target="../media/image260.png"/><Relationship Id="rId38" Type="http://schemas.openxmlformats.org/officeDocument/2006/relationships/customXml" Target="../ink/ink249.xml"/><Relationship Id="rId46" Type="http://schemas.openxmlformats.org/officeDocument/2006/relationships/customXml" Target="../ink/ink253.xml"/><Relationship Id="rId2" Type="http://schemas.openxmlformats.org/officeDocument/2006/relationships/customXml" Target="../ink/ink231.xml"/><Relationship Id="rId16" Type="http://schemas.openxmlformats.org/officeDocument/2006/relationships/customXml" Target="../ink/ink238.xml"/><Relationship Id="rId20" Type="http://schemas.openxmlformats.org/officeDocument/2006/relationships/customXml" Target="../ink/ink240.xml"/><Relationship Id="rId29" Type="http://schemas.openxmlformats.org/officeDocument/2006/relationships/image" Target="../media/image258.png"/><Relationship Id="rId41" Type="http://schemas.openxmlformats.org/officeDocument/2006/relationships/image" Target="../media/image264.png"/><Relationship Id="rId54" Type="http://schemas.openxmlformats.org/officeDocument/2006/relationships/customXml" Target="../ink/ink2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3.xml"/><Relationship Id="rId11" Type="http://schemas.openxmlformats.org/officeDocument/2006/relationships/image" Target="../media/image249.png"/><Relationship Id="rId24" Type="http://schemas.openxmlformats.org/officeDocument/2006/relationships/customXml" Target="../ink/ink242.xml"/><Relationship Id="rId32" Type="http://schemas.openxmlformats.org/officeDocument/2006/relationships/customXml" Target="../ink/ink246.xml"/><Relationship Id="rId37" Type="http://schemas.openxmlformats.org/officeDocument/2006/relationships/image" Target="../media/image262.png"/><Relationship Id="rId40" Type="http://schemas.openxmlformats.org/officeDocument/2006/relationships/customXml" Target="../ink/ink250.xml"/><Relationship Id="rId45" Type="http://schemas.openxmlformats.org/officeDocument/2006/relationships/image" Target="../media/image266.png"/><Relationship Id="rId53" Type="http://schemas.openxmlformats.org/officeDocument/2006/relationships/image" Target="../media/image270.png"/><Relationship Id="rId5" Type="http://schemas.openxmlformats.org/officeDocument/2006/relationships/image" Target="../media/image246.png"/><Relationship Id="rId15" Type="http://schemas.openxmlformats.org/officeDocument/2006/relationships/image" Target="../media/image251.png"/><Relationship Id="rId23" Type="http://schemas.openxmlformats.org/officeDocument/2006/relationships/image" Target="../media/image255.png"/><Relationship Id="rId28" Type="http://schemas.openxmlformats.org/officeDocument/2006/relationships/customXml" Target="../ink/ink244.xml"/><Relationship Id="rId36" Type="http://schemas.openxmlformats.org/officeDocument/2006/relationships/customXml" Target="../ink/ink248.xml"/><Relationship Id="rId49" Type="http://schemas.openxmlformats.org/officeDocument/2006/relationships/image" Target="../media/image268.png"/><Relationship Id="rId10" Type="http://schemas.openxmlformats.org/officeDocument/2006/relationships/customXml" Target="../ink/ink235.xml"/><Relationship Id="rId19" Type="http://schemas.openxmlformats.org/officeDocument/2006/relationships/image" Target="../media/image253.png"/><Relationship Id="rId31" Type="http://schemas.openxmlformats.org/officeDocument/2006/relationships/image" Target="../media/image259.png"/><Relationship Id="rId44" Type="http://schemas.openxmlformats.org/officeDocument/2006/relationships/customXml" Target="../ink/ink252.xml"/><Relationship Id="rId52" Type="http://schemas.openxmlformats.org/officeDocument/2006/relationships/customXml" Target="../ink/ink256.xml"/><Relationship Id="rId4" Type="http://schemas.openxmlformats.org/officeDocument/2006/relationships/customXml" Target="../ink/ink232.xml"/><Relationship Id="rId9" Type="http://schemas.openxmlformats.org/officeDocument/2006/relationships/image" Target="../media/image248.png"/><Relationship Id="rId14" Type="http://schemas.openxmlformats.org/officeDocument/2006/relationships/customXml" Target="../ink/ink237.xml"/><Relationship Id="rId22" Type="http://schemas.openxmlformats.org/officeDocument/2006/relationships/customXml" Target="../ink/ink241.xml"/><Relationship Id="rId27" Type="http://schemas.openxmlformats.org/officeDocument/2006/relationships/image" Target="../media/image257.png"/><Relationship Id="rId30" Type="http://schemas.openxmlformats.org/officeDocument/2006/relationships/customXml" Target="../ink/ink245.xml"/><Relationship Id="rId35" Type="http://schemas.openxmlformats.org/officeDocument/2006/relationships/image" Target="../media/image261.png"/><Relationship Id="rId43" Type="http://schemas.openxmlformats.org/officeDocument/2006/relationships/image" Target="../media/image265.png"/><Relationship Id="rId48" Type="http://schemas.openxmlformats.org/officeDocument/2006/relationships/customXml" Target="../ink/ink254.xml"/><Relationship Id="rId8" Type="http://schemas.openxmlformats.org/officeDocument/2006/relationships/customXml" Target="../ink/ink234.xml"/><Relationship Id="rId51" Type="http://schemas.openxmlformats.org/officeDocument/2006/relationships/image" Target="../media/image269.png"/><Relationship Id="rId3" Type="http://schemas.openxmlformats.org/officeDocument/2006/relationships/image" Target="../media/image2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0.xml"/><Relationship Id="rId117" Type="http://schemas.openxmlformats.org/officeDocument/2006/relationships/image" Target="../media/image329.png"/><Relationship Id="rId21" Type="http://schemas.openxmlformats.org/officeDocument/2006/relationships/image" Target="../media/image281.png"/><Relationship Id="rId42" Type="http://schemas.openxmlformats.org/officeDocument/2006/relationships/customXml" Target="../ink/ink278.xml"/><Relationship Id="rId47" Type="http://schemas.openxmlformats.org/officeDocument/2006/relationships/image" Target="../media/image294.png"/><Relationship Id="rId63" Type="http://schemas.openxmlformats.org/officeDocument/2006/relationships/image" Target="../media/image302.png"/><Relationship Id="rId68" Type="http://schemas.openxmlformats.org/officeDocument/2006/relationships/customXml" Target="../ink/ink291.xml"/><Relationship Id="rId84" Type="http://schemas.openxmlformats.org/officeDocument/2006/relationships/customXml" Target="../ink/ink299.xml"/><Relationship Id="rId89" Type="http://schemas.openxmlformats.org/officeDocument/2006/relationships/image" Target="../media/image315.png"/><Relationship Id="rId112" Type="http://schemas.openxmlformats.org/officeDocument/2006/relationships/customXml" Target="../ink/ink313.xml"/><Relationship Id="rId133" Type="http://schemas.openxmlformats.org/officeDocument/2006/relationships/image" Target="../media/image337.png"/><Relationship Id="rId138" Type="http://schemas.openxmlformats.org/officeDocument/2006/relationships/customXml" Target="../ink/ink326.xml"/><Relationship Id="rId16" Type="http://schemas.openxmlformats.org/officeDocument/2006/relationships/customXml" Target="../ink/ink265.xml"/><Relationship Id="rId107" Type="http://schemas.openxmlformats.org/officeDocument/2006/relationships/image" Target="../media/image324.png"/><Relationship Id="rId11" Type="http://schemas.openxmlformats.org/officeDocument/2006/relationships/image" Target="../media/image276.png"/><Relationship Id="rId32" Type="http://schemas.openxmlformats.org/officeDocument/2006/relationships/customXml" Target="../ink/ink273.xml"/><Relationship Id="rId37" Type="http://schemas.openxmlformats.org/officeDocument/2006/relationships/image" Target="../media/image289.png"/><Relationship Id="rId53" Type="http://schemas.openxmlformats.org/officeDocument/2006/relationships/image" Target="../media/image297.png"/><Relationship Id="rId58" Type="http://schemas.openxmlformats.org/officeDocument/2006/relationships/customXml" Target="../ink/ink286.xml"/><Relationship Id="rId74" Type="http://schemas.openxmlformats.org/officeDocument/2006/relationships/customXml" Target="../ink/ink294.xml"/><Relationship Id="rId79" Type="http://schemas.openxmlformats.org/officeDocument/2006/relationships/image" Target="../media/image310.png"/><Relationship Id="rId102" Type="http://schemas.openxmlformats.org/officeDocument/2006/relationships/customXml" Target="../ink/ink308.xml"/><Relationship Id="rId123" Type="http://schemas.openxmlformats.org/officeDocument/2006/relationships/image" Target="../media/image332.png"/><Relationship Id="rId128" Type="http://schemas.openxmlformats.org/officeDocument/2006/relationships/customXml" Target="../ink/ink321.xml"/><Relationship Id="rId144" Type="http://schemas.openxmlformats.org/officeDocument/2006/relationships/customXml" Target="../ink/ink329.xml"/><Relationship Id="rId5" Type="http://schemas.openxmlformats.org/officeDocument/2006/relationships/image" Target="../media/image273.png"/><Relationship Id="rId90" Type="http://schemas.openxmlformats.org/officeDocument/2006/relationships/customXml" Target="../ink/ink302.xml"/><Relationship Id="rId95" Type="http://schemas.openxmlformats.org/officeDocument/2006/relationships/image" Target="../media/image318.png"/><Relationship Id="rId22" Type="http://schemas.openxmlformats.org/officeDocument/2006/relationships/customXml" Target="../ink/ink268.xml"/><Relationship Id="rId27" Type="http://schemas.openxmlformats.org/officeDocument/2006/relationships/image" Target="../media/image284.png"/><Relationship Id="rId43" Type="http://schemas.openxmlformats.org/officeDocument/2006/relationships/image" Target="../media/image292.png"/><Relationship Id="rId48" Type="http://schemas.openxmlformats.org/officeDocument/2006/relationships/customXml" Target="../ink/ink281.xml"/><Relationship Id="rId64" Type="http://schemas.openxmlformats.org/officeDocument/2006/relationships/customXml" Target="../ink/ink289.xml"/><Relationship Id="rId69" Type="http://schemas.openxmlformats.org/officeDocument/2006/relationships/image" Target="../media/image305.png"/><Relationship Id="rId113" Type="http://schemas.openxmlformats.org/officeDocument/2006/relationships/image" Target="../media/image327.png"/><Relationship Id="rId118" Type="http://schemas.openxmlformats.org/officeDocument/2006/relationships/customXml" Target="../ink/ink316.xml"/><Relationship Id="rId134" Type="http://schemas.openxmlformats.org/officeDocument/2006/relationships/customXml" Target="../ink/ink324.xml"/><Relationship Id="rId139" Type="http://schemas.openxmlformats.org/officeDocument/2006/relationships/image" Target="../media/image340.png"/><Relationship Id="rId80" Type="http://schemas.openxmlformats.org/officeDocument/2006/relationships/customXml" Target="../ink/ink297.xml"/><Relationship Id="rId85" Type="http://schemas.openxmlformats.org/officeDocument/2006/relationships/image" Target="../media/image313.png"/><Relationship Id="rId3" Type="http://schemas.openxmlformats.org/officeDocument/2006/relationships/image" Target="../media/image272.png"/><Relationship Id="rId12" Type="http://schemas.openxmlformats.org/officeDocument/2006/relationships/customXml" Target="../ink/ink263.xml"/><Relationship Id="rId17" Type="http://schemas.openxmlformats.org/officeDocument/2006/relationships/image" Target="../media/image279.png"/><Relationship Id="rId25" Type="http://schemas.openxmlformats.org/officeDocument/2006/relationships/image" Target="../media/image283.png"/><Relationship Id="rId33" Type="http://schemas.openxmlformats.org/officeDocument/2006/relationships/image" Target="../media/image287.png"/><Relationship Id="rId38" Type="http://schemas.openxmlformats.org/officeDocument/2006/relationships/customXml" Target="../ink/ink276.xml"/><Relationship Id="rId46" Type="http://schemas.openxmlformats.org/officeDocument/2006/relationships/customXml" Target="../ink/ink280.xml"/><Relationship Id="rId59" Type="http://schemas.openxmlformats.org/officeDocument/2006/relationships/image" Target="../media/image300.png"/><Relationship Id="rId67" Type="http://schemas.openxmlformats.org/officeDocument/2006/relationships/image" Target="../media/image304.png"/><Relationship Id="rId103" Type="http://schemas.openxmlformats.org/officeDocument/2006/relationships/image" Target="../media/image322.png"/><Relationship Id="rId108" Type="http://schemas.openxmlformats.org/officeDocument/2006/relationships/customXml" Target="../ink/ink311.xml"/><Relationship Id="rId116" Type="http://schemas.openxmlformats.org/officeDocument/2006/relationships/customXml" Target="../ink/ink315.xml"/><Relationship Id="rId124" Type="http://schemas.openxmlformats.org/officeDocument/2006/relationships/customXml" Target="../ink/ink319.xml"/><Relationship Id="rId129" Type="http://schemas.openxmlformats.org/officeDocument/2006/relationships/image" Target="../media/image335.png"/><Relationship Id="rId137" Type="http://schemas.openxmlformats.org/officeDocument/2006/relationships/image" Target="../media/image339.png"/><Relationship Id="rId20" Type="http://schemas.openxmlformats.org/officeDocument/2006/relationships/customXml" Target="../ink/ink267.xml"/><Relationship Id="rId41" Type="http://schemas.openxmlformats.org/officeDocument/2006/relationships/image" Target="../media/image291.png"/><Relationship Id="rId54" Type="http://schemas.openxmlformats.org/officeDocument/2006/relationships/customXml" Target="../ink/ink284.xml"/><Relationship Id="rId62" Type="http://schemas.openxmlformats.org/officeDocument/2006/relationships/customXml" Target="../ink/ink288.xml"/><Relationship Id="rId70" Type="http://schemas.openxmlformats.org/officeDocument/2006/relationships/customXml" Target="../ink/ink292.xml"/><Relationship Id="rId75" Type="http://schemas.openxmlformats.org/officeDocument/2006/relationships/image" Target="../media/image308.png"/><Relationship Id="rId83" Type="http://schemas.openxmlformats.org/officeDocument/2006/relationships/image" Target="../media/image312.png"/><Relationship Id="rId88" Type="http://schemas.openxmlformats.org/officeDocument/2006/relationships/customXml" Target="../ink/ink301.xml"/><Relationship Id="rId91" Type="http://schemas.openxmlformats.org/officeDocument/2006/relationships/image" Target="../media/image316.png"/><Relationship Id="rId96" Type="http://schemas.openxmlformats.org/officeDocument/2006/relationships/customXml" Target="../ink/ink305.xml"/><Relationship Id="rId111" Type="http://schemas.openxmlformats.org/officeDocument/2006/relationships/image" Target="../media/image326.png"/><Relationship Id="rId132" Type="http://schemas.openxmlformats.org/officeDocument/2006/relationships/customXml" Target="../ink/ink323.xml"/><Relationship Id="rId140" Type="http://schemas.openxmlformats.org/officeDocument/2006/relationships/customXml" Target="../ink/ink327.xml"/><Relationship Id="rId145" Type="http://schemas.openxmlformats.org/officeDocument/2006/relationships/image" Target="../media/image3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0.xml"/><Relationship Id="rId15" Type="http://schemas.openxmlformats.org/officeDocument/2006/relationships/image" Target="../media/image278.png"/><Relationship Id="rId23" Type="http://schemas.openxmlformats.org/officeDocument/2006/relationships/image" Target="../media/image282.png"/><Relationship Id="rId28" Type="http://schemas.openxmlformats.org/officeDocument/2006/relationships/customXml" Target="../ink/ink271.xml"/><Relationship Id="rId36" Type="http://schemas.openxmlformats.org/officeDocument/2006/relationships/customXml" Target="../ink/ink275.xml"/><Relationship Id="rId49" Type="http://schemas.openxmlformats.org/officeDocument/2006/relationships/image" Target="../media/image295.png"/><Relationship Id="rId57" Type="http://schemas.openxmlformats.org/officeDocument/2006/relationships/image" Target="../media/image299.png"/><Relationship Id="rId106" Type="http://schemas.openxmlformats.org/officeDocument/2006/relationships/customXml" Target="../ink/ink310.xml"/><Relationship Id="rId114" Type="http://schemas.openxmlformats.org/officeDocument/2006/relationships/customXml" Target="../ink/ink314.xml"/><Relationship Id="rId119" Type="http://schemas.openxmlformats.org/officeDocument/2006/relationships/image" Target="../media/image330.png"/><Relationship Id="rId127" Type="http://schemas.openxmlformats.org/officeDocument/2006/relationships/image" Target="../media/image334.png"/><Relationship Id="rId10" Type="http://schemas.openxmlformats.org/officeDocument/2006/relationships/customXml" Target="../ink/ink262.xml"/><Relationship Id="rId31" Type="http://schemas.openxmlformats.org/officeDocument/2006/relationships/image" Target="../media/image286.png"/><Relationship Id="rId44" Type="http://schemas.openxmlformats.org/officeDocument/2006/relationships/customXml" Target="../ink/ink279.xml"/><Relationship Id="rId52" Type="http://schemas.openxmlformats.org/officeDocument/2006/relationships/customXml" Target="../ink/ink283.xml"/><Relationship Id="rId60" Type="http://schemas.openxmlformats.org/officeDocument/2006/relationships/customXml" Target="../ink/ink287.xml"/><Relationship Id="rId65" Type="http://schemas.openxmlformats.org/officeDocument/2006/relationships/image" Target="../media/image303.png"/><Relationship Id="rId73" Type="http://schemas.openxmlformats.org/officeDocument/2006/relationships/image" Target="../media/image307.png"/><Relationship Id="rId78" Type="http://schemas.openxmlformats.org/officeDocument/2006/relationships/customXml" Target="../ink/ink296.xml"/><Relationship Id="rId81" Type="http://schemas.openxmlformats.org/officeDocument/2006/relationships/image" Target="../media/image311.png"/><Relationship Id="rId86" Type="http://schemas.openxmlformats.org/officeDocument/2006/relationships/customXml" Target="../ink/ink300.xml"/><Relationship Id="rId94" Type="http://schemas.openxmlformats.org/officeDocument/2006/relationships/customXml" Target="../ink/ink304.xml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18.xml"/><Relationship Id="rId130" Type="http://schemas.openxmlformats.org/officeDocument/2006/relationships/customXml" Target="../ink/ink322.xml"/><Relationship Id="rId135" Type="http://schemas.openxmlformats.org/officeDocument/2006/relationships/image" Target="../media/image338.png"/><Relationship Id="rId143" Type="http://schemas.openxmlformats.org/officeDocument/2006/relationships/image" Target="../media/image342.png"/><Relationship Id="rId4" Type="http://schemas.openxmlformats.org/officeDocument/2006/relationships/customXml" Target="../ink/ink259.xml"/><Relationship Id="rId9" Type="http://schemas.openxmlformats.org/officeDocument/2006/relationships/image" Target="../media/image275.png"/><Relationship Id="rId13" Type="http://schemas.openxmlformats.org/officeDocument/2006/relationships/image" Target="../media/image277.png"/><Relationship Id="rId18" Type="http://schemas.openxmlformats.org/officeDocument/2006/relationships/customXml" Target="../ink/ink266.xml"/><Relationship Id="rId39" Type="http://schemas.openxmlformats.org/officeDocument/2006/relationships/image" Target="../media/image290.png"/><Relationship Id="rId109" Type="http://schemas.openxmlformats.org/officeDocument/2006/relationships/image" Target="../media/image325.png"/><Relationship Id="rId34" Type="http://schemas.openxmlformats.org/officeDocument/2006/relationships/customXml" Target="../ink/ink274.xml"/><Relationship Id="rId50" Type="http://schemas.openxmlformats.org/officeDocument/2006/relationships/customXml" Target="../ink/ink282.xml"/><Relationship Id="rId55" Type="http://schemas.openxmlformats.org/officeDocument/2006/relationships/image" Target="../media/image298.png"/><Relationship Id="rId76" Type="http://schemas.openxmlformats.org/officeDocument/2006/relationships/customXml" Target="../ink/ink295.xml"/><Relationship Id="rId97" Type="http://schemas.openxmlformats.org/officeDocument/2006/relationships/image" Target="../media/image319.png"/><Relationship Id="rId104" Type="http://schemas.openxmlformats.org/officeDocument/2006/relationships/customXml" Target="../ink/ink309.xml"/><Relationship Id="rId120" Type="http://schemas.openxmlformats.org/officeDocument/2006/relationships/customXml" Target="../ink/ink317.xml"/><Relationship Id="rId125" Type="http://schemas.openxmlformats.org/officeDocument/2006/relationships/image" Target="../media/image333.png"/><Relationship Id="rId141" Type="http://schemas.openxmlformats.org/officeDocument/2006/relationships/image" Target="../media/image341.png"/><Relationship Id="rId146" Type="http://schemas.openxmlformats.org/officeDocument/2006/relationships/customXml" Target="../ink/ink330.xml"/><Relationship Id="rId7" Type="http://schemas.openxmlformats.org/officeDocument/2006/relationships/image" Target="../media/image274.png"/><Relationship Id="rId71" Type="http://schemas.openxmlformats.org/officeDocument/2006/relationships/image" Target="../media/image306.png"/><Relationship Id="rId92" Type="http://schemas.openxmlformats.org/officeDocument/2006/relationships/customXml" Target="../ink/ink303.xml"/><Relationship Id="rId2" Type="http://schemas.openxmlformats.org/officeDocument/2006/relationships/customXml" Target="../ink/ink258.xml"/><Relationship Id="rId29" Type="http://schemas.openxmlformats.org/officeDocument/2006/relationships/image" Target="../media/image285.png"/><Relationship Id="rId24" Type="http://schemas.openxmlformats.org/officeDocument/2006/relationships/customXml" Target="../ink/ink269.xml"/><Relationship Id="rId40" Type="http://schemas.openxmlformats.org/officeDocument/2006/relationships/customXml" Target="../ink/ink277.xml"/><Relationship Id="rId45" Type="http://schemas.openxmlformats.org/officeDocument/2006/relationships/image" Target="../media/image293.png"/><Relationship Id="rId66" Type="http://schemas.openxmlformats.org/officeDocument/2006/relationships/customXml" Target="../ink/ink290.xml"/><Relationship Id="rId87" Type="http://schemas.openxmlformats.org/officeDocument/2006/relationships/image" Target="../media/image314.png"/><Relationship Id="rId110" Type="http://schemas.openxmlformats.org/officeDocument/2006/relationships/customXml" Target="../ink/ink312.xml"/><Relationship Id="rId115" Type="http://schemas.openxmlformats.org/officeDocument/2006/relationships/image" Target="../media/image328.png"/><Relationship Id="rId131" Type="http://schemas.openxmlformats.org/officeDocument/2006/relationships/image" Target="../media/image336.png"/><Relationship Id="rId136" Type="http://schemas.openxmlformats.org/officeDocument/2006/relationships/customXml" Target="../ink/ink325.xml"/><Relationship Id="rId61" Type="http://schemas.openxmlformats.org/officeDocument/2006/relationships/image" Target="../media/image301.png"/><Relationship Id="rId82" Type="http://schemas.openxmlformats.org/officeDocument/2006/relationships/customXml" Target="../ink/ink298.xml"/><Relationship Id="rId19" Type="http://schemas.openxmlformats.org/officeDocument/2006/relationships/image" Target="../media/image280.png"/><Relationship Id="rId14" Type="http://schemas.openxmlformats.org/officeDocument/2006/relationships/customXml" Target="../ink/ink264.xml"/><Relationship Id="rId30" Type="http://schemas.openxmlformats.org/officeDocument/2006/relationships/customXml" Target="../ink/ink272.xml"/><Relationship Id="rId35" Type="http://schemas.openxmlformats.org/officeDocument/2006/relationships/image" Target="../media/image288.png"/><Relationship Id="rId56" Type="http://schemas.openxmlformats.org/officeDocument/2006/relationships/customXml" Target="../ink/ink285.xml"/><Relationship Id="rId77" Type="http://schemas.openxmlformats.org/officeDocument/2006/relationships/image" Target="../media/image309.png"/><Relationship Id="rId100" Type="http://schemas.openxmlformats.org/officeDocument/2006/relationships/customXml" Target="../ink/ink307.xml"/><Relationship Id="rId105" Type="http://schemas.openxmlformats.org/officeDocument/2006/relationships/image" Target="../media/image323.png"/><Relationship Id="rId126" Type="http://schemas.openxmlformats.org/officeDocument/2006/relationships/customXml" Target="../ink/ink320.xml"/><Relationship Id="rId147" Type="http://schemas.openxmlformats.org/officeDocument/2006/relationships/image" Target="../media/image344.png"/><Relationship Id="rId8" Type="http://schemas.openxmlformats.org/officeDocument/2006/relationships/customXml" Target="../ink/ink261.xml"/><Relationship Id="rId51" Type="http://schemas.openxmlformats.org/officeDocument/2006/relationships/image" Target="../media/image296.png"/><Relationship Id="rId72" Type="http://schemas.openxmlformats.org/officeDocument/2006/relationships/customXml" Target="../ink/ink293.xml"/><Relationship Id="rId93" Type="http://schemas.openxmlformats.org/officeDocument/2006/relationships/image" Target="../media/image317.png"/><Relationship Id="rId98" Type="http://schemas.openxmlformats.org/officeDocument/2006/relationships/customXml" Target="../ink/ink306.xml"/><Relationship Id="rId121" Type="http://schemas.openxmlformats.org/officeDocument/2006/relationships/image" Target="../media/image331.png"/><Relationship Id="rId142" Type="http://schemas.openxmlformats.org/officeDocument/2006/relationships/customXml" Target="../ink/ink3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14:cNvPr>
              <p14:cNvContentPartPr/>
              <p14:nvPr/>
            </p14:nvContentPartPr>
            <p14:xfrm>
              <a:off x="4368687" y="750281"/>
              <a:ext cx="264240" cy="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047" y="741641"/>
                <a:ext cx="28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14:cNvPr>
              <p14:cNvContentPartPr/>
              <p14:nvPr/>
            </p14:nvContentPartPr>
            <p14:xfrm>
              <a:off x="5357607" y="1078961"/>
              <a:ext cx="180720" cy="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967" y="1069961"/>
                <a:ext cx="198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14:cNvPr>
              <p14:cNvContentPartPr/>
              <p14:nvPr/>
            </p14:nvContentPartPr>
            <p14:xfrm>
              <a:off x="5451927" y="1324841"/>
              <a:ext cx="236520" cy="1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2927" y="1316201"/>
                <a:ext cx="254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14:cNvPr>
              <p14:cNvContentPartPr/>
              <p14:nvPr/>
            </p14:nvContentPartPr>
            <p14:xfrm>
              <a:off x="5525367" y="3797321"/>
              <a:ext cx="243360" cy="1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6367" y="3788681"/>
                <a:ext cx="261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14:cNvPr>
              <p14:cNvContentPartPr/>
              <p14:nvPr/>
            </p14:nvContentPartPr>
            <p14:xfrm>
              <a:off x="5510967" y="2275601"/>
              <a:ext cx="22140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2327" y="2266601"/>
                <a:ext cx="239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14:cNvPr>
              <p14:cNvContentPartPr/>
              <p14:nvPr/>
            </p14:nvContentPartPr>
            <p14:xfrm>
              <a:off x="6745047" y="1716881"/>
              <a:ext cx="279720" cy="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6407" y="1708241"/>
                <a:ext cx="297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14:cNvPr>
              <p14:cNvContentPartPr/>
              <p14:nvPr/>
            </p14:nvContentPartPr>
            <p14:xfrm>
              <a:off x="6792207" y="3476561"/>
              <a:ext cx="2692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3207" y="3467921"/>
                <a:ext cx="28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14:cNvPr>
              <p14:cNvContentPartPr/>
              <p14:nvPr/>
            </p14:nvContentPartPr>
            <p14:xfrm>
              <a:off x="4039287" y="1969601"/>
              <a:ext cx="20736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647" y="1960601"/>
                <a:ext cx="2250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48C-8E91-9F54-FACB-1B87F26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41C-BA8E-E834-60E3-3B840E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Suspend</a:t>
            </a:r>
          </a:p>
          <a:p>
            <a:endParaRPr lang="en-US" dirty="0"/>
          </a:p>
          <a:p>
            <a:r>
              <a:rPr lang="en-US" dirty="0"/>
              <a:t>Shutdown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Close the RDP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14:cNvPr>
              <p14:cNvContentPartPr/>
              <p14:nvPr/>
            </p14:nvContentPartPr>
            <p14:xfrm>
              <a:off x="3688287" y="1910201"/>
              <a:ext cx="311040" cy="14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87" y="1901561"/>
                <a:ext cx="32868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14:cNvPr>
              <p14:cNvContentPartPr/>
              <p14:nvPr/>
            </p14:nvContentPartPr>
            <p14:xfrm>
              <a:off x="4335207" y="2160041"/>
              <a:ext cx="496080" cy="19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6207" y="2151401"/>
                <a:ext cx="5137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C46B3-7450-A4C7-A988-CE11DC73D61C}"/>
              </a:ext>
            </a:extLst>
          </p:cNvPr>
          <p:cNvGrpSpPr/>
          <p:nvPr/>
        </p:nvGrpSpPr>
        <p:grpSpPr>
          <a:xfrm>
            <a:off x="5051967" y="1778801"/>
            <a:ext cx="1857960" cy="561600"/>
            <a:chOff x="5051967" y="1778801"/>
            <a:chExt cx="185796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14:cNvPr>
                <p14:cNvContentPartPr/>
                <p14:nvPr/>
              </p14:nvContentPartPr>
              <p14:xfrm>
                <a:off x="5119287" y="2107481"/>
                <a:ext cx="49680" cy="18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0287" y="2098841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14:cNvPr>
                <p14:cNvContentPartPr/>
                <p14:nvPr/>
              </p14:nvContentPartPr>
              <p14:xfrm>
                <a:off x="5051967" y="2120081"/>
                <a:ext cx="225000" cy="22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2967" y="2111081"/>
                  <a:ext cx="242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14:cNvPr>
                <p14:cNvContentPartPr/>
                <p14:nvPr/>
              </p14:nvContentPartPr>
              <p14:xfrm>
                <a:off x="5374527" y="2130161"/>
                <a:ext cx="152640" cy="13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527" y="2121521"/>
                  <a:ext cx="17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14:cNvPr>
                <p14:cNvContentPartPr/>
                <p14:nvPr/>
              </p14:nvContentPartPr>
              <p14:xfrm>
                <a:off x="5575407" y="2124041"/>
                <a:ext cx="106560" cy="16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6407" y="2115041"/>
                  <a:ext cx="12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14:cNvPr>
                <p14:cNvContentPartPr/>
                <p14:nvPr/>
              </p14:nvContentPartPr>
              <p14:xfrm>
                <a:off x="5768727" y="1916681"/>
                <a:ext cx="82440" cy="38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0087" y="1908041"/>
                  <a:ext cx="100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14:cNvPr>
                <p14:cNvContentPartPr/>
                <p14:nvPr/>
              </p14:nvContentPartPr>
              <p14:xfrm>
                <a:off x="5959527" y="2106761"/>
                <a:ext cx="6624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0527" y="2097761"/>
                  <a:ext cx="8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14:cNvPr>
                <p14:cNvContentPartPr/>
                <p14:nvPr/>
              </p14:nvContentPartPr>
              <p14:xfrm>
                <a:off x="6109647" y="2085161"/>
                <a:ext cx="8136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007" y="2076161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14:cNvPr>
                <p14:cNvContentPartPr/>
                <p14:nvPr/>
              </p14:nvContentPartPr>
              <p14:xfrm>
                <a:off x="6275247" y="1907321"/>
                <a:ext cx="216000" cy="27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6247" y="1898321"/>
                  <a:ext cx="23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14:cNvPr>
                <p14:cNvContentPartPr/>
                <p14:nvPr/>
              </p14:nvContentPartPr>
              <p14:xfrm>
                <a:off x="6407727" y="2005241"/>
                <a:ext cx="164880" cy="7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8727" y="1996601"/>
                  <a:ext cx="182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14:cNvPr>
                <p14:cNvContentPartPr/>
                <p14:nvPr/>
              </p14:nvContentPartPr>
              <p14:xfrm>
                <a:off x="6604287" y="1778801"/>
                <a:ext cx="305640" cy="48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5287" y="1770161"/>
                  <a:ext cx="3232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E755B-3F08-6D81-CE0E-FDB40427264D}"/>
              </a:ext>
            </a:extLst>
          </p:cNvPr>
          <p:cNvGrpSpPr/>
          <p:nvPr/>
        </p:nvGrpSpPr>
        <p:grpSpPr>
          <a:xfrm>
            <a:off x="4464087" y="4370801"/>
            <a:ext cx="2285280" cy="498600"/>
            <a:chOff x="4464087" y="4370801"/>
            <a:chExt cx="228528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14:cNvPr>
                <p14:cNvContentPartPr/>
                <p14:nvPr/>
              </p14:nvContentPartPr>
              <p14:xfrm>
                <a:off x="4464087" y="4520201"/>
                <a:ext cx="47916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47" y="4511561"/>
                  <a:ext cx="49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14:cNvPr>
                <p14:cNvContentPartPr/>
                <p14:nvPr/>
              </p14:nvContentPartPr>
              <p14:xfrm>
                <a:off x="5185887" y="4437041"/>
                <a:ext cx="140040" cy="28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87" y="4428041"/>
                  <a:ext cx="157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14:cNvPr>
                <p14:cNvContentPartPr/>
                <p14:nvPr/>
              </p14:nvContentPartPr>
              <p14:xfrm>
                <a:off x="5445807" y="4517321"/>
                <a:ext cx="933120" cy="147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807" y="4508681"/>
                  <a:ext cx="95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14:cNvPr>
                <p14:cNvContentPartPr/>
                <p14:nvPr/>
              </p14:nvContentPartPr>
              <p14:xfrm>
                <a:off x="6367047" y="4370801"/>
                <a:ext cx="19440" cy="4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8047" y="436180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14:cNvPr>
                <p14:cNvContentPartPr/>
                <p14:nvPr/>
              </p14:nvContentPartPr>
              <p14:xfrm>
                <a:off x="6386847" y="4520921"/>
                <a:ext cx="36252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847" y="4511921"/>
                  <a:ext cx="38016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14:cNvPr>
              <p14:cNvContentPartPr/>
              <p14:nvPr/>
            </p14:nvContentPartPr>
            <p14:xfrm>
              <a:off x="3618807" y="3839081"/>
              <a:ext cx="453960" cy="156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9807" y="3830081"/>
                <a:ext cx="47160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ACE-B1C0-02C3-B5F5-5C7E7EB44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02F6-F849-4346-F4AC-0451C6066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D73-D61B-03EA-F8DC-8C05595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123-BD32-533B-650B-A961B40A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3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Virtual Machine Scale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3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B91-341E-8925-CBFA-B63A749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D40-42F3-5B5E-0E09-0675C0CE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feature used to ensure that a group of related VMs are deployed so that they are not all subjected to single point of failure</a:t>
            </a:r>
            <a:endParaRPr lang="en-IN" dirty="0"/>
          </a:p>
          <a:p>
            <a:r>
              <a:rPr lang="en-IN" dirty="0"/>
              <a:t>VMs placed in an availability set should perform an identical set of functionalities.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B63729-7F62-F5BB-69E7-C0D8EA381A47}"/>
              </a:ext>
            </a:extLst>
          </p:cNvPr>
          <p:cNvGrpSpPr/>
          <p:nvPr/>
        </p:nvGrpSpPr>
        <p:grpSpPr>
          <a:xfrm>
            <a:off x="4659207" y="627881"/>
            <a:ext cx="884160" cy="418320"/>
            <a:chOff x="4659207" y="627881"/>
            <a:chExt cx="8841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14:cNvPr>
                <p14:cNvContentPartPr/>
                <p14:nvPr/>
              </p14:nvContentPartPr>
              <p14:xfrm>
                <a:off x="4659207" y="923441"/>
                <a:ext cx="270720" cy="12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0567" y="914801"/>
                  <a:ext cx="28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14:cNvPr>
                <p14:cNvContentPartPr/>
                <p14:nvPr/>
              </p14:nvContentPartPr>
              <p14:xfrm>
                <a:off x="5015607" y="734081"/>
                <a:ext cx="14868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6607" y="725081"/>
                  <a:ext cx="166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14:cNvPr>
                <p14:cNvContentPartPr/>
                <p14:nvPr/>
              </p14:nvContentPartPr>
              <p14:xfrm>
                <a:off x="5202087" y="780161"/>
                <a:ext cx="7056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3087" y="771521"/>
                  <a:ext cx="88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14:cNvPr>
                <p14:cNvContentPartPr/>
                <p14:nvPr/>
              </p14:nvContentPartPr>
              <p14:xfrm>
                <a:off x="5305407" y="732641"/>
                <a:ext cx="46440" cy="8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6407" y="723641"/>
                  <a:ext cx="6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14:cNvPr>
                <p14:cNvContentPartPr/>
                <p14:nvPr/>
              </p14:nvContentPartPr>
              <p14:xfrm>
                <a:off x="5389287" y="627881"/>
                <a:ext cx="154080" cy="18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647" y="618881"/>
                  <a:ext cx="1717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913C57-A644-AFA8-E672-5892A66CB0DE}"/>
              </a:ext>
            </a:extLst>
          </p:cNvPr>
          <p:cNvGrpSpPr/>
          <p:nvPr/>
        </p:nvGrpSpPr>
        <p:grpSpPr>
          <a:xfrm>
            <a:off x="5740647" y="268961"/>
            <a:ext cx="623160" cy="439920"/>
            <a:chOff x="5740647" y="268961"/>
            <a:chExt cx="6231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14:cNvPr>
                <p14:cNvContentPartPr/>
                <p14:nvPr/>
              </p14:nvContentPartPr>
              <p14:xfrm>
                <a:off x="5740647" y="490001"/>
                <a:ext cx="251280" cy="21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1647" y="481001"/>
                  <a:ext cx="268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14:cNvPr>
                <p14:cNvContentPartPr/>
                <p14:nvPr/>
              </p14:nvContentPartPr>
              <p14:xfrm>
                <a:off x="6000567" y="500081"/>
                <a:ext cx="93600" cy="11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91927" y="491441"/>
                  <a:ext cx="111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14:cNvPr>
                <p14:cNvContentPartPr/>
                <p14:nvPr/>
              </p14:nvContentPartPr>
              <p14:xfrm>
                <a:off x="6132687" y="268961"/>
                <a:ext cx="231120" cy="32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3687" y="260321"/>
                  <a:ext cx="2487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0232CB-B464-6A57-4A5E-97ADFF0C5B9C}"/>
              </a:ext>
            </a:extLst>
          </p:cNvPr>
          <p:cNvGrpSpPr/>
          <p:nvPr/>
        </p:nvGrpSpPr>
        <p:grpSpPr>
          <a:xfrm>
            <a:off x="6563607" y="144401"/>
            <a:ext cx="866520" cy="338760"/>
            <a:chOff x="6563607" y="144401"/>
            <a:chExt cx="8665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14:cNvPr>
                <p14:cNvContentPartPr/>
                <p14:nvPr/>
              </p14:nvContentPartPr>
              <p14:xfrm>
                <a:off x="6616887" y="241241"/>
                <a:ext cx="52560" cy="241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7887" y="232241"/>
                  <a:ext cx="70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14:cNvPr>
                <p14:cNvContentPartPr/>
                <p14:nvPr/>
              </p14:nvContentPartPr>
              <p14:xfrm>
                <a:off x="6706527" y="304601"/>
                <a:ext cx="244440" cy="10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7527" y="295961"/>
                  <a:ext cx="262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14:cNvPr>
                <p14:cNvContentPartPr/>
                <p14:nvPr/>
              </p14:nvContentPartPr>
              <p14:xfrm>
                <a:off x="6865287" y="193361"/>
                <a:ext cx="3600" cy="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6287" y="184361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14:cNvPr>
                <p14:cNvContentPartPr/>
                <p14:nvPr/>
              </p14:nvContentPartPr>
              <p14:xfrm>
                <a:off x="6563607" y="345641"/>
                <a:ext cx="12168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4607" y="337001"/>
                  <a:ext cx="139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14:cNvPr>
                <p14:cNvContentPartPr/>
                <p14:nvPr/>
              </p14:nvContentPartPr>
              <p14:xfrm>
                <a:off x="6960327" y="144401"/>
                <a:ext cx="85320" cy="27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1687" y="135401"/>
                  <a:ext cx="102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14:cNvPr>
                <p14:cNvContentPartPr/>
                <p14:nvPr/>
              </p14:nvContentPartPr>
              <p14:xfrm>
                <a:off x="7058247" y="272921"/>
                <a:ext cx="157680" cy="8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9247" y="264281"/>
                  <a:ext cx="175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14:cNvPr>
                <p14:cNvContentPartPr/>
                <p14:nvPr/>
              </p14:nvContentPartPr>
              <p14:xfrm>
                <a:off x="7227807" y="154841"/>
                <a:ext cx="202320" cy="16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9167" y="146201"/>
                  <a:ext cx="21996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746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8D5429-21C6-71CB-CF4F-B6D505EA44C6}"/>
                  </a:ext>
                </a:extLst>
              </p14:cNvPr>
              <p14:cNvContentPartPr/>
              <p14:nvPr/>
            </p14:nvContentPartPr>
            <p14:xfrm>
              <a:off x="3070527" y="1075721"/>
              <a:ext cx="1179000" cy="2592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8D5429-21C6-71CB-CF4F-B6D505EA44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527" y="1066721"/>
                <a:ext cx="1196640" cy="26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2ED10C-BA73-91D8-CC2A-1F7133863C3D}"/>
                  </a:ext>
                </a:extLst>
              </p14:cNvPr>
              <p14:cNvContentPartPr/>
              <p14:nvPr/>
            </p14:nvContentPartPr>
            <p14:xfrm>
              <a:off x="4585047" y="866921"/>
              <a:ext cx="1224720" cy="2284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2ED10C-BA73-91D8-CC2A-1F7133863C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6407" y="858281"/>
                <a:ext cx="1242360" cy="230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9BA3152-65D4-B315-6EC8-10DDDBCCAF86}"/>
              </a:ext>
            </a:extLst>
          </p:cNvPr>
          <p:cNvGrpSpPr/>
          <p:nvPr/>
        </p:nvGrpSpPr>
        <p:grpSpPr>
          <a:xfrm>
            <a:off x="3504687" y="774401"/>
            <a:ext cx="375120" cy="214200"/>
            <a:chOff x="3504687" y="774401"/>
            <a:chExt cx="37512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1EB56B-3B0B-1791-39CB-6A57B8B8963D}"/>
                    </a:ext>
                  </a:extLst>
                </p14:cNvPr>
                <p14:cNvContentPartPr/>
                <p14:nvPr/>
              </p14:nvContentPartPr>
              <p14:xfrm>
                <a:off x="3504687" y="774401"/>
                <a:ext cx="49320" cy="21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1EB56B-3B0B-1791-39CB-6A57B8B896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96047" y="765761"/>
                  <a:ext cx="6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784E8B-156D-32F3-DC0C-4A075A217397}"/>
                    </a:ext>
                  </a:extLst>
                </p14:cNvPr>
                <p14:cNvContentPartPr/>
                <p14:nvPr/>
              </p14:nvContentPartPr>
              <p14:xfrm>
                <a:off x="3533847" y="889961"/>
                <a:ext cx="56880" cy="1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784E8B-156D-32F3-DC0C-4A075A2173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4847" y="880961"/>
                  <a:ext cx="74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B23554-B86E-3696-6164-14F4E175D97A}"/>
                    </a:ext>
                  </a:extLst>
                </p14:cNvPr>
                <p14:cNvContentPartPr/>
                <p14:nvPr/>
              </p14:nvContentPartPr>
              <p14:xfrm>
                <a:off x="3674247" y="806441"/>
                <a:ext cx="22680" cy="13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B23554-B86E-3696-6164-14F4E175D9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5247" y="797441"/>
                  <a:ext cx="40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0E1CE-8FA0-6E6A-9B1D-0DC5EC12D5DB}"/>
                    </a:ext>
                  </a:extLst>
                </p14:cNvPr>
                <p14:cNvContentPartPr/>
                <p14:nvPr/>
              </p14:nvContentPartPr>
              <p14:xfrm>
                <a:off x="3617007" y="797801"/>
                <a:ext cx="124560" cy="15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0E1CE-8FA0-6E6A-9B1D-0DC5EC12D5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8007" y="789161"/>
                  <a:ext cx="142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579988-E480-10F4-AC7E-469C9B64C27E}"/>
                    </a:ext>
                  </a:extLst>
                </p14:cNvPr>
                <p14:cNvContentPartPr/>
                <p14:nvPr/>
              </p14:nvContentPartPr>
              <p14:xfrm>
                <a:off x="3804207" y="785561"/>
                <a:ext cx="75600" cy="124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579988-E480-10F4-AC7E-469C9B64C2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95567" y="776921"/>
                  <a:ext cx="932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A8B6F7-8267-96D7-0198-97F64CB58F68}"/>
              </a:ext>
            </a:extLst>
          </p:cNvPr>
          <p:cNvGrpSpPr/>
          <p:nvPr/>
        </p:nvGrpSpPr>
        <p:grpSpPr>
          <a:xfrm>
            <a:off x="4875567" y="617081"/>
            <a:ext cx="456120" cy="222120"/>
            <a:chOff x="4875567" y="617081"/>
            <a:chExt cx="45612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DB6EF5-F687-5C54-1679-766A4DDB9681}"/>
                    </a:ext>
                  </a:extLst>
                </p14:cNvPr>
                <p14:cNvContentPartPr/>
                <p14:nvPr/>
              </p14:nvContentPartPr>
              <p14:xfrm>
                <a:off x="4875567" y="643001"/>
                <a:ext cx="41400" cy="19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DB6EF5-F687-5C54-1679-766A4DDB96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6927" y="634361"/>
                  <a:ext cx="59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BD536F-D33F-DE1A-DE05-EACFEA8CCA88}"/>
                    </a:ext>
                  </a:extLst>
                </p14:cNvPr>
                <p14:cNvContentPartPr/>
                <p14:nvPr/>
              </p14:nvContentPartPr>
              <p14:xfrm>
                <a:off x="4875567" y="755321"/>
                <a:ext cx="78480" cy="2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BD536F-D33F-DE1A-DE05-EACFEA8CCA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66927" y="746681"/>
                  <a:ext cx="96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026CED-901E-DE80-2742-103B747F7961}"/>
                    </a:ext>
                  </a:extLst>
                </p14:cNvPr>
                <p14:cNvContentPartPr/>
                <p14:nvPr/>
              </p14:nvContentPartPr>
              <p14:xfrm>
                <a:off x="5019927" y="686561"/>
                <a:ext cx="36000" cy="12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026CED-901E-DE80-2742-103B747F79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1287" y="677561"/>
                  <a:ext cx="53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0A5DAE-5FEE-E425-0745-43EE1267CFDC}"/>
                    </a:ext>
                  </a:extLst>
                </p14:cNvPr>
                <p14:cNvContentPartPr/>
                <p14:nvPr/>
              </p14:nvContentPartPr>
              <p14:xfrm>
                <a:off x="4979247" y="652721"/>
                <a:ext cx="140040" cy="16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0A5DAE-5FEE-E425-0745-43EE1267CF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0607" y="643721"/>
                  <a:ext cx="157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2B24A1-756C-C23D-D815-5414B36FADF9}"/>
                    </a:ext>
                  </a:extLst>
                </p14:cNvPr>
                <p14:cNvContentPartPr/>
                <p14:nvPr/>
              </p14:nvContentPartPr>
              <p14:xfrm>
                <a:off x="5192367" y="617081"/>
                <a:ext cx="139320" cy="19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2B24A1-756C-C23D-D815-5414B36FAD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3727" y="608441"/>
                  <a:ext cx="15696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9E6C7EC-5A95-EE85-C05D-1E429CEEB9E1}"/>
                  </a:ext>
                </a:extLst>
              </p14:cNvPr>
              <p14:cNvContentPartPr/>
              <p14:nvPr/>
            </p14:nvContentPartPr>
            <p14:xfrm>
              <a:off x="2278167" y="1641281"/>
              <a:ext cx="972360" cy="389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9E6C7EC-5A95-EE85-C05D-1E429CEEB9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69527" y="1632641"/>
                <a:ext cx="9900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3158CC-3F4B-D0FC-8A41-431F9CE89EBD}"/>
                  </a:ext>
                </a:extLst>
              </p14:cNvPr>
              <p14:cNvContentPartPr/>
              <p14:nvPr/>
            </p14:nvContentPartPr>
            <p14:xfrm>
              <a:off x="782727" y="781601"/>
              <a:ext cx="108360" cy="19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3158CC-3F4B-D0FC-8A41-431F9CE89E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3727" y="772961"/>
                <a:ext cx="126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5B47C9-DBDF-7B9B-120C-89CE7717DD74}"/>
                  </a:ext>
                </a:extLst>
              </p14:cNvPr>
              <p14:cNvContentPartPr/>
              <p14:nvPr/>
            </p14:nvContentPartPr>
            <p14:xfrm>
              <a:off x="739167" y="895361"/>
              <a:ext cx="77400" cy="7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5B47C9-DBDF-7B9B-120C-89CE7717DD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0167" y="886721"/>
                <a:ext cx="95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BDA5BB-0C91-3985-B3A9-64AE5A540B73}"/>
                  </a:ext>
                </a:extLst>
              </p14:cNvPr>
              <p14:cNvContentPartPr/>
              <p14:nvPr/>
            </p14:nvContentPartPr>
            <p14:xfrm>
              <a:off x="894687" y="778001"/>
              <a:ext cx="113760" cy="1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BDA5BB-0C91-3985-B3A9-64AE5A540B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047" y="769001"/>
                <a:ext cx="131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C551BB-B44E-4EDA-DE77-BC16DD1125AB}"/>
                  </a:ext>
                </a:extLst>
              </p14:cNvPr>
              <p14:cNvContentPartPr/>
              <p14:nvPr/>
            </p14:nvContentPartPr>
            <p14:xfrm>
              <a:off x="891807" y="820121"/>
              <a:ext cx="91080" cy="7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C551BB-B44E-4EDA-DE77-BC16DD1125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2807" y="811481"/>
                <a:ext cx="1087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BA23C3-CBCD-2280-5936-2452EFB7EC71}"/>
                  </a:ext>
                </a:extLst>
              </p14:cNvPr>
              <p14:cNvContentPartPr/>
              <p14:nvPr/>
            </p14:nvContentPartPr>
            <p14:xfrm>
              <a:off x="1097367" y="721841"/>
              <a:ext cx="358200" cy="12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BA23C3-CBCD-2280-5936-2452EFB7EC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8727" y="712841"/>
                <a:ext cx="375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F7B7CF-DB4C-19D0-2910-4FC20E1FC635}"/>
                  </a:ext>
                </a:extLst>
              </p14:cNvPr>
              <p14:cNvContentPartPr/>
              <p14:nvPr/>
            </p14:nvContentPartPr>
            <p14:xfrm>
              <a:off x="1205007" y="610601"/>
              <a:ext cx="4320" cy="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F7B7CF-DB4C-19D0-2910-4FC20E1FC6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96007" y="601961"/>
                <a:ext cx="21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C330F9-C56E-28ED-350E-31062E425F1F}"/>
                  </a:ext>
                </a:extLst>
              </p14:cNvPr>
              <p14:cNvContentPartPr/>
              <p14:nvPr/>
            </p14:nvContentPartPr>
            <p14:xfrm>
              <a:off x="1573287" y="605201"/>
              <a:ext cx="151920" cy="11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C330F9-C56E-28ED-350E-31062E425F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64287" y="596201"/>
                <a:ext cx="169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A8D895-CEEA-4FEB-F2A4-EED9C347E150}"/>
                  </a:ext>
                </a:extLst>
              </p14:cNvPr>
              <p14:cNvContentPartPr/>
              <p14:nvPr/>
            </p14:nvContentPartPr>
            <p14:xfrm>
              <a:off x="1821327" y="495401"/>
              <a:ext cx="215640" cy="17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A8D895-CEEA-4FEB-F2A4-EED9C347E1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12327" y="486761"/>
                <a:ext cx="2332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BAE1AD-3E77-3666-C18F-D7B3ED7A421A}"/>
                  </a:ext>
                </a:extLst>
              </p14:cNvPr>
              <p14:cNvContentPartPr/>
              <p14:nvPr/>
            </p14:nvContentPartPr>
            <p14:xfrm>
              <a:off x="1056327" y="783761"/>
              <a:ext cx="907560" cy="35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BAE1AD-3E77-3666-C18F-D7B3ED7A42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7327" y="775121"/>
                <a:ext cx="9252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7B24B1-4A31-04C1-D2D4-A823AC859116}"/>
                  </a:ext>
                </a:extLst>
              </p14:cNvPr>
              <p14:cNvContentPartPr/>
              <p14:nvPr/>
            </p14:nvContentPartPr>
            <p14:xfrm>
              <a:off x="1062447" y="852521"/>
              <a:ext cx="916920" cy="36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7B24B1-4A31-04C1-D2D4-A823AC8591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3447" y="843521"/>
                <a:ext cx="9345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CD277F-3E6D-6CFB-5B25-BFD7EA6859CA}"/>
                  </a:ext>
                </a:extLst>
              </p14:cNvPr>
              <p14:cNvContentPartPr/>
              <p14:nvPr/>
            </p14:nvContentPartPr>
            <p14:xfrm>
              <a:off x="795327" y="874841"/>
              <a:ext cx="78480" cy="4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CD277F-3E6D-6CFB-5B25-BFD7EA6859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6327" y="866201"/>
                <a:ext cx="96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3120C86-381E-10C1-DF62-17E3C89ED57C}"/>
                  </a:ext>
                </a:extLst>
              </p14:cNvPr>
              <p14:cNvContentPartPr/>
              <p14:nvPr/>
            </p14:nvContentPartPr>
            <p14:xfrm>
              <a:off x="2654367" y="895361"/>
              <a:ext cx="759960" cy="205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3120C86-381E-10C1-DF62-17E3C89ED5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5727" y="886361"/>
                <a:ext cx="777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323501-8766-9FDE-EC6E-86F41ED4A263}"/>
                  </a:ext>
                </a:extLst>
              </p14:cNvPr>
              <p14:cNvContentPartPr/>
              <p14:nvPr/>
            </p14:nvContentPartPr>
            <p14:xfrm>
              <a:off x="1368087" y="1228721"/>
              <a:ext cx="93960" cy="219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323501-8766-9FDE-EC6E-86F41ED4A2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59087" y="1220081"/>
                <a:ext cx="111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A9A0ED-E640-63EB-5C46-D200F3C2B5C7}"/>
                  </a:ext>
                </a:extLst>
              </p14:cNvPr>
              <p14:cNvContentPartPr/>
              <p14:nvPr/>
            </p14:nvContentPartPr>
            <p14:xfrm>
              <a:off x="1505607" y="1211441"/>
              <a:ext cx="104040" cy="168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A9A0ED-E640-63EB-5C46-D200F3C2B5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96967" y="1202801"/>
                <a:ext cx="121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0EA5756-BA57-DD43-0A07-4C8A9ADB530B}"/>
                  </a:ext>
                </a:extLst>
              </p14:cNvPr>
              <p14:cNvContentPartPr/>
              <p14:nvPr/>
            </p14:nvContentPartPr>
            <p14:xfrm>
              <a:off x="1661487" y="1271561"/>
              <a:ext cx="190440" cy="232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0EA5756-BA57-DD43-0A07-4C8A9ADB53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52487" y="1262561"/>
                <a:ext cx="208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8C9249-9AA9-360F-0EC9-E239A074990F}"/>
                  </a:ext>
                </a:extLst>
              </p14:cNvPr>
              <p14:cNvContentPartPr/>
              <p14:nvPr/>
            </p14:nvContentPartPr>
            <p14:xfrm>
              <a:off x="1828167" y="1190201"/>
              <a:ext cx="82800" cy="170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8C9249-9AA9-360F-0EC9-E239A07499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19167" y="1181561"/>
                <a:ext cx="100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CCB7E55-4FD0-8BBE-D127-FADCB50C4D6A}"/>
                  </a:ext>
                </a:extLst>
              </p14:cNvPr>
              <p14:cNvContentPartPr/>
              <p14:nvPr/>
            </p14:nvContentPartPr>
            <p14:xfrm>
              <a:off x="1901967" y="1079321"/>
              <a:ext cx="84240" cy="233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CCB7E55-4FD0-8BBE-D127-FADCB50C4D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92967" y="1070321"/>
                <a:ext cx="101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BC8A44B-8AD1-5A1D-EAA6-CFAD4F268F9B}"/>
                  </a:ext>
                </a:extLst>
              </p14:cNvPr>
              <p14:cNvContentPartPr/>
              <p14:nvPr/>
            </p14:nvContentPartPr>
            <p14:xfrm>
              <a:off x="2052807" y="1031081"/>
              <a:ext cx="249840" cy="267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BC8A44B-8AD1-5A1D-EAA6-CFAD4F268F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4167" y="1022081"/>
                <a:ext cx="2674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417A00-5A2D-F835-3BB9-73F513846E25}"/>
                  </a:ext>
                </a:extLst>
              </p14:cNvPr>
              <p14:cNvContentPartPr/>
              <p14:nvPr/>
            </p14:nvContentPartPr>
            <p14:xfrm>
              <a:off x="1898367" y="1424561"/>
              <a:ext cx="94680" cy="254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417A00-5A2D-F835-3BB9-73F513846E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89367" y="1415561"/>
                <a:ext cx="112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D024248-25FF-B2EB-2D93-339FC4CB3746}"/>
                  </a:ext>
                </a:extLst>
              </p14:cNvPr>
              <p14:cNvContentPartPr/>
              <p14:nvPr/>
            </p14:nvContentPartPr>
            <p14:xfrm>
              <a:off x="2036247" y="1484681"/>
              <a:ext cx="84600" cy="118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024248-25FF-B2EB-2D93-339FC4CB374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27607" y="1475681"/>
                <a:ext cx="102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2152664-47D8-35D5-D311-5CE5CC48F438}"/>
                  </a:ext>
                </a:extLst>
              </p14:cNvPr>
              <p14:cNvContentPartPr/>
              <p14:nvPr/>
            </p14:nvContentPartPr>
            <p14:xfrm>
              <a:off x="2142447" y="1488641"/>
              <a:ext cx="30600" cy="101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2152664-47D8-35D5-D311-5CE5CC48F43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33447" y="1480001"/>
                <a:ext cx="48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C65AB46-E0DA-3811-DBA7-680646371E79}"/>
                  </a:ext>
                </a:extLst>
              </p14:cNvPr>
              <p14:cNvContentPartPr/>
              <p14:nvPr/>
            </p14:nvContentPartPr>
            <p14:xfrm>
              <a:off x="2255487" y="1388201"/>
              <a:ext cx="118440" cy="272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C65AB46-E0DA-3811-DBA7-680646371E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46487" y="1379201"/>
                <a:ext cx="136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C28951F-E234-AB90-238B-517F4877FD21}"/>
                  </a:ext>
                </a:extLst>
              </p14:cNvPr>
              <p14:cNvContentPartPr/>
              <p14:nvPr/>
            </p14:nvContentPartPr>
            <p14:xfrm>
              <a:off x="1528647" y="2078321"/>
              <a:ext cx="145800" cy="187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C28951F-E234-AB90-238B-517F4877FD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20007" y="2069681"/>
                <a:ext cx="163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6A55333-F008-4A9D-621B-64A6BF4205E8}"/>
                  </a:ext>
                </a:extLst>
              </p14:cNvPr>
              <p14:cNvContentPartPr/>
              <p14:nvPr/>
            </p14:nvContentPartPr>
            <p14:xfrm>
              <a:off x="1800087" y="2023601"/>
              <a:ext cx="55440" cy="18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6A55333-F008-4A9D-621B-64A6BF4205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91447" y="2014601"/>
                <a:ext cx="73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E8837E-6B47-9FEB-8CE0-134211A47AC9}"/>
                  </a:ext>
                </a:extLst>
              </p14:cNvPr>
              <p14:cNvContentPartPr/>
              <p14:nvPr/>
            </p14:nvContentPartPr>
            <p14:xfrm>
              <a:off x="1747167" y="2016041"/>
              <a:ext cx="173520" cy="174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E8837E-6B47-9FEB-8CE0-134211A47A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38167" y="2007401"/>
                <a:ext cx="1911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F0C5B8-F917-E3F8-7BA0-F96D02D8B31E}"/>
                  </a:ext>
                </a:extLst>
              </p14:cNvPr>
              <p14:cNvContentPartPr/>
              <p14:nvPr/>
            </p14:nvContentPartPr>
            <p14:xfrm>
              <a:off x="1381767" y="2474681"/>
              <a:ext cx="252360" cy="241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F0C5B8-F917-E3F8-7BA0-F96D02D8B3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72767" y="2466041"/>
                <a:ext cx="2700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A29664F-EF59-AAA8-B48A-A5B5EC39FD37}"/>
                  </a:ext>
                </a:extLst>
              </p14:cNvPr>
              <p14:cNvContentPartPr/>
              <p14:nvPr/>
            </p14:nvContentPartPr>
            <p14:xfrm>
              <a:off x="1705767" y="2340401"/>
              <a:ext cx="430200" cy="258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A29664F-EF59-AAA8-B48A-A5B5EC39FD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97127" y="2331401"/>
                <a:ext cx="4478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E599CA-06A0-3C87-172E-1A4AF6726984}"/>
                  </a:ext>
                </a:extLst>
              </p14:cNvPr>
              <p14:cNvContentPartPr/>
              <p14:nvPr/>
            </p14:nvContentPartPr>
            <p14:xfrm>
              <a:off x="1833207" y="2319521"/>
              <a:ext cx="187920" cy="142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E599CA-06A0-3C87-172E-1A4AF67269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24207" y="2310521"/>
                <a:ext cx="2055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675AEBB-34AE-2C24-93D8-C4C01067FA93}"/>
                  </a:ext>
                </a:extLst>
              </p14:cNvPr>
              <p14:cNvContentPartPr/>
              <p14:nvPr/>
            </p14:nvContentPartPr>
            <p14:xfrm>
              <a:off x="2162607" y="2341121"/>
              <a:ext cx="136800" cy="145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675AEBB-34AE-2C24-93D8-C4C01067FA9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53607" y="2332121"/>
                <a:ext cx="154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9C6F274-5AEA-15E9-9445-10C24F5609A9}"/>
                  </a:ext>
                </a:extLst>
              </p14:cNvPr>
              <p14:cNvContentPartPr/>
              <p14:nvPr/>
            </p14:nvContentPartPr>
            <p14:xfrm>
              <a:off x="2412447" y="2340761"/>
              <a:ext cx="64800" cy="83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9C6F274-5AEA-15E9-9445-10C24F5609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03807" y="2332121"/>
                <a:ext cx="82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58A7B12-0682-FF50-A685-3D36D4C43E2A}"/>
                  </a:ext>
                </a:extLst>
              </p14:cNvPr>
              <p14:cNvContentPartPr/>
              <p14:nvPr/>
            </p14:nvContentPartPr>
            <p14:xfrm>
              <a:off x="2504607" y="2275601"/>
              <a:ext cx="435240" cy="130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58A7B12-0682-FF50-A685-3D36D4C43E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95967" y="2266601"/>
                <a:ext cx="452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DC274AB-0A74-0828-DF1F-042ECE323144}"/>
                  </a:ext>
                </a:extLst>
              </p14:cNvPr>
              <p14:cNvContentPartPr/>
              <p14:nvPr/>
            </p14:nvContentPartPr>
            <p14:xfrm>
              <a:off x="2706207" y="2160761"/>
              <a:ext cx="11880" cy="23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DC274AB-0A74-0828-DF1F-042ECE3231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97207" y="2151761"/>
                <a:ext cx="295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FB4AE507-D1DE-3963-2B09-A640985C8B74}"/>
              </a:ext>
            </a:extLst>
          </p:cNvPr>
          <p:cNvGrpSpPr/>
          <p:nvPr/>
        </p:nvGrpSpPr>
        <p:grpSpPr>
          <a:xfrm>
            <a:off x="741327" y="3550721"/>
            <a:ext cx="1910880" cy="1537200"/>
            <a:chOff x="741327" y="3550721"/>
            <a:chExt cx="1910880" cy="15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99A41C-4BD7-2C2A-6162-3692786015C5}"/>
                    </a:ext>
                  </a:extLst>
                </p14:cNvPr>
                <p14:cNvContentPartPr/>
                <p14:nvPr/>
              </p14:nvContentPartPr>
              <p14:xfrm>
                <a:off x="741327" y="4421201"/>
                <a:ext cx="229320" cy="212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99A41C-4BD7-2C2A-6162-3692786015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327" y="4412201"/>
                  <a:ext cx="246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18B698-9507-ECB2-A5BF-E547ACF2DC37}"/>
                    </a:ext>
                  </a:extLst>
                </p14:cNvPr>
                <p14:cNvContentPartPr/>
                <p14:nvPr/>
              </p14:nvContentPartPr>
              <p14:xfrm>
                <a:off x="985047" y="4302761"/>
                <a:ext cx="189000" cy="139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18B698-9507-ECB2-A5BF-E547ACF2DC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6407" y="4294121"/>
                  <a:ext cx="20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52F75C-E7DC-487B-9177-4F58E614C677}"/>
                    </a:ext>
                  </a:extLst>
                </p14:cNvPr>
                <p14:cNvContentPartPr/>
                <p14:nvPr/>
              </p14:nvContentPartPr>
              <p14:xfrm>
                <a:off x="1106007" y="4260281"/>
                <a:ext cx="189720" cy="37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52F75C-E7DC-487B-9177-4F58E614C6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7367" y="4251641"/>
                  <a:ext cx="207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937B29-2217-2034-2F20-72B795CEC06D}"/>
                    </a:ext>
                  </a:extLst>
                </p14:cNvPr>
                <p14:cNvContentPartPr/>
                <p14:nvPr/>
              </p14:nvContentPartPr>
              <p14:xfrm>
                <a:off x="1184487" y="4198721"/>
                <a:ext cx="65520" cy="160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937B29-2217-2034-2F20-72B795CEC0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5847" y="4190081"/>
                  <a:ext cx="83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1F7AF8A-C469-AF9A-3FAF-8D48C01E4F71}"/>
                    </a:ext>
                  </a:extLst>
                </p14:cNvPr>
                <p14:cNvContentPartPr/>
                <p14:nvPr/>
              </p14:nvContentPartPr>
              <p14:xfrm>
                <a:off x="1385367" y="4005041"/>
                <a:ext cx="89640" cy="243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1F7AF8A-C469-AF9A-3FAF-8D48C01E4F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76367" y="3996401"/>
                  <a:ext cx="107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64746A-61A9-6796-521F-B8255690E76C}"/>
                    </a:ext>
                  </a:extLst>
                </p14:cNvPr>
                <p14:cNvContentPartPr/>
                <p14:nvPr/>
              </p14:nvContentPartPr>
              <p14:xfrm>
                <a:off x="1424247" y="4128881"/>
                <a:ext cx="62280" cy="6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64746A-61A9-6796-521F-B8255690E7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15607" y="4120241"/>
                  <a:ext cx="79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3F3A18-717D-D32A-1CF9-3E7D6763FD7A}"/>
                    </a:ext>
                  </a:extLst>
                </p14:cNvPr>
                <p14:cNvContentPartPr/>
                <p14:nvPr/>
              </p14:nvContentPartPr>
              <p14:xfrm>
                <a:off x="1528287" y="3965081"/>
                <a:ext cx="201960" cy="22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3F3A18-717D-D32A-1CF9-3E7D6763F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19647" y="3956441"/>
                  <a:ext cx="219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31156C6-CF03-F372-EF1D-2968CB2F9F67}"/>
                    </a:ext>
                  </a:extLst>
                </p14:cNvPr>
                <p14:cNvContentPartPr/>
                <p14:nvPr/>
              </p14:nvContentPartPr>
              <p14:xfrm>
                <a:off x="1838607" y="3784361"/>
                <a:ext cx="230760" cy="181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31156C6-CF03-F372-EF1D-2968CB2F9F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29967" y="3775721"/>
                  <a:ext cx="248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514DCC-CFD6-B43C-249E-59BD9DFEDABC}"/>
                    </a:ext>
                  </a:extLst>
                </p14:cNvPr>
                <p14:cNvContentPartPr/>
                <p14:nvPr/>
              </p14:nvContentPartPr>
              <p14:xfrm>
                <a:off x="2164407" y="3550721"/>
                <a:ext cx="213480" cy="308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514DCC-CFD6-B43C-249E-59BD9DFEDA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55407" y="3541721"/>
                  <a:ext cx="231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3B847D-077E-8515-1373-AA29DBE9867B}"/>
                    </a:ext>
                  </a:extLst>
                </p14:cNvPr>
                <p14:cNvContentPartPr/>
                <p14:nvPr/>
              </p14:nvContentPartPr>
              <p14:xfrm>
                <a:off x="901167" y="4945721"/>
                <a:ext cx="253080" cy="142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3B847D-077E-8515-1373-AA29DBE986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167" y="4937081"/>
                  <a:ext cx="270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483959-9759-6C09-495C-64D288112144}"/>
                    </a:ext>
                  </a:extLst>
                </p14:cNvPr>
                <p14:cNvContentPartPr/>
                <p14:nvPr/>
              </p14:nvContentPartPr>
              <p14:xfrm>
                <a:off x="1207167" y="4860401"/>
                <a:ext cx="146520" cy="14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483959-9759-6C09-495C-64D2881121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8527" y="4851401"/>
                  <a:ext cx="164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81BE50-E3B3-92EA-3155-4167F37770C9}"/>
                    </a:ext>
                  </a:extLst>
                </p14:cNvPr>
                <p14:cNvContentPartPr/>
                <p14:nvPr/>
              </p14:nvContentPartPr>
              <p14:xfrm>
                <a:off x="1296087" y="4857521"/>
                <a:ext cx="175680" cy="38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81BE50-E3B3-92EA-3155-4167F37770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87087" y="4848881"/>
                  <a:ext cx="193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91468E-5526-7B0D-E9CA-D87B87FEBC48}"/>
                    </a:ext>
                  </a:extLst>
                </p14:cNvPr>
                <p14:cNvContentPartPr/>
                <p14:nvPr/>
              </p14:nvContentPartPr>
              <p14:xfrm>
                <a:off x="1390047" y="4784441"/>
                <a:ext cx="37440" cy="208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91468E-5526-7B0D-E9CA-D87B87FEBC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81407" y="4775801"/>
                  <a:ext cx="55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ACB83B-EAC2-A8E5-2647-3F4D8BA1911D}"/>
                    </a:ext>
                  </a:extLst>
                </p14:cNvPr>
                <p14:cNvContentPartPr/>
                <p14:nvPr/>
              </p14:nvContentPartPr>
              <p14:xfrm>
                <a:off x="1647447" y="4563401"/>
                <a:ext cx="178200" cy="169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ACB83B-EAC2-A8E5-2647-3F4D8BA191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8807" y="4554401"/>
                  <a:ext cx="195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9A1E57-947B-EA19-E098-243665C738B4}"/>
                    </a:ext>
                  </a:extLst>
                </p14:cNvPr>
                <p14:cNvContentPartPr/>
                <p14:nvPr/>
              </p14:nvContentPartPr>
              <p14:xfrm>
                <a:off x="1817007" y="4443881"/>
                <a:ext cx="219600" cy="234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9A1E57-947B-EA19-E098-243665C738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08367" y="4434881"/>
                  <a:ext cx="237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810CF2C-26D3-5A1E-44AE-BFBF44817EFB}"/>
                    </a:ext>
                  </a:extLst>
                </p14:cNvPr>
                <p14:cNvContentPartPr/>
                <p14:nvPr/>
              </p14:nvContentPartPr>
              <p14:xfrm>
                <a:off x="2161167" y="4271081"/>
                <a:ext cx="158400" cy="142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810CF2C-26D3-5A1E-44AE-BFBF44817E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52167" y="4262081"/>
                  <a:ext cx="176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13DD927-350D-EFB9-407C-C363D5C00A53}"/>
                    </a:ext>
                  </a:extLst>
                </p14:cNvPr>
                <p14:cNvContentPartPr/>
                <p14:nvPr/>
              </p14:nvContentPartPr>
              <p14:xfrm>
                <a:off x="2382567" y="4146521"/>
                <a:ext cx="156960" cy="185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13DD927-350D-EFB9-407C-C363D5C00A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3927" y="4137521"/>
                  <a:ext cx="174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1B3A8D-4E03-E034-B841-E203BC0C5D1A}"/>
                    </a:ext>
                  </a:extLst>
                </p14:cNvPr>
                <p14:cNvContentPartPr/>
                <p14:nvPr/>
              </p14:nvContentPartPr>
              <p14:xfrm>
                <a:off x="2565087" y="4084601"/>
                <a:ext cx="87120" cy="6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1B3A8D-4E03-E034-B841-E203BC0C5D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56447" y="4075961"/>
                  <a:ext cx="10476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F2401A0-55A5-45A9-12D6-31434243160B}"/>
              </a:ext>
            </a:extLst>
          </p:cNvPr>
          <p:cNvGrpSpPr/>
          <p:nvPr/>
        </p:nvGrpSpPr>
        <p:grpSpPr>
          <a:xfrm>
            <a:off x="6732447" y="1069241"/>
            <a:ext cx="1208160" cy="1009080"/>
            <a:chOff x="6732447" y="1069241"/>
            <a:chExt cx="1208160" cy="10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573BA2-C15C-771D-B78E-16267DD70D27}"/>
                    </a:ext>
                  </a:extLst>
                </p14:cNvPr>
                <p14:cNvContentPartPr/>
                <p14:nvPr/>
              </p14:nvContentPartPr>
              <p14:xfrm>
                <a:off x="6751887" y="1092281"/>
                <a:ext cx="136800" cy="10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573BA2-C15C-771D-B78E-16267DD70D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42887" y="1083641"/>
                  <a:ext cx="154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8B9A89-80F8-9E36-EF4F-68D0AFDAC1BB}"/>
                    </a:ext>
                  </a:extLst>
                </p14:cNvPr>
                <p14:cNvContentPartPr/>
                <p14:nvPr/>
              </p14:nvContentPartPr>
              <p14:xfrm>
                <a:off x="6734967" y="1135841"/>
                <a:ext cx="106200" cy="203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8B9A89-80F8-9E36-EF4F-68D0AFDAC1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26327" y="1126841"/>
                  <a:ext cx="123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B4556E-C89F-56B1-5D32-71A5699BD844}"/>
                    </a:ext>
                  </a:extLst>
                </p14:cNvPr>
                <p14:cNvContentPartPr/>
                <p14:nvPr/>
              </p14:nvContentPartPr>
              <p14:xfrm>
                <a:off x="6732447" y="1206401"/>
                <a:ext cx="265680" cy="69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B4556E-C89F-56B1-5D32-71A5699BD8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23447" y="1197761"/>
                  <a:ext cx="283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FF8617-A3F9-9C07-74DC-893208137F3D}"/>
                    </a:ext>
                  </a:extLst>
                </p14:cNvPr>
                <p14:cNvContentPartPr/>
                <p14:nvPr/>
              </p14:nvContentPartPr>
              <p14:xfrm>
                <a:off x="6940527" y="1069241"/>
                <a:ext cx="146880" cy="265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FF8617-A3F9-9C07-74DC-893208137F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1527" y="1060241"/>
                  <a:ext cx="164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635C84-9449-5242-0351-EA0D1EE61142}"/>
                    </a:ext>
                  </a:extLst>
                </p14:cNvPr>
                <p14:cNvContentPartPr/>
                <p14:nvPr/>
              </p14:nvContentPartPr>
              <p14:xfrm>
                <a:off x="7164447" y="1228721"/>
                <a:ext cx="4680" cy="7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635C84-9449-5242-0351-EA0D1EE611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55807" y="1219721"/>
                  <a:ext cx="22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B96CDBC-08C2-295E-258A-4F68EE76B8AC}"/>
                    </a:ext>
                  </a:extLst>
                </p14:cNvPr>
                <p14:cNvContentPartPr/>
                <p14:nvPr/>
              </p14:nvContentPartPr>
              <p14:xfrm>
                <a:off x="7043487" y="1445801"/>
                <a:ext cx="68760" cy="222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B96CDBC-08C2-295E-258A-4F68EE76B8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34847" y="1437161"/>
                  <a:ext cx="86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B9DE450-4965-5B54-670B-CFD06D4AE1B6}"/>
                    </a:ext>
                  </a:extLst>
                </p14:cNvPr>
                <p14:cNvContentPartPr/>
                <p14:nvPr/>
              </p14:nvContentPartPr>
              <p14:xfrm>
                <a:off x="7052127" y="1500881"/>
                <a:ext cx="194760" cy="11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B9DE450-4965-5B54-670B-CFD06D4AE1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43127" y="1491881"/>
                  <a:ext cx="212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934F1B3-9E93-E860-3661-D3D286683C24}"/>
                    </a:ext>
                  </a:extLst>
                </p14:cNvPr>
                <p14:cNvContentPartPr/>
                <p14:nvPr/>
              </p14:nvContentPartPr>
              <p14:xfrm>
                <a:off x="7178847" y="1506641"/>
                <a:ext cx="139320" cy="88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934F1B3-9E93-E860-3661-D3D286683C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70207" y="1498001"/>
                  <a:ext cx="156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6A4207-6EE1-F0EE-AFD9-60B21CE934C3}"/>
                    </a:ext>
                  </a:extLst>
                </p14:cNvPr>
                <p14:cNvContentPartPr/>
                <p14:nvPr/>
              </p14:nvContentPartPr>
              <p14:xfrm>
                <a:off x="7444527" y="1461281"/>
                <a:ext cx="154080" cy="9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6A4207-6EE1-F0EE-AFD9-60B21CE934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35887" y="1452641"/>
                  <a:ext cx="171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C1C086-B47C-0664-E308-B48A71FA8DA2}"/>
                    </a:ext>
                  </a:extLst>
                </p14:cNvPr>
                <p14:cNvContentPartPr/>
                <p14:nvPr/>
              </p14:nvContentPartPr>
              <p14:xfrm>
                <a:off x="7753407" y="1338881"/>
                <a:ext cx="181440" cy="18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C1C086-B47C-0664-E308-B48A71FA8D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4407" y="1329881"/>
                  <a:ext cx="199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DB0968-06C4-81DA-4289-B190E3642EC8}"/>
                    </a:ext>
                  </a:extLst>
                </p14:cNvPr>
                <p14:cNvContentPartPr/>
                <p14:nvPr/>
              </p14:nvContentPartPr>
              <p14:xfrm>
                <a:off x="7054287" y="1878881"/>
                <a:ext cx="115200" cy="89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DB0968-06C4-81DA-4289-B190E3642E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45287" y="1870241"/>
                  <a:ext cx="132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57DE256-86B5-18E1-8848-3CC6C75C60FB}"/>
                    </a:ext>
                  </a:extLst>
                </p14:cNvPr>
                <p14:cNvContentPartPr/>
                <p14:nvPr/>
              </p14:nvContentPartPr>
              <p14:xfrm>
                <a:off x="7221687" y="1885001"/>
                <a:ext cx="90720" cy="193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57DE256-86B5-18E1-8848-3CC6C75C60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13047" y="1876361"/>
                  <a:ext cx="108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20C357F-86C2-9B8B-1EE9-DA6E4F1A28CE}"/>
                    </a:ext>
                  </a:extLst>
                </p14:cNvPr>
                <p14:cNvContentPartPr/>
                <p14:nvPr/>
              </p14:nvContentPartPr>
              <p14:xfrm>
                <a:off x="7195407" y="1881761"/>
                <a:ext cx="155880" cy="162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20C357F-86C2-9B8B-1EE9-DA6E4F1A28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86407" y="1872761"/>
                  <a:ext cx="173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DDB92F-A1C2-E3E8-3486-A1F5031CF689}"/>
                    </a:ext>
                  </a:extLst>
                </p14:cNvPr>
                <p14:cNvContentPartPr/>
                <p14:nvPr/>
              </p14:nvContentPartPr>
              <p14:xfrm>
                <a:off x="7469727" y="1867721"/>
                <a:ext cx="177840" cy="10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DDB92F-A1C2-E3E8-3486-A1F5031CF6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61087" y="1858721"/>
                  <a:ext cx="195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749D27-B2AA-4EE9-9B19-6BC152A4BF07}"/>
                    </a:ext>
                  </a:extLst>
                </p14:cNvPr>
                <p14:cNvContentPartPr/>
                <p14:nvPr/>
              </p14:nvContentPartPr>
              <p14:xfrm>
                <a:off x="7832247" y="1692761"/>
                <a:ext cx="108360" cy="88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749D27-B2AA-4EE9-9B19-6BC152A4BF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23247" y="1683761"/>
                  <a:ext cx="12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464D12-ED03-C559-843F-4730EF8E4FF8}"/>
                    </a:ext>
                  </a:extLst>
                </p14:cNvPr>
                <p14:cNvContentPartPr/>
                <p14:nvPr/>
              </p14:nvContentPartPr>
              <p14:xfrm>
                <a:off x="7802007" y="1746401"/>
                <a:ext cx="125640" cy="176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464D12-ED03-C559-843F-4730EF8E4F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93007" y="1737401"/>
                  <a:ext cx="14328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97B5AEC-F093-830D-19FC-AAB0C99A0C92}"/>
                  </a:ext>
                </a:extLst>
              </p14:cNvPr>
              <p14:cNvContentPartPr/>
              <p14:nvPr/>
            </p14:nvContentPartPr>
            <p14:xfrm>
              <a:off x="4992207" y="1586921"/>
              <a:ext cx="161280" cy="216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97B5AEC-F093-830D-19FC-AAB0C99A0C9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83567" y="1578281"/>
                <a:ext cx="1789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987FC7-ECCE-AED9-88DA-E659CD2E3954}"/>
              </a:ext>
            </a:extLst>
          </p:cNvPr>
          <p:cNvGrpSpPr/>
          <p:nvPr/>
        </p:nvGrpSpPr>
        <p:grpSpPr>
          <a:xfrm>
            <a:off x="4669287" y="1065281"/>
            <a:ext cx="857880" cy="333360"/>
            <a:chOff x="4669287" y="1065281"/>
            <a:chExt cx="8578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C2893B-F19A-53CD-AB78-8D17381D525C}"/>
                    </a:ext>
                  </a:extLst>
                </p14:cNvPr>
                <p14:cNvContentPartPr/>
                <p14:nvPr/>
              </p14:nvContentPartPr>
              <p14:xfrm>
                <a:off x="4722207" y="1082201"/>
                <a:ext cx="759960" cy="23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C2893B-F19A-53CD-AB78-8D17381D525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13207" y="1073201"/>
                  <a:ext cx="777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36D939-502E-9BF3-866C-5999573886AA}"/>
                    </a:ext>
                  </a:extLst>
                </p14:cNvPr>
                <p14:cNvContentPartPr/>
                <p14:nvPr/>
              </p14:nvContentPartPr>
              <p14:xfrm>
                <a:off x="4669287" y="1186241"/>
                <a:ext cx="857880" cy="21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36D939-502E-9BF3-866C-5999573886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60287" y="1177601"/>
                  <a:ext cx="875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67E685B-EC49-62C6-A5D0-E86F8698BEA5}"/>
                    </a:ext>
                  </a:extLst>
                </p14:cNvPr>
                <p14:cNvContentPartPr/>
                <p14:nvPr/>
              </p14:nvContentPartPr>
              <p14:xfrm>
                <a:off x="4865127" y="1177961"/>
                <a:ext cx="85680" cy="10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67E685B-EC49-62C6-A5D0-E86F8698BEA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56127" y="1169321"/>
                  <a:ext cx="103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44A8BB-F461-34E7-97B1-C34EEE5CDD7E}"/>
                    </a:ext>
                  </a:extLst>
                </p14:cNvPr>
                <p14:cNvContentPartPr/>
                <p14:nvPr/>
              </p14:nvContentPartPr>
              <p14:xfrm>
                <a:off x="4980327" y="1167521"/>
                <a:ext cx="140400" cy="12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44A8BB-F461-34E7-97B1-C34EEE5CDD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71687" y="1158881"/>
                  <a:ext cx="158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36B0C3-0A93-714A-05D4-3AF87C560F4B}"/>
                    </a:ext>
                  </a:extLst>
                </p14:cNvPr>
                <p14:cNvContentPartPr/>
                <p14:nvPr/>
              </p14:nvContentPartPr>
              <p14:xfrm>
                <a:off x="5189127" y="1148081"/>
                <a:ext cx="128160" cy="16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36B0C3-0A93-714A-05D4-3AF87C560F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80487" y="1139441"/>
                  <a:ext cx="145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C0311E-05A8-95E4-37E1-D70E10A21930}"/>
                    </a:ext>
                  </a:extLst>
                </p14:cNvPr>
                <p14:cNvContentPartPr/>
                <p14:nvPr/>
              </p14:nvContentPartPr>
              <p14:xfrm>
                <a:off x="5255007" y="1065281"/>
                <a:ext cx="175320" cy="21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C0311E-05A8-95E4-37E1-D70E10A219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6367" y="1056281"/>
                  <a:ext cx="1929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AB62D98-B239-015A-7BC7-AC2882CAFD68}"/>
              </a:ext>
            </a:extLst>
          </p:cNvPr>
          <p:cNvGrpSpPr/>
          <p:nvPr/>
        </p:nvGrpSpPr>
        <p:grpSpPr>
          <a:xfrm>
            <a:off x="4688727" y="1505921"/>
            <a:ext cx="898560" cy="372960"/>
            <a:chOff x="4688727" y="1505921"/>
            <a:chExt cx="89856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87919B-EAAC-D65B-49AA-DDA29485E567}"/>
                    </a:ext>
                  </a:extLst>
                </p14:cNvPr>
                <p14:cNvContentPartPr/>
                <p14:nvPr/>
              </p14:nvContentPartPr>
              <p14:xfrm>
                <a:off x="4780887" y="1505921"/>
                <a:ext cx="768600" cy="19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87919B-EAAC-D65B-49AA-DDA29485E5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72247" y="1497281"/>
                  <a:ext cx="786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FEE67D-2C36-5119-7F14-99F65CC600E5}"/>
                    </a:ext>
                  </a:extLst>
                </p14:cNvPr>
                <p14:cNvContentPartPr/>
                <p14:nvPr/>
              </p14:nvContentPartPr>
              <p14:xfrm>
                <a:off x="4688727" y="1567481"/>
                <a:ext cx="898560" cy="28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FEE67D-2C36-5119-7F14-99F65CC600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0087" y="1558841"/>
                  <a:ext cx="916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5A6349-8A63-3453-FEB3-3EDA21350AD9}"/>
                    </a:ext>
                  </a:extLst>
                </p14:cNvPr>
                <p14:cNvContentPartPr/>
                <p14:nvPr/>
              </p14:nvContentPartPr>
              <p14:xfrm>
                <a:off x="4783407" y="1642361"/>
                <a:ext cx="129960" cy="236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5A6349-8A63-3453-FEB3-3EDA21350AD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4407" y="1633721"/>
                  <a:ext cx="14760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4E477A-939B-DDA0-ECF8-148E8C4112FC}"/>
              </a:ext>
            </a:extLst>
          </p:cNvPr>
          <p:cNvGrpSpPr/>
          <p:nvPr/>
        </p:nvGrpSpPr>
        <p:grpSpPr>
          <a:xfrm>
            <a:off x="3170607" y="1267601"/>
            <a:ext cx="836280" cy="1163160"/>
            <a:chOff x="3170607" y="1267601"/>
            <a:chExt cx="836280" cy="11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72C4A2-7421-CFE0-41E5-F4AD34A50A95}"/>
                    </a:ext>
                  </a:extLst>
                </p14:cNvPr>
                <p14:cNvContentPartPr/>
                <p14:nvPr/>
              </p14:nvContentPartPr>
              <p14:xfrm>
                <a:off x="3234687" y="1267601"/>
                <a:ext cx="743400" cy="23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72C4A2-7421-CFE0-41E5-F4AD34A50A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26047" y="1258961"/>
                  <a:ext cx="761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7BF4E8-73FE-35EC-824C-3F3468A137DA}"/>
                    </a:ext>
                  </a:extLst>
                </p14:cNvPr>
                <p14:cNvContentPartPr/>
                <p14:nvPr/>
              </p14:nvContentPartPr>
              <p14:xfrm>
                <a:off x="3188967" y="1392521"/>
                <a:ext cx="778320" cy="21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7BF4E8-73FE-35EC-824C-3F3468A137D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80327" y="1383881"/>
                  <a:ext cx="795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6DCAF56-959E-D303-B37D-9754304FB790}"/>
                    </a:ext>
                  </a:extLst>
                </p14:cNvPr>
                <p14:cNvContentPartPr/>
                <p14:nvPr/>
              </p14:nvContentPartPr>
              <p14:xfrm>
                <a:off x="3511887" y="1395041"/>
                <a:ext cx="133920" cy="17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6DCAF56-959E-D303-B37D-9754304FB7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03247" y="1386041"/>
                  <a:ext cx="15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18B4A3-10DC-8EDE-2953-EFE40B37CC2B}"/>
                    </a:ext>
                  </a:extLst>
                </p14:cNvPr>
                <p14:cNvContentPartPr/>
                <p14:nvPr/>
              </p14:nvContentPartPr>
              <p14:xfrm>
                <a:off x="3668487" y="1401881"/>
                <a:ext cx="106200" cy="98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18B4A3-10DC-8EDE-2953-EFE40B37CC2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9847" y="1392881"/>
                  <a:ext cx="123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81ED15-B1B8-7ED9-F606-F4AF5A8D9D41}"/>
                    </a:ext>
                  </a:extLst>
                </p14:cNvPr>
                <p14:cNvContentPartPr/>
                <p14:nvPr/>
              </p14:nvContentPartPr>
              <p14:xfrm>
                <a:off x="3811047" y="1332041"/>
                <a:ext cx="139320" cy="19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81ED15-B1B8-7ED9-F606-F4AF5A8D9D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02047" y="1323401"/>
                  <a:ext cx="156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B946BD-56DF-DAAD-153A-9D1CC5BD7944}"/>
                    </a:ext>
                  </a:extLst>
                </p14:cNvPr>
                <p14:cNvContentPartPr/>
                <p14:nvPr/>
              </p14:nvContentPartPr>
              <p14:xfrm>
                <a:off x="3257007" y="1699961"/>
                <a:ext cx="704160" cy="22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B946BD-56DF-DAAD-153A-9D1CC5BD79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48367" y="1691321"/>
                  <a:ext cx="72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747547-83FC-0EC5-332C-25555208D4F8}"/>
                    </a:ext>
                  </a:extLst>
                </p14:cNvPr>
                <p14:cNvContentPartPr/>
                <p14:nvPr/>
              </p14:nvContentPartPr>
              <p14:xfrm>
                <a:off x="3170607" y="1838921"/>
                <a:ext cx="804600" cy="14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747547-83FC-0EC5-332C-25555208D4F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61607" y="1829921"/>
                  <a:ext cx="822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0DCD52-A1C5-B791-E228-B9C90C2D0637}"/>
                    </a:ext>
                  </a:extLst>
                </p14:cNvPr>
                <p14:cNvContentPartPr/>
                <p14:nvPr/>
              </p14:nvContentPartPr>
              <p14:xfrm>
                <a:off x="3603687" y="1731641"/>
                <a:ext cx="183960" cy="186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0DCD52-A1C5-B791-E228-B9C90C2D06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94687" y="1723001"/>
                  <a:ext cx="201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37777C-94A0-07FE-B67B-5F6383B4D9FC}"/>
                    </a:ext>
                  </a:extLst>
                </p14:cNvPr>
                <p14:cNvContentPartPr/>
                <p14:nvPr/>
              </p14:nvContentPartPr>
              <p14:xfrm>
                <a:off x="3218487" y="2084441"/>
                <a:ext cx="776880" cy="167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37777C-94A0-07FE-B67B-5F6383B4D9F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09487" y="2075441"/>
                  <a:ext cx="794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9F2CD4-E14E-1071-951F-D7FAC1AE4591}"/>
                    </a:ext>
                  </a:extLst>
                </p14:cNvPr>
                <p14:cNvContentPartPr/>
                <p14:nvPr/>
              </p14:nvContentPartPr>
              <p14:xfrm>
                <a:off x="3188247" y="2212601"/>
                <a:ext cx="818640" cy="180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9F2CD4-E14E-1071-951F-D7FAC1AE45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79247" y="2203601"/>
                  <a:ext cx="83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34264C0-FFF5-1CFE-9DE5-8351512C2365}"/>
                    </a:ext>
                  </a:extLst>
                </p14:cNvPr>
                <p14:cNvContentPartPr/>
                <p14:nvPr/>
              </p14:nvContentPartPr>
              <p14:xfrm>
                <a:off x="3528087" y="2156801"/>
                <a:ext cx="118080" cy="74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34264C0-FFF5-1CFE-9DE5-8351512C23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19087" y="2148161"/>
                  <a:ext cx="135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295244-4F32-88E6-ED4A-069FD31C1AC2}"/>
                    </a:ext>
                  </a:extLst>
                </p14:cNvPr>
                <p14:cNvContentPartPr/>
                <p14:nvPr/>
              </p14:nvContentPartPr>
              <p14:xfrm>
                <a:off x="3453927" y="2249681"/>
                <a:ext cx="115920" cy="174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295244-4F32-88E6-ED4A-069FD31C1A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44927" y="2241041"/>
                  <a:ext cx="133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22433-CF76-E1F2-FD55-492D3BE59C6A}"/>
                    </a:ext>
                  </a:extLst>
                </p14:cNvPr>
                <p14:cNvContentPartPr/>
                <p14:nvPr/>
              </p14:nvContentPartPr>
              <p14:xfrm>
                <a:off x="3297687" y="1388921"/>
                <a:ext cx="143280" cy="231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22433-CF76-E1F2-FD55-492D3BE59C6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88687" y="1380281"/>
                  <a:ext cx="160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72F4B9B-CF19-15DE-592E-CA84E1A98A64}"/>
                    </a:ext>
                  </a:extLst>
                </p14:cNvPr>
                <p14:cNvContentPartPr/>
                <p14:nvPr/>
              </p14:nvContentPartPr>
              <p14:xfrm>
                <a:off x="3341247" y="1422761"/>
                <a:ext cx="220680" cy="127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72F4B9B-CF19-15DE-592E-CA84E1A98A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32247" y="1414121"/>
                  <a:ext cx="238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B20BAD0-B3F6-B0DD-B920-09069638C2F3}"/>
                    </a:ext>
                  </a:extLst>
                </p14:cNvPr>
                <p14:cNvContentPartPr/>
                <p14:nvPr/>
              </p14:nvContentPartPr>
              <p14:xfrm>
                <a:off x="3326847" y="1809761"/>
                <a:ext cx="111600" cy="169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B20BAD0-B3F6-B0DD-B920-09069638C2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18207" y="1800761"/>
                  <a:ext cx="12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0D8C310-E9E9-71B3-9DC4-16844749A86E}"/>
                    </a:ext>
                  </a:extLst>
                </p14:cNvPr>
                <p14:cNvContentPartPr/>
                <p14:nvPr/>
              </p14:nvContentPartPr>
              <p14:xfrm>
                <a:off x="3279327" y="2264801"/>
                <a:ext cx="7920" cy="165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0D8C310-E9E9-71B3-9DC4-16844749A8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70327" y="2256161"/>
                  <a:ext cx="25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1772E18-26FA-78DD-3C24-8B210F4FA2E9}"/>
                    </a:ext>
                  </a:extLst>
                </p14:cNvPr>
                <p14:cNvContentPartPr/>
                <p14:nvPr/>
              </p14:nvContentPartPr>
              <p14:xfrm>
                <a:off x="3347367" y="2293961"/>
                <a:ext cx="77040" cy="66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1772E18-26FA-78DD-3C24-8B210F4FA2E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38727" y="2285321"/>
                  <a:ext cx="94680" cy="8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168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Overview of Azure Virtual Machine Availability Sets">
            <a:extLst>
              <a:ext uri="{FF2B5EF4-FFF2-40B4-BE49-F238E27FC236}">
                <a16:creationId xmlns:a16="http://schemas.microsoft.com/office/drawing/2014/main" id="{0AF7C112-7799-8F28-C619-E873F5A6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78" y="655041"/>
            <a:ext cx="4671454" cy="286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41FD286A-5028-2609-6A91-F246C2E0F819}"/>
              </a:ext>
            </a:extLst>
          </p:cNvPr>
          <p:cNvGrpSpPr/>
          <p:nvPr/>
        </p:nvGrpSpPr>
        <p:grpSpPr>
          <a:xfrm>
            <a:off x="9164967" y="1910921"/>
            <a:ext cx="225000" cy="105840"/>
            <a:chOff x="9164967" y="1910921"/>
            <a:chExt cx="2250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5EF3F627-74C0-67DC-7E85-46BD3535C9CF}"/>
                    </a:ext>
                  </a:extLst>
                </p14:cNvPr>
                <p14:cNvContentPartPr/>
                <p14:nvPr/>
              </p14:nvContentPartPr>
              <p14:xfrm>
                <a:off x="9164967" y="1910921"/>
                <a:ext cx="161640" cy="3528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5EF3F627-74C0-67DC-7E85-46BD3535C9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56327" y="1902281"/>
                  <a:ext cx="179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10C59DCD-462C-3139-750F-FC50E1E750A1}"/>
                    </a:ext>
                  </a:extLst>
                </p14:cNvPr>
                <p14:cNvContentPartPr/>
                <p14:nvPr/>
              </p14:nvContentPartPr>
              <p14:xfrm>
                <a:off x="9176487" y="1952321"/>
                <a:ext cx="213480" cy="6444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10C59DCD-462C-3139-750F-FC50E1E750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67847" y="1943321"/>
                  <a:ext cx="2311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E37B7C18-43E0-8887-C0A2-94AFF72C41BF}"/>
              </a:ext>
            </a:extLst>
          </p:cNvPr>
          <p:cNvGrpSpPr/>
          <p:nvPr/>
        </p:nvGrpSpPr>
        <p:grpSpPr>
          <a:xfrm>
            <a:off x="9170367" y="2944121"/>
            <a:ext cx="106200" cy="81000"/>
            <a:chOff x="9170367" y="2944121"/>
            <a:chExt cx="10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B8F22C98-C530-4A9B-39C1-F824A9F3335F}"/>
                    </a:ext>
                  </a:extLst>
                </p14:cNvPr>
                <p14:cNvContentPartPr/>
                <p14:nvPr/>
              </p14:nvContentPartPr>
              <p14:xfrm>
                <a:off x="9170367" y="2944121"/>
                <a:ext cx="82080" cy="2160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B8F22C98-C530-4A9B-39C1-F824A9F3335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61727" y="2935481"/>
                  <a:ext cx="9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B8D47DCC-E0EE-CD17-B51A-D0E6536CAC2B}"/>
                    </a:ext>
                  </a:extLst>
                </p14:cNvPr>
                <p14:cNvContentPartPr/>
                <p14:nvPr/>
              </p14:nvContentPartPr>
              <p14:xfrm>
                <a:off x="9183327" y="2981561"/>
                <a:ext cx="93240" cy="4356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B8D47DCC-E0EE-CD17-B51A-D0E6536CAC2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174687" y="2972921"/>
                  <a:ext cx="11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8A1CA9F8-F1D2-8F4F-D38E-A2CFCE7BE528}"/>
              </a:ext>
            </a:extLst>
          </p:cNvPr>
          <p:cNvGrpSpPr/>
          <p:nvPr/>
        </p:nvGrpSpPr>
        <p:grpSpPr>
          <a:xfrm>
            <a:off x="1360527" y="934961"/>
            <a:ext cx="817560" cy="318600"/>
            <a:chOff x="1360527" y="934961"/>
            <a:chExt cx="81756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DF6940-1ABA-7DBA-B49B-71FFBF470712}"/>
                    </a:ext>
                  </a:extLst>
                </p14:cNvPr>
                <p14:cNvContentPartPr/>
                <p14:nvPr/>
              </p14:nvContentPartPr>
              <p14:xfrm>
                <a:off x="1360527" y="1018121"/>
                <a:ext cx="249480" cy="23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DF6940-1ABA-7DBA-B49B-71FFBF4707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351527" y="1009121"/>
                  <a:ext cx="267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2A770D-201E-0CA5-F8E2-7B968E7FF16E}"/>
                    </a:ext>
                  </a:extLst>
                </p14:cNvPr>
                <p14:cNvContentPartPr/>
                <p14:nvPr/>
              </p14:nvContentPartPr>
              <p14:xfrm>
                <a:off x="1720887" y="1027121"/>
                <a:ext cx="192960" cy="16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2A770D-201E-0CA5-F8E2-7B968E7FF16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12247" y="1018121"/>
                  <a:ext cx="210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ED505B-58E0-6411-BA42-D00D7CBFB9D6}"/>
                    </a:ext>
                  </a:extLst>
                </p14:cNvPr>
                <p14:cNvContentPartPr/>
                <p14:nvPr/>
              </p14:nvContentPartPr>
              <p14:xfrm>
                <a:off x="1925727" y="1059881"/>
                <a:ext cx="141480" cy="11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ED505B-58E0-6411-BA42-D00D7CBFB9D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916727" y="1050881"/>
                  <a:ext cx="159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DE0B6D-2019-18FF-5290-38DAE6999B14}"/>
                    </a:ext>
                  </a:extLst>
                </p14:cNvPr>
                <p14:cNvContentPartPr/>
                <p14:nvPr/>
              </p14:nvContentPartPr>
              <p14:xfrm>
                <a:off x="2076927" y="934961"/>
                <a:ext cx="101160" cy="22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DE0B6D-2019-18FF-5290-38DAE6999B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067927" y="926321"/>
                  <a:ext cx="1188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8263BEEC-5954-60E8-E3D0-AEF4A0ED7599}"/>
              </a:ext>
            </a:extLst>
          </p:cNvPr>
          <p:cNvGrpSpPr/>
          <p:nvPr/>
        </p:nvGrpSpPr>
        <p:grpSpPr>
          <a:xfrm>
            <a:off x="2433687" y="920201"/>
            <a:ext cx="950760" cy="229680"/>
            <a:chOff x="2433687" y="920201"/>
            <a:chExt cx="9507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2ACC07-08C2-EC5C-E717-3FEB195589DC}"/>
                    </a:ext>
                  </a:extLst>
                </p14:cNvPr>
                <p14:cNvContentPartPr/>
                <p14:nvPr/>
              </p14:nvContentPartPr>
              <p14:xfrm>
                <a:off x="2433687" y="992921"/>
                <a:ext cx="63000" cy="13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2ACC07-08C2-EC5C-E717-3FEB195589D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25047" y="983921"/>
                  <a:ext cx="80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5EF733-DC71-930A-2811-3574627F568B}"/>
                    </a:ext>
                  </a:extLst>
                </p14:cNvPr>
                <p14:cNvContentPartPr/>
                <p14:nvPr/>
              </p14:nvContentPartPr>
              <p14:xfrm>
                <a:off x="2592087" y="998321"/>
                <a:ext cx="136080" cy="132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5EF733-DC71-930A-2811-3574627F568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83087" y="989681"/>
                  <a:ext cx="15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4D0854-C062-8706-72F3-E27E7B1CDB70}"/>
                    </a:ext>
                  </a:extLst>
                </p14:cNvPr>
                <p14:cNvContentPartPr/>
                <p14:nvPr/>
              </p14:nvContentPartPr>
              <p14:xfrm>
                <a:off x="2757687" y="1006241"/>
                <a:ext cx="66960" cy="14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4D0854-C062-8706-72F3-E27E7B1CDB7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49047" y="997241"/>
                  <a:ext cx="84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142D6066-4163-044D-4AC2-527253782BA4}"/>
                    </a:ext>
                  </a:extLst>
                </p14:cNvPr>
                <p14:cNvContentPartPr/>
                <p14:nvPr/>
              </p14:nvContentPartPr>
              <p14:xfrm>
                <a:off x="2854887" y="996881"/>
                <a:ext cx="117720" cy="1220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142D6066-4163-044D-4AC2-527253782BA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845887" y="988241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50" name="Ink 2049">
                  <a:extLst>
                    <a:ext uri="{FF2B5EF4-FFF2-40B4-BE49-F238E27FC236}">
                      <a16:creationId xmlns:a16="http://schemas.microsoft.com/office/drawing/2014/main" id="{4C0543EC-A9F6-2535-6DF2-33E62E728C86}"/>
                    </a:ext>
                  </a:extLst>
                </p14:cNvPr>
                <p14:cNvContentPartPr/>
                <p14:nvPr/>
              </p14:nvContentPartPr>
              <p14:xfrm>
                <a:off x="3095727" y="1028561"/>
                <a:ext cx="113400" cy="108720"/>
              </p14:xfrm>
            </p:contentPart>
          </mc:Choice>
          <mc:Fallback>
            <p:pic>
              <p:nvPicPr>
                <p:cNvPr id="2050" name="Ink 2049">
                  <a:extLst>
                    <a:ext uri="{FF2B5EF4-FFF2-40B4-BE49-F238E27FC236}">
                      <a16:creationId xmlns:a16="http://schemas.microsoft.com/office/drawing/2014/main" id="{4C0543EC-A9F6-2535-6DF2-33E62E728C8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86727" y="1019561"/>
                  <a:ext cx="13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05399A36-21CD-78EC-A430-42A75FC9F514}"/>
                    </a:ext>
                  </a:extLst>
                </p14:cNvPr>
                <p14:cNvContentPartPr/>
                <p14:nvPr/>
              </p14:nvContentPartPr>
              <p14:xfrm>
                <a:off x="3256647" y="920201"/>
                <a:ext cx="127800" cy="22968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05399A36-21CD-78EC-A430-42A75FC9F51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48007" y="911561"/>
                  <a:ext cx="1454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4" name="Group 2093">
            <a:extLst>
              <a:ext uri="{FF2B5EF4-FFF2-40B4-BE49-F238E27FC236}">
                <a16:creationId xmlns:a16="http://schemas.microsoft.com/office/drawing/2014/main" id="{BFB82D16-9D75-E75B-C855-771118F7EA25}"/>
              </a:ext>
            </a:extLst>
          </p:cNvPr>
          <p:cNvGrpSpPr/>
          <p:nvPr/>
        </p:nvGrpSpPr>
        <p:grpSpPr>
          <a:xfrm>
            <a:off x="1444047" y="1641281"/>
            <a:ext cx="657720" cy="293760"/>
            <a:chOff x="1444047" y="1641281"/>
            <a:chExt cx="6577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00110EBA-EB01-672A-E1D8-CB4BEFF2053A}"/>
                    </a:ext>
                  </a:extLst>
                </p14:cNvPr>
                <p14:cNvContentPartPr/>
                <p14:nvPr/>
              </p14:nvContentPartPr>
              <p14:xfrm>
                <a:off x="1444047" y="1682681"/>
                <a:ext cx="222480" cy="19008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00110EBA-EB01-672A-E1D8-CB4BEFF2053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407" y="1673681"/>
                  <a:ext cx="240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CAADF8FA-9FA2-3806-C722-2C03E7469A39}"/>
                    </a:ext>
                  </a:extLst>
                </p14:cNvPr>
                <p14:cNvContentPartPr/>
                <p14:nvPr/>
              </p14:nvContentPartPr>
              <p14:xfrm>
                <a:off x="1770207" y="1693121"/>
                <a:ext cx="16200" cy="20268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CAADF8FA-9FA2-3806-C722-2C03E7469A3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761567" y="1684481"/>
                  <a:ext cx="33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D6B68F-AA8E-64C4-0FB1-AFD9F604BDD4}"/>
                    </a:ext>
                  </a:extLst>
                </p14:cNvPr>
                <p14:cNvContentPartPr/>
                <p14:nvPr/>
              </p14:nvContentPartPr>
              <p14:xfrm>
                <a:off x="1719807" y="1688801"/>
                <a:ext cx="254520" cy="228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D6B68F-AA8E-64C4-0FB1-AFD9F604B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11167" y="1680161"/>
                  <a:ext cx="272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7A1E24A4-79A2-582D-15C4-31AE501B9332}"/>
                    </a:ext>
                  </a:extLst>
                </p14:cNvPr>
                <p14:cNvContentPartPr/>
                <p14:nvPr/>
              </p14:nvContentPartPr>
              <p14:xfrm>
                <a:off x="1929327" y="1641281"/>
                <a:ext cx="172440" cy="29376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7A1E24A4-79A2-582D-15C4-31AE501B933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920687" y="1632641"/>
                  <a:ext cx="1900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564482BF-34FF-62A4-8425-359BA5C2A730}"/>
              </a:ext>
            </a:extLst>
          </p:cNvPr>
          <p:cNvGrpSpPr/>
          <p:nvPr/>
        </p:nvGrpSpPr>
        <p:grpSpPr>
          <a:xfrm>
            <a:off x="2465367" y="1672241"/>
            <a:ext cx="807120" cy="205560"/>
            <a:chOff x="2465367" y="1672241"/>
            <a:chExt cx="8071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973A607E-B3B2-D920-DDB4-D5E0C8AE609A}"/>
                    </a:ext>
                  </a:extLst>
                </p14:cNvPr>
                <p14:cNvContentPartPr/>
                <p14:nvPr/>
              </p14:nvContentPartPr>
              <p14:xfrm>
                <a:off x="2465367" y="1681241"/>
                <a:ext cx="114480" cy="19188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973A607E-B3B2-D920-DDB4-D5E0C8AE609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56367" y="1672241"/>
                  <a:ext cx="132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7C938544-64C0-EFC5-4131-519FEF3175C6}"/>
                    </a:ext>
                  </a:extLst>
                </p14:cNvPr>
                <p14:cNvContentPartPr/>
                <p14:nvPr/>
              </p14:nvContentPartPr>
              <p14:xfrm>
                <a:off x="2631687" y="1697441"/>
                <a:ext cx="101880" cy="155520"/>
              </p14:xfrm>
            </p:contentPart>
          </mc:Choice>
          <mc:Fallback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7C938544-64C0-EFC5-4131-519FEF3175C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23047" y="1688801"/>
                  <a:ext cx="119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3A62FED0-3E56-0F2B-B012-FC4B1F4A5190}"/>
                    </a:ext>
                  </a:extLst>
                </p14:cNvPr>
                <p14:cNvContentPartPr/>
                <p14:nvPr/>
              </p14:nvContentPartPr>
              <p14:xfrm>
                <a:off x="2729607" y="1672241"/>
                <a:ext cx="86040" cy="205560"/>
              </p14:xfrm>
            </p:contentPart>
          </mc:Choice>
          <mc:Fallback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3A62FED0-3E56-0F2B-B012-FC4B1F4A519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20607" y="1663241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B3A7811E-C469-B4AD-0CFE-1DA7F6A3EE8E}"/>
                    </a:ext>
                  </a:extLst>
                </p14:cNvPr>
                <p14:cNvContentPartPr/>
                <p14:nvPr/>
              </p14:nvContentPartPr>
              <p14:xfrm>
                <a:off x="2886207" y="1717601"/>
                <a:ext cx="95760" cy="74880"/>
              </p14:xfrm>
            </p:contentPart>
          </mc:Choice>
          <mc:Fallback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B3A7811E-C469-B4AD-0CFE-1DA7F6A3EE8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877567" y="1708601"/>
                  <a:ext cx="113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E953B373-CB96-D289-249D-BB1556215848}"/>
                    </a:ext>
                  </a:extLst>
                </p14:cNvPr>
                <p14:cNvContentPartPr/>
                <p14:nvPr/>
              </p14:nvContentPartPr>
              <p14:xfrm>
                <a:off x="3052167" y="1704641"/>
                <a:ext cx="102960" cy="92880"/>
              </p14:xfrm>
            </p:contentPart>
          </mc:Choice>
          <mc:Fallback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E953B373-CB96-D289-249D-BB155621584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043527" y="1695641"/>
                  <a:ext cx="12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3C819EB0-75CF-23C8-0EFA-1550BC17C364}"/>
                    </a:ext>
                  </a:extLst>
                </p14:cNvPr>
                <p14:cNvContentPartPr/>
                <p14:nvPr/>
              </p14:nvContentPartPr>
              <p14:xfrm>
                <a:off x="3188247" y="1680521"/>
                <a:ext cx="84240" cy="157680"/>
              </p14:xfrm>
            </p:contentPart>
          </mc:Choice>
          <mc:Fallback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3C819EB0-75CF-23C8-0EFA-1550BC17C36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79247" y="1671521"/>
                  <a:ext cx="1018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3B3AA6EC-15AA-0EB7-B03D-5FC74BCAFA7B}"/>
                  </a:ext>
                </a:extLst>
              </p14:cNvPr>
              <p14:cNvContentPartPr/>
              <p14:nvPr/>
            </p14:nvContentPartPr>
            <p14:xfrm>
              <a:off x="3489927" y="919841"/>
              <a:ext cx="380520" cy="123120"/>
            </p14:xfrm>
          </p:contentPart>
        </mc:Choice>
        <mc:Fallback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3B3AA6EC-15AA-0EB7-B03D-5FC74BCAFA7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481287" y="911201"/>
                <a:ext cx="39816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B88EA34D-F9C9-79E1-8BAA-CB364CBED990}"/>
              </a:ext>
            </a:extLst>
          </p:cNvPr>
          <p:cNvGrpSpPr/>
          <p:nvPr/>
        </p:nvGrpSpPr>
        <p:grpSpPr>
          <a:xfrm>
            <a:off x="4118487" y="688721"/>
            <a:ext cx="430560" cy="292680"/>
            <a:chOff x="4118487" y="688721"/>
            <a:chExt cx="43056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B3502FC3-1C71-62B4-3179-9CB4B2E2E42F}"/>
                    </a:ext>
                  </a:extLst>
                </p14:cNvPr>
                <p14:cNvContentPartPr/>
                <p14:nvPr/>
              </p14:nvContentPartPr>
              <p14:xfrm>
                <a:off x="4118487" y="785561"/>
                <a:ext cx="29520" cy="195840"/>
              </p14:xfrm>
            </p:contentPart>
          </mc:Choice>
          <mc:Fallback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B3502FC3-1C71-62B4-3179-9CB4B2E2E42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09487" y="776561"/>
                  <a:ext cx="47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78119C43-5A9D-207A-33C6-6F8EF1060597}"/>
                    </a:ext>
                  </a:extLst>
                </p14:cNvPr>
                <p14:cNvContentPartPr/>
                <p14:nvPr/>
              </p14:nvContentPartPr>
              <p14:xfrm>
                <a:off x="4258167" y="706361"/>
                <a:ext cx="108720" cy="272160"/>
              </p14:xfrm>
            </p:contentPart>
          </mc:Choice>
          <mc:Fallback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78119C43-5A9D-207A-33C6-6F8EF106059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49527" y="697361"/>
                  <a:ext cx="126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3FAABE1B-DFD7-E5C5-112A-18F26E4487EF}"/>
                    </a:ext>
                  </a:extLst>
                </p14:cNvPr>
                <p14:cNvContentPartPr/>
                <p14:nvPr/>
              </p14:nvContentPartPr>
              <p14:xfrm>
                <a:off x="4257807" y="786281"/>
                <a:ext cx="130320" cy="80640"/>
              </p14:xfrm>
            </p:contentPart>
          </mc:Choice>
          <mc:Fallback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3FAABE1B-DFD7-E5C5-112A-18F26E4487E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49167" y="777641"/>
                  <a:ext cx="147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332C39D1-AFA2-842D-0743-0984856DCCB7}"/>
                    </a:ext>
                  </a:extLst>
                </p14:cNvPr>
                <p14:cNvContentPartPr/>
                <p14:nvPr/>
              </p14:nvContentPartPr>
              <p14:xfrm>
                <a:off x="4461207" y="688721"/>
                <a:ext cx="87840" cy="15696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332C39D1-AFA2-842D-0743-0984856DCCB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452567" y="680081"/>
                  <a:ext cx="10548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103" name="Ink 2102">
                <a:extLst>
                  <a:ext uri="{FF2B5EF4-FFF2-40B4-BE49-F238E27FC236}">
                    <a16:creationId xmlns:a16="http://schemas.microsoft.com/office/drawing/2014/main" id="{E6ED7A54-7E77-6986-B312-0882D395ADBD}"/>
                  </a:ext>
                </a:extLst>
              </p14:cNvPr>
              <p14:cNvContentPartPr/>
              <p14:nvPr/>
            </p14:nvContentPartPr>
            <p14:xfrm>
              <a:off x="3473007" y="1703561"/>
              <a:ext cx="338760" cy="144720"/>
            </p14:xfrm>
          </p:contentPart>
        </mc:Choice>
        <mc:Fallback>
          <p:pic>
            <p:nvPicPr>
              <p:cNvPr id="2103" name="Ink 2102">
                <a:extLst>
                  <a:ext uri="{FF2B5EF4-FFF2-40B4-BE49-F238E27FC236}">
                    <a16:creationId xmlns:a16="http://schemas.microsoft.com/office/drawing/2014/main" id="{E6ED7A54-7E77-6986-B312-0882D395ADB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464007" y="1694561"/>
                <a:ext cx="35640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4" name="Group 2113">
            <a:extLst>
              <a:ext uri="{FF2B5EF4-FFF2-40B4-BE49-F238E27FC236}">
                <a16:creationId xmlns:a16="http://schemas.microsoft.com/office/drawing/2014/main" id="{18155D7E-51E3-6C7E-18D7-D52C98814111}"/>
              </a:ext>
            </a:extLst>
          </p:cNvPr>
          <p:cNvGrpSpPr/>
          <p:nvPr/>
        </p:nvGrpSpPr>
        <p:grpSpPr>
          <a:xfrm>
            <a:off x="4013007" y="1572161"/>
            <a:ext cx="871200" cy="243000"/>
            <a:chOff x="4013007" y="1572161"/>
            <a:chExt cx="87120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17C9AC5A-A4EC-A33D-7854-F7EE0B552A4E}"/>
                    </a:ext>
                  </a:extLst>
                </p14:cNvPr>
                <p14:cNvContentPartPr/>
                <p14:nvPr/>
              </p14:nvContentPartPr>
              <p14:xfrm>
                <a:off x="4023807" y="1615721"/>
                <a:ext cx="63360" cy="176040"/>
              </p14:xfrm>
            </p:contentPart>
          </mc:Choice>
          <mc:Fallback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17C9AC5A-A4EC-A33D-7854-F7EE0B552A4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014807" y="1607081"/>
                  <a:ext cx="81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05" name="Ink 2104">
                  <a:extLst>
                    <a:ext uri="{FF2B5EF4-FFF2-40B4-BE49-F238E27FC236}">
                      <a16:creationId xmlns:a16="http://schemas.microsoft.com/office/drawing/2014/main" id="{43F3052D-96EA-C200-8386-0886E570884D}"/>
                    </a:ext>
                  </a:extLst>
                </p14:cNvPr>
                <p14:cNvContentPartPr/>
                <p14:nvPr/>
              </p14:nvContentPartPr>
              <p14:xfrm>
                <a:off x="4013007" y="1700321"/>
                <a:ext cx="205920" cy="77760"/>
              </p14:xfrm>
            </p:contentPart>
          </mc:Choice>
          <mc:Fallback>
            <p:pic>
              <p:nvPicPr>
                <p:cNvPr id="2105" name="Ink 2104">
                  <a:extLst>
                    <a:ext uri="{FF2B5EF4-FFF2-40B4-BE49-F238E27FC236}">
                      <a16:creationId xmlns:a16="http://schemas.microsoft.com/office/drawing/2014/main" id="{43F3052D-96EA-C200-8386-0886E570884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004367" y="1691321"/>
                  <a:ext cx="223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271A54EC-BF21-0A09-1CD3-62BF6E66209E}"/>
                    </a:ext>
                  </a:extLst>
                </p14:cNvPr>
                <p14:cNvContentPartPr/>
                <p14:nvPr/>
              </p14:nvContentPartPr>
              <p14:xfrm>
                <a:off x="4276527" y="1705721"/>
                <a:ext cx="40320" cy="77400"/>
              </p14:xfrm>
            </p:contentPart>
          </mc:Choice>
          <mc:Fallback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271A54EC-BF21-0A09-1CD3-62BF6E66209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267527" y="1696721"/>
                  <a:ext cx="57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1F92DA76-6BCB-E3D6-7936-C8625E469C98}"/>
                    </a:ext>
                  </a:extLst>
                </p14:cNvPr>
                <p14:cNvContentPartPr/>
                <p14:nvPr/>
              </p14:nvContentPartPr>
              <p14:xfrm>
                <a:off x="4375887" y="1602041"/>
                <a:ext cx="15840" cy="166680"/>
              </p14:xfrm>
            </p:contentPart>
          </mc:Choice>
          <mc:Fallback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1F92DA76-6BCB-E3D6-7936-C8625E469C9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366887" y="1593401"/>
                  <a:ext cx="33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08" name="Ink 2107">
                  <a:extLst>
                    <a:ext uri="{FF2B5EF4-FFF2-40B4-BE49-F238E27FC236}">
                      <a16:creationId xmlns:a16="http://schemas.microsoft.com/office/drawing/2014/main" id="{5E04189C-2A57-8E38-D5A4-0A905548BB30}"/>
                    </a:ext>
                  </a:extLst>
                </p14:cNvPr>
                <p14:cNvContentPartPr/>
                <p14:nvPr/>
              </p14:nvContentPartPr>
              <p14:xfrm>
                <a:off x="4337007" y="1572161"/>
                <a:ext cx="220320" cy="228960"/>
              </p14:xfrm>
            </p:contentPart>
          </mc:Choice>
          <mc:Fallback>
            <p:pic>
              <p:nvPicPr>
                <p:cNvPr id="2108" name="Ink 2107">
                  <a:extLst>
                    <a:ext uri="{FF2B5EF4-FFF2-40B4-BE49-F238E27FC236}">
                      <a16:creationId xmlns:a16="http://schemas.microsoft.com/office/drawing/2014/main" id="{5E04189C-2A57-8E38-D5A4-0A905548BB3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28007" y="1563161"/>
                  <a:ext cx="237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03D08D27-2881-7FBD-D73D-5C5B892AF24B}"/>
                    </a:ext>
                  </a:extLst>
                </p14:cNvPr>
                <p14:cNvContentPartPr/>
                <p14:nvPr/>
              </p14:nvContentPartPr>
              <p14:xfrm>
                <a:off x="4618167" y="1691681"/>
                <a:ext cx="59760" cy="67320"/>
              </p14:xfrm>
            </p:contentPart>
          </mc:Choice>
          <mc:Fallback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03D08D27-2881-7FBD-D73D-5C5B892AF24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09527" y="1683041"/>
                  <a:ext cx="77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AC06F2E6-31A6-3950-30A4-1470E5C5E6B1}"/>
                    </a:ext>
                  </a:extLst>
                </p14:cNvPr>
                <p14:cNvContentPartPr/>
                <p14:nvPr/>
              </p14:nvContentPartPr>
              <p14:xfrm>
                <a:off x="4733007" y="1644521"/>
                <a:ext cx="151200" cy="170640"/>
              </p14:xfrm>
            </p:contentPart>
          </mc:Choice>
          <mc:Fallback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AC06F2E6-31A6-3950-30A4-1470E5C5E6B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724007" y="1635521"/>
                  <a:ext cx="1688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4839A785-D88F-D3E8-4F96-A634E9BF5D8E}"/>
              </a:ext>
            </a:extLst>
          </p:cNvPr>
          <p:cNvGrpSpPr/>
          <p:nvPr/>
        </p:nvGrpSpPr>
        <p:grpSpPr>
          <a:xfrm>
            <a:off x="5053047" y="1481441"/>
            <a:ext cx="303120" cy="242640"/>
            <a:chOff x="5053047" y="1481441"/>
            <a:chExt cx="30312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FEB245F2-9B3D-9BBD-35CE-94CA90F62D83}"/>
                    </a:ext>
                  </a:extLst>
                </p14:cNvPr>
                <p14:cNvContentPartPr/>
                <p14:nvPr/>
              </p14:nvContentPartPr>
              <p14:xfrm>
                <a:off x="5053047" y="1492241"/>
                <a:ext cx="140040" cy="231840"/>
              </p14:xfrm>
            </p:contentPart>
          </mc:Choice>
          <mc:Fallback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FEB245F2-9B3D-9BBD-35CE-94CA90F62D8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044407" y="1483601"/>
                  <a:ext cx="157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F4CC3C25-1790-9648-D024-A978113C0199}"/>
                    </a:ext>
                  </a:extLst>
                </p14:cNvPr>
                <p14:cNvContentPartPr/>
                <p14:nvPr/>
              </p14:nvContentPartPr>
              <p14:xfrm>
                <a:off x="5294967" y="1481441"/>
                <a:ext cx="61200" cy="217080"/>
              </p14:xfrm>
            </p:contentPart>
          </mc:Choice>
          <mc:Fallback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F4CC3C25-1790-9648-D024-A978113C019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286327" y="1472441"/>
                  <a:ext cx="78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3" name="Group 2142">
            <a:extLst>
              <a:ext uri="{FF2B5EF4-FFF2-40B4-BE49-F238E27FC236}">
                <a16:creationId xmlns:a16="http://schemas.microsoft.com/office/drawing/2014/main" id="{BB6F929A-7FBC-8F5D-CF75-8518756ECEF2}"/>
              </a:ext>
            </a:extLst>
          </p:cNvPr>
          <p:cNvGrpSpPr/>
          <p:nvPr/>
        </p:nvGrpSpPr>
        <p:grpSpPr>
          <a:xfrm>
            <a:off x="2327487" y="2673761"/>
            <a:ext cx="2760840" cy="2261160"/>
            <a:chOff x="2327487" y="2673761"/>
            <a:chExt cx="2760840" cy="22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EC11B9E9-8F35-2B9D-D288-B9D9A769441F}"/>
                    </a:ext>
                  </a:extLst>
                </p14:cNvPr>
                <p14:cNvContentPartPr/>
                <p14:nvPr/>
              </p14:nvContentPartPr>
              <p14:xfrm>
                <a:off x="2400567" y="2932241"/>
                <a:ext cx="1188720" cy="2002680"/>
              </p14:xfrm>
            </p:contentPart>
          </mc:Choice>
          <mc:Fallback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EC11B9E9-8F35-2B9D-D288-B9D9A769441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391927" y="2923601"/>
                  <a:ext cx="1206360" cy="20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29F7623A-6B72-EBB3-892E-58E8B0EE6F4C}"/>
                    </a:ext>
                  </a:extLst>
                </p14:cNvPr>
                <p14:cNvContentPartPr/>
                <p14:nvPr/>
              </p14:nvContentPartPr>
              <p14:xfrm>
                <a:off x="4045767" y="2728841"/>
                <a:ext cx="1042560" cy="210060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29F7623A-6B72-EBB3-892E-58E8B0EE6F4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37127" y="2720201"/>
                  <a:ext cx="1060200" cy="21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B83B2C8B-0CA0-7ACF-6E9E-B575F508411E}"/>
                    </a:ext>
                  </a:extLst>
                </p14:cNvPr>
                <p14:cNvContentPartPr/>
                <p14:nvPr/>
              </p14:nvContentPartPr>
              <p14:xfrm>
                <a:off x="2720247" y="3439121"/>
                <a:ext cx="186120" cy="146520"/>
              </p14:xfrm>
            </p:contentPart>
          </mc:Choice>
          <mc:Fallback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B83B2C8B-0CA0-7ACF-6E9E-B575F508411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711607" y="3430481"/>
                  <a:ext cx="203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DD7F9D7A-BDDA-1983-DCFF-FD085689559D}"/>
                    </a:ext>
                  </a:extLst>
                </p14:cNvPr>
                <p14:cNvContentPartPr/>
                <p14:nvPr/>
              </p14:nvContentPartPr>
              <p14:xfrm>
                <a:off x="2938767" y="3439481"/>
                <a:ext cx="28080" cy="15840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DD7F9D7A-BDDA-1983-DCFF-FD085689559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930127" y="3430481"/>
                  <a:ext cx="45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9C62EC94-2FC2-3B4E-2537-7C413B72382E}"/>
                    </a:ext>
                  </a:extLst>
                </p14:cNvPr>
                <p14:cNvContentPartPr/>
                <p14:nvPr/>
              </p14:nvContentPartPr>
              <p14:xfrm>
                <a:off x="2937687" y="3353801"/>
                <a:ext cx="127440" cy="21600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9C62EC94-2FC2-3B4E-2537-7C413B72382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928687" y="3344801"/>
                  <a:ext cx="145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FF9D4B5F-9201-5EAA-554C-2E8E3E9A4784}"/>
                    </a:ext>
                  </a:extLst>
                </p14:cNvPr>
                <p14:cNvContentPartPr/>
                <p14:nvPr/>
              </p14:nvContentPartPr>
              <p14:xfrm>
                <a:off x="2585967" y="4153361"/>
                <a:ext cx="170280" cy="12420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FF9D4B5F-9201-5EAA-554C-2E8E3E9A478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577327" y="4144361"/>
                  <a:ext cx="187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90F59967-483E-9C26-72C0-E341709BCD3E}"/>
                    </a:ext>
                  </a:extLst>
                </p14:cNvPr>
                <p14:cNvContentPartPr/>
                <p14:nvPr/>
              </p14:nvContentPartPr>
              <p14:xfrm>
                <a:off x="2822487" y="4155521"/>
                <a:ext cx="45360" cy="12240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90F59967-483E-9C26-72C0-E341709BCD3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13487" y="4146521"/>
                  <a:ext cx="6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F7508ACD-1F89-668B-296A-A108DB2101A0}"/>
                    </a:ext>
                  </a:extLst>
                </p14:cNvPr>
                <p14:cNvContentPartPr/>
                <p14:nvPr/>
              </p14:nvContentPartPr>
              <p14:xfrm>
                <a:off x="2821767" y="4034921"/>
                <a:ext cx="197280" cy="21168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F7508ACD-1F89-668B-296A-A108DB2101A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12767" y="4025921"/>
                  <a:ext cx="214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B526E8D3-AB7D-938A-59C5-CEE93837C27E}"/>
                    </a:ext>
                  </a:extLst>
                </p14:cNvPr>
                <p14:cNvContentPartPr/>
                <p14:nvPr/>
              </p14:nvContentPartPr>
              <p14:xfrm>
                <a:off x="4431687" y="3290801"/>
                <a:ext cx="7560" cy="16920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B526E8D3-AB7D-938A-59C5-CEE93837C27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22687" y="3281801"/>
                  <a:ext cx="25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2E194A78-7A72-5A72-EAB3-9DC9D11ADC3D}"/>
                    </a:ext>
                  </a:extLst>
                </p14:cNvPr>
                <p14:cNvContentPartPr/>
                <p14:nvPr/>
              </p14:nvContentPartPr>
              <p14:xfrm>
                <a:off x="4371927" y="3291881"/>
                <a:ext cx="124560" cy="16848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2E194A78-7A72-5A72-EAB3-9DC9D11ADC3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363287" y="3283241"/>
                  <a:ext cx="142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C4D10AF5-F74E-AC9D-941C-4EA768D3EE75}"/>
                    </a:ext>
                  </a:extLst>
                </p14:cNvPr>
                <p14:cNvContentPartPr/>
                <p14:nvPr/>
              </p14:nvContentPartPr>
              <p14:xfrm>
                <a:off x="4504767" y="3321041"/>
                <a:ext cx="39960" cy="221400"/>
              </p14:xfrm>
            </p:contentPart>
          </mc:Choice>
          <mc:Fallback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C4D10AF5-F74E-AC9D-941C-4EA768D3EE7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495767" y="3312401"/>
                  <a:ext cx="57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9B916631-F525-6F75-A0F2-E9019C64636C}"/>
                    </a:ext>
                  </a:extLst>
                </p14:cNvPr>
                <p14:cNvContentPartPr/>
                <p14:nvPr/>
              </p14:nvContentPartPr>
              <p14:xfrm>
                <a:off x="4535007" y="3288281"/>
                <a:ext cx="106560" cy="288360"/>
              </p14:xfrm>
            </p:contentPart>
          </mc:Choice>
          <mc:Fallback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9B916631-F525-6F75-A0F2-E9019C64636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526367" y="3279281"/>
                  <a:ext cx="124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46AC12D1-7C89-9EBC-130B-5B1E92836EA4}"/>
                    </a:ext>
                  </a:extLst>
                </p14:cNvPr>
                <p14:cNvContentPartPr/>
                <p14:nvPr/>
              </p14:nvContentPartPr>
              <p14:xfrm>
                <a:off x="4350687" y="3935561"/>
                <a:ext cx="66960" cy="27576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46AC12D1-7C89-9EBC-130B-5B1E92836EA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342047" y="3926921"/>
                  <a:ext cx="84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70720EEF-9DE3-1BED-CCA5-6059BDB5B4C7}"/>
                    </a:ext>
                  </a:extLst>
                </p14:cNvPr>
                <p14:cNvContentPartPr/>
                <p14:nvPr/>
              </p14:nvContentPartPr>
              <p14:xfrm>
                <a:off x="4283007" y="3959681"/>
                <a:ext cx="182520" cy="20916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70720EEF-9DE3-1BED-CCA5-6059BDB5B4C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274007" y="3950681"/>
                  <a:ext cx="200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847D6771-6B52-5CAC-D101-0E75C37C22C4}"/>
                    </a:ext>
                  </a:extLst>
                </p14:cNvPr>
                <p14:cNvContentPartPr/>
                <p14:nvPr/>
              </p14:nvContentPartPr>
              <p14:xfrm>
                <a:off x="4474167" y="3974441"/>
                <a:ext cx="11160" cy="203040"/>
              </p14:xfrm>
            </p:contentPart>
          </mc:Choice>
          <mc:Fallback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847D6771-6B52-5CAC-D101-0E75C37C22C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465167" y="3965441"/>
                  <a:ext cx="28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1A595313-E54A-2C91-826E-A49179B3FAC3}"/>
                    </a:ext>
                  </a:extLst>
                </p14:cNvPr>
                <p14:cNvContentPartPr/>
                <p14:nvPr/>
              </p14:nvContentPartPr>
              <p14:xfrm>
                <a:off x="4465887" y="3919721"/>
                <a:ext cx="159480" cy="243000"/>
              </p14:xfrm>
            </p:contentPart>
          </mc:Choice>
          <mc:Fallback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1A595313-E54A-2C91-826E-A49179B3FAC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56887" y="3911081"/>
                  <a:ext cx="177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5C9A1690-40A2-E24F-3F5F-6AD26373F9EB}"/>
                    </a:ext>
                  </a:extLst>
                </p14:cNvPr>
                <p14:cNvContentPartPr/>
                <p14:nvPr/>
              </p14:nvContentPartPr>
              <p14:xfrm>
                <a:off x="2889087" y="2789321"/>
                <a:ext cx="212400" cy="129240"/>
              </p14:xfrm>
            </p:contentPart>
          </mc:Choice>
          <mc:Fallback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5C9A1690-40A2-E24F-3F5F-6AD26373F9E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880087" y="2780321"/>
                  <a:ext cx="230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0C049B60-DC0E-CF5C-CF85-B4F5984BAE7C}"/>
                    </a:ext>
                  </a:extLst>
                </p14:cNvPr>
                <p14:cNvContentPartPr/>
                <p14:nvPr/>
              </p14:nvContentPartPr>
              <p14:xfrm>
                <a:off x="2891967" y="2673761"/>
                <a:ext cx="172080" cy="386640"/>
              </p14:xfrm>
            </p:contentPart>
          </mc:Choice>
          <mc:Fallback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0C049B60-DC0E-CF5C-CF85-B4F5984BAE7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882967" y="2664761"/>
                  <a:ext cx="189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0FF15F45-2710-F3FD-AD89-75F56318DB8F}"/>
                    </a:ext>
                  </a:extLst>
                </p14:cNvPr>
                <p14:cNvContentPartPr/>
                <p14:nvPr/>
              </p14:nvContentPartPr>
              <p14:xfrm>
                <a:off x="2327487" y="3332561"/>
                <a:ext cx="206280" cy="16200"/>
              </p14:xfrm>
            </p:contentPart>
          </mc:Choice>
          <mc:Fallback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0FF15F45-2710-F3FD-AD89-75F56318DB8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318487" y="3323561"/>
                  <a:ext cx="223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CB78E985-A421-6A5E-AE08-CFD5BFD8E89B}"/>
                    </a:ext>
                  </a:extLst>
                </p14:cNvPr>
                <p14:cNvContentPartPr/>
                <p14:nvPr/>
              </p14:nvContentPartPr>
              <p14:xfrm>
                <a:off x="2836887" y="3260921"/>
                <a:ext cx="808560" cy="7812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CB78E985-A421-6A5E-AE08-CFD5BFD8E89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27887" y="3251921"/>
                  <a:ext cx="826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FCD2BB1B-B4F5-9D86-9A76-CD10A2475F02}"/>
                    </a:ext>
                  </a:extLst>
                </p14:cNvPr>
                <p14:cNvContentPartPr/>
                <p14:nvPr/>
              </p14:nvContentPartPr>
              <p14:xfrm>
                <a:off x="4014807" y="3175961"/>
                <a:ext cx="673920" cy="3204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FCD2BB1B-B4F5-9D86-9A76-CD10A2475F0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006167" y="3166961"/>
                  <a:ext cx="691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A4D1078D-B5C6-0061-6090-A68D6E28A114}"/>
                    </a:ext>
                  </a:extLst>
                </p14:cNvPr>
                <p14:cNvContentPartPr/>
                <p14:nvPr/>
              </p14:nvContentPartPr>
              <p14:xfrm>
                <a:off x="5024967" y="3122321"/>
                <a:ext cx="58320" cy="1224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A4D1078D-B5C6-0061-6090-A68D6E28A11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016327" y="3113321"/>
                  <a:ext cx="75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42" name="Ink 2141">
                  <a:extLst>
                    <a:ext uri="{FF2B5EF4-FFF2-40B4-BE49-F238E27FC236}">
                      <a16:creationId xmlns:a16="http://schemas.microsoft.com/office/drawing/2014/main" id="{5E756607-F322-080C-FEF6-3DB222D58FEA}"/>
                    </a:ext>
                  </a:extLst>
                </p14:cNvPr>
                <p14:cNvContentPartPr/>
                <p14:nvPr/>
              </p14:nvContentPartPr>
              <p14:xfrm>
                <a:off x="3411447" y="3740801"/>
                <a:ext cx="1665720" cy="151920"/>
              </p14:xfrm>
            </p:contentPart>
          </mc:Choice>
          <mc:Fallback>
            <p:pic>
              <p:nvPicPr>
                <p:cNvPr id="2142" name="Ink 2141">
                  <a:extLst>
                    <a:ext uri="{FF2B5EF4-FFF2-40B4-BE49-F238E27FC236}">
                      <a16:creationId xmlns:a16="http://schemas.microsoft.com/office/drawing/2014/main" id="{5E756607-F322-080C-FEF6-3DB222D58FE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402447" y="3732161"/>
                  <a:ext cx="1683360" cy="16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859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2CC2-5DFA-FF00-447F-8963FA4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sp>
        <p:nvSpPr>
          <p:cNvPr id="29" name="AutoShape 2" descr="Differentiate Between Availability Set, Availability Zone and Scale Set">
            <a:extLst>
              <a:ext uri="{FF2B5EF4-FFF2-40B4-BE49-F238E27FC236}">
                <a16:creationId xmlns:a16="http://schemas.microsoft.com/office/drawing/2014/main" id="{6B6EA724-2D01-0C7B-ED84-DAEA160D7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Differentiate Between Availability Set, Availability Zone and Scale Set">
            <a:extLst>
              <a:ext uri="{FF2B5EF4-FFF2-40B4-BE49-F238E27FC236}">
                <a16:creationId xmlns:a16="http://schemas.microsoft.com/office/drawing/2014/main" id="{73124F31-A320-FF1F-67F1-E3BEAAF2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49" y="1860477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6" name="Group 3075">
            <a:extLst>
              <a:ext uri="{FF2B5EF4-FFF2-40B4-BE49-F238E27FC236}">
                <a16:creationId xmlns:a16="http://schemas.microsoft.com/office/drawing/2014/main" id="{3410B8CE-A63B-454A-8D48-19EA761B93A0}"/>
              </a:ext>
            </a:extLst>
          </p:cNvPr>
          <p:cNvGrpSpPr/>
          <p:nvPr/>
        </p:nvGrpSpPr>
        <p:grpSpPr>
          <a:xfrm>
            <a:off x="4890687" y="417641"/>
            <a:ext cx="1956960" cy="630000"/>
            <a:chOff x="4890687" y="417641"/>
            <a:chExt cx="195696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14:cNvPr>
                <p14:cNvContentPartPr/>
                <p14:nvPr/>
              </p14:nvContentPartPr>
              <p14:xfrm>
                <a:off x="4890687" y="932801"/>
                <a:ext cx="372240" cy="11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2047" y="924161"/>
                  <a:ext cx="38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14:cNvPr>
                <p14:cNvContentPartPr/>
                <p14:nvPr/>
              </p14:nvContentPartPr>
              <p14:xfrm>
                <a:off x="5410887" y="788441"/>
                <a:ext cx="85680" cy="17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1887" y="779801"/>
                  <a:ext cx="103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14:cNvPr>
                <p14:cNvContentPartPr/>
                <p14:nvPr/>
              </p14:nvContentPartPr>
              <p14:xfrm>
                <a:off x="5352567" y="771881"/>
                <a:ext cx="203400" cy="25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3567" y="762881"/>
                  <a:ext cx="221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14:cNvPr>
                <p14:cNvContentPartPr/>
                <p14:nvPr/>
              </p14:nvContentPartPr>
              <p14:xfrm>
                <a:off x="5557047" y="633641"/>
                <a:ext cx="272160" cy="30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8407" y="625001"/>
                  <a:ext cx="28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14:cNvPr>
                <p14:cNvContentPartPr/>
                <p14:nvPr/>
              </p14:nvContentPartPr>
              <p14:xfrm>
                <a:off x="5687727" y="704201"/>
                <a:ext cx="254520" cy="12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8727" y="695201"/>
                  <a:ext cx="272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14:cNvPr>
                <p14:cNvContentPartPr/>
                <p14:nvPr/>
              </p14:nvContentPartPr>
              <p14:xfrm>
                <a:off x="6043047" y="526001"/>
                <a:ext cx="69480" cy="26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4047" y="517001"/>
                  <a:ext cx="8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14:cNvPr>
                <p14:cNvContentPartPr/>
                <p14:nvPr/>
              </p14:nvContentPartPr>
              <p14:xfrm>
                <a:off x="6126207" y="417641"/>
                <a:ext cx="393120" cy="34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7207" y="408641"/>
                  <a:ext cx="410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14:cNvPr>
                <p14:cNvContentPartPr/>
                <p14:nvPr/>
              </p14:nvContentPartPr>
              <p14:xfrm>
                <a:off x="6376767" y="482441"/>
                <a:ext cx="210600" cy="153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7767" y="473441"/>
                  <a:ext cx="228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14:cNvPr>
                <p14:cNvContentPartPr/>
                <p14:nvPr/>
              </p14:nvContentPartPr>
              <p14:xfrm>
                <a:off x="6598527" y="452561"/>
                <a:ext cx="249120" cy="25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9887" y="443921"/>
                  <a:ext cx="2667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DA92C6BB-D5E0-C692-B442-72DD9C33C93E}"/>
              </a:ext>
            </a:extLst>
          </p:cNvPr>
          <p:cNvGrpSpPr/>
          <p:nvPr/>
        </p:nvGrpSpPr>
        <p:grpSpPr>
          <a:xfrm>
            <a:off x="7068327" y="263921"/>
            <a:ext cx="941040" cy="377280"/>
            <a:chOff x="7068327" y="263921"/>
            <a:chExt cx="9410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14:cNvPr>
                <p14:cNvContentPartPr/>
                <p14:nvPr/>
              </p14:nvContentPartPr>
              <p14:xfrm>
                <a:off x="7068327" y="295241"/>
                <a:ext cx="113400" cy="345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9687" y="286601"/>
                  <a:ext cx="131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14:cNvPr>
                <p14:cNvContentPartPr/>
                <p14:nvPr/>
              </p14:nvContentPartPr>
              <p14:xfrm>
                <a:off x="7205487" y="463721"/>
                <a:ext cx="209520" cy="11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6847" y="455081"/>
                  <a:ext cx="227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14:cNvPr>
                <p14:cNvContentPartPr/>
                <p14:nvPr/>
              </p14:nvContentPartPr>
              <p14:xfrm>
                <a:off x="7310967" y="263921"/>
                <a:ext cx="106920" cy="22932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2327" y="255281"/>
                  <a:ext cx="12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14:cNvPr>
                <p14:cNvContentPartPr/>
                <p14:nvPr/>
              </p14:nvContentPartPr>
              <p14:xfrm>
                <a:off x="7490607" y="369761"/>
                <a:ext cx="117360" cy="7992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1607" y="360761"/>
                  <a:ext cx="13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14:cNvPr>
                <p14:cNvContentPartPr/>
                <p14:nvPr/>
              </p14:nvContentPartPr>
              <p14:xfrm>
                <a:off x="7663047" y="280841"/>
                <a:ext cx="346320" cy="231120"/>
              </p14:xfrm>
            </p:contentPart>
          </mc:Choice>
          <mc:Fallback xmlns="">
            <p:pic>
              <p:nvPicPr>
                <p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54047" y="272201"/>
                  <a:ext cx="3639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680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a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– 99.99%</a:t>
            </a:r>
          </a:p>
        </p:txBody>
      </p:sp>
    </p:spTree>
    <p:extLst>
      <p:ext uri="{BB962C8B-B14F-4D97-AF65-F5344CB8AC3E}">
        <p14:creationId xmlns:p14="http://schemas.microsoft.com/office/powerpoint/2010/main" val="276670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CC-F953-EE98-AB82-CE4485DF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639-414D-422D-1BE3-894598C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compute resource you can use to deploy and manage a set of identical VMs.</a:t>
            </a:r>
          </a:p>
          <a:p>
            <a:r>
              <a:rPr lang="en-IN" dirty="0"/>
              <a:t>True auto scale, no pre-provisioning of VMs required.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609362-F326-1969-85A1-BFF8C6C41D1B}"/>
              </a:ext>
            </a:extLst>
          </p:cNvPr>
          <p:cNvGrpSpPr/>
          <p:nvPr/>
        </p:nvGrpSpPr>
        <p:grpSpPr>
          <a:xfrm>
            <a:off x="1832127" y="3040601"/>
            <a:ext cx="5454360" cy="2450160"/>
            <a:chOff x="1832127" y="3040601"/>
            <a:chExt cx="5454360" cy="24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14:cNvPr>
                <p14:cNvContentPartPr/>
                <p14:nvPr/>
              </p14:nvContentPartPr>
              <p14:xfrm>
                <a:off x="2303007" y="3755201"/>
                <a:ext cx="419400" cy="896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4007" y="3746561"/>
                  <a:ext cx="4370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14:cNvPr>
                <p14:cNvContentPartPr/>
                <p14:nvPr/>
              </p14:nvContentPartPr>
              <p14:xfrm>
                <a:off x="2402367" y="3730001"/>
                <a:ext cx="425160" cy="108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3367" y="3721361"/>
                  <a:ext cx="4428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14:cNvPr>
                <p14:cNvContentPartPr/>
                <p14:nvPr/>
              </p14:nvContentPartPr>
              <p14:xfrm>
                <a:off x="2858487" y="3395921"/>
                <a:ext cx="322560" cy="88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9487" y="3387281"/>
                  <a:ext cx="34020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14:cNvPr>
                <p14:cNvContentPartPr/>
                <p14:nvPr/>
              </p14:nvContentPartPr>
              <p14:xfrm>
                <a:off x="2842287" y="3601841"/>
                <a:ext cx="395640" cy="61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3647" y="3593201"/>
                  <a:ext cx="4132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14:cNvPr>
                <p14:cNvContentPartPr/>
                <p14:nvPr/>
              </p14:nvContentPartPr>
              <p14:xfrm>
                <a:off x="1832127" y="3759161"/>
                <a:ext cx="2769480" cy="166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3487" y="3750161"/>
                  <a:ext cx="278712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14:cNvPr>
                <p14:cNvContentPartPr/>
                <p14:nvPr/>
              </p14:nvContentPartPr>
              <p14:xfrm>
                <a:off x="3266007" y="3459281"/>
                <a:ext cx="117360" cy="66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7007" y="3450281"/>
                  <a:ext cx="1350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14:cNvPr>
                <p14:cNvContentPartPr/>
                <p14:nvPr/>
              </p14:nvContentPartPr>
              <p14:xfrm>
                <a:off x="3217407" y="3160481"/>
                <a:ext cx="310320" cy="92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8767" y="3151481"/>
                  <a:ext cx="32796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14:cNvPr>
                <p14:cNvContentPartPr/>
                <p14:nvPr/>
              </p14:nvContentPartPr>
              <p14:xfrm>
                <a:off x="3364647" y="3302681"/>
                <a:ext cx="428760" cy="80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6007" y="3294041"/>
                  <a:ext cx="446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14:cNvPr>
                <p14:cNvContentPartPr/>
                <p14:nvPr/>
              </p14:nvContentPartPr>
              <p14:xfrm>
                <a:off x="3641847" y="3040601"/>
                <a:ext cx="327240" cy="877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3207" y="3031961"/>
                  <a:ext cx="3448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14:cNvPr>
                <p14:cNvContentPartPr/>
                <p14:nvPr/>
              </p14:nvContentPartPr>
              <p14:xfrm>
                <a:off x="3803847" y="3737921"/>
                <a:ext cx="207360" cy="21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5207" y="3729281"/>
                  <a:ext cx="225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14:cNvPr>
                <p14:cNvContentPartPr/>
                <p14:nvPr/>
              </p14:nvContentPartPr>
              <p14:xfrm>
                <a:off x="2444127" y="5170721"/>
                <a:ext cx="145080" cy="32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5487" y="5161721"/>
                  <a:ext cx="162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14:cNvPr>
                <p14:cNvContentPartPr/>
                <p14:nvPr/>
              </p14:nvContentPartPr>
              <p14:xfrm>
                <a:off x="2566887" y="5196281"/>
                <a:ext cx="101880" cy="16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7887" y="5187641"/>
                  <a:ext cx="119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14:cNvPr>
                <p14:cNvContentPartPr/>
                <p14:nvPr/>
              </p14:nvContentPartPr>
              <p14:xfrm>
                <a:off x="2708007" y="4955801"/>
                <a:ext cx="381960" cy="39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9367" y="4947161"/>
                  <a:ext cx="399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14:cNvPr>
                <p14:cNvContentPartPr/>
                <p14:nvPr/>
              </p14:nvContentPartPr>
              <p14:xfrm>
                <a:off x="3122007" y="4875521"/>
                <a:ext cx="120960" cy="11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3007" y="4866521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14:cNvPr>
                <p14:cNvContentPartPr/>
                <p14:nvPr/>
              </p14:nvContentPartPr>
              <p14:xfrm>
                <a:off x="3290127" y="4528481"/>
                <a:ext cx="274320" cy="35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487" y="4519841"/>
                  <a:ext cx="291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14:cNvPr>
                <p14:cNvContentPartPr/>
                <p14:nvPr/>
              </p14:nvContentPartPr>
              <p14:xfrm>
                <a:off x="3383367" y="4431641"/>
                <a:ext cx="279360" cy="268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4367" y="4423001"/>
                  <a:ext cx="297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14:cNvPr>
                <p14:cNvContentPartPr/>
                <p14:nvPr/>
              </p14:nvContentPartPr>
              <p14:xfrm>
                <a:off x="5015967" y="3854561"/>
                <a:ext cx="2270520" cy="117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6967" y="3845561"/>
                  <a:ext cx="228816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14:cNvPr>
                <p14:cNvContentPartPr/>
                <p14:nvPr/>
              </p14:nvContentPartPr>
              <p14:xfrm>
                <a:off x="5898687" y="3196481"/>
                <a:ext cx="395640" cy="78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0047" y="3187481"/>
                  <a:ext cx="4132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14:cNvPr>
                <p14:cNvContentPartPr/>
                <p14:nvPr/>
              </p14:nvContentPartPr>
              <p14:xfrm>
                <a:off x="5849007" y="3181001"/>
                <a:ext cx="374040" cy="90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0367" y="3172361"/>
                  <a:ext cx="39168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14:cNvPr>
                <p14:cNvContentPartPr/>
                <p14:nvPr/>
              </p14:nvContentPartPr>
              <p14:xfrm>
                <a:off x="6498447" y="3218081"/>
                <a:ext cx="348480" cy="73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9807" y="3209081"/>
                  <a:ext cx="3661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14:cNvPr>
                <p14:cNvContentPartPr/>
                <p14:nvPr/>
              </p14:nvContentPartPr>
              <p14:xfrm>
                <a:off x="6444807" y="3242561"/>
                <a:ext cx="547200" cy="76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5807" y="3233921"/>
                  <a:ext cx="5648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14:cNvPr>
                <p14:cNvContentPartPr/>
                <p14:nvPr/>
              </p14:nvContentPartPr>
              <p14:xfrm>
                <a:off x="5321967" y="4224281"/>
                <a:ext cx="242280" cy="25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3327" y="4215281"/>
                  <a:ext cx="25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14:cNvPr>
                <p14:cNvContentPartPr/>
                <p14:nvPr/>
              </p14:nvContentPartPr>
              <p14:xfrm>
                <a:off x="5507007" y="4334801"/>
                <a:ext cx="549000" cy="35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8007" y="4326161"/>
                  <a:ext cx="566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14:cNvPr>
                <p14:cNvContentPartPr/>
                <p14:nvPr/>
              </p14:nvContentPartPr>
              <p14:xfrm>
                <a:off x="6228807" y="4636121"/>
                <a:ext cx="23256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19807" y="4627121"/>
                  <a:ext cx="25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14:cNvPr>
                <p14:cNvContentPartPr/>
                <p14:nvPr/>
              </p14:nvContentPartPr>
              <p14:xfrm>
                <a:off x="6277047" y="4569161"/>
                <a:ext cx="16920" cy="2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8047" y="4560161"/>
                  <a:ext cx="345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14:cNvPr>
              <p14:cNvContentPartPr/>
              <p14:nvPr/>
            </p14:nvContentPartPr>
            <p14:xfrm>
              <a:off x="1216527" y="3637841"/>
              <a:ext cx="168480" cy="138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07527" y="3628841"/>
                <a:ext cx="18612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14:cNvPr>
              <p14:cNvContentPartPr/>
              <p14:nvPr/>
            </p14:nvContentPartPr>
            <p14:xfrm>
              <a:off x="7655487" y="3338321"/>
              <a:ext cx="232920" cy="125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6847" y="3329681"/>
                <a:ext cx="250560" cy="12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6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7AB-6EF9-827D-F875-1939BD8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7BF0-B263-BA71-334D-D1D5A2F3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Azure load balancer – layer 4 and application gateway – layer 7</a:t>
            </a:r>
          </a:p>
          <a:p>
            <a:r>
              <a:rPr lang="en-US" dirty="0"/>
              <a:t>Scale set allows to run multiple instances of application</a:t>
            </a:r>
          </a:p>
          <a:p>
            <a:r>
              <a:rPr lang="en-US" dirty="0"/>
              <a:t>Customer demand can be met</a:t>
            </a:r>
          </a:p>
          <a:p>
            <a:r>
              <a:rPr lang="en-US" dirty="0"/>
              <a:t>Scale set supports </a:t>
            </a:r>
            <a:r>
              <a:rPr lang="en-US" dirty="0" err="1"/>
              <a:t>upto</a:t>
            </a:r>
            <a:r>
              <a:rPr lang="en-US"/>
              <a:t> 2000 </a:t>
            </a:r>
            <a:r>
              <a:rPr lang="en-US" dirty="0"/>
              <a:t>VMs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4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FAF-8CCF-62B9-DD2E-6DF056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BD43-0CD0-0055-115E-C922C896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Schedule events</a:t>
            </a:r>
          </a:p>
          <a:p>
            <a:r>
              <a:rPr lang="en-US"/>
              <a:t>Less overhead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FE6C0B-7427-ACEC-CFC4-3E660CBF63AF}"/>
                  </a:ext>
                </a:extLst>
              </p14:cNvPr>
              <p14:cNvContentPartPr/>
              <p14:nvPr/>
            </p14:nvContentPartPr>
            <p14:xfrm>
              <a:off x="3304887" y="1956281"/>
              <a:ext cx="71280" cy="1789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FE6C0B-7427-ACEC-CFC4-3E660CBF6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887" y="1947281"/>
                <a:ext cx="8892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20989B-7596-20C4-2DA2-7052674F963B}"/>
                  </a:ext>
                </a:extLst>
              </p14:cNvPr>
              <p14:cNvContentPartPr/>
              <p14:nvPr/>
            </p14:nvContentPartPr>
            <p14:xfrm>
              <a:off x="3325407" y="3570521"/>
              <a:ext cx="3000240" cy="20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20989B-7596-20C4-2DA2-7052674F9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6407" y="3561881"/>
                <a:ext cx="30178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C9FCD4D-9FE5-7C48-C6FA-197295D8D458}"/>
              </a:ext>
            </a:extLst>
          </p:cNvPr>
          <p:cNvGrpSpPr/>
          <p:nvPr/>
        </p:nvGrpSpPr>
        <p:grpSpPr>
          <a:xfrm>
            <a:off x="6846567" y="1289561"/>
            <a:ext cx="3745080" cy="2736360"/>
            <a:chOff x="6846567" y="1289561"/>
            <a:chExt cx="3745080" cy="27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F8FCD-0233-30A9-7980-3A3B1ED855EC}"/>
                    </a:ext>
                  </a:extLst>
                </p14:cNvPr>
                <p14:cNvContentPartPr/>
                <p14:nvPr/>
              </p14:nvContentPartPr>
              <p14:xfrm>
                <a:off x="7288647" y="1347161"/>
                <a:ext cx="116280" cy="34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F8FCD-0233-30A9-7980-3A3B1ED85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0007" y="1338161"/>
                  <a:ext cx="133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A0BB7-00E7-4292-B676-972AA67C5BC4}"/>
                    </a:ext>
                  </a:extLst>
                </p14:cNvPr>
                <p14:cNvContentPartPr/>
                <p14:nvPr/>
              </p14:nvContentPartPr>
              <p14:xfrm>
                <a:off x="7462887" y="1484321"/>
                <a:ext cx="111240" cy="14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A0BB7-00E7-4292-B676-972AA67C5B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54247" y="1475321"/>
                  <a:ext cx="128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E459E1-1220-2A1C-B2B7-179B4705565D}"/>
                    </a:ext>
                  </a:extLst>
                </p14:cNvPr>
                <p14:cNvContentPartPr/>
                <p14:nvPr/>
              </p14:nvContentPartPr>
              <p14:xfrm>
                <a:off x="7627767" y="1459481"/>
                <a:ext cx="10908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E459E1-1220-2A1C-B2B7-179B470556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18767" y="1450481"/>
                  <a:ext cx="12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EBBD01-FF15-D9FF-E793-55EDAE01ADC7}"/>
                    </a:ext>
                  </a:extLst>
                </p14:cNvPr>
                <p14:cNvContentPartPr/>
                <p14:nvPr/>
              </p14:nvContentPartPr>
              <p14:xfrm>
                <a:off x="7789767" y="1348961"/>
                <a:ext cx="180720" cy="28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EBBD01-FF15-D9FF-E793-55EDAE01AD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1127" y="1340321"/>
                  <a:ext cx="198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92390E-86C3-5685-8C2F-13791A4792BC}"/>
                    </a:ext>
                  </a:extLst>
                </p14:cNvPr>
                <p14:cNvContentPartPr/>
                <p14:nvPr/>
              </p14:nvContentPartPr>
              <p14:xfrm>
                <a:off x="8346687" y="1436801"/>
                <a:ext cx="28440" cy="19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92390E-86C3-5685-8C2F-13791A4792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7687" y="1428161"/>
                  <a:ext cx="46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F92429-A50E-33C4-8784-50AD3DEE9380}"/>
                    </a:ext>
                  </a:extLst>
                </p14:cNvPr>
                <p14:cNvContentPartPr/>
                <p14:nvPr/>
              </p14:nvContentPartPr>
              <p14:xfrm>
                <a:off x="8345607" y="1366961"/>
                <a:ext cx="187200" cy="26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F92429-A50E-33C4-8784-50AD3DEE93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6607" y="1358321"/>
                  <a:ext cx="20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7EE250-6519-890C-8EB4-0D7907B1FF78}"/>
                    </a:ext>
                  </a:extLst>
                </p14:cNvPr>
                <p14:cNvContentPartPr/>
                <p14:nvPr/>
              </p14:nvContentPartPr>
              <p14:xfrm>
                <a:off x="8610927" y="1289561"/>
                <a:ext cx="560520" cy="33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7EE250-6519-890C-8EB4-0D7907B1FF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2287" y="1280921"/>
                  <a:ext cx="5781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22B6A7-87EA-67F2-625A-879F75D21AB0}"/>
                    </a:ext>
                  </a:extLst>
                </p14:cNvPr>
                <p14:cNvContentPartPr/>
                <p14:nvPr/>
              </p14:nvContentPartPr>
              <p14:xfrm>
                <a:off x="9230847" y="1409801"/>
                <a:ext cx="93960" cy="22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22B6A7-87EA-67F2-625A-879F75D21A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22207" y="1400801"/>
                  <a:ext cx="111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EA6BB1-1183-1C8D-D2E6-768B0A365582}"/>
                    </a:ext>
                  </a:extLst>
                </p14:cNvPr>
                <p14:cNvContentPartPr/>
                <p14:nvPr/>
              </p14:nvContentPartPr>
              <p14:xfrm>
                <a:off x="9422727" y="1442921"/>
                <a:ext cx="105480" cy="14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EA6BB1-1183-1C8D-D2E6-768B0A3655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3727" y="1434281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0B5632-3E84-BE51-AD2E-32428D8187AE}"/>
                    </a:ext>
                  </a:extLst>
                </p14:cNvPr>
                <p14:cNvContentPartPr/>
                <p14:nvPr/>
              </p14:nvContentPartPr>
              <p14:xfrm>
                <a:off x="9629007" y="1364081"/>
                <a:ext cx="1422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0B5632-3E84-BE51-AD2E-32428D8187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20367" y="1355081"/>
                  <a:ext cx="159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5BA47D-1471-842A-B659-2A6DD98497B6}"/>
                    </a:ext>
                  </a:extLst>
                </p14:cNvPr>
                <p14:cNvContentPartPr/>
                <p14:nvPr/>
              </p14:nvContentPartPr>
              <p14:xfrm>
                <a:off x="7165527" y="1860521"/>
                <a:ext cx="1249920" cy="164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5BA47D-1471-842A-B659-2A6DD98497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6527" y="1851881"/>
                  <a:ext cx="1267560" cy="16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CB613A-058C-0BAD-6B2F-0C4CECAF93CD}"/>
                    </a:ext>
                  </a:extLst>
                </p14:cNvPr>
                <p14:cNvContentPartPr/>
                <p14:nvPr/>
              </p14:nvContentPartPr>
              <p14:xfrm>
                <a:off x="8411127" y="2137721"/>
                <a:ext cx="235080" cy="12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CB613A-058C-0BAD-6B2F-0C4CECAF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02487" y="2128721"/>
                  <a:ext cx="252720" cy="12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21D824-0876-F619-CA1D-7A6102A36E89}"/>
                    </a:ext>
                  </a:extLst>
                </p14:cNvPr>
                <p14:cNvContentPartPr/>
                <p14:nvPr/>
              </p14:nvContentPartPr>
              <p14:xfrm>
                <a:off x="8414007" y="2106761"/>
                <a:ext cx="1886400" cy="1166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21D824-0876-F619-CA1D-7A6102A36E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5007" y="2098121"/>
                  <a:ext cx="190404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AA572E-AF4C-8FF8-F7F6-DC6F1E0B653E}"/>
                    </a:ext>
                  </a:extLst>
                </p14:cNvPr>
                <p14:cNvContentPartPr/>
                <p14:nvPr/>
              </p14:nvContentPartPr>
              <p14:xfrm>
                <a:off x="6917487" y="3522641"/>
                <a:ext cx="322560" cy="43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AA572E-AF4C-8FF8-F7F6-DC6F1E0B65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8487" y="3514001"/>
                  <a:ext cx="340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71BBFE-62DA-3D7F-4070-90133D394102}"/>
                    </a:ext>
                  </a:extLst>
                </p14:cNvPr>
                <p14:cNvContentPartPr/>
                <p14:nvPr/>
              </p14:nvContentPartPr>
              <p14:xfrm>
                <a:off x="6846567" y="3589601"/>
                <a:ext cx="386640" cy="43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71BBFE-62DA-3D7F-4070-90133D3941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7927" y="3580961"/>
                  <a:ext cx="4042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D22D09-8ACA-2404-4621-0889B9AFFD8F}"/>
                    </a:ext>
                  </a:extLst>
                </p14:cNvPr>
                <p14:cNvContentPartPr/>
                <p14:nvPr/>
              </p14:nvContentPartPr>
              <p14:xfrm>
                <a:off x="8321847" y="3323201"/>
                <a:ext cx="382320" cy="51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D22D09-8ACA-2404-4621-0889B9AFFD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12847" y="3314201"/>
                  <a:ext cx="399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B735FD-6821-D225-5CCD-8DCB4AF295C0}"/>
                    </a:ext>
                  </a:extLst>
                </p14:cNvPr>
                <p14:cNvContentPartPr/>
                <p14:nvPr/>
              </p14:nvContentPartPr>
              <p14:xfrm>
                <a:off x="8254167" y="3397721"/>
                <a:ext cx="507600" cy="47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B735FD-6821-D225-5CCD-8DCB4AF295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5167" y="3388721"/>
                  <a:ext cx="525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46C114-9010-0C2D-1573-F1B770BF625C}"/>
                    </a:ext>
                  </a:extLst>
                </p14:cNvPr>
                <p14:cNvContentPartPr/>
                <p14:nvPr/>
              </p14:nvContentPartPr>
              <p14:xfrm>
                <a:off x="6950607" y="3791561"/>
                <a:ext cx="82080" cy="17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46C114-9010-0C2D-1573-F1B770BF62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41967" y="3782921"/>
                  <a:ext cx="99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990E0E-C515-DF7F-8B9B-D9D2741C7F24}"/>
                    </a:ext>
                  </a:extLst>
                </p14:cNvPr>
                <p14:cNvContentPartPr/>
                <p14:nvPr/>
              </p14:nvContentPartPr>
              <p14:xfrm>
                <a:off x="7043847" y="3772841"/>
                <a:ext cx="278280" cy="18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990E0E-C515-DF7F-8B9B-D9D2741C7F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34847" y="3763841"/>
                  <a:ext cx="29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68E38E-4D0C-ADE8-6E90-2B6989ED8911}"/>
                    </a:ext>
                  </a:extLst>
                </p14:cNvPr>
                <p14:cNvContentPartPr/>
                <p14:nvPr/>
              </p14:nvContentPartPr>
              <p14:xfrm>
                <a:off x="8342727" y="3570161"/>
                <a:ext cx="37440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68E38E-4D0C-ADE8-6E90-2B6989ED89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4087" y="3561521"/>
                  <a:ext cx="392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96F88-CCE8-F158-9730-6E50A6A9A434}"/>
                    </a:ext>
                  </a:extLst>
                </p14:cNvPr>
                <p14:cNvContentPartPr/>
                <p14:nvPr/>
              </p14:nvContentPartPr>
              <p14:xfrm>
                <a:off x="9930687" y="3201161"/>
                <a:ext cx="576000" cy="52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96F88-CCE8-F158-9730-6E50A6A9A4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22047" y="3192521"/>
                  <a:ext cx="5936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164723-8673-ADFE-5071-DF365332F5BC}"/>
                    </a:ext>
                  </a:extLst>
                </p14:cNvPr>
                <p14:cNvContentPartPr/>
                <p14:nvPr/>
              </p14:nvContentPartPr>
              <p14:xfrm>
                <a:off x="9946167" y="3298721"/>
                <a:ext cx="645480" cy="42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164723-8673-ADFE-5071-DF365332F5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37167" y="3289721"/>
                  <a:ext cx="663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07975B-A70F-E755-4FCB-734C15D2BA21}"/>
                    </a:ext>
                  </a:extLst>
                </p14:cNvPr>
                <p14:cNvContentPartPr/>
                <p14:nvPr/>
              </p14:nvContentPartPr>
              <p14:xfrm>
                <a:off x="10024647" y="3408161"/>
                <a:ext cx="348480" cy="21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07975B-A70F-E755-4FCB-734C15D2B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5647" y="3399521"/>
                  <a:ext cx="3661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F862F4-F39B-7975-9F04-DC74173C8DA8}"/>
              </a:ext>
            </a:extLst>
          </p:cNvPr>
          <p:cNvGrpSpPr/>
          <p:nvPr/>
        </p:nvGrpSpPr>
        <p:grpSpPr>
          <a:xfrm>
            <a:off x="2942367" y="1488641"/>
            <a:ext cx="2118600" cy="829800"/>
            <a:chOff x="2942367" y="1488641"/>
            <a:chExt cx="211860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FFC9DF-4AAC-3107-8F66-26546A121232}"/>
                    </a:ext>
                  </a:extLst>
                </p14:cNvPr>
                <p14:cNvContentPartPr/>
                <p14:nvPr/>
              </p14:nvContentPartPr>
              <p14:xfrm>
                <a:off x="2942367" y="1494761"/>
                <a:ext cx="129960" cy="25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FFC9DF-4AAC-3107-8F66-26546A1212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3367" y="1485761"/>
                  <a:ext cx="147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60C87B-1E8C-3BA5-C04B-CC4C808C408A}"/>
                    </a:ext>
                  </a:extLst>
                </p14:cNvPr>
                <p14:cNvContentPartPr/>
                <p14:nvPr/>
              </p14:nvContentPartPr>
              <p14:xfrm>
                <a:off x="3161967" y="1527161"/>
                <a:ext cx="27972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60C87B-1E8C-3BA5-C04B-CC4C808C40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3327" y="1518161"/>
                  <a:ext cx="297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17DAD2-EE10-EDA0-80B8-683F4A68E15E}"/>
                    </a:ext>
                  </a:extLst>
                </p14:cNvPr>
                <p14:cNvContentPartPr/>
                <p14:nvPr/>
              </p14:nvContentPartPr>
              <p14:xfrm>
                <a:off x="3503607" y="1488641"/>
                <a:ext cx="107640" cy="28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17DAD2-EE10-EDA0-80B8-683F4A68E1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4967" y="1479641"/>
                  <a:ext cx="125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BA200F-1B43-0384-B25E-E87BC45A42AB}"/>
                    </a:ext>
                  </a:extLst>
                </p14:cNvPr>
                <p14:cNvContentPartPr/>
                <p14:nvPr/>
              </p14:nvContentPartPr>
              <p14:xfrm>
                <a:off x="3646887" y="1499441"/>
                <a:ext cx="158400" cy="29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BA200F-1B43-0384-B25E-E87BC45A42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8247" y="1490441"/>
                  <a:ext cx="176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8618CF-D121-E9EB-FE20-56596B9757B8}"/>
                    </a:ext>
                  </a:extLst>
                </p14:cNvPr>
                <p14:cNvContentPartPr/>
                <p14:nvPr/>
              </p14:nvContentPartPr>
              <p14:xfrm>
                <a:off x="3644007" y="1893281"/>
                <a:ext cx="623160" cy="39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8618CF-D121-E9EB-FE20-56596B9757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35367" y="1884641"/>
                  <a:ext cx="640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46A601-F510-0A0E-BB2D-21D6058E1B01}"/>
                    </a:ext>
                  </a:extLst>
                </p14:cNvPr>
                <p14:cNvContentPartPr/>
                <p14:nvPr/>
              </p14:nvContentPartPr>
              <p14:xfrm>
                <a:off x="3858207" y="1752521"/>
                <a:ext cx="15336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46A601-F510-0A0E-BB2D-21D6058E1B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9567" y="1743881"/>
                  <a:ext cx="171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A41EF1-3CED-93FC-6208-CB1F635E29B4}"/>
                    </a:ext>
                  </a:extLst>
                </p14:cNvPr>
                <p14:cNvContentPartPr/>
                <p14:nvPr/>
              </p14:nvContentPartPr>
              <p14:xfrm>
                <a:off x="4063407" y="1823441"/>
                <a:ext cx="22320" cy="14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A41EF1-3CED-93FC-6208-CB1F635E29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54767" y="1814441"/>
                  <a:ext cx="39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77F239-7456-7064-070E-587957D0E157}"/>
                    </a:ext>
                  </a:extLst>
                </p14:cNvPr>
                <p14:cNvContentPartPr/>
                <p14:nvPr/>
              </p14:nvContentPartPr>
              <p14:xfrm>
                <a:off x="4026327" y="1845041"/>
                <a:ext cx="114840" cy="11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77F239-7456-7064-070E-587957D0E1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7687" y="1836041"/>
                  <a:ext cx="132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1E3947-CA9D-238D-C9BC-7FB1F2EABFE5}"/>
                    </a:ext>
                  </a:extLst>
                </p14:cNvPr>
                <p14:cNvContentPartPr/>
                <p14:nvPr/>
              </p14:nvContentPartPr>
              <p14:xfrm>
                <a:off x="4160247" y="1768721"/>
                <a:ext cx="91440" cy="21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1E3947-CA9D-238D-C9BC-7FB1F2EABF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1607" y="1760081"/>
                  <a:ext cx="109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A38E1E-4695-AB94-26D6-E72FFB0F6A1E}"/>
                    </a:ext>
                  </a:extLst>
                </p14:cNvPr>
                <p14:cNvContentPartPr/>
                <p14:nvPr/>
              </p14:nvContentPartPr>
              <p14:xfrm>
                <a:off x="4180407" y="1831721"/>
                <a:ext cx="76680" cy="50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A38E1E-4695-AB94-26D6-E72FFB0F6A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1767" y="1823081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010E5-EB09-B307-A35E-1CE87E9056A0}"/>
                    </a:ext>
                  </a:extLst>
                </p14:cNvPr>
                <p14:cNvContentPartPr/>
                <p14:nvPr/>
              </p14:nvContentPartPr>
              <p14:xfrm>
                <a:off x="4361847" y="2062841"/>
                <a:ext cx="115560" cy="22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010E5-EB09-B307-A35E-1CE87E9056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2847" y="2053841"/>
                  <a:ext cx="133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0EDC5-36CA-CEE9-8B46-5DE025ECFBDD}"/>
                    </a:ext>
                  </a:extLst>
                </p14:cNvPr>
                <p14:cNvContentPartPr/>
                <p14:nvPr/>
              </p14:nvContentPartPr>
              <p14:xfrm>
                <a:off x="4516287" y="2086961"/>
                <a:ext cx="135000" cy="21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0EDC5-36CA-CEE9-8B46-5DE025ECFB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287" y="2078321"/>
                  <a:ext cx="152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80C521-18A2-5D76-F62A-9F64B715CC23}"/>
                    </a:ext>
                  </a:extLst>
                </p14:cNvPr>
                <p14:cNvContentPartPr/>
                <p14:nvPr/>
              </p14:nvContentPartPr>
              <p14:xfrm>
                <a:off x="4769007" y="2085161"/>
                <a:ext cx="64440" cy="22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80C521-18A2-5D76-F62A-9F64B715CC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60007" y="2076521"/>
                  <a:ext cx="82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6B8633-DC75-F3B9-24BD-D1A4D734052C}"/>
                    </a:ext>
                  </a:extLst>
                </p14:cNvPr>
                <p14:cNvContentPartPr/>
                <p14:nvPr/>
              </p14:nvContentPartPr>
              <p14:xfrm>
                <a:off x="4893567" y="2053841"/>
                <a:ext cx="167400" cy="26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6B8633-DC75-F3B9-24BD-D1A4D73405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4567" y="2045201"/>
                  <a:ext cx="18504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D2B474-DF40-525A-85DD-CF75604DD3AC}"/>
              </a:ext>
            </a:extLst>
          </p:cNvPr>
          <p:cNvGrpSpPr/>
          <p:nvPr/>
        </p:nvGrpSpPr>
        <p:grpSpPr>
          <a:xfrm>
            <a:off x="9968127" y="1401881"/>
            <a:ext cx="1452240" cy="339480"/>
            <a:chOff x="9968127" y="1401881"/>
            <a:chExt cx="14522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251198-F8D0-97C1-F00A-66A94785CE0C}"/>
                    </a:ext>
                  </a:extLst>
                </p14:cNvPr>
                <p14:cNvContentPartPr/>
                <p14:nvPr/>
              </p14:nvContentPartPr>
              <p14:xfrm>
                <a:off x="9968127" y="1500881"/>
                <a:ext cx="113040" cy="4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251198-F8D0-97C1-F00A-66A94785CE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59487" y="1491881"/>
                  <a:ext cx="130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3556C5-061C-4600-8113-B60F31CAC2AD}"/>
                    </a:ext>
                  </a:extLst>
                </p14:cNvPr>
                <p14:cNvContentPartPr/>
                <p14:nvPr/>
              </p14:nvContentPartPr>
              <p14:xfrm>
                <a:off x="10169727" y="1412321"/>
                <a:ext cx="108000" cy="23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3556C5-061C-4600-8113-B60F31CAC2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61087" y="1403321"/>
                  <a:ext cx="125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9B3BCE-51BB-3B2B-8DEE-F176E1C3D847}"/>
                    </a:ext>
                  </a:extLst>
                </p14:cNvPr>
                <p14:cNvContentPartPr/>
                <p14:nvPr/>
              </p14:nvContentPartPr>
              <p14:xfrm>
                <a:off x="10318047" y="1480361"/>
                <a:ext cx="294120" cy="14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9B3BCE-51BB-3B2B-8DEE-F176E1C3D8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09047" y="1471721"/>
                  <a:ext cx="311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5D8E47-96A8-F70A-F200-7C9F4350FFD8}"/>
                    </a:ext>
                  </a:extLst>
                </p14:cNvPr>
                <p14:cNvContentPartPr/>
                <p14:nvPr/>
              </p14:nvContentPartPr>
              <p14:xfrm>
                <a:off x="10669407" y="1407641"/>
                <a:ext cx="12240" cy="20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5D8E47-96A8-F70A-F200-7C9F4350FF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60407" y="1398641"/>
                  <a:ext cx="29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4831AA-530D-F48A-914E-8F3953DE5F66}"/>
                    </a:ext>
                  </a:extLst>
                </p14:cNvPr>
                <p14:cNvContentPartPr/>
                <p14:nvPr/>
              </p14:nvContentPartPr>
              <p14:xfrm>
                <a:off x="10732047" y="1401881"/>
                <a:ext cx="35640" cy="235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4831AA-530D-F48A-914E-8F3953DE5F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23407" y="1393241"/>
                  <a:ext cx="5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EE9909-C51C-568C-1A14-56BD6087371E}"/>
                    </a:ext>
                  </a:extLst>
                </p14:cNvPr>
                <p14:cNvContentPartPr/>
                <p14:nvPr/>
              </p14:nvContentPartPr>
              <p14:xfrm>
                <a:off x="10831767" y="1420961"/>
                <a:ext cx="446760" cy="21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EE9909-C51C-568C-1A14-56BD608737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23127" y="1412321"/>
                  <a:ext cx="464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A2EB11-8EB1-B056-6290-EF0664558CB6}"/>
                    </a:ext>
                  </a:extLst>
                </p14:cNvPr>
                <p14:cNvContentPartPr/>
                <p14:nvPr/>
              </p14:nvContentPartPr>
              <p14:xfrm>
                <a:off x="11194287" y="1456961"/>
                <a:ext cx="5832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A2EB11-8EB1-B056-6290-EF0664558C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85647" y="1448321"/>
                  <a:ext cx="7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09E520-2AC7-6B8C-21A9-D51C9FDCC786}"/>
                    </a:ext>
                  </a:extLst>
                </p14:cNvPr>
                <p14:cNvContentPartPr/>
                <p14:nvPr/>
              </p14:nvContentPartPr>
              <p14:xfrm>
                <a:off x="11190687" y="1461281"/>
                <a:ext cx="229680" cy="28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09E520-2AC7-6B8C-21A9-D51C9FDCC7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82047" y="1452281"/>
                  <a:ext cx="247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A42606-4CC0-2FD9-4460-8515C52A8BBB}"/>
              </a:ext>
            </a:extLst>
          </p:cNvPr>
          <p:cNvGrpSpPr/>
          <p:nvPr/>
        </p:nvGrpSpPr>
        <p:grpSpPr>
          <a:xfrm>
            <a:off x="6332487" y="4327241"/>
            <a:ext cx="1873800" cy="485280"/>
            <a:chOff x="6332487" y="4327241"/>
            <a:chExt cx="18738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F0B315-5741-8B40-5032-2B077C89366C}"/>
                    </a:ext>
                  </a:extLst>
                </p14:cNvPr>
                <p14:cNvContentPartPr/>
                <p14:nvPr/>
              </p14:nvContentPartPr>
              <p14:xfrm>
                <a:off x="6332487" y="4348121"/>
                <a:ext cx="13680" cy="15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F0B315-5741-8B40-5032-2B077C8936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23847" y="4339481"/>
                  <a:ext cx="3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E5306C-F69D-31E3-55D9-FED91F18BBD5}"/>
                    </a:ext>
                  </a:extLst>
                </p14:cNvPr>
                <p14:cNvContentPartPr/>
                <p14:nvPr/>
              </p14:nvContentPartPr>
              <p14:xfrm>
                <a:off x="6363807" y="4357121"/>
                <a:ext cx="119880" cy="19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E5306C-F69D-31E3-55D9-FED91F18BB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4807" y="4348481"/>
                  <a:ext cx="137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67A25F-1F5D-E380-1D99-558E1A204A9B}"/>
                    </a:ext>
                  </a:extLst>
                </p14:cNvPr>
                <p14:cNvContentPartPr/>
                <p14:nvPr/>
              </p14:nvContentPartPr>
              <p14:xfrm>
                <a:off x="6486927" y="4353881"/>
                <a:ext cx="91080" cy="20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67A25F-1F5D-E380-1D99-558E1A204A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78287" y="4344881"/>
                  <a:ext cx="108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4B00BD-B8D1-B087-E4CC-37F8EAF0306E}"/>
                    </a:ext>
                  </a:extLst>
                </p14:cNvPr>
                <p14:cNvContentPartPr/>
                <p14:nvPr/>
              </p14:nvContentPartPr>
              <p14:xfrm>
                <a:off x="6640287" y="4329041"/>
                <a:ext cx="74520" cy="168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4B00BD-B8D1-B087-E4CC-37F8EAF030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1287" y="4320041"/>
                  <a:ext cx="92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FEA45C-5CA9-C3A6-87D4-E5FB10D0E745}"/>
                    </a:ext>
                  </a:extLst>
                </p14:cNvPr>
                <p14:cNvContentPartPr/>
                <p14:nvPr/>
              </p14:nvContentPartPr>
              <p14:xfrm>
                <a:off x="6755487" y="4329401"/>
                <a:ext cx="84960" cy="14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FEA45C-5CA9-C3A6-87D4-E5FB10D0E7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6487" y="4320401"/>
                  <a:ext cx="10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6128D8-FB6C-0EF5-1A8F-71EEFC8BA156}"/>
                    </a:ext>
                  </a:extLst>
                </p14:cNvPr>
                <p14:cNvContentPartPr/>
                <p14:nvPr/>
              </p14:nvContentPartPr>
              <p14:xfrm>
                <a:off x="6760527" y="4327241"/>
                <a:ext cx="29412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6128D8-FB6C-0EF5-1A8F-71EEFC8BA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1527" y="4318601"/>
                  <a:ext cx="311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46B159-9E8B-AA85-7D0F-DC23FA0B1FA8}"/>
                    </a:ext>
                  </a:extLst>
                </p14:cNvPr>
                <p14:cNvContentPartPr/>
                <p14:nvPr/>
              </p14:nvContentPartPr>
              <p14:xfrm>
                <a:off x="7120527" y="4340201"/>
                <a:ext cx="103680" cy="182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46B159-9E8B-AA85-7D0F-DC23FA0B1F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1527" y="4331561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AFA433-CAF4-A6A1-4967-AC42286BA74E}"/>
                    </a:ext>
                  </a:extLst>
                </p14:cNvPr>
                <p14:cNvContentPartPr/>
                <p14:nvPr/>
              </p14:nvContentPartPr>
              <p14:xfrm>
                <a:off x="7255167" y="4374041"/>
                <a:ext cx="105120" cy="20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AFA433-CAF4-A6A1-4967-AC42286BA7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6527" y="4365041"/>
                  <a:ext cx="122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5F2DC2-FAEB-96DC-65B9-B257C89F6F2D}"/>
                    </a:ext>
                  </a:extLst>
                </p14:cNvPr>
                <p14:cNvContentPartPr/>
                <p14:nvPr/>
              </p14:nvContentPartPr>
              <p14:xfrm>
                <a:off x="7438407" y="4391681"/>
                <a:ext cx="10080" cy="3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5F2DC2-FAEB-96DC-65B9-B257C89F6F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29767" y="4383041"/>
                  <a:ext cx="27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53D1CF-FDA0-FECD-9D62-233FF127D8C8}"/>
                    </a:ext>
                  </a:extLst>
                </p14:cNvPr>
                <p14:cNvContentPartPr/>
                <p14:nvPr/>
              </p14:nvContentPartPr>
              <p14:xfrm>
                <a:off x="7459287" y="4556921"/>
                <a:ext cx="6120" cy="2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53D1CF-FDA0-FECD-9D62-233FF127D8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0647" y="4547921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9196B0-470A-0A39-DA3A-0B077DE78D8E}"/>
                    </a:ext>
                  </a:extLst>
                </p14:cNvPr>
                <p14:cNvContentPartPr/>
                <p14:nvPr/>
              </p14:nvContentPartPr>
              <p14:xfrm>
                <a:off x="7499607" y="4360001"/>
                <a:ext cx="111960" cy="226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9196B0-470A-0A39-DA3A-0B077DE78D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0607" y="4351001"/>
                  <a:ext cx="129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249DC-4FA2-2DBC-F539-AE9F6C5DD9FD}"/>
                    </a:ext>
                  </a:extLst>
                </p14:cNvPr>
                <p14:cNvContentPartPr/>
                <p14:nvPr/>
              </p14:nvContentPartPr>
              <p14:xfrm>
                <a:off x="7654407" y="4393841"/>
                <a:ext cx="371880" cy="12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249DC-4FA2-2DBC-F539-AE9F6C5DD9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45407" y="4385201"/>
                  <a:ext cx="389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10BE61-2F34-4F41-0D3F-556543568A5A}"/>
                    </a:ext>
                  </a:extLst>
                </p14:cNvPr>
                <p14:cNvContentPartPr/>
                <p14:nvPr/>
              </p14:nvContentPartPr>
              <p14:xfrm>
                <a:off x="7660167" y="4510841"/>
                <a:ext cx="501840" cy="210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10BE61-2F34-4F41-0D3F-556543568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1527" y="4501841"/>
                  <a:ext cx="519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5224A0-EE67-6F12-63B1-6F78160E1D1F}"/>
                    </a:ext>
                  </a:extLst>
                </p14:cNvPr>
                <p14:cNvContentPartPr/>
                <p14:nvPr/>
              </p14:nvContentPartPr>
              <p14:xfrm>
                <a:off x="7541727" y="4553321"/>
                <a:ext cx="664560" cy="259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5224A0-EE67-6F12-63B1-6F78160E1D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33087" y="4544321"/>
                  <a:ext cx="6822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F1C4F8-E058-8FE1-DCED-6C5B78E4D887}"/>
              </a:ext>
            </a:extLst>
          </p:cNvPr>
          <p:cNvGrpSpPr/>
          <p:nvPr/>
        </p:nvGrpSpPr>
        <p:grpSpPr>
          <a:xfrm>
            <a:off x="8489607" y="4044281"/>
            <a:ext cx="496080" cy="272880"/>
            <a:chOff x="8489607" y="4044281"/>
            <a:chExt cx="49608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F3490F-799C-7D26-E510-712B633FC63C}"/>
                    </a:ext>
                  </a:extLst>
                </p14:cNvPr>
                <p14:cNvContentPartPr/>
                <p14:nvPr/>
              </p14:nvContentPartPr>
              <p14:xfrm>
                <a:off x="8489607" y="4095401"/>
                <a:ext cx="172440" cy="221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F3490F-799C-7D26-E510-712B633FC6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0967" y="4086761"/>
                  <a:ext cx="190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678C6-8CE7-3D61-7F88-068FD077527A}"/>
                    </a:ext>
                  </a:extLst>
                </p14:cNvPr>
                <p14:cNvContentPartPr/>
                <p14:nvPr/>
              </p14:nvContentPartPr>
              <p14:xfrm>
                <a:off x="8639367" y="4167761"/>
                <a:ext cx="236520" cy="115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678C6-8CE7-3D61-7F88-068FD07752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0727" y="4159121"/>
                  <a:ext cx="25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539CE3-29E4-3FB3-9443-82F9D3B542EC}"/>
                    </a:ext>
                  </a:extLst>
                </p14:cNvPr>
                <p14:cNvContentPartPr/>
                <p14:nvPr/>
              </p14:nvContentPartPr>
              <p14:xfrm>
                <a:off x="8913687" y="4044281"/>
                <a:ext cx="72000" cy="256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539CE3-29E4-3FB3-9443-82F9D3B542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04687" y="4035281"/>
                  <a:ext cx="896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2C0652-47F6-86A7-4501-DBBA9D3EB3ED}"/>
              </a:ext>
            </a:extLst>
          </p:cNvPr>
          <p:cNvGrpSpPr/>
          <p:nvPr/>
        </p:nvGrpSpPr>
        <p:grpSpPr>
          <a:xfrm>
            <a:off x="10097727" y="3973361"/>
            <a:ext cx="530640" cy="192960"/>
            <a:chOff x="10097727" y="3973361"/>
            <a:chExt cx="5306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CB8DF2-D7EE-3806-144E-A1109549DB4F}"/>
                    </a:ext>
                  </a:extLst>
                </p14:cNvPr>
                <p14:cNvContentPartPr/>
                <p14:nvPr/>
              </p14:nvContentPartPr>
              <p14:xfrm>
                <a:off x="10097727" y="3973361"/>
                <a:ext cx="155160" cy="192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CB8DF2-D7EE-3806-144E-A1109549DB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89087" y="3964361"/>
                  <a:ext cx="172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92E5CA-F56F-BEDB-FC3E-5AF3F1450E46}"/>
                    </a:ext>
                  </a:extLst>
                </p14:cNvPr>
                <p14:cNvContentPartPr/>
                <p14:nvPr/>
              </p14:nvContentPartPr>
              <p14:xfrm>
                <a:off x="10248927" y="4043201"/>
                <a:ext cx="218520" cy="95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92E5CA-F56F-BEDB-FC3E-5AF3F1450E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9927" y="4034561"/>
                  <a:ext cx="23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9FA5A-B297-7C3B-7A39-DD36FC37524C}"/>
                    </a:ext>
                  </a:extLst>
                </p14:cNvPr>
                <p14:cNvContentPartPr/>
                <p14:nvPr/>
              </p14:nvContentPartPr>
              <p14:xfrm>
                <a:off x="10532607" y="3996761"/>
                <a:ext cx="95760" cy="12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9FA5A-B297-7C3B-7A39-DD36FC3752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23607" y="3987761"/>
                  <a:ext cx="113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8F06AAC-87C1-364F-02C7-F4C34275AC14}"/>
              </a:ext>
            </a:extLst>
          </p:cNvPr>
          <p:cNvGrpSpPr/>
          <p:nvPr/>
        </p:nvGrpSpPr>
        <p:grpSpPr>
          <a:xfrm>
            <a:off x="4770087" y="1236281"/>
            <a:ext cx="881640" cy="693360"/>
            <a:chOff x="4770087" y="1236281"/>
            <a:chExt cx="88164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850118-07A7-04AE-004C-39FB016792B8}"/>
                    </a:ext>
                  </a:extLst>
                </p14:cNvPr>
                <p14:cNvContentPartPr/>
                <p14:nvPr/>
              </p14:nvContentPartPr>
              <p14:xfrm>
                <a:off x="4770087" y="1562441"/>
                <a:ext cx="225360" cy="36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850118-07A7-04AE-004C-39FB016792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61447" y="1553801"/>
                  <a:ext cx="243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E2CB7E-4619-5ECD-891A-84F92A5B46BE}"/>
                    </a:ext>
                  </a:extLst>
                </p14:cNvPr>
                <p14:cNvContentPartPr/>
                <p14:nvPr/>
              </p14:nvContentPartPr>
              <p14:xfrm>
                <a:off x="5083647" y="1293881"/>
                <a:ext cx="115200" cy="232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E2CB7E-4619-5ECD-891A-84F92A5B46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5007" y="1285241"/>
                  <a:ext cx="13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0526BA-2897-A1F9-5694-620D90224FAB}"/>
                    </a:ext>
                  </a:extLst>
                </p14:cNvPr>
                <p14:cNvContentPartPr/>
                <p14:nvPr/>
              </p14:nvContentPartPr>
              <p14:xfrm>
                <a:off x="5296767" y="1272641"/>
                <a:ext cx="119520" cy="201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0526BA-2897-A1F9-5694-620D90224F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88127" y="1264001"/>
                  <a:ext cx="13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90F894-D33A-A4AB-57F3-2C15C7158F6C}"/>
                    </a:ext>
                  </a:extLst>
                </p14:cNvPr>
                <p14:cNvContentPartPr/>
                <p14:nvPr/>
              </p14:nvContentPartPr>
              <p14:xfrm>
                <a:off x="5406927" y="1236281"/>
                <a:ext cx="156600" cy="261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90F894-D33A-A4AB-57F3-2C15C7158F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97927" y="1227281"/>
                  <a:ext cx="174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9B13AD-E19F-D537-783A-4C2B234E609B}"/>
                    </a:ext>
                  </a:extLst>
                </p14:cNvPr>
                <p14:cNvContentPartPr/>
                <p14:nvPr/>
              </p14:nvContentPartPr>
              <p14:xfrm>
                <a:off x="5143407" y="1442201"/>
                <a:ext cx="477720" cy="26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9B13AD-E19F-D537-783A-4C2B234E60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34767" y="1433201"/>
                  <a:ext cx="49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E33FA1-FD55-B2BC-9C63-4F2F5A05323D}"/>
                    </a:ext>
                  </a:extLst>
                </p14:cNvPr>
                <p14:cNvContentPartPr/>
                <p14:nvPr/>
              </p14:nvContentPartPr>
              <p14:xfrm>
                <a:off x="5199567" y="1523921"/>
                <a:ext cx="452160" cy="221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E33FA1-FD55-B2BC-9C63-4F2F5A0532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0927" y="1514921"/>
                  <a:ext cx="46980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D0E2270-6840-7EE4-EA1E-426016173B2F}"/>
              </a:ext>
            </a:extLst>
          </p:cNvPr>
          <p:cNvSpPr txBox="1"/>
          <p:nvPr/>
        </p:nvSpPr>
        <p:spPr>
          <a:xfrm>
            <a:off x="698938" y="4966138"/>
            <a:ext cx="6216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Enable RDP under networking in VMSS</a:t>
            </a:r>
          </a:p>
          <a:p>
            <a:pPr marL="342900" indent="-342900">
              <a:buAutoNum type="arabicPeriod"/>
            </a:pPr>
            <a:r>
              <a:rPr lang="en-US" dirty="0"/>
              <a:t>Go to Load Balancer -&gt; Inbound NAT Rules</a:t>
            </a:r>
          </a:p>
          <a:p>
            <a:pPr marL="342900" indent="-342900">
              <a:buAutoNum type="arabicPeriod"/>
            </a:pPr>
            <a:r>
              <a:rPr lang="en-US" dirty="0"/>
              <a:t>Connect to VM using RDP : </a:t>
            </a:r>
            <a:r>
              <a:rPr lang="en-US" dirty="0" err="1"/>
              <a:t>IP:Port</a:t>
            </a:r>
            <a:r>
              <a:rPr lang="en-US" dirty="0"/>
              <a:t> Ex: </a:t>
            </a:r>
            <a:r>
              <a:rPr lang="en-IN" b="0" i="0" dirty="0">
                <a:solidFill>
                  <a:srgbClr val="292827"/>
                </a:solidFill>
                <a:effectLst/>
                <a:latin typeface="az_ea_font"/>
              </a:rPr>
              <a:t>172.172.139.109</a:t>
            </a:r>
            <a:r>
              <a:rPr lang="en-US" b="0" i="0" dirty="0">
                <a:solidFill>
                  <a:srgbClr val="292827"/>
                </a:solidFill>
                <a:effectLst/>
                <a:latin typeface="az_ea_font"/>
              </a:rPr>
              <a:t>:5000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92827"/>
                </a:solidFill>
                <a:latin typeface="az_ea_font"/>
              </a:rPr>
              <a:t>You will be connected to the 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80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14:cNvPr>
              <p14:cNvContentPartPr/>
              <p14:nvPr/>
            </p14:nvContentPartPr>
            <p14:xfrm>
              <a:off x="4483887" y="1879241"/>
              <a:ext cx="435240" cy="18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4887" y="1870241"/>
                <a:ext cx="452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14:cNvPr>
              <p14:cNvContentPartPr/>
              <p14:nvPr/>
            </p14:nvContentPartPr>
            <p14:xfrm>
              <a:off x="3615567" y="2432921"/>
              <a:ext cx="371160" cy="15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927" y="2423921"/>
                <a:ext cx="388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14:cNvPr>
              <p14:cNvContentPartPr/>
              <p14:nvPr/>
            </p14:nvContentPartPr>
            <p14:xfrm>
              <a:off x="5507367" y="2963561"/>
              <a:ext cx="326520" cy="15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8727" y="2954921"/>
                <a:ext cx="344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14:cNvPr>
              <p14:cNvContentPartPr/>
              <p14:nvPr/>
            </p14:nvContentPartPr>
            <p14:xfrm>
              <a:off x="2710527" y="3485921"/>
              <a:ext cx="343080" cy="11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1527" y="3477281"/>
                <a:ext cx="360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14:cNvPr>
              <p14:cNvContentPartPr/>
              <p14:nvPr/>
            </p14:nvContentPartPr>
            <p14:xfrm>
              <a:off x="5511327" y="4045001"/>
              <a:ext cx="37800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327" y="4036361"/>
                <a:ext cx="395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14:cNvPr>
              <p14:cNvContentPartPr/>
              <p14:nvPr/>
            </p14:nvContentPartPr>
            <p14:xfrm>
              <a:off x="3614127" y="4586801"/>
              <a:ext cx="2833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5487" y="4578161"/>
                <a:ext cx="300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14:cNvPr>
              <p14:cNvContentPartPr/>
              <p14:nvPr/>
            </p14:nvContentPartPr>
            <p14:xfrm>
              <a:off x="4233687" y="5097641"/>
              <a:ext cx="258480" cy="5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25047" y="5088641"/>
                <a:ext cx="2761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493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az_ea_font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VM</vt:lpstr>
      <vt:lpstr>Virtual Machine Availability</vt:lpstr>
      <vt:lpstr>Maintenance and Downtime</vt:lpstr>
      <vt:lpstr>High Availability</vt:lpstr>
      <vt:lpstr>Availability Sets</vt:lpstr>
      <vt:lpstr>PowerPoint Presentation</vt:lpstr>
      <vt:lpstr>PowerPoint Presentation</vt:lpstr>
      <vt:lpstr>Availability Zones</vt:lpstr>
      <vt:lpstr>SLA</vt:lpstr>
      <vt:lpstr>Virtual Machine Scale Set</vt:lpstr>
      <vt:lpstr>Benefits of VMSS</vt:lpstr>
      <vt:lpstr>Autoscale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14</cp:revision>
  <dcterms:created xsi:type="dcterms:W3CDTF">2023-09-16T04:53:13Z</dcterms:created>
  <dcterms:modified xsi:type="dcterms:W3CDTF">2024-03-23T05:33:30Z</dcterms:modified>
</cp:coreProperties>
</file>