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168 232 1768,'0'0'2322,"-3"2"-1315,0 2-790,0-1-1,1 1 1,0-1-1,-1 1 1,1 0 0,0 0-1,1 0 1,-1 0-1,1 0 1,-1 0-1,1 0 1,1 0-1,-1 1 1,0 7 0,0 12 718,4 37 0,-1-28-473,15 145 1870,-8-98-1172,-4-42-262,-5-38-520,-2 2-109,2-2-257,0 0 0,0 0 0,0 1 1,0-1-1,0 0 0,0 0 0,0 0 1,0 0-1,0 0 0,0 1 0,-1-1 1,1 0-1,0 0 0,0 0 0,0 0 1,0 0-1,0 0 0,-1 0 0,1 0 1,0 0-1,0 1 0,0-1 0,0 0 1,0 0-1,-1 0 0,1 0 0,0 0 1,0 0-1,0 0 0,0 0 0,-1 0 1,1 0-1,0 0 0,0 0 0,0 0 1,0 0-1,0-1 0,-1 1 0,1 0 1,0 0-1,0 0 0,0 0 0,0 0 1,0 0-1,-1 0 0,1 0 0,0 0 1,0 0-1,0-1 0,0 1 0,0 0 1,0 0-1,-1 0 0,-16-25 369,0 0 0,2-1 1,1-1-1,-21-54 0,19 34 44,2-1 0,-11-64-1,21 91-280,2 1-1,0-1 0,2-1 0,0 1 0,6-41 1,-4 52-96,0 0 1,1 0 0,0 1 0,0-1 0,1 1 0,0 0-1,1 0 1,0 0 0,1 1 0,-1-1 0,2 1-1,-1 0 1,1 1 0,11-10 0,-16 15-34,1 0 1,-1 0-1,1 1 0,0-1 1,-1 1-1,1-1 1,0 1-1,0 0 0,0 0 1,0 0-1,0 1 0,0-1 1,0 1-1,0 0 0,0-1 1,6 2-1,-7-1-9,0 1-1,0-1 1,0 1-1,-1 0 1,1-1-1,0 1 1,0 0-1,-1 0 1,1 0-1,0 0 1,-1 1-1,1-1 1,-1 0-1,0 1 1,1-1-1,-1 1 1,0-1 0,0 1-1,0 0 1,0-1-1,0 1 1,0 0-1,0 0 1,-1 0-1,2 3 1,0 10-32,0-1 0,-1 1 0,0-1 0,-1 1 0,-1-1 0,0 1 0,-1-1 0,-1 0 0,0 1 0,-1-1 0,0-1 0,-8 17 0,-2 3-290,-2-1 0,-2 0 0,-38 53 0,9-31-487,46-53 684,0-6-391,-3-17 467,6 11 37,8-5 120,0-1 0,22-25-1,-28 37-46,0 0-1,0 0 1,1 1-1,0 0 1,0 0-1,0 0 1,0 1-1,0-1 1,1 1-1,0 1 0,0-1 1,0 1-1,6-2 1,-3 3-20,-1 0 1,1 1 0,-1 0-1,1 0 1,-1 1 0,1 0 0,-1 0-1,0 1 1,1 0 0,-1 1-1,0 0 1,0 0 0,13 8-1,3 4-183,0 0-1,36 33 1,-36-27-376,-8-8-341,42 32-1149,-19-22-6244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1500,'0'0'5543,"4"2"-4981,-2-1-421,1 0 0,0 1 0,-1 0-1,1-1 1,-1 1 0,0 0-1,1 0 1,-1 0 0,0 1 0,0-1-1,-1 0 1,4 6 0,0 0 268,0 0 1,0 0-1,1-1 0,1 0 1,-1 0-1,13 10 0,-18-16 1180,1-1-1554,0-1 0,-1 1 0,1-1 0,0 1 0,-1-1 1,1 1-1,-1-1 0,1 0 0,-1 0 0,1 0 0,-1 0 1,3-2-1,-2 0 42,3 0 79,0 0 1,0 0-1,0-1 0,-1 0 0,0 0 0,5-6 0,15-12 265,-16 17-330,1 0 0,0 0-1,-1 1 1,1 0-1,1 1 1,9-3-1,-15 5-77,1 1-1,-1 0 1,0 0 0,0 0-1,0 0 1,0 0-1,0 1 1,1 0-1,-1 0 1,0 0 0,0 0-1,0 1 1,-1-1-1,1 1 1,0 0-1,-1 0 1,6 4 0,33 27 31,-41-32-20,4 1 10,-5-1-31,0-1 1,0 0-1,0 0 1,1 1-1,-1-1 1,0 0-1,0 0 1,1 0-1,-1 0 1,0 1-1,0-1 1,1 0-1,-1 0 1,0 0-1,1 0 1,-1 0-1,0 0 1,1 0-1,-1 0 1,0 0-1,1 0 1,-1 0-1,0 0 1,1 0-1,-1 0 1,0 0-1,0 0 1,1 0-1,-1 0 1,0 0-1,1 0 1,-1-1-1,0 1 1,0 0-1,1 0 1,-1 0-1,0 0 1,1-1-1,10-6 280,-1-1 0,1 0 0,-1-1 0,12-15 0,-13 14-33,0 1-1,1 0 1,-1 1-1,1 0 1,1 0-1,20-10 1,-26 15-249,1 1 0,0 0 0,0 0 1,0 1-1,0-1 0,0 1 0,0 1 0,0-1 0,0 1 0,0 0 1,0 0-1,10 3 0,-12-3-309,0 1 1,-1 1-1,0-1 0,1 0 0,-1 1 1,0 0-1,0 0 0,0 0 1,0 0-1,0 0 0,0 1 1,0-1-1,-1 1 0,1-1 0,-1 1 1,0 0-1,0 0 0,0 0 1,0 1-1,-1-1 0,1 0 1,1 6-1,1 5-3877,1 4 42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1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 20 1732,'-16'-5'553,"-1"1"0,0 0 0,0 2 0,0 0 1,0 0-1,0 2 0,-1 0 0,1 1 0,0 0 0,-30 8 0,24-3-176,1 2 0,-1 0-1,-40 23 1,53-25-274,-1 1 0,1 1 0,0 0 0,1 0 0,-1 0 0,2 1 1,-1 1-1,1 0 0,-9 15 0,1 2 23,0 2 1,2 0-1,2 0 1,0 2 0,2-1-1,2 1 1,-8 47-1,-1 32 140,5 0 0,3 161 0,11 294 218,-6-269-304,5-84-60,-4 339 54,12-333-114,0-33 115,-1-69-64,-2-34-33,21 211 260,-8-104-141,-9-110-96,24 86 0,-12-65-39,-15-66-37,2 0 0,1-1 0,19 42 0,-20-55 1,1-1-1,1 0 1,1-1 0,1 0-1,0-1 1,24 23 0,199 218 162,-219-240-184,2 0-1,1-1 1,0-1 0,40 25-1,-49-34-17,37 21-70,0-2 0,83 30 0,-3-1-4,-106-45 81,1-2-1,0 0 0,0-1 0,35 4 1,99 6-21,-94-12 12,170 6-10,-114-6 10,-9-4-54,204-23-1,261-55-248,-286 39-388,137-3-789,-377 36 1074,61-13 0,13-2-286,197-2-777,-122 13 143,64 2-1485,-185 7 2159,138-18-1,-182 14 620,267-41-231,-235 34 228,33-4-29,82-16-151,-178 30-357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1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30 1176,'1'-13'2382,"6"-4"3432,-9 38-4332,0 14-999,-1 1-1,-9 35 1,-1 19-2,8-53-320,0 1 0,-3-1 0,-1-1 0,-2 1 0,-1-2 0,-23 46 1,29-70-147,-1 0 1,-1-1-1,0 0 1,-1 0-1,1-1 1,-2 0 0,1 0-1,-1-1 1,-1 0-1,-11 6 1,-19 9 67,-58 25 0,88-43-82,0 0-55,-11 5-981,-36 12-1,53-21 833,0 1 0,0-1-1,0 0 1,0 0 0,0-1 0,-1 0-1,1 0 1,0 0 0,0 0 0,0-1 0,0 0-1,0 0 1,-8-2 0,8 0-2696,-7-3 35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49 1788,'-13'-19'8982,"11"33"-8730,1 0 0,0 1 0,1-1 0,1 0 0,0 1 0,1-1 0,5 17 0,31 101 807,-37-131-1051,15 39 450,1-1 1,3-1-1,1-1 1,2 0 0,1-2-1,2 0 1,32 32 0,-57-66-412,-1 0 0,1-1 0,0 1 0,-1 0 1,1-1-1,0 1 0,-1 0 0,1-1 0,0 1 0,0-1 1,0 0-1,0 1 0,0-1 0,-1 0 0,1 1 1,0-1-1,0 0 0,0 0 0,0 0 0,0 0 0,0 0 1,0 0-1,0 0 0,0 0 0,0 0 0,0 0 1,0 0-1,-1-1 0,1 1 0,0 0 0,0-1 0,0 1 1,0-1-1,0 1 0,-1-1 0,1 1 0,0-1 1,0 1-1,-1-1 0,1 0 0,-1 1 0,1-1 1,0 0-1,-1 0 0,1 0 0,0-1 0,2-2 23,-1-1 1,1 1-1,-1-1 0,1 0 0,-1 0 1,-1 0-1,2-7 0,6-31 192,0 6-30,-3-1 0,4-61 0,0-32 194,-5 97-466,-2 0 0,-1-1 0,-4-42 0,5 34-3935,-3 41 2993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6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46 199 1584,'-3'-9'2336,"4"9"-2230,-1 0 1,0 0 0,0-1-1,0 1 1,0 0 0,0 0-1,0 0 1,0 0 0,0-1-1,0 1 1,-1 0 0,1 0-1,0 0 1,0 0 0,0 0-1,0-1 1,0 1 0,0 0-1,0 0 1,0 0-1,0 0 1,0 0 0,0 0-1,-1-1 1,1 1 0,0 0-1,0 0 1,0 0 0,0 0-1,0 0 1,-1 0 0,1 0-1,0 0 1,0 0 0,0 0-1,0 0 1,0 0 0,-1 0-1,1 0 1,0 0 0,0 0-1,0 0 1,0 0 0,-1 0-1,1 0 1,0 0 0,0 0-1,0 0 1,0 0 0,0 0-1,-1 0 1,1 0-1,0 0 1,0 0 0,0 0-1,0 0 1,0 0 0,-1 0-1,1 1 1,0-1 0,0 0-1,0 0 1,0 0 0,0 0-1,0 1 1,-6 9 144,2 0 0,-1 1 1,1-1-1,1 1 0,0 0 0,0 0 0,-1 20 1,1-2 209,1 0 1,3 32-1,1-27 27,1-1 0,10 40 0,-9-52-305,1-1 1024,0-38-680,-2-21-377,-3-59 1,0-7 146,1 76-178,0 15-5,-1 0 0,2 0 0,3-17 0,-4 29 7,2 5-80,76 78 86,-49-49-81,59 51 1,-54-54-27,-24-19 6,1 0 0,0-1 0,0 0 0,20 10 0,-31-18 9,0-2-32,0 1 0,0-1 0,0 1 0,0-1 1,0 1-1,0-1 0,0 1 0,0-1 0,-1 0 0,1 0 1,0 1-1,-1-1 0,1 0 0,0 0 0,-1 0 0,1 0 0,-1 1 1,1-1-1,-1 0 0,0 0 0,1 0 0,-1 0 0,0 0 1,0 0-1,1 0 0,-1 0 0,0-1 0,0 1 0,0 0 1,0 0-1,-1 0 0,1-1 0,-4-42 105,4 41-99,-53-284 1016,35 202-626,5 20-1602,13 64 693,5 4-4449,-2-1 4389,-1 0-1,0 0 1,0 0 0,0 0-1,0 1 1,0-1 0,0 0 0,0 1-1,1 2 1,-3-4 111,6 8-3354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3 603 1792,'0'0'5695,"-1"3"-5155,0-2-498,1-1 0,0 1 0,0 0 0,0-1 0,-1 1 0,1 0 0,0-1 0,0 1 0,0 0 0,0-1 0,0 1 0,0 0 0,0 0 0,1-1 0,-1 1 0,0 0 0,0-1 0,0 1 0,1 0 0,-1-1 0,0 1 0,1-1 0,-1 1 0,0-1 0,1 1 0,-1 0 0,1-1 0,0 1 0,1 0 30,0 0 0,0 0 1,0 0-1,0 0 0,1 0 0,-1 0 0,0-1 0,0 0 1,1 1-1,2-1 0,5 1 94,-1 0 0,0-1 0,1-1 0,-1 1 0,0-1 0,0-1 0,1 0 0,-1 0-1,0-1 1,15-7 0,-21 9-71,1-1-1,-1 0 1,0-1-1,0 1 1,1 0-1,-2-1 0,1 0 1,0 0-1,-1 1 1,1-2-1,-1 1 1,0 0-1,0 0 1,0-1-1,0 1 1,-1-1-1,1 0 0,-1 1 1,0-1-1,0 0 1,0 0-1,-1 1 1,1-1-1,-1 0 1,0 0-1,0 0 0,0 0 1,-2-5-1,2 7-34,0 0 1,-1-1-1,0 1 0,1 0 0,-1 0 0,0 0 0,0 0 0,0 0 0,0 0 0,0 0 0,-1 1 0,1-1 0,-1 0 0,1 1 1,-1-1-1,-3-2 0,3 2-19,0 1-23,1 1 1,0 0-1,0 0 1,-1 0-1,1-1 0,0 1 1,-1 1-1,1-1 0,0 0 1,-1 0-1,1 0 0,0 1 1,-1-1-1,0 1 0,-3 1 11,0-1-1,0 1 0,0 0 0,0 1 1,1-1-1,-1 1 0,1 0 0,-1 0 0,1 0 1,0 1-1,1 0 0,-1-1 0,0 1 0,1 0 1,-4 8-1,2-7 13,0 1-22,1 1 1,0-1-1,0 1 1,0 0-1,1-1 1,0 2-1,1-1 1,-1 0-1,1 0 1,0 1-1,1-1 1,0 1-1,0 0 1,1-1-1,0 1 1,0 0-1,1-1 1,0 1-1,0-1 1,1 1-1,3 9 1,-2-8-11,1-1 0,0 1 0,0-1 0,1 0 0,0 0 0,0 0-1,1-1 1,0 0 0,1 0 0,-1 0 0,1-1 0,1 0 0,-1-1 0,1 1 0,0-1 0,0-1 0,11 6 0,-8-6-16,-1-1 0,1 0 0,0 0 0,1-1 0,-1 0 0,0-1 0,0 0 0,1-1 0,-1 0 0,0-1 0,1 0 0,-1-1 0,0-1 1,0 1-1,0-1 0,-1-1 0,1 0 0,17-10 0,-13 5 2,0 0 0,0-2 0,-1 1 0,0-2 0,-1 0 0,0 0 0,-1-1 0,-1-1 0,0 0 0,-1-1 0,11-19 0,-6 4 37,-2-1 1,-1 0 0,-2-1-1,0 0 1,-3 0 0,7-57-1,-10 42 166,-2 0 0,-2 0 0,-2 0-1,-10-55 1,8 82 130,-1 0 1,-10-24-1,15 44-319,0 0-1,0-1 1,0 1-1,0 0 0,0 0 1,0-1-1,0 1 1,0 0-1,-1 0 1,1-1-1,0 1 0,0 0 1,0 0-1,-1-1 1,1 1-1,0 0 0,0 0 1,-1 0-1,1 0 1,0-1-1,0 1 1,-1 0-1,1 0 0,0 0 1,-1 0-1,1 0 1,0 0-1,0 0 0,-1 0 1,1 0-1,0 0 1,-1 0-1,1 0 1,0 0-1,0 0 0,-1 0 1,1 0-1,0 0 1,-1 0-1,1 0 0,0 0 1,0 1-1,-1-1 1,1 0-1,0 0 1,0 0-1,-1 0 0,1 1 1,0-1-1,0 0 1,-1 0-1,1 0 0,0 1 1,0-1-1,0 1 1,-10 11 126,9-11-142,-3 7 34,0 1-1,1 0 1,0 0-1,0 0 1,1 0-1,0 0 0,1 1 1,-1 10-1,-2 11 30,0 2-4,1 1 1,1-1-1,2 1 1,8 63-1,0-48 11,2-1-1,27 79 1,-31-111-64,1-1 0,0 1 1,1-1-1,0-1 0,17 21 1,-20-28-147,1-1 0,-1 0 0,1 0 0,0-1 0,0 0 0,0 0 0,1 0 0,0-1 0,0 0 0,0 0 0,1 0 0,-1-1 0,10 2 0,-16-4-6,1-1 1,0 0-1,-1 1 0,1-1 0,0 0 0,-1 0 0,1 0 0,0 0 0,-1 0 0,1-1 1,0 1-1,-1 0 0,1-1 0,-1 1 0,1-1 0,-1 0 0,1 1 0,-1-1 0,1 0 1,-1 0-1,0 0 0,1 0 0,-1 0 0,0 0 0,0-1 0,0 1 0,0 0 1,0-1-1,0 1 0,0 0 0,1-3 0,2-19-5380,-7 3 1910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7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70 267 1540,'-4'-1'188,"-3"1"265,1-1 1,-1 0 0,1 0 0,-1-1-1,1 0 1,-1 0 0,1-1-1,-6-2 1,11 4 922,19-15-39,-3 8-1039,0-1 0,1 2 0,0 0 0,0 1 0,0 1 1,24-5-1,20-6 171,282-75 1029,-233 64-1814,41-8-3159,-123 30 743,-2-1 33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8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284 235 1780,'-4'-2'1428,"0"-2"-958,0 0 0,1 1 0,-1-1 0,1-1 0,0 1 0,1 0 0,-1-1 0,1 1-1,0-1 1,0 0 0,0 0 0,0 0 0,1 0 0,-1-7 0,0 4-63,1-1-1,0 1 1,0 0 0,1-1-1,0 1 1,0-1-1,1 1 1,0 0 0,4-11-1,-4 15-288,0 0-1,0 1 0,0 0 0,1-1 0,0 1 0,-1 0 0,1 0 1,1 0-1,-1 0 0,0 0 0,1 0 0,-1 1 0,1-1 0,0 1 1,0-1-1,0 1 0,0 0 0,0 0 0,0 1 0,1-1 0,-1 1 1,0 0-1,6-2 0,-7 3-87,0-1 0,0 1 0,0-1 0,0 1 0,0 0 1,0 0-1,0 0 0,1 0 0,-1 1 0,0-1 0,0 0 0,0 1 0,0 0 0,0-1 1,0 1-1,0 0 0,0 0 0,0 0 0,-1 0 0,1 0 0,0 1 0,0-1 0,-1 0 1,1 1-1,-1-1 0,0 1 0,1 0 0,-1-1 0,0 1 0,0 0 0,0 0 0,0 0 1,0 0-1,0 0 0,-1 0 0,2 3 0,-1 1-3,1 1 0,-1 0 1,0 0-1,-1 0 0,1 0 0,-1 0 0,-1 0 1,0 0-1,-1 10 0,-7 10 15,0 0 0,-1-1 0,-2 0 0,-1-1 1,0 0-1,-2-1 0,-19 23 0,-15 13 51,-71 69 0,94-105-65,19-19-13,1 1 0,-1 0 0,1 0 0,0 0 0,1 1 0,0 0 0,0 0 0,-7 15 0,11-21 23,3 1-31,1 0-1,-1 0 1,1-1 0,0 1-1,-1-1 1,1 0-1,0 0 1,0 0 0,0 0-1,0 0 1,0-1 0,0 1-1,0-1 1,0 0-1,4 0 1,52-6 4,-39 3-7,313-52-1366,-193 25-9043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4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11 120 1200,'-4'-15'3165,"-3"-6"1591,7 19-3090,2 5-404,18 36 840,-6-10-2099,3 2 172,151 264 1021,-141-252-850,-16-24 529,25 32-1,-36-50-817,1-1 0,-1 1-1,1-1 1,-1 1 0,1-1 0,0 1-1,-1-1 1,1 1 0,-1-1 0,1 0-1,0 1 1,0-1 0,-1 0 0,1 0-1,0 1 1,-1-1 0,1 0 0,0 0-1,0 0 1,-1 0 0,1 0-1,0 0 1,0 0 0,-1 0 0,1 0-1,0-1 1,0 1 0,-1 0 0,1 0-1,0-1 1,-1 1 0,1 0 0,0-1-1,-1 1 1,1 0 0,0-1 0,-1 1-1,1-1 1,-1 0 0,1 1-1,-1-1 1,1 1 0,-1-1 0,0 0-1,1 0 1,17-31 303,-7-3-153,-1-1 0,-1 0 0,-3-1 1,3-43-1,-2-151 209,-7 210-387,3-58-3735,-3 78 2847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54 1144,'0'0'1189,"1"44"4185,-5 246 1489,1-287-4388,-3-11-2013,-6-23-319,8 11 123,2 0 0,-1-31 1,3 46-232,0 0 0,0 0 1,0 0-1,1 0 0,0 0 0,0 0 1,0 0-1,1 0 0,-1 1 0,1-1 1,0 0-1,1 1 0,-1-1 1,1 1-1,5-7 0,-5 9-24,0 0 0,0 0 0,0 0 0,0 1 1,0 0-1,1-1 0,-1 1 0,0 0 0,1 1 0,-1-1 0,0 0 0,1 1 0,-1 0 0,1 0 1,-1 0-1,1 0 0,3 1 0,6 1 10,-1 1 1,1 0 0,15 6-1,-11-2-21,-1 1 0,0 0 0,-1 2 0,0-1 1,0 2-1,-1 0 0,0 1 0,-1 0 0,-1 1 0,0 1 0,0-1 0,-2 2 0,11 16 0,-20-29 6,-6-8 6,1 1-10,-1 0-1,1-1 1,0 0-1,1 0 1,-1 0-1,1 0 1,1 0-1,-1-1 0,1 1 1,0-1-1,0 0 1,1 0-1,0 0 1,0 1-1,1-1 1,0-13-1,2 10 1,1 0 0,0 0 1,0 1-1,1-1 0,0 1 0,1-1 0,0 1 0,0 1 0,1-1 1,0 1-1,1 0 0,9-10 0,-3 6-3,0 0 1,0 1-1,1 0 1,1 1-1,0 1 1,23-12-1,-30 18 4,0 0-1,0 1 1,0 0-1,0 0 1,0 1 0,1-1-1,-1 2 1,0-1-1,1 1 1,8 2 0,-14-2-80,-1 0-1,1 1 1,0-1 0,-1 1 0,1 0 0,0-1 0,-1 1 0,1 1 0,-1-1 0,1 0-1,-1 1 1,0-1 0,1 1 0,-1 0 0,0-1 0,0 1 0,0 0 0,0 0 0,-1 1-1,1-1 1,-1 0 0,1 0 0,-1 1 0,0-1 0,1 1 0,-1 0 0,-1-1 0,1 1 0,0 0-1,-1-1 1,1 1 0,-1 0 0,0-1 0,0 5 0,-2 28-1518,-1 5-5050,3-24 2744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5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0 254 1108,'1'-6'496,"2"-19"2015,2 1 0,14-46-1,-15 62-2238,-1 0-1,1 0 1,0 0 0,1 1-1,0 0 1,0 0-1,1 0 1,-1 1 0,2-1-1,-1 1 1,1 1 0,7-6-1,-8 7-205,0 0 1,0 0-1,0 1 0,0 0 0,1 0 1,0 0-1,-1 1 0,1 0 0,0 0 0,0 1 1,0 0-1,0 0 0,0 1 0,0 0 1,0 0-1,1 1 0,-1-1 0,0 2 1,0-1-1,-1 1 0,1 0 0,0 0 0,0 1 1,-1 0-1,0 0 0,1 0 0,-1 1 1,-1 0-1,1 0 0,0 1 0,-1 0 0,0-1 1,0 2-1,0-1 0,-1 1 0,0-1 1,0 1-1,0 0 0,-1 1 0,0-1 1,0 1-1,-1-1 0,1 1 0,1 10 0,-3-4-33,0 1-1,0-1 0,-1 1 1,-1-1-1,-1 1 0,0-1 1,0 0-1,-1 0 0,-1 0 1,0 0-1,-8 16 0,-4 2 16,0 0-1,-3-1 1,-23 29-1,-45 45 222,86-104-264,1 1 0,-1-1 0,1 0 0,0 1 0,-1-1 0,1 1 0,-1 0-1,1-1 1,0 1 0,-1-1 0,1 1 0,0-1 0,0 1 0,0 0 0,-1-1 0,1 1 0,0-1 0,0 1-1,0 0 1,0-1 0,0 1 0,0 0 0,0-1 0,0 1 0,0 0 0,1-1 0,-1 1 0,0-1 0,0 1-1,1 0 1,0 0-1,0-1 0,0 1 0,0 0 0,0-1 0,0 0 0,0 1 0,0-1 0,0 1 0,0-1 0,1 0 0,-1 0 0,0 0 0,0 0-1,0 0 1,2 0 0,57-9 18,-48 6-5,199-49-428,-72 4-2671,-137 47 2719,9-4-266,-1-1-4529,0-1 1933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20 1420,'-5'-20'10024,"4"29"-6107,5 45-4003,-2-30 1625,5 60 106,19 91 1,14-7-2497,-37-155-43,8 31-386,-11-13-7057,-2-15 4294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6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31 388 1464,'-31'2'6679,"39"-3"-6349,296-58 782,-184 37-889,1019-197 898,-881 158-853,-250 59-250,19-7 124,-16 5 42,1 1 0,-1 0 0,15-2 0,-23 4-143,0 1 0,0 0-1,1 0 1,-1 0 0,0 0 0,0 1 0,0 0 0,0-1 0,1 1 0,-1 0 0,0 0 0,0 1 0,0-1 0,-1 0 0,1 1 0,4 3 0,10 10 47,0 1 1,-2 1 0,0 1 0,0 0-1,-2 1 1,0 0 0,13 30 0,60 155 290,-72-165-307,22 57 175,-5 2 0,38 202 0,-58-233-209,7 58-124,-17-109-74,-1-1-1,0 0 1,-1 0-1,-1 1 1,0-1-1,-5 17 1,6-28-7,-1 0 0,0 1 0,0-1 0,0 0 0,0 0 0,-1 0 0,1 0-1,-5 4 1,5-6-500,0 1 0,-1-1 0,0 0 0,1 0 0,-1 0 0,0 0 0,-4 2 0,-5 1-2349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6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27 1504,'29'-14'2864,"-5"6"3030,-43 5-5549,1 2 1,-1 0-1,1 1 0,-1 1 0,-28 5 0,9 1 227,-65 20-1,86-21-470,-1 1 0,1 0 0,1 2 0,-1 0 0,1 0 0,1 2 0,0 0 0,1 1 0,-24 24 0,30-28-60,1 1 0,0 0 0,0 1 0,1 0 0,1 0 0,0 0 0,0 1 0,1 0 0,0 0 0,0 0 0,2 0 0,-1 0 0,1 1 0,1-1 0,0 1 0,2 19 0,0-17-18,1-1 0,1 1 1,0 0-1,1-1 0,0 0 1,1 0-1,1 0 0,0-1 0,1 1 1,0-2-1,1 1 0,0-1 1,1 0-1,0 0 0,12 10 0,2-1 5,1-1 0,0-1 0,1-2 0,1 0 0,53 23 0,-27-17 1,1-3-1,1-2 1,1-2-1,83 12 0,-52-18 19,-1-4-1,132-9 0,-195 3-42,390-36 53,-232 11-55,467-82-4,-620 102 0,64-17 59,-82 20-80,0 0 0,0-1-1,-1 0 1,1 0 0,-1-1-1,0 0 1,10-8-1,-13-1-1986,-3 8-5072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2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1352,'0'0'2205,"-2"3"-1594,-1 2-438,0 0 0,0 0 0,1 0 1,0 1-1,0-1 0,1 1 0,-1-1 1,1 1-1,0-1 0,1 7 0,-3 70 643,3-72-686,38 571 2450,23-85-1363,9-25-293,-6-116-373,-36-209-380,71 473 508,-41-125-309,-25-73-110,-37 124-143,-1-337-416,-4 47-2226,8-208-2090,1-32 1718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3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33 135 1364,'-25'-2'2629,"17"1"2602,264-4-3892,-104 7-1037,725-4 660,-515-9-791,122-6-79,232-12-302,-674 28 198,723-31-163,-709 27 166,289-25-83,-281 28 98,1 2-1,79 12 1,-107-7 2,0 2 1,0 2-1,-1 1 0,0 2 1,39 19-1,-61-23 1,-1 0-1,0 0 1,-1 1-1,0 1 1,0 0-1,-1 0 1,16 20-1,58 89 113,-82-114-115,14 24 21,-1 0 0,-1 2-1,-2-1 1,-1 2 0,9 36-1,25 164 72,-44-220-93,15 114 93,2 172 0,-25 128 68,4-337-137,-1 34 3,-9 169 10,-1 155 42,13-409-82,-2 164 57,35 305-1,-7-332-295,54 191 1,-49-245-1301,-5 0 0,12 145 0,-36-219-834,-6-1 37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5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22 1004,'-15'-3'5627,"10"6"-4993,-2 1-278,0 1 1,0-1 0,0 2 0,1-1 0,0 1 0,0 0-1,0 0 1,1 0 0,0 1 0,-7 12 0,-3 7 408,1 1 0,1 1 1,-15 49-1,26-69-661,0 1-1,0 0 1,1-1 0,0 1-1,0 0 1,1 0-1,0 0 1,0-1 0,1 1-1,1 0 1,-1 0-1,1-1 1,1 1 0,0-1-1,0 0 1,0 0 0,7 11-1,-4-10-67,1-1 0,0 0 0,0 0 0,0 0 1,1-1-1,0 0 0,1-1 0,0 0 0,0 0 0,0-1 0,0 0 0,1-1 0,0 1 0,11 2 0,16 2-88,-1 0 0,62 4 0,-59-8-13,41 1-241,143-6-1,-165-2 221,493-50-840,-333 25 408,210-11-129,-251 22 518,-16-1-14,115-16-328,44-30-74,-85 14 351,50-11 19,-78 16 38,88 5 1,-95 18 99,164-25 49,-190 30 34,-127 12-60,45-2 33,21-7-69,-76 5 54,-28 6-336,4-1 135,-6 2-5157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6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52 103 1716,'-33'8'7431,"14"0"-1349,23-6-5851,10 3-112,0-1-1,0 0 1,0-2-1,0 1 1,1-2-1,17 1 1,11 1-11,394 28 516,-190-19-514,541 6-683,-778-18 566,376-11-527,-222 4 333,155-5-34,-122 1 162,-89 4 71,79-2-6,-34-1 43,40-5-71,-168 12 39,52-4 27,-75 7-24,12-1-36,23-3 30,-34 3-10,9 0 72,-13-1-50,0 0-1,0 0 0,-1 0 0,1 0 0,0 0 0,-1 1 0,1-1 0,-1 1 1,0-1-1,0 1 0,1 0 0,-1-1 0,0 1 0,0 0 0,0 0 0,0 1 1,-4-2-1,-15-10 169,-1-3 434,-1 1 1,-37-17-1,59 31-460,-12-5 127,4 3-26,7 4 247,12 9-477,1-1-1,0-1 1,0 1 0,1-2-1,14 9 1,72 36 120,-86-47-108,-9-4-3,0-1 1,0 1-1,0 0 0,0 0 1,0 0-1,0 0 1,-1 1-1,1-1 0,-1 1 1,1-1-1,2 5 0,-4-5-10,-1-1 0,1 1 0,-1 0 0,0-1 0,0 1 0,1-1 0,-1 1 0,0 0-1,0-1 1,-1 1 0,1-1 0,0 1 0,0 0 0,-1-1 0,1 1 0,-1-1 0,1 1 0,-1-1-1,0 1 1,0-1 0,1 0 0,-1 1 0,0-1 0,0 0 0,0 0 0,-1 1 0,1-1 0,-2 1 0,-52 51-768,-97 70 1,145-118 453,-36 23-1935,14-9-4764,17-11 2605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7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96 121 1448,'0'0'2024,"-2"10"8409,21-30-9985,1 2 0,0 0-1,32-20 1,12 1-37,-119 87 92,-126 64 272,155-98-218,26-16-544,-1 0 1,1 0-1,0 0 0,-1 1 0,1-1 0,0 0 0,-1 0 0,1 1 0,0-1 0,-1 0 1,1 0-1,0 1 0,-1-1 0,1 0 0,0 1 0,0-1 0,0 0 0,-1 1 0,1-1 1,0 0-1,0 1 0,0-1 0,0 1 0,0-1 0,-1 0 0,1 1 0,0-1 0,0 1 1,0-1-1,0 0 0,0 1 0,0-1 0,0 1 0,1-1 0,-1 0 0,0 1 0,0-1 1,0 1-1,0-1 0,0 0 0,1 1 0,-1-1 0,0 0 0,0 1 0,1-1 0,-1 0 1,0 1-1,1-1 0,19 14 86,-14-10-69,49 30-372,1-3 1,1-2-1,80 28 1,-96-41-619,9 2-1308,-15-9-3843,-23-8 2434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8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54 992,'0'0'5789,"-4"-5"-4934,2 4-368,3 5 2414,28 127-673,-18-97-1664,26 59 1,-30-79-405,0 0 1,2 0-1,-1-1 1,2 0 0,-1-1-1,20 19 1,-28-30-109,0 0 1,0 0 0,0 0-1,0 0 1,0 0 0,0 0-1,0 0 1,1-1 0,-1 1-1,0 0 1,0-1 0,1 1-1,-1-1 1,1 0 0,-1 1-1,0-1 1,1 0 0,-1 0-1,1 1 1,-1-1 0,0-1-1,1 1 1,-1 0 0,1 0-1,-1 0 1,1-1 0,-1 1-1,0-1 1,1 1 0,-1-1 0,2-1-1,0 0 8,-1 0-1,1-1 1,-1 1-1,0-1 1,0 1-1,0-1 1,-1 0-1,1 0 1,-1 0 0,1 0-1,-1 0 1,0 0-1,1-4 1,7-33 280,-2 0 0,3-65 0,0-3-145,-1 30-2501,-2 64 796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33 196 1104,'0'0'1170,"6"-7"5783,-9 44-6081,1 0-1,2-1 1,6 40 0,-1 18 788,-5-94-1641,0 0 1,0 0-1,0 0 1,0 0 0,0-1-1,0 1 1,-1 0-1,1 0 1,0 0-1,0 0 1,0 0-1,0 0 1,0 0-1,0 0 1,-1 0-1,1 0 1,0 0-1,0 0 1,0 0-1,0 0 1,-1 0-1,1 0 1,0 0-1,0 0 1,0 0-1,0 0 1,0 0-1,-1 0 1,1 0-1,0 0 1,0 0-1,0 0 1,0 0-1,0 0 1,0 0-1,-1 0 1,1 1-1,0-1 1,0 0-1,0 0 1,0 0-1,0 0 1,0 0-1,0 0 1,0 1-1,-1-1 1,1 0-1,0 0 1,0 0-1,0 0 1,0 0-1,0 1 1,0-1-1,0 0 1,0 0-1,0 0 1,0 0-1,0 0 1,0 1-1,0-1 1,0 0-1,0 0 1,-5-8 32,0-1 0,1 0 0,0-1 1,0 1-1,1-1 0,0 0 0,1 1 1,-3-19-1,3 9 26,1-1-1,0 1 1,1 0 0,4-20 0,-4 38-71,0-1 1,0 0 0,0 0-1,0 1 1,0-1 0,1 0 0,-1 1-1,1-1 1,0 0 0,-1 1 0,1-1-1,0 1 1,0-1 0,0 1 0,0-1-1,0 1 1,0 0 0,0 0 0,0-1-1,1 1 1,-1 0 0,3-1 0,-3 1 20,4 4-7,21 17-1,-1 1 0,-2 1 0,0 0 0,25 33 0,24 25-3,-61-69 4,-9-8-4,0 1 0,1-1 0,-1 0 1,1 0-1,0-1 0,0 1 0,0-1 1,0 1-1,1-1 0,-1 0 0,8 3 1,-9-9 75,0-1-53,0 0 0,0 0 0,-1 0 0,0-1 0,0 1 0,0 0 0,0-1 0,-1 1 0,0 0 0,0-1 0,-1 1 0,-1-6 0,-15-76 377,14 71-323,-41-232 788,43 245-1039,1 0 0,-1 0 1,1 0-1,0 0 0,0 0 0,0 0 1,0 0-1,1-1 0,-1 1 1,1 0-1,0 0 0,0 0 0,0 0 1,0 1-1,0-1 0,4-5 1,-4 7-675,5 1-948,-1 0 242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09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1 426 944,'0'0'5966,"5"1"-5587,0-1-252,0 1 1,-1 0-1,1-1 0,-1 0 1,1 0-1,0 0 1,-1-1-1,1 0 0,0 0 1,-1 0-1,1 0 1,-1-1-1,0 1 1,1-1-1,-1 0 0,0-1 1,0 1-1,0-1 1,-1 1-1,1-1 1,-1 0-1,1-1 0,-1 1 1,0-1-1,0 1 1,0-1-1,-1 0 0,1 0 1,-1 0-1,0 0 1,0 0-1,-1-1 1,1 1-1,1-9 0,-3 9 25,1 0 0,-1 0 0,0 0 0,-1 0 0,1 0 0,-1 0 0,0-4 0,0 7-117,1 0 0,0 1-1,0-1 1,-1 0 0,1 0 0,-1 0 0,1 0 0,-1 0-1,1 0 1,-1 0 0,1 1 0,-1-1 0,0 0-1,1 0 1,-1 1 0,0-1 0,0 1 0,1-1-1,-1 0 1,0 1 0,0-1 0,0 1 0,0 0-1,0-1 1,0 1 0,0 0 0,0 0 0,0-1-1,0 1 1,0 0 0,0 0 0,0 0 0,0 0 0,0 0-1,0 1 1,0-1 0,0 0 0,0 0 0,0 0-1,1 1 1,-3 0 0,-1 0-6,0 0 0,1 1 0,-1-1 0,0 1 0,1 0 0,-1 0 0,1 1 0,-1-1 0,1 1 0,0-1 1,0 1-1,0 0 0,1 0 0,-1 0 0,1 1 0,-1-1 0,1 1 0,0-1 0,0 1 0,1 0 0,-1-1 0,-1 9 0,2-6-49,0 1-1,1 0 1,0 0 0,0 0 0,0 0-1,1-1 1,0 1 0,1 0 0,-1 0-1,1-1 1,1 1 0,-1-1-1,1 0 1,0 0 0,0 0 0,1 0-1,0 0 1,0-1 0,0 1-1,1-1 1,0 0 0,10 8 0,-7-6-55,1-1 1,1 0 0,-1 0 0,1 0 0,0-2 0,0 1-1,1-1 1,-1-1 0,1 0 0,0 0 0,0-1 0,0 0-1,18 0 1,-23-2 52,0-1-1,0 1 1,0-1 0,0 0-1,0-1 1,0 1-1,0-1 1,-1-1-1,1 1 1,-1-1-1,1 0 1,-1 0 0,6-5-1,-3 2 15,-1-1 1,0 0-1,0 0 0,0-1 0,-1 0 0,-1 0 1,8-14-1,-2 0 43,-2-1 1,0 0-1,-1-1 0,-1 0 1,5-42-1,-7 38 167,0-1-1,-3 1 1,0-1-1,-2 0 1,-1 0-1,-9-54 1,10 81-126,-5-16 191,5 17-249,0 1 1,0 0-1,0 0 1,1-1-1,-1 1 1,0 0 0,0-1-1,0 1 1,0 0-1,0 0 1,0-1-1,-1 1 1,1 0 0,0 0-1,0-1 1,0 1-1,0 0 1,0 0-1,0-1 1,0 1 0,0 0-1,0 0 1,-1 0-1,1-1 1,0 1-1,0 0 1,0 0 0,-1 0-1,1-1 1,0 1-1,0 0 1,0 0-1,-1 0 1,1 0 0,0 0-1,0 0 1,-1 0-1,1-1 1,0 1-1,0 0 1,-1 0 0,1 0-1,0 0 1,0 0-1,-1 0 1,1 0-1,-5 9 20,1 1-1,0-1 0,1 1 0,0 0 1,1 0-1,0 0 0,1 0 0,-1 0 1,2 0-1,0 0 0,1 14 0,3 22 27,12 53 0,-11-76-35,-5-20-32,5 27-200,1 0 0,1-1 1,2 0-1,18 43 0,-24-67-136,0-1 0,1 1 0,-1-1 1,1 0-1,0 0 0,0 0 0,0 0 0,1-1 0,-1 0 0,9 5 0,0-6-4656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7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18 194 2240,'-4'-6'1490,"2"5"-1067,1 0 0,0 0 0,0-1-1,-1 1 1,1-1 0,0 1 0,1-1 0,-1 1 0,0-1 0,0 0 0,1 1-1,-1-1 1,0-3 0,1 4-340,0 1 0,1-1-1,-1 0 1,0 1 0,0-1-1,1 0 1,-1 1 0,0-1 0,1 0-1,-1 1 1,0-1 0,1 1-1,-1-1 1,1 1 0,-1-1 0,1 1-1,0-1 1,-1 1 0,1-1-1,-1 1 1,1 0 0,0-1 0,-1 1-1,1 0 1,0 0 0,-1-1-1,1 1 1,0 0 0,-1 0 0,1 0-1,0 0 1,0 0 0,-1 0-1,1 0 1,0 0 0,0 0 0,0 0-138,2 0 491,5 1-282,-1-1 0,0 1 0,0 1 0,13 3 1,4 1 135,82 24 547,-77-20-894,0-1 0,1-2-1,0-1 1,56 4-1,-81-10 69,0 0 0,0-1-1,-1 0 1,1 0 0,0 0 0,-1-1-1,1 1 1,-1-1 0,1 0-1,-1-1 1,0 1 0,0-1 0,0 1-1,0-1 1,-1-1 0,1 1-1,-1 0 1,0-1 0,0 0 0,0 1-1,0-1 1,0 0 0,-1-1-1,0 1 1,3-7 0,0-1 188,0-2 1,-1 1-1,-1 0 0,0-1 1,-1 0-1,0 1 0,0-22 1,-1 27 84,-1-10 174,0 17-436,-1 1 0,1 0 0,0-1-1,0 1 1,0-1 0,-1 1 0,1-1 0,0 1 0,0-1-1,-1 1 1,1 0 0,0-1 0,-1 1 0,1 0 0,-1-1-1,1 1 1,0 0 0,-1-1 0,1 1 0,-1 0 0,1 0-1,-1 0 1,1-1 0,-1 1 0,1 0 0,-1 0 0,1 0 0,-1 0-1,1 0 1,-1 0 0,1 0 0,-1 0 0,-1 1-7,1 0 0,-1 0 0,1 0 0,-1 0 0,1 0-1,-1 0 1,1 0 0,0 1 0,0-1 0,0 0 0,-2 3 0,2-3 8,-10 13-415,-1 1 1,2 0-1,0 1 0,1 0 0,1 1 0,0 0 0,-9 30 0,15-42 55,-13 46-5933,9-28 2350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0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35 169 1424,'-27'-6'2135,"19"2"4602,106-13-5278,344-75 428,-406 83-2318,32-10-296,-24 2-5392,-34 12 3262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0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98 150 1012,'-4'-1'5759,"-2"9"-3744,-1 16-1817,7 2 515,5 139 1498,3 36-760,-16-104-592,8-96-833,0-1 1,0 1-1,0 0 0,0-1 1,0 1-1,0-1 0,0 1 1,0 0-1,0-1 0,0 1 1,0-1-1,0 1 0,-1-1 1,1 1-1,0 0 0,0-1 1,-1 1-1,1-1 0,0 1 1,-1-1-1,1 1 0,0-1 1,-1 1-1,1-1 0,-1 1 1,-10-7 460,-10-24-96,12 7-231,0-1 0,1 0 0,2-1 1,0 0-1,2 0 0,-2-40 0,5 41-92,2-1 0,1 1 1,1 0-1,1 0 0,1 0 1,1 0-1,14-35 0,-14 44-43,1 0 0,0 0-1,1 1 1,1 0 0,0 0 0,1 1-1,1 0 1,0 1 0,0 1-1,1-1 1,1 2 0,15-11 0,-21 17-17,0 0 1,1 0-1,-1 0 0,1 1 1,0 1-1,0-1 1,0 1-1,1 1 1,-1-1-1,0 1 1,16 1-1,-21 0-2,0 0-1,0 0 1,0 1-1,0 0 1,0-1-1,0 1 1,0 0-1,0 0 0,0 1 1,-1-1-1,1 0 1,0 1-1,-1 0 1,1 0-1,-1 0 1,0 0-1,0 0 1,1 0-1,-1 0 1,-1 1-1,1-1 1,0 1-1,0-1 1,-1 1-1,0 0 1,1 0-1,-1 0 1,0-1-1,-1 1 1,1 0-1,0 0 1,-1 0-1,0 1 1,1 4-1,-2 4 5,1 0 1,-2-1-1,1 1 0,-2 0 1,1 0-1,-2-1 0,1 0 1,-2 1-1,1-1 0,-2-1 1,1 1-1,-1-1 0,-11 13 1,-12 15-260,-1-3 0,-36 33 0,49-50-20,-21 11-560,32-25 343,0 0-1,0 1 0,0-1 0,1 1 0,0 0 1,0 1-1,-6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1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1 139 1564,'0'0'1058,"3"0"-92,18-2-338,0-1 1,-1-1-1,1 0 0,-1-1 0,0-2 0,0 0 0,-1-1 0,0-1 0,26-16 1,-42 24-483,0-1 0,0 0 0,0 0 0,-1 0 0,1-1 0,0 1 1,-1-1-1,0 1 0,1-1 0,-1 0 0,0 0 0,0 0 1,-1 0-1,1 0 0,0 0 0,-1 0 0,0-1 0,1-4 0,-2 8-121,0-1 0,0 1 0,0-1-1,0 1 1,0-1 0,0 1 0,0 0-1,-1-1 1,1 1 0,0-1 0,0 1-1,0 0 1,-1-1 0,1 1-1,0 0 1,-1-1 0,1 1 0,0 0-1,-1-1 1,1 1 0,0 0 0,-1 0-1,1-1 1,0 1 0,-1 0 0,1 0-1,-1 0 1,1 0 0,0 0 0,-1-1-1,1 1 1,-2 0 0,-19 1 1089,11 2-970,0 0 0,0 1 0,0 0-1,1 0 1,-1 1 0,1 0 0,1 1-1,-1 0 1,1 1 0,-1-1 0,2 2-1,-1-1 1,1 1 0,0 0 0,1 0 0,-10 17-1,13-20-99,0 0 0,0 1 0,1-1 0,0 1 0,0 0 0,0 0 0,0 0 0,1 0 0,0 0 0,0 0 0,1 0-1,0 0 1,0 0 0,0 0 0,1 0 0,0 0 0,0 0 0,1 0 0,-1 0 0,1 0 0,0 0 0,1-1 0,-1 1 0,1-1 0,1 1-1,-1-1 1,0 0 0,1-1 0,0 1 0,1 0 0,4 4 0,-2-4-122,0 0 0,0 0-1,1 0 1,-1-1 0,1 0 0,0 0-1,0-1 1,0 0 0,1-1 0,-1 0-1,1 0 1,-1-1 0,1 0 0,17 0 0,-10-1-779,1-1 0,25-6 0,28-12-5677,-48 10 2789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1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11 143 1320,'0'0'2462,"4"1"-1802,0 0-515,0-1-1,-1-1 1,1 1 0,0 0 0,-1-1 0,1 0 0,0 0 0,-1 0-1,1 0 1,-1 0 0,1-1 0,-1 0 0,0 1 0,0-1 0,0 0-1,0-1 1,0 1 0,0-1 0,0 1 0,-1-1 0,4-4-1,-2 2 97,0 1-1,0-1 0,-1 0 0,0 0 0,0-1 0,0 1 0,0 0 0,-1-1 0,0 0 0,0 1 0,-1-1 0,1 0 1,0-8-1,-2 13-187,0 0 1,0 0-1,0 0 0,0 0 1,0 0-1,0 0 1,-1 0-1,1 0 1,0 0-1,0 0 1,-1 0-1,1 0 1,-1 1-1,1-1 1,-1 0-1,1 0 0,-1 0 1,1 1-1,-1-1 1,0 0-1,1 0 1,-1 1-1,0-1 1,0 1-1,1-1 1,-1 1-1,0-1 0,0 1 1,0-1-1,0 1 1,0 0-1,0-1 1,0 1-1,1 0 1,-1 0-1,0 0 1,0 0-1,0 0 0,0 0 1,0 0-1,0 0 1,0 0-1,0 0 1,0 0-1,-1 1 1,-3 0 86,1 0 0,0 0 0,0 1 0,1-1 0,-1 1 0,0 0 1,0 0-1,1 1 0,-5 2 0,3 0-1,-1 1 0,1-1 0,1 1 1,-1 1-1,1-1 0,0 0 0,0 1 0,1 0 0,0 0 0,0 0 1,0 0-1,-1 10 0,3-13-122,0 0-1,1-1 1,-1 1 0,1 0-1,0-1 1,0 1 0,1 0-1,-1-1 1,1 1 0,0 0-1,0-1 1,0 1 0,0-1 0,0 1-1,1-1 1,0 0 0,0 0-1,0 1 1,0-1 0,0 0-1,0-1 1,1 1 0,-1 0-1,1-1 1,0 1 0,0-1 0,4 2-1,2 1-187,0 0 1,1-1-1,-1 0 0,1 0 0,0-1 1,1 0-1,-1-1 0,0-1 0,16 2 0,-5-3-1791,1 0 1,-1-2-1,35-6 0,-28 1-1501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1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20 1632,'0'0'1268,"-6"-9"1098,4 4-217,7 6 3521,10 8-5354,0 2-1,-1 0 0,0 0 1,20 23-1,-28-27-230,4 3 23,-1 0-1,0 1 1,0 1-1,9 18 1,-16-28-125,-1 1 0,0 0 1,1-1-1,-1 1 1,-1 0-1,1 0 1,0-1-1,-1 1 0,1 0 1,-1 0-1,0 0 1,0 0-1,0 0 1,0 0-1,0 0 0,-1 0 1,0 0-1,1-1 1,-1 1-1,0 0 1,0 0-1,-1-1 0,1 1 1,0 0-1,-1-1 1,0 0-1,1 1 1,-4 3-1,-4 2-80,0 1-1,0-1 1,-1 0 0,0-1-1,-11 7 1,18-13 103,-1 1-1,1 0 1,-1-1 0,1 0 0,-1 0-1,0 0 1,1 0 0,-1 0-1,0-1 1,0 1 0,1-1 0,-1 0-1,0 0 1,0-1 0,1 1 0,-1-1-1,0 0 1,1 0 0,-1 0 0,1 0-1,-6-3 1,8 3 6,0 0 1,0 1-1,0-1 0,0 0 0,1 0 1,-1 0-1,0 0 0,0 0 0,1 0 1,-1 0-1,0 0 0,1 0 1,-1 0-1,1 0 0,0-1 0,-1 1 1,1 0-1,0 0 0,0 0 0,0-1 1,-1 1-1,1 0 0,1 0 1,-1-1-1,0 1 0,0 0 0,0 0 1,0 0-1,1-1 0,-1 1 0,1 0 1,-1 0-1,1 0 0,-1 0 1,1 0-1,0 0 0,1-2 0,2-4 32,0 0 1,1 1-1,11-12 0,19-16 33,2 1 0,54-36 1,-22 21-12,-18 16 22,-50 31-72,0 1 1,-1-1-1,1 1 1,0-1 0,0 1-1,0 0 1,0-1-1,0 1 1,0 0-1,0 0 1,0 0 0,0 0-1,0 0 1,0 0-1,0 0 1,0 0-1,0 0 1,0 0 0,0 0-1,0 1 1,0-1-1,0 0 1,0 1-1,0-1 1,0 1-1,0-1 1,-1 1 0,1-1-1,0 1 1,0 0-1,-1-1 1,1 1-1,0 0 1,0 1 0,2 1-3,-1 0 1,0 0 0,-1 0 0,1 0-1,0 1 1,-1-1 0,0 0 0,2 5-1,36 163-3,-28-130-1505,-10-38 963,1 1-538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52 1296,'-7'-11'1304,"4"3"-176,-3 3-60,3-3-99,0 2 627,0-2-372,-3 3-452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3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34 944,'0'-1'175,"0"1"0,0 0 0,0 0 0,0-1 0,0 1 0,0 0 0,0-1 0,0 1 0,0 0 0,0 0 0,0-1 0,0 1 0,0 0 0,0 0 0,0-1 0,0 1 0,1 0 0,-1 0 0,0-1 0,0 1 0,0 0 0,0 0 0,1 0 0,-1-1 0,0 1 0,0 0 0,0 0 0,1 0 0,-1 0 0,0 0 0,0 0 0,1-1 0,-1 1 0,0 0 0,1 0 0,-1 0-1,0 0 1,0 0 0,1 0 0,6 11 1538,4 24-786,0 7 95,-2 0 0,-2 1 0,2 48 0,-9-90-993,0-1 0,0 0 0,0 1 0,-1-1 0,1 1 0,0-1 0,0 0 0,0 1-1,0-1 1,0 0 0,0 1 0,1-1 0,-1 1 0,0-1 0,0 0 0,0 1 0,0-1 0,0 0-1,0 1 1,1-1 0,-1 0 0,0 1 0,0-1 0,1 0 0,-1 1 0,0-1 0,0 0 0,1 0-1,-1 0 1,0 1 0,1-1 0,-1 0 0,0 0 0,1 0 0,-1 1 0,0-1 0,1 0 0,-1 0-1,17-9 396,27-40-528,-21 23 240,-4 6-103,-13 13-21,0 0 0,0 1 0,1 0-1,0 0 1,15-10 0,-21 16-8,0 0 0,1-1 0,-1 1 1,0 0-1,1 0 0,-1 0 0,0-1 0,1 2 0,-1-1 0,1 0 0,-1 0 0,0 0 1,1 1-1,-1-1 0,0 0 0,0 1 0,1-1 0,-1 1 0,0 0 0,0-1 0,0 1 1,3 2-1,23 22 44,-23-21-40,4 4-36,-1-1-1,1 0 1,1-1 0,-1 0-1,1 0 1,0-1 0,0 0-1,1 0 1,0-1-1,11 3 1,-17-6 14,1 1 1,0-1-1,-1-1 0,1 1 0,0-1 0,0 0 0,-1 0 1,1 0-1,0 0 0,0-1 0,0 0 0,-1 0 0,1 0 1,-1-1-1,1 0 0,-1 1 0,1-1 0,-1-1 0,0 1 1,0-1-1,0 0 0,0 0 0,-1 0 0,6-6 0,-1 0 33,-1 0 0,-1-1-1,0 1 1,0-1-1,-1-1 1,0 1 0,-1-1-1,5-15 1,-8 22-5,0 0 1,0 0 0,0 0-1,0 0 1,-1-1 0,0 1-1,0 0 1,0 0 0,0-1-1,0 1 1,-1 0 0,0 0-1,0 0 1,0-1-1,0 1 1,-1 0 0,0 0-1,0 1 1,0-1 0,0 0-1,0 1 1,-1-1 0,1 1-1,-1 0 1,-7-6 0,7 7-12,-1 1 0,1 0 1,-1 0-1,0 1 1,0-1-1,0 1 1,1-1-1,-1 1 0,0 0 1,0 1-1,0-1 1,1 1-1,-1-1 1,0 1-1,0 0 0,1 1 1,-1-1-1,1 1 1,-1-1-1,-2 3 1,1-1-63,0 1 0,0-1 0,1 1 0,-1 0 0,1 0 0,0 1 0,1-1 0,-1 1 1,1 0-1,0 0 0,0 0 0,0 0 0,1 1 0,0-1 0,0 1 0,0-1 1,0 1-1,1 0 0,0 0 0,1-1 0,-1 1 0,1 0 0,0 0 0,0 0 1,2 9-1,-1-14 40,-1 0 0,1 1 0,0-1 0,-1 0 0,1 1 0,0-1 0,0 0 1,0 0-1,0 0 0,0 0 0,0 0 0,0 0 0,1 0 0,-1 0 0,0 0 0,0-1 1,1 1-1,-1 0 0,0-1 0,1 1 0,-1-1 0,1 0 0,-1 1 0,1-1 0,2 0 1,48 2-40,-26-2 68,-10 2 10,-1 1 0,1 1-1,-1 0 1,1 1 0,-1 1 0,-1 0 0,1 1 0,24 16-1,-15-6 2,0 1 0,-1 1 0,36 39-1,-42-38-70,0 1-1,-1 0 1,-2 1-1,0 1 1,-1 1-1,-2 0 1,0 0-1,-2 1 1,0 0-1,-2 1 1,-1 0-1,0 0 0,1 40 1,-7-53-108,0 1 1,-1-1-1,-1 0 0,0 1 0,-1-1 1,0 0-1,-1-1 0,-1 1 0,0-1 1,0 0-1,-1 0 0,-10 15 1,12-22 131,0 1 1,0-1-1,0 0 1,0-1 0,-1 1-1,0-1 1,0 0-1,0 0 1,0 0 0,-1-1-1,1 0 1,-1 0-1,0 0 1,0-1 0,0 0-1,0 0 1,-1 0-1,1-1 1,0 0 0,-1 0-1,1 0 1,-1-1-1,1 0 1,-1-1 0,1 1-1,0-1 1,-11-3-1,1-1 186,1-1 0,0 0 0,0-1-1,1-1 1,0 0 0,0-1 0,1-1-1,0 0 1,1 0 0,0-1 0,0-1-1,-13-18 1,13 16 16,2-1-1,0-1 1,0 0 0,1 0-1,1-1 1,1 0 0,1 0-1,0-1 1,1 0 0,-4-31-1,8 38-111,0 0-1,1 0 0,1 0 0,0 0 0,0 0 0,1 0 0,0 1 1,1-1-1,1 1 0,-1-1 0,7-11 0,-2 7-39,1 1-1,1-1 0,0 2 1,0-1-1,2 2 1,19-19-1,2 4-326,2 2 0,0 1 0,2 2 0,74-34-1,-76 41-884,53-16-1,-34 18-3978,-35 8 1962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6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1504,'35'2'1360,"0"-1"0,65-7 0,-35 1-802,388-30 790,-339 29-4620,-84 3 1498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6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1560,'24'-2'764,"3"-4"-108,0 1-92,1 2-64,17 0-60,0 1-32,3-1-56,-2 3-39,5 0-57,0-3-104,6 1-136,1 2-156,-1-3-160,0 0-405,4-5-831,-1 5 248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7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1180,'36'-8'324,"10"0"-112,-10 2-108,12 4-144,0-4-112,7 1-176,-4-6 68</inkml:trace>
  <inkml:trace contextRef="#ctx0" brushRef="#br0" timeOffset="1">2072 52 1512,'33'-8'620,"4"8"-64,-7-3-92,12-5-108,12 3 0,-9-1-40,13-2-144,-4 6-128,6-4-88,7 3-144,-4 1-316,31 4-592,-19-4 180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8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21 1420,'-3'-3'445,"-1"1"-1,1 0 1,-1 0-1,1 0 1,-1 0-1,0 1 1,1-1-1,-1 1 1,0 0-1,0 0 1,0 0-1,0 1 1,0 0-1,0-1 1,0 1 0,0 1-1,-7 0 1,5 1-154,0 0 0,1 1 1,-1-1-1,1 1 0,0 0 0,0 1 1,0-1-1,0 1 0,1 0 1,0 1-1,-1-1 0,-2 5 1,-10 10 137,2 0 1,0 1 0,2 1-1,0 0 1,1 0-1,-11 31 1,14-30-155,1 0 1,2 0-1,0 1 0,1 0 1,2 0-1,-2 25 0,5-38-191,0-1-1,0 1 1,1-1 0,0 1-1,1-1 1,0 0 0,0 0-1,1 0 1,1 0 0,-1 0-1,1-1 1,1 1 0,-1-1-1,1 0 1,1 0 0,0-1-1,0 0 1,8 8-1,-9-11-97,0 0-1,0 0 0,0 0 0,1-1 0,-1 0 0,1 0 0,0-1 0,0 1 0,0-1 0,1 0 0,-1-1 0,0 0 0,1 0 0,-1 0 0,0-1 0,1 0 0,-1 0 0,1 0 0,-1-1 0,1 0 0,10-3 0,-5 0-603,0 0-1,0-1 1,0 0-1,12-8 0,-7 3-3097,30-25-1,-26 17-396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7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0 116 932,'46'0'92,"2"0"-40,-3-3-36,3 3-64,1-6-44,-1 1 12</inkml:trace>
  <inkml:trace contextRef="#ctx0" brushRef="#br0" timeOffset="1">1825 91 1052,'33'4'1285,"0"-1"0,0-1-1,35-4 1,-9 1-695,-25 1-262,321-14 1796,-127 1-1586,-45 4-619,56 2-695,-86 5 31,287-3-1765,-245 5 1813,135-7 2248,8-16-228,-236 13-1205,0 5 0,0 4 0,109 13-1,183 13-1641,-241-19-1427,-96-5 1371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7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1148,'494'5'5320,"-447"-8"-4782,86-15-1,-60-1-3838,-57 14 1511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8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0 1468,'0'0'1151,"-5"13"3633,-15 56-3943,-11 151 428,24-161-1098,-7 157 149,6-78-591,-1 278-3223,9-308 1286,0-40 529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8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4168,'-15'121'60,"0"155"-1,14-268-18,-26 397 2878,22-344-2085,-18 89 0,0-16 162,21-112-861,-2 6 52,1-1 0,1 1 0,1 0 0,4 30-1,7 7 146,2-1 0,32 95-1,5-16-146,69 235-2281,-27-66-3527,-77-259 3734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9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4144,'3'166'142,"-4"-108"165,-3 0-1,-12 61 0,1-7 18,12-53-155,7 92 0,-1-91-135,4 91 5,2 282 52,-11-211 27,-31 73 608,0-8 80,2 55-1442,23-315-2206,5-18 1075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1208,'1'1'217,"0"0"0,0 1 0,0-1 0,0 0 0,0 0 0,0 0 0,1 1 0,-1-2 0,0 1 0,1 0 0,-1 0 1,1 0-1,-1-1 0,1 1 0,-1 0 0,1-1 0,0 0 0,-1 1 0,1-1 0,0 0 0,2 0 0,46 2 519,-30-2-325,41 0 414,65-7 0,-55 2-512,-33 3-163,620-49 737,170 9-6698,-732 40 3984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19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1904,'342'5'2054,"43"-40"1131,-167 11-2293,113-28-383,-224 33-465,-19 3-51,209-34-358,-201 37 122,151-18-975,-182 27 131,126 7-1,-106 4-230,-9-1 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1 135 2876,'818'51'2082,"-405"-55"-404,-85-3-717,94 3-79,-220 0-657,-1 3-204,286-11-1713,-216-1-1448,-198 13 1527</inkml:trace>
  <inkml:trace contextRef="#ctx0" brushRef="#br0" timeOffset="1">5505 21 1584,'136'-8'2137,"-18"0"-842,-17 6-486,336-1 1316,-37 10-1026,-105 1-564,15 2-378,48 2-770,-87-3-472,-98-5 180,166 10-1592,-279-11 1161,3-3 27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0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1628,'33'1'1522,"50"-3"1,-9 0-416,396 12 1343,-186-12-1916,-202-1-405,-26 2-62,89-7 91,-94-6-583,-20-2-3481,-22 9 1847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1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2 1180,'-1'0'144,"1"0"0,-1 0 0,1-1 0,0 1 0,-1 0 0,1 0 0,-1 0 0,1 0 0,-1 0 0,1 0 0,-1-1 0,1 1 0,-1 0 0,1 0 0,-1 0 0,1 1 0,-1-1 0,1 0 0,-1 0 0,1 0 0,-1 0 0,1 0 0,0 1-1,-1-1 1,1 0 0,-1 0 0,1 1 0,0-1 0,-1 1 0,-10 15 1355,-3 27-957,14-41-407,-22 142 990,10-47-653,-15 106 73,-18 102-2,20-157-345,-9 46 25,-27 214-309,33 2-1718,30-175 509,2-153 702,-4-1-1,-11 87 0,-3-83 212,6-44 236,1 1 0,3 0 1,1 0-1,2 0 0,5 42 0,1-55 93,1-1 0,1 0 0,16 38 0,42 77-74,-48-108 107,1 6 176,-1 1 0,-2 0 1,-3 1-1,-1 1 0,-1-1 0,4 67 0,-7 113 555,-6-143-552,14 206 397,-10-223-479,2 5 84,-4 135-1,-10-91-67,-9 86 34,-6-8-25,16-132-181,3 0 0,2 0 0,3 0 0,2 0 1,15 73-1,41 274 200,-48-228 492,-12-115-263,-2 1 0,-3-2 0,-18 85 0,21-137-319,-9 55 175,2-19-76,1 1 0,3 0 0,1 81 0,5-74-36,-2 1 0,-3-1 1,-1 1-1,-3-1 1,-3-1-1,-31 95 0,-14-17-1440,54-123 1199,0-1 0,0 0 0,1 1 0,0-1 0,0 1 1,0 0-1,1-1 0,0 1 0,0 0 0,1-1 1,2 11-1,10 20-3514,-8-25 2126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9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 2044,'-19'3'4219,"14"-1"-4039,1 0 0,0 1 0,0 0-1,0 0 1,0 0 0,1 0 0,-1 1 0,1-1 0,0 1 0,0 0 0,0 0 0,0 0 0,1 0 0,0 1 0,-1-1 0,2 1 0,-1-1 0,0 1 0,1 0 0,0-1 0,0 1 0,1 0 0,-1 0 0,1 0 0,0 0 0,0 0 0,0 0 0,1-1 0,0 1 0,0 0 0,0 0 0,1 0 0,2 4 0,0 0-35,0 0 0,1 0 1,0-1-1,1 1 0,0-1 1,0-1-1,1 1 0,-1-1 1,2 0-1,14 10 0,-17-13-95,1 0-1,1-1 0,-1 0 0,0 0 0,1-1 0,-1 0 0,1 0 0,0 0 0,0-1 1,0 0-1,0-1 0,0 1 0,0-1 0,0 0 0,0-1 0,9-1 0,-10 1-11,0-1 0,0 0 0,-1 0-1,1 0 1,0 0 0,-1-1-1,1 0 1,-1 0 0,0 0 0,0-1-1,0 0 1,0 0 0,-1 0-1,1 0 1,-1-1 0,0 0 0,-1 0-1,7-10 1,-9 11 0,1 0-1,-1 0 1,1 0 0,-1 0-1,0-1 1,-1 1-1,1 0 1,-1-1 0,1 1-1,-1 0 1,-1-1 0,1 1-1,-1 0 1,0-1-1,1 1 1,-2 0 0,1 0-1,-1 0 1,1 0 0,-1 0-1,0 0 1,0 0-1,-1 1 1,1-1 0,-1 1-1,0-1 1,-3-3 0,-6-3-114,-1-1 1,0 1 0,0 1-1,-1 1 1,0 0 0,0 0 0,-1 2-1,0-1 1,0 2 0,-1 0 0,1 1-1,-1 1 1,0 0 0,0 1 0,0 1-1,-17 0 1,16 6-871,10-2-856,-2-3-2944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3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157 149 876,'-1'4'1152,"-23"129"3473,6 74-2206,16-103-1307,-1 24 2909,3-138-3808,-1 0-1,0 1 1,-4-18 0,-1-7 122,0-23 218,1-89 0,6 112-409,2 0 0,2 0 0,0 1 0,12-36 0,-10 47-73,1 1 0,1 0 0,1 0 0,13-20 0,-18 32-47,1 0 1,1 0-1,-1 1 1,1 0-1,1 1 1,-1-1-1,1 1 0,1 1 1,-1 0-1,1 0 1,10-5-1,-18 10-21,1 0 0,0 0 1,-1 0-1,1 1 0,0-1 0,0 0 0,-1 1 0,1-1 1,0 1-1,0 0 0,0 0 0,0 0 0,0 0 1,0 0-1,0 0 0,0 0 0,-1 0 0,1 1 1,0-1-1,0 1 0,0 0 0,0-1 0,-1 1 1,1 0-1,0 0 0,-1 0 0,1 0 0,-1 0 0,1 1 1,-1-1-1,1 0 0,-1 1 0,0-1 0,0 1 1,0-1-1,0 1 0,1 1 0,-1 0-3,1 1-1,-1-1 0,0 0 1,-1 1-1,1-1 0,-1 0 1,1 1-1,-1-1 0,0 1 1,0-1-1,-1 1 0,1-1 1,-1 1-1,1-1 0,-1 0 1,0 1-1,0-1 0,-1 0 1,-2 6-1,-9 10-171,-1 0 1,-1-1-1,-1 0 1,0-2-1,-1 0 0,-1 0 1,0-2-1,-1 0 1,-1-1-1,0-1 0,0-1 1,-44 16-1,31-19-276,32-7 426,0-1 1,0 0-1,-1 0 1,1 0-1,0 0 1,0-1-1,0 1 0,-1 0 1,1 0-1,0-1 1,0 1-1,0 0 1,0-1-1,0 1 0,0-1 1,0 0-1,0 1 1,0-1-1,0 0 1,0 0-1,0 1 0,0-1 1,0 0-1,0-2 1,1 1-13,0 1 38,0-1 0,1 1 0,-1 0 1,0 0-1,1 0 0,0 0 1,-1 0-1,1 0 0,-1 1 0,1-1 1,0 0-1,0 0 0,0 0 0,-1 1 1,1-1-1,0 0 0,0 1 1,0-1-1,0 0 0,0 1 0,0 0 1,0-1-1,0 1 0,0-1 0,0 1 1,1 0-1,-1 0 0,0 0 1,2 0-1,0-1 29,3 2-15,-1-1-1,1 1 1,-1 0 0,1 0-1,-1 0 1,0 1 0,0 0-1,1 0 1,-1 0 0,-1 1-1,1 0 1,0 0 0,-1 0-1,7 5 1,9 9 26,32 31 0,47 62 104,-4-5-1319,-29-40-2833,-55-54 796,-2-3 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4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39 245 964,'0'0'2398,"-10"7"14,-12 15 869,17-17 438,14-22-2443,1 0-1201,1 0 1,1 1-1,0 1 0,2 0 1,19-18-1,9-10 64,-32 32-118,1 0 0,0 0-1,0 1 1,1 0 0,0 1-1,0 1 1,1 0 0,17-8-1,-28 15-18,-1 0 1,6-2-3,10 0 29,-15 2 85,-8 0-114,-3 1 0,1-1-1,0 1 1,0 0-1,-1 1 1,1 0-1,0 0 0,0 1 1,0 0-1,0 0 1,0 1-1,0 0 1,-9 6-1,1 0-2,0 1 0,1 1 0,0 1 0,0 0 0,2 1 1,-14 15-1,20-20 6,1 1 1,0-1 0,0 1 0,1 0-1,1 0 1,-1 1 0,1-1-1,1 1 1,0 0 0,0 0 0,1 0-1,-1 18 1,2-19-2,1-1-1,0 0 1,1 1-1,0-1 0,1 0 1,-1 1-1,1-1 1,1 0-1,0 0 1,0 0-1,0-1 1,1 1-1,0-1 1,1 0-1,10 13 1,-8-12-1,0-1 0,0-1-1,1 1 1,0-1 0,1 0 0,-1-1 0,1 0-1,0-1 1,0 1 0,1-2 0,-1 1 0,1-1 0,11 1-1,8 2 7,1-2 0,50 2 0,-69-6 0,0-1 1,0 0-1,0 0 0,0-1 1,0 0-1,0-1 0,0 0 1,-1-1-1,0 0 0,17-9 1,-25 12 1,0 0 0,-1 0 0,1 0 0,-1 0 1,1 0-1,-1-1 0,1 1 0,-1 0 0,1-1 1,-1 1-1,0-1 0,0 0 0,0 1 0,0-1 1,0 0-1,0 0 0,0 1 0,-1-1 0,1 0 1,-1 0-1,1 0 0,-1 0 0,0 0 0,0 0 0,0 0 1,0 0-1,0-3 0,-2-1 122,0 0-1,0 0 1,-1 1 0,0-1 0,0 0-1,-7-9 1,1 2 270,7 10-293,2 2-78,-1 0-1,0 1 1,1-1-1,-1 0 1,0 0 0,1 0-1,-1 0 1,1 0-1,0 0 1,-1 0-1,1 0 1,0 0 0,-1 0-1,1 0 1,0 0-1,0-2 1,1 2-16,0 0 0,1 1 0,-1-1 0,0 0 0,0 1 0,0-1 0,1 1 0,-1-1 0,0 1 0,1-1 0,-1 1 0,0 0 0,1 0 0,-1 0 0,1 0 0,-1 0 0,0 0 0,1 0 0,1 1 0,23-1 39,0 2 0,28 5 0,-43-5-38,0 0-1,0 1 1,0 0-1,-1 1 1,1 0-1,-1 1 1,0 0-1,10 7 1,-18-11-30,0 1 1,-1-1-1,1 1 1,-1-1-1,1 1 1,-1 0-1,0 0 1,1 0-1,-1-1 1,0 1-1,0 0 1,-1 0-1,1 0 1,0 1-1,-1-1 1,1 0-1,-1 0 1,1 0-1,-1 0 1,0 0-1,0 1 1,0-1-1,0 0 1,-1 0-1,1 0 1,0 1-1,-1-1 1,0 0-1,1 0 1,-1 0-1,0 0 1,0 0-1,0 0 1,0 0-1,-2 1 1,-3 6-232,0 0 0,-1-1 0,1 0 1,-2 0-1,-13 11 0,-13 7-3510,-74 43 0,51-39-106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7:3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1175 349 1308,'0'0'2242,"0"-3"-1551,-2-3-209,1 1 0,-1 0 0,-1 0 1,1 0-1,-1 0 0,1 0 0,-2 0 0,1 1 0,0-1 0,-1 1 1,0 0-1,0 0 0,-5-3 0,-9-9 330,-37-22 1,32 26-655,0 1 1,-1 1-1,0 1 1,-29-6-1,12 2-31,17 7-75,-1 2 1,0 0 0,1 2 0,-1 0 0,0 2 0,-42 4 0,38 0-43,-1 0 0,1 2 0,0 1 0,0 1 0,1 1 0,0 2 0,0 1 0,2 1 0,-1 1 0,2 2 0,0 0 0,1 2 1,0 0-1,2 2 0,0 1 0,1 0 0,1 1 0,-30 46 0,31-37 3,1 1 0,2 0-1,1 1 1,1 0 0,2 2 0,2-1 0,1 1 0,1 1-1,2-1 1,2 1 0,0 42 0,3-18 3,1 44 3,3-61-22,-2-22 1,1 1 0,9 41-1,-2-29 17,2 0 1,1-1-1,2-1 0,1 0 0,33 52 0,-34-65-7,1 1 0,0-2-1,2 0 1,0-1 0,1-1 0,0-1 0,1 0-1,1-1 1,29 15 0,3-6 4,0-1 1,2-3-1,0-3 0,1-1 1,1-3-1,109 8 0,-83-15-6,0-3 0,154-17-1,-173 5-5,0-2 0,-1-3-1,-1-2 1,73-32 0,-108 38 4,-1-2 0,-1 0 1,0-2-1,-1 0 0,0-2 0,-1 0 1,-1-1-1,-1-2 0,-1 0 1,0-1-1,-2-1 0,0 0 0,17-32 1,-26 36-10,0 0 1,-1-1 0,-1 0 0,0-1 0,-2 1-1,3-30 1,-4 17 7,-2-1 1,-1 0-1,-6-37 0,0 35 25,-2 0 1,-22-60-1,12 39 21,5 23 4,-1 2 0,-2-1 0,-1 2 0,-1 0 0,-37-45 0,13 16 32,11 20-10,-2 0 1,-1 3 0,-46-38-1,50 45-58,-2 2 0,-1 1 0,-1 2 0,-1 1 0,-1 2 0,-51-22 0,48 29-23,0 1-1,-1 2 1,0 2-1,-1 2 1,0 1-1,0 3 1,-63 1-1,69 5 5,1 1 0,-1 2 0,1 1 0,0 1 0,1 2 0,0 2 0,0 1 0,1 1 0,-49 31 0,55-26 1,1 1 0,1 1 0,1 1 0,0 1 0,2 0 0,1 2 0,-28 45 0,7 1 94,-57 134 0,83-171-69,1 1 0,3 1 0,0 0-1,2 0 1,2 1 0,2 0 0,1 0-1,2 0 1,2 48 0,2-71-19,1 0 0,0 0 0,1-1 0,1 1 0,11 23 0,38 59 68,-48-86-69,7 9 5,0-1 0,0-1 0,2 0 0,21 18 0,71 54 63,-88-74-61,1-1-6,0 0 1,1-1-1,1-2 1,-1 0-1,2-1 1,-1-1-1,1-2 1,1 0 0,-1-1-1,31 3 1,9-3 4,0-3 1,109-9 0,2-18 4,-110 13-7,45-7 9,110-32 0,-176 37-8,-1-2-1,-1-1 1,-1-3-1,0-1 1,57-38-1,-84 47-8,0-1 0,-1 0-1,0 0 1,-1-1 0,0-1 0,-1 1-1,-1-2 1,0 0 0,-1 0-1,0 0 1,-1-1 0,-1 0 0,-1 0-1,0-1 1,-1 0 0,-1 1 0,-1-1-1,0 0 1,-1-1 0,-1-16-1,-2-2 9,-2 2-1,-1-1 0,-2 0 0,-1 1 1,-18-45-1,5 27 108,-3 1-1,-48-77 1,-100-130 162,156 238-274,-1 1 1,0 1-1,-2 0 1,0 2-1,-1 0 1,0 1-1,-25-14 1,-3 3-17,0 2 1,-66-22 0,28 19-142,-170-28 0,240 52 124,-3 0-84,1 0 0,-1 2 0,0 0 1,0 1-1,0 0 0,1 2 0,-20 4 1,25-3-82,1 0 1,0 1 0,0 1 0,1 0-1,0 0 1,0 1 0,0 1 0,0-1 0,1 2-1,0 0 1,-11 11 0,6-4-1337,1 0 1,0 1-1,-19 29 1,12-8-1669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1 261 1548,'0'0'7797,"0"4"-7222,-1 8 25,1-1 1,1 0-1,0 0 1,1 0 0,4 18-1,21 54 6452,-32-106-7074,5 18 44,0 0 0,0-1 0,0 1 0,1-1 0,0 1 0,0 0 0,0-1 0,1 1 0,4-9 0,-1-2 1,-4 13-20,1 0 1,-1 0-1,0 0 1,1 0 0,0 0-1,-1 0 1,1 1-1,0-1 1,1 1-1,-1 0 1,0-1-1,1 1 1,-1 0-1,1 0 1,0 1-1,4-3 1,-7 3-4,1 0 0,0 1 0,0-1 0,0 1 0,-1-1 0,1 1 0,0-1 0,0 1 0,0 0 0,0 0 0,0-1-1,0 1 1,0 0 0,0 0 0,0 0 0,0 0 0,0 0 0,0 0 0,0 0 0,1 0 0,0 1 0,1-1-3,1 1 4,6 1-16,-1 0 0,1 1 1,-1 0-1,0 1 1,0 0-1,0 1 0,-1 0 1,0 0-1,1 1 1,-2-1-1,9 9 0,4 2-349,-11-9-174,-8-7 462,-1 1 0,1 0 1,0-1-1,0 1 1,0 0-1,-1-1 1,1 1-1,0-1 1,0 1-1,0-1 1,0 1-1,0-1 1,0 0-1,0 0 0,0 1 1,3-1-1,-2 0-230,1-2-242,23-14-109,-20 11 441,0 1-1,1 0 1,0 0-1,0 1 1,13-5 0,-18 8 88,2 0-20,28 1-469,40 9 0,-43-5 406,0-2 0,-1 0 0,37-3 0,-57 0 211,-1-1-1,1 0 1,-1 0-1,1-1 0,-1 0 1,0 0-1,1-1 1,-1 0-1,-1 0 1,1-1-1,0 0 1,-1 0-1,0-1 1,0 1-1,0-1 0,10-11 1,-11 9 146,0 1 0,0-1 0,-1 0 0,0 0 0,0 0 0,0 0 0,-1-1 0,-1 1 0,1-1 0,-1 0 0,0 0 0,0-9 0,-2 17-73,0 0-1,0 0 0,0 0 1,0 0-1,0 0 1,0 0-1,0 0 1,0 0-1,0 0 1,-1 0-1,1 0 1,0 0-1,0 0 1,0 0-1,0 0 1,0 0-1,0 0 1,0 0-1,0 0 1,0 0-1,0 0 0,-1 0 1,-2 21 257,-1 38-240,7-29 20,1 0 0,2 0 1,17 50-1,41 87-189,-45-119-214,3 2-337,-21-48 542,-4-8-48,-65-123 708,42 85-114,-25-59 1,44 87-343,2 0 1,-1-1-1,2 1 1,1-1-1,0 0 1,1 0 0,0-31-1,2 35-54,1 1 0,1-1 0,0 1-1,1 0 1,1 0 0,0 0 0,0 0 0,1 1-1,0-1 1,1 1 0,0 1 0,16-20 0,-16 22-23,0 1 1,1 0 0,1 1-1,-1 0 1,1 0 0,0 0-1,0 1 1,1 0 0,0 0-1,-1 1 1,1 1 0,1-1-1,-1 1 1,0 1 0,1 0-1,0 0 1,10 0 0,-16 2-26,1-1-1,0 1 1,0 1 0,0-1 0,-1 1 0,1-1 0,0 1 0,0 1 0,-1-1 0,1 1 0,-1 0 0,0 0 0,1 0 0,-1 0 0,0 1 0,0 0 0,0 0 0,-1 0 0,1 0 0,-1 0 0,1 1 0,-1 0 0,0-1 0,-1 1 0,1 0 0,-1 1 0,1-1 0,-1 0 0,-1 1 0,1-1 0,0 1 0,-1-1 0,0 1-1,0 0 1,-1 0 0,1-1 0,-1 1 0,0 0 0,0 0 0,-1 0 0,-1 8 0,-2 7-62,-1-1 0,0 1 0,-2-2 0,0 1 0,-1-1 0,-1 0-1,-1 0 1,-14 20 0,6-14-818,0-1-1,-1-1 1,-1-1 0,-46 37-1,52-47-1255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1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27 598 1208,'0'0'10548,"-4"4"-9961,1 0-420,0 0-1,1 1 0,-1-1 1,1 1-1,0 0 1,0 0-1,1 0 1,0 0-1,-1 0 0,2 0 1,-1 0-1,0 0 1,1 0-1,0 0 0,0 0 1,1 0-1,1 9 1,-1-9-101,0-1 1,0 1 0,1-1 0,-1 0-1,1 0 1,0 0 0,0 0-1,0 0 1,1 0 0,-1-1 0,1 1-1,0-1 1,0 1 0,0-1-1,1 0 1,-1 0 0,1-1-1,0 1 1,5 3 0,-5-6-67,0 1 0,1-1-1,-1 0 1,0 0 0,0 0 0,0-1 0,1 1 0,-1-1-1,0 0 1,0 0 0,0 0 0,0-1 0,0 0 0,0 1-1,5-5 1,2-1 7,-1 1-1,0-1 1,-1-1-1,0 0 1,0 0-1,0 0 1,11-17-1,-19 24 5,-1 1-1,0-1 0,0 1 1,0-1-1,1 1 0,-1-1 1,0 1-1,1 0 0,-1-1 1,0 1-1,1 0 0,-1-1 1,1 1-1,-1 0 0,0-1 1,1 1-1,-1 0 0,1 0 1,-1-1-1,1 1 0,-1 0 1,1 0-1,-1 0 0,1 0 1,-1 0-1,1 0 0,-1 0 1,1 0-1,-1 0 0,1 0 1,-1 0-1,1 0 0,-1 0 1,1 0-1,-1 0 0,1 0 1,-1 1-1,1-1 1,-1 0-1,1 0 0,-1 0 1,0 1-1,1-1 0,0 1 1,18 24 35,-17-21-40,1 1 0,0-2 0,-1 1 1,1 0-1,1-1 0,5 6 0,-1-3-21,1-1 0,0 0 0,0 0 0,1-1 0,-1 0 0,1-1 0,0 0 0,19 3 0,-24-6-8,0 1 1,-1-2-1,1 1 1,0 0-1,-1-1 0,1 0 1,0 0-1,-1 0 1,1-1-1,-1 1 0,0-1 1,1 0-1,-1-1 1,0 1-1,0-1 0,0 1 1,-1-1-1,1 0 1,-1-1-1,1 1 0,4-8 1,2-3-10,-1 0-1,-1 0 1,0-1 0,-2 0 0,1 0 0,-2-1 0,0 0-1,-1 0 1,0 0 0,-1-1 0,0-20 0,0-25-25,-9-103 0,4 125 49,-2-11 395,-1-1 0,-21-86 0,19 122 80,5 25-65,3 24-189,-1-32-231,5 38 131,1 0-1,15 49 0,-13-57-64,2 4 9,1 0-1,1-1 0,30 57 1,-33-75-124,0 0 0,1-1 0,1 0-1,0-1 1,1 0 0,0-1 0,1 0 0,1-1 0,21 15 0,-31-24-10,0-1 1,0 0 0,0 0 0,1 0 0,-1-1 0,1 1-1,-1-1 1,1 0 0,0-1 0,-1 1 0,7-1 0,-9 0 53,0 0 0,0 0 0,0 0 0,0-1 0,0 1 0,0-1 0,0 1 0,0-1 0,0 0 0,0 0 0,0 0 0,0 0 0,0 0 0,0 0 0,-1 0 0,1-1 0,-1 1 0,1-1 0,-1 1 0,1-1 0,-1 0 0,0 1 0,0-1 0,0 0 0,2-3 0,-1-1 16,-1 0 1,0 0 0,0 0 0,0 0 0,-1 0 0,0 0-1,0 0 1,0 0 0,-1 0 0,0 0 0,0 0 0,0 0-1,-1 0 1,0 1 0,0-1 0,0 0 0,-1 1 0,0 0-1,0-1 1,0 1 0,-1 0 0,0 1 0,0-1 0,0 1-1,0 0 1,-1 0 0,-4-4 0,8 8 11,0-1 1,0 0 0,0 1-1,0 0 1,0-1-1,0 1 1,0 0 0,1-1-1,-1 1 1,0 0-1,0 0 1,0 0-1,0 0 1,0 0 0,0 0-1,0 0 1,0 0-1,0 0 1,0 0 0,0 0-1,0 1 1,0-1-1,0 0 1,0 1-1,0-1 1,0 1 0,0-1-1,1 1 1,-1-1-1,0 1 1,0 0 0,1-1-1,-1 1 1,0 0-1,1 0 1,-1 0-1,1-1 1,-1 1 0,1 0-1,-1 0 1,1 0-1,-1 0 1,1 0 0,0 0-1,-1 2 1,0 1 0,0 0 1,0 0-1,0 0 1,0 0 0,1 0-1,0 0 1,0 0-1,0 1 1,1 4 0,2 5-21,1 0 1,1-1 0,0 0 0,0 0 0,2 0 0,-1 0 0,11 12 0,-13-19-35,0-1 1,0 0 0,1 0 0,0-1 0,0 1 0,0-1 0,1 0 0,0-1-1,-1 1 1,1-1 0,0 0 0,0 0 0,1-1 0,-1 0 0,1 0-1,-1-1 1,8 2 0,-3-2-1,0 0-1,0-1 1,0 0-1,0-1 1,0 0-1,-1 0 1,1-1-1,0-1 1,-1 0-1,1 0 1,-1-1-1,0 0 1,0-1-1,-1 0 1,19-13-1,-18 9 36,1 0 0,-2-1-1,1 0 1,-1-1 0,-1 0-1,0 0 1,-1 0-1,0-1 1,0-1 0,-1 1-1,-1-1 1,5-17 0,-5 14 26,0 0 0,-1 0 1,-1-1-1,-1 1 0,0-1 1,-2 1-1,-1-32 0,-1 28 96,-1 1-1,-1-1 0,-11-30 0,13 44-60,0 1 0,0-1-1,-1 1 1,0 0 0,0 0 0,0 0 0,-1 0-1,0 0 1,0 1 0,0-1 0,0 1-1,-1 0 1,1 1 0,-1-1 0,0 1-1,-7-4 1,7 6-6,0 0-1,0 1 0,0 0 1,1 0-1,-1 0 0,0 0 1,0 1-1,0-1 0,0 1 1,0 1-1,1-1 0,-1 1 1,1-1-1,-1 1 0,1 0 1,-1 1-1,-7 5 0,11-7-27,-1 0-1,0 0 0,0 0 0,1 0 1,-1 0-1,1 1 0,-1-1 0,1 1 1,-1-1-1,1 1 0,0-1 1,0 1-1,0 0 0,0-1 0,0 1 1,0 0-1,0 0 0,0 0 0,1 0 1,-1 0-1,1 0 0,0 0 1,-1 0-1,1 0 0,0 0 0,0 0 1,0 0-1,0 0 0,1 0 0,0 3 1,0-3-8,1 1 0,-1-1 0,1 1 0,-1-1 0,1 0 0,0 0 0,0 0 0,0 0 1,0 0-1,1 0 0,-1 0 0,0-1 0,1 1 0,-1-1 0,1 0 0,0 1 0,-1-1 0,1-1 0,0 1 1,2 0-1,16 2-51,-1 0 0,1-2 1,-1-1-1,0-1 0,38-5 1,26-1-119,-82 7 178,0 0 1,0 0-1,0 1 0,-1-1 1,1 1-1,0-1 1,0 1-1,0-1 0,-1 1 1,1 0-1,0 0 1,-1 0-1,1 0 0,-1 0 1,1 0-1,-1 0 1,0 0-1,1 1 0,-1-1 1,0 0-1,0 1 1,0-1-1,0 1 0,0 0 1,0-1-1,0 1 0,0 0 1,-1-1-1,1 1 1,0 3-1,1 4 42,-1 1 0,0-1 0,0 0 0,-2 16 0,1-15 0,-1 22-9,0-15 35,1 0 0,0 0 0,1-1-1,5 25 1,-5-38-104,0 1 0,0-1 0,0 1 0,0-1 0,1 0 0,-1 1 0,1-1 0,0 0 0,0 0 0,0 0 0,0 0 0,0-1 0,1 1 0,0-1 1,-1 1-1,1-1 0,0 0 0,0 0 0,0 0 0,0 0 0,0-1 0,1 1 0,-1-1 0,0 0 0,1 0 0,4 1 0,0-1-182,0 0 1,-1-1 0,1 0-1,0 0 1,0-1-1,0 1 1,-1-2 0,1 1-1,0-1 1,-1-1-1,1 1 1,12-7 0,-12 4-851,0 0-1,0 0 1,0 0 0,0-1 0,-1 0 0,7-9 0,1-1-2596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20 449 1320,'-18'3'4415,"18"-3"-4328,0 0 0,0 0 0,0 0 0,0 0 0,0 0 0,0 0 0,0-1 0,0 1 0,0 0 0,0 0-1,0 0 1,0 0 0,0 0 0,0 0 0,0 0 0,0 0 0,0 0 0,0-1 0,0 1 0,0 0 0,0 0 0,0 0 0,-1-1 695,1 1-695,0 0 0,0 0 0,0 0 0,0 0 0,0 0 0,0 0 0,0 0 0,0 0 0,0 0-1,0 0 1,-1 0 0,18-14 1270,35-24-1352,-37 27 549,168-115 869,106-81-1507,-243 165-5743,-31 31 2659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34 1600,'-15'15'1204,"2"1"0,0 0 0,1 1 1,-17 30-1,23-34-900,0-1 0,2 1 0,-1 0 0,1 0-1,1 1 1,1-1 0,0 1 0,-1 14 0,3-15-115,1-1 1,0 0-1,0 1 0,1-1 0,0 0 1,1 0-1,1 0 0,0 0 0,1 0 0,0-1 1,0 0-1,1 0 0,1-1 0,13 18 0,-14-22-121,0 1 0,0-1-1,0 0 1,1-1-1,0 1 1,0-2 0,1 1-1,-1-1 1,1 0-1,0 0 1,0-1-1,0 0 1,1 0 0,-1-1-1,1 0 1,-1-1-1,1 0 1,0 0 0,-1-1-1,1 0 1,17-2-1,-16 0 16,-1 0 0,0 0 1,0-1-1,0 0 0,-1-1 0,1 1 0,-1-2 0,14-8 0,-18 10 0,0 0-1,0-1 1,0 1 0,-1 0-1,1-1 1,-1 0 0,0 0-1,0 0 1,-1 0 0,1-1-1,-1 1 1,0-1 0,0 1-1,0-1 1,-1 0 0,1 1-1,-1-1 1,0 0 0,0-5-1,-2-6 57,1 0 0,-2 0-1,0 0 1,-1 1 0,-1-1-1,0 1 1,-1 0 0,0 0-1,-2 0 1,0 1 0,-12-20-1,2 7 47,-2 1-1,-1 0 0,-2 1 1,-40-36-1,56 55-245,1 1 0,-1 1 0,0-1 0,-1 1 0,1 0 0,-1 1 0,0-1 0,0 1 0,0 1 0,0-1 0,-15-2 0,17 5-112,0 0 0,-1 0 0,1 0 0,0 0 0,-1 1 0,1 0 0,0 0 0,0 0 0,0 1 0,0 0 0,0 0 0,0 0 0,0 1 0,0-1 0,1 1 0,-1 0 0,-5 6 0,3-4-573,1 2 1,-1-1-1,1 1 0,0 0 1,1 0-1,0 0 0,0 1 1,0 0-1,-3 10 0,-2 12-3111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49 349 1548,'-1'0'215,"0"-1"-1,0 1 1,0-1-1,0 1 0,-1 0 1,1-1-1,0 1 1,0 0-1,0 0 1,-1 0-1,1 0 1,0 0-1,0 0 1,0 0-1,-1 0 1,1 1-1,0-1 0,0 0 1,0 1-1,0-1 1,-1 1-1,1-1 1,0 1-1,0-1 1,0 1-1,-1 1 1,1 0-62,0 0 0,0 1 1,0-1-1,0 0 1,1 1-1,-1-1 0,0 1 1,1 0-1,0-1 1,0 1-1,0-1 0,0 5 1,3 24 247,0 0 0,3 0 0,0-1 1,2 0-1,22 54 0,-2 0 89,18 46 105,-19-40-28,-65-238 1430,-21-91-678,51 188-875,-3-60 0,11 92-336,0 0 0,1-1 0,2 1 0,0 0 0,1 1 0,7-24 0,-4 23-17,0 0 1,2 1-1,0 0 1,1 0 0,12-17-1,-14 25-14,-1 1 0,1 0 0,1 0 0,-1 1 0,2 0 1,-1 0-1,1 1 0,0 1 0,19-10 0,-27 15-57,0 0 0,0 0 0,0 0 0,0 0 0,0 1 0,0-1 0,0 1 1,0-1-1,0 1 0,0 0 0,0 0 0,0 0 0,0 0 0,0 0 0,0 0 0,0 1 0,0-1 0,0 1 0,4 1 1,-5-1-8,1 0 1,-1 0 0,1 0 0,-1 1 0,0-1 0,0 1 0,1-1 0,-1 1-1,0 0 1,0-1 0,-1 1 0,1 0 0,0 0 0,0-1 0,-1 1-1,1 0 1,-1 2 0,2 5 16,-2 1 1,1-1-1,-1 1 0,-1 0 0,1-1 0,-5 18 1,-4 2-139,-2 0 1,-1 0 0,-1-1 0,-2-1 0,-24 36-1,22-36-69,-66 96-1012,38-57-1183,3 0-4121,25-37 1993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6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8 1764,'-1'-1'223,"0"0"0,0 0 0,0 1-1,0-1 1,0 1 0,0-1 0,-1 0 0,1 1-1,0 0 1,0-1 0,0 1 0,-1 0 0,1 0-1,0 0 1,-1 0 0,1 0 0,0 0 0,0 0-1,-1 0 1,1 0 0,0 0 0,0 1 0,-1-1-1,1 1 1,-1 0 0,0 0-74,1 0-1,0 0 1,0 1 0,0-1-1,0 1 1,0-1 0,0 1-1,0-1 1,1 1 0,-1-1-1,0 1 1,1 0-1,-1-1 1,1 1 0,-1 3-1,1 2 27,-1 1-1,1-1 0,0 0 0,1 0 0,0 0 1,0 0-1,0 1 0,3 7 0,2-4-43,0-1-1,1 1 1,0-1-1,0-1 1,1 1-1,1-1 1,-1 0-1,1-1 1,1 0-1,-1-1 1,1 0-1,1 0 1,-1-1-1,1 0 1,1-1-1,21 7 1,-31-11 443,-1-2-544,0 1 1,1-1-1,-1 1 1,0-1-1,0 1 1,0-1-1,0 0 1,1 1-1,-1-1 1,0 0-1,0 0 1,1-2-1,-1 2 27,0 0-37,-1 1-1,1-1 0,-1 0 1,0 0-1,1 0 0,-1 1 1,0-1-1,0 0 1,1 0-1,-1 0 0,0 0 1,0 0-1,0 0 0,0 0 1,0 1-1,0-1 0,-1 0 1,1 0-1,0 0 0,0 0 1,-1 0-1,1 0 0,0 1 1,-1-1-1,1 0 0,-1 0 1,0-1-1,-12-20 159,13 22-173,-10-14-51,1 1 0,-2 1 0,0 0 0,0 0 0,-1 1 0,-1 1 0,0 0 0,0 1 0,-1 0 0,0 1 0,0 0 0,-1 1 0,0 1-1,0 0 1,-1 2 0,-16-4 0,6 6-1335,-11 4-4889,33-2 3078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78 232 892,'0'0'6537,"1"-2"-6233,-1 0 1,1 1 0,-1-1-1,1 0 1,0 0-1,0 0 1,-1 0 0,1 1-1,2-4 1,8-3 51,-1-1 0,0 0 0,-1 0 0,0-1 0,-1 0 0,8-11 0,-13 16-160,0 0-1,0 0 1,0 0 0,-1 0-1,0 0 1,0 0 0,-1 0-1,1-1 1,-1 1 0,0-1-1,0 1 1,-1-1 0,0 0-1,0 1 1,0-1 0,-1 1-1,-1-9 1,1 12-134,1 1 0,-1-1-1,0 0 1,0 0 0,0 1 0,0-1 0,0 1 0,0-1-1,0 1 1,-1-1 0,1 1 0,-1 0 0,1 0 0,-1-1 0,1 1-1,-1 0 1,1 0 0,-1 1 0,0-1 0,0 0 0,0 0 0,1 1-1,-1-1 1,0 1 0,0 0 0,0 0 0,0-1 0,0 1-1,0 0 1,0 0 0,-2 1 0,-1 0 28,-1-1-1,1 1 1,0 0-1,-1 1 1,1 0-1,0-1 1,0 2-1,0-1 1,0 0 0,-7 6-1,6-3-35,0 1 0,1-1 0,0 1-1,0 0 1,0 1 0,0-1 0,1 1 0,0 0 0,1 0 0,-1 0-1,1 0 1,1 1 0,-1-1 0,1 1 0,1 0 0,-1 0-1,1 0 1,1 0 0,-1-1 0,1 1 0,1 0 0,0 0-1,0 0 1,0 0 0,1 0 0,0-1 0,0 1 0,1-1-1,0 1 1,1-1 0,-1 0 0,2 0 0,-1-1 0,0 1-1,12 11 1,-7-9-183,1 0 0,1-1-1,-1 0 1,1-1 0,1 0 0,-1-1-1,1 0 1,0-1 0,1 0 0,23 6-1,-25-9-413,0 0 0,1-1 0,-1 0 0,0 0 0,19-3 0,-22 1-369,0 0-1,0-1 1,0 0 0,0 0 0,0-1 0,-1 0 0,1-1 0,8-5-1,3-4-3008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47 1972,'-1'-2'463,"-1"0"-1,0 0 1,1 0 0,-1 0-1,1 0 1,-1 0 0,1-1-1,0 1 1,0-1 0,0 1-1,0 0 1,0-4-1,2 6-251,0 0-1,0 0 0,0 0 1,0 0-1,0 0 0,0 0 1,0 0-1,0 1 0,0-1 0,0 0 1,0 1-1,0-1 0,-1 1 1,1-1-1,0 1 0,0 0 1,0-1-1,0 1 0,1 1 1,12 9 419,0 1 0,19 19 0,-22-17-506,0 0 1,-1 1-1,0 0 1,-1 0 0,-1 1-1,-1 0 1,8 25 0,-12-32-141,-1 0 1,0 0-1,-1 0 1,0 0-1,0 0 1,-1 0-1,0 0 1,-1 0-1,0 0 1,0 1-1,-1-1 1,0-1 0,-1 1-1,0 0 1,0-1-1,-7 13 1,7-15-13,-1 0 1,0 0-1,-1 0 1,1-1 0,-1 1-1,0-1 1,0 0-1,-1 0 1,0-1 0,1 0-1,-1 0 1,-1 0-1,1-1 1,-1 0 0,1 0-1,-1 0 1,0-1-1,0 0 1,0 0 0,-13 1-1,19-4 43,-1 1 0,0-1-1,0 1 1,1-1 0,-1 0-1,0 1 1,1-1 0,-1 0-1,1 0 1,-1 0 0,1 0-1,-3-2 1,1 0 18,1 1-17,-1 0-1,1 0 0,0 0 0,0 0 1,0 0-1,1 0 0,-1 0 0,0-1 1,1 1-1,0-1 0,-1 1 0,1-1 0,0 1 1,0-1-1,1 0 0,-1 0 0,0 1 1,1-1-1,0 0 0,0-4 0,0-3 24,0 0-1,1 0 1,0 0 0,4-13-1,0 5-2,1 1-1,0-1 1,2 1 0,0 0 0,1 1-1,16-23 1,2 3-32,49-52 0,-65 78-379,0 0-1,1 1 1,0 0-1,0 1 1,1 0-1,20-9 1,-30 16 92,1 0-1,-1 1 1,1-1 0,0 1 0,-1 0-1,1 0 1,-1 0 0,1 0-1,0 0 1,6 2 0,16 1-3945,-6-3 1928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225 427 1448,'6'-10'3606,"-6"10"-3492,0-1 1,0 0-1,0 1 0,-1-1 1,1 0-1,0 1 1,-1-1-1,1 0 1,-1 1-1,1-1 0,-1 1 1,1-1-1,-1 1 1,1-1-1,-1 1 0,1-1 1,-1 1-1,0 0 1,1-1-1,-1 1 0,0 0 1,1-1-1,-1 1 1,0 0-1,1 0 1,-1 0-1,0-1 0,1 1 1,-1 0-1,0 0 1,0 0-1,1 0 0,-1 0 1,0 1-1,0-1 1,1 0-1,-1 0 0,0 0 1,1 1-1,-1-1 1,-1 1-1,-34 11 652,23-6-512,0 0 0,1 1 0,0 1 0,0 0 1,1 1-1,0 0 0,1 1 0,0 0 0,-13 16 0,18-19-201,0 0 1,0 0-1,1 1 0,0 0 1,0-1-1,1 1 0,0 1 0,1-1 1,0 0-1,0 1 0,0-1 1,1 1-1,0 0 0,1-1 0,0 1 1,2 10-1,-2-18-97,0 1 0,0 0 0,0-1 1,0 1-1,1-1 0,-1 1 0,0 0 0,1-1 0,0 1 1,-1-1-1,1 1 0,0-1 0,0 1 0,-1-1 0,1 0 1,0 1-1,1-1 0,-1 0 0,0 0 0,0 0 0,0 0 1,1 0-1,-1 0 0,1 0 0,-1 0 0,1 0 0,-1-1 1,1 1-1,-1-1 0,1 1 0,-1-1 0,1 1 0,0-1 1,-1 0-1,1 0 0,2 0 0,1-1-36,-1 1 0,1-2 0,-1 1 0,0 0 0,1-1 0,-1 0 0,0 0-1,0 0 1,0 0 0,0-1 0,-1 0 0,6-4 0,50-46 626,-57 52 139,2 2-657,-1 0 0,1 0 0,-1 1 0,1-1 0,-1 1 0,0 0 0,0 0 0,1 0 0,-1 0 1,-1 1-1,1-1 0,0 1 0,3 4 0,-2-3 0,0 0 1,0 0-1,1-1 1,-1 1-1,1-1 1,6 3 0,-4-3-12,0-1 1,0-1 0,0 1 0,1-1 0,-1 0 0,0-1-1,1 0 1,-1 0 0,0-1 0,0 0 0,1 0 0,-1 0-1,0-1 1,0 0 0,0 0 0,0-1 0,-1 0 0,1-1 0,-1 1-1,1-1 1,-1 0 0,0 0 0,-1-1 0,1 0 0,-1 0-1,0 0 1,0-1 0,-1 0 0,1 0 0,-1 0 0,-1 0-1,6-11 1,0-4 149,0-1-1,-1-1 0,-1 1 1,-2-1-1,0-1 1,-1 1-1,-1-1 0,-1 1 1,-3-44-1,-6-10 1288,-28-125 0,32 183-1133,-4-1 475,4 30 31,5 32-309,62 165 143,-25-91-2709,-8 1-7968,-28-106 5620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4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2 530 1220,'0'-5'373,"-1"0"0,1-1 0,-1 1 0,2-1 0,-1 1 0,1-1 0,-1 1 1,2-1-1,-1 1 0,0 0 0,1 0 0,0 0 0,0 0 0,1 0 0,-1 0 0,1 0 0,0 1 0,1-1 0,-1 1 0,6-6 0,8-7 36,1 1-1,1 0 1,26-16-1,-27 19-74,54-33 667,112-54-1,-24 15-409,-135 72-533,-16 9-7,0-1 0,0 0 0,14-11 0,-22 15 264,-3 6-185,-3 6-73,1 1 0,1 0 0,0 0 0,0 0 0,1 1 0,1-1 1,0 0-1,1 1 0,0-1 0,1 1 0,0-1 0,1 0 0,0 1 1,1-1-1,1 0 0,0-1 0,0 1 0,1-1 0,8 14 0,-8-17-35,0 0 0,1 0-1,0 0 1,0-1-1,1 0 1,0 0-1,14 10 1,-19-15 8,0-1-1,0 1 1,1-1 0,-1 0 0,1 1-1,-1-1 1,1 0 0,-1 0-1,1-1 1,0 1 0,0-1 0,-1 1-1,1-1 1,0 0 0,0 0-1,-1 0 1,1 0 0,0 0 0,0-1-1,-1 0 1,1 1 0,0-1-1,-1 0 1,1 0 0,-1 0 0,1 0-1,-1-1 1,1 1 0,-1-1-1,0 0 1,3-1 0,-3 1 54,0 0 0,-1 0 0,1-1 0,0 1 0,-1 0 0,1 0 0,-1-1 0,0 1 0,1-1 0,-1 1 0,-1-1 0,1 0 0,0 1 0,0-1 0,-1 0 0,1-3 0,-1 0 12,-1 0-1,1 1 1,-1-1 0,0 0 0,0 1 0,0-1-1,-4-7 1,-2-3 52,0 1 0,-1 0 1,-1 0-1,-14-18 0,7 13-102,0 1 0,-1 1 0,-1 1 0,-1 1 0,-22-16 0,25 21-825,-1 1 1,0 0 0,-36-13-1,50 22 243,-12-4-609,2 4-5051,-2 1 2117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54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1244,'2'-5'690,"2"-1"-1,-1 1 1,1 0 0,-1 1-1,1-1 1,1 1 0,4-5-1,-7 7-492,0 1 0,0-1 0,0 1 0,1 0 0,-1 0 0,0 0 0,1 0 0,-1 0 0,1 0-1,-1 1 1,1-1 0,-1 1 0,1 0 0,-1 0 0,1 0 0,-1 0 0,1 0 0,-1 0 0,1 1 0,-1-1 0,1 1-1,3 1 1,23 9 273,-1 2-1,-1 1 0,0 1 0,0 2 1,45 37-1,-60-45-376,-1 1 1,0 1-1,-1 0 1,0 1-1,-1 0 0,0 0 1,-1 1-1,0 0 1,-1 1-1,0-1 1,-1 1-1,-1 1 1,0-1-1,4 24 0,-9-32-105,1 0-1,-1 0 0,0 0 1,-1 0-1,0 0 0,0 0 0,0 0 1,0 0-1,-1-1 0,0 1 1,0-1-1,-6 11 0,2-6-61,-1-1 0,0 1-1,0-1 1,-1 0 0,-14 12 0,22-20 73,-1 0 0,0 0 0,0 0 0,-1 0 0,1 0 0,0 0 0,0 0 0,0 0 0,-1 0 0,1-1 0,0 1 0,-1 0 0,1-1 0,0 1 0,-1-1 0,1 0 0,-1 1 0,1-1 0,-1 0 0,1 0 0,-1 0 0,1 0 0,-1 0 0,1 0 0,-1 0 0,1-1 0,-1 1 0,1 0 0,0-1 0,-1 0 0,1 1 0,-1-1 0,1 0 0,0 1 0,0-1 0,-1 0 0,1 0 0,0 0 0,0 0 0,0 0 0,0 0 0,0 0 0,0-1 0,0 1 0,-1-3 0,-1-1 18,0-1-1,1 0 0,0 0 1,0-1-1,0 1 0,0 0 1,1-1-1,0 1 0,0-11 1,2-6-6,1-1 0,1 1 1,1 0-1,2 1 0,9-30 0,51-111-744,-62 156 655,6-15-488,2 0 0,24-34 0,13-4-5028,-31 43 2435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0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 1504,'-6'-8'833,"-7"-6"4351,15 32-2639,1-8-3225,70 238 3121,-30-112-1720,113 360 1408,-107-295-1393,10 46-37,-49-187-706,-2-1 1,-1 72-1,-7-119-560,0 1 0,-5 23 1,-3-13-6100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1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1476,'0'0'5830,"4"2"-5440,1-1-270,1 0 0,0 0 0,-1-1 0,1 1 0,0-1 0,0-1 0,-1 1 0,11-3 0,54-14 437,-46 10-351,142-47 529,-157 51-689,27-12 366,37-21 0,-64 31-222,23-9 778,-31 14-743,-1 0-179,0-1 0,1 1 0,-1 0 0,0-1 0,0 1 0,0 0 0,1 0 0,-1-1-1,0 1 1,0 0 0,1 0 0,-1 0 0,0-1 0,0 1 0,1 0 0,-1 0 0,0 0 0,1 0 0,-1 0 0,0 0 0,0 0 0,1-1-1,-1 1 1,0 0 0,1 0 0,-1 0 0,0 0 0,1 0 0,-1 0 0,0 0 0,1 1 0,-1-1 0,1 0 0,-11 16-14,7-12 36,3-4-62,0 12 147,0-12-150,0 1-1,0-1 0,1 0 1,-1 0-1,0 1 0,0-1 1,0 0-1,0 0 1,0 1-1,0-1 0,0 0 1,0 0-1,1 1 0,-1-1 1,0 0-1,0 0 0,0 0 1,0 1-1,1-1 1,-1 0-1,0 0 0,0 0 1,1 0-1,-1 1 0,0-1 1,0 0-1,1 0 1,-1 0-1,0 0 0,0 0 1,1 0-1,-1 0 0,0 0 1,0 0-1,1 0 0,-1 0 1,0 0-1,1 0 1,-1 0-1,0 0 0,0 0 1,1 0-1,-1 0 0,0 0 1,0 0-1,1 0 1,-1 0-1,0-1 0,1 1 1,0-1-3,2 0 9,0 0-1,0-1 0,0 1 0,-1-1 1,1 1-1,-1-1 0,1 0 1,-1 0-1,0 0 0,0-1 1,0 1-1,0 0 0,0-1 1,3-4-1,-5 5 15,0 0-11,-1 0-1,-1 0 0,1-1 0,0 1 1,0 0-1,-1 0 0,1 1 0,-4-5 1,0 6-101,-1 1-1,1-1 1,0 1 0,0 0 0,0 0 0,-9 3 0,12-3-326,-1 0 1,1 1 0,0-1-1,0 0 1,0 0 0,0 1-1,0 0 1,0-1 0,1 1-1,-3 2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1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37 188 1012,'0'0'2176,"-4"3"-1248,1 0-776,0 0 0,0 0 0,1 0 0,-1 0 0,1 1 0,-1 0 0,1-1 0,0 1 0,1 0 0,-1 0 0,1 0 0,0 0 0,0 0 0,0 0 0,0 0 0,1 0 1,-1 0-1,1 8 0,0 21 273,1 0 1,1-1-1,2 1 1,2-1-1,16 58 1,-8-49-86,1-1 1,3-1-1,1 0 1,25 38-1,-42-74-179,0-1 1,0 1-1,0-1 0,1 1 0,-1-1 0,1 0 0,4 3 0,-12-37 93,-3 0 0,0 0 0,-2 1 0,-21-47 0,14 36 77,-23-83 0,33 95-206,2 0 1,1 1 0,2-2 0,1 1-1,4-46 1,-2 65-83,1 0-1,1 0 1,0 0-1,0 0 1,1 0 0,0 1-1,11-19 1,-11 23-22,0 0 0,1 1 0,-1-1 0,1 1 1,0 0-1,1 0 0,-1 1 0,1-1 0,0 1 0,0 1 1,0-1-1,1 1 0,9-4 0,-11 5-12,-1 1 1,1-1-1,-1 1 0,1 0 1,0 0-1,0 1 0,-1-1 1,1 1-1,0 0 0,0 0 1,0 1-1,0-1 0,-1 1 1,1 0-1,0 1 0,-1-1 1,1 1-1,-1 0 0,1 0 1,-1 0-1,0 0 0,0 1 1,4 3-1,-3-1 1,0 0 0,-1 0 0,1 1 0,-1-1-1,0 1 1,-1 0 0,1 0 0,-1 0 0,-1 1 0,1-1 0,-1 1 0,0 0 0,0-1-1,-1 1 1,1 9 0,-1 4-18,-1-1 0,0 0 1,-2 0-1,0 1 0,-1-1 0,-1-1 0,-11 35 1,1-17-232,-2 0 0,-36 61 0,45-84 112,-2 0 1,-18 20-1,25-30 86,-1 0-1,1 0 0,-1-1 0,0 1 1,0-1-1,-1 1 0,1-1 1,0 0-1,-1-1 0,1 1 0,-1-1 1,1 1-1,-1-1 0,0 0 0,0 0 1,-4 0-1,-11-8-23,16 5 59,2 1 12,0 1 1,0-1 0,0 0 0,1 1-1,-1-1 1,0 0 0,1 0 0,-1 0-1,0 0 1,1 1 0,-1-1 0,1 0-1,-1 0 1,1 0 0,0 0 0,-1 0-1,1 0 1,0 0 0,0 0 0,0 0-1,0-1 1,0 1 0,0 0 0,0 0-1,0 0 1,0 0 0,0-1 0,6-23 286,-4 22-259,1-1 1,-1 1 0,1-1 0,-1 1 0,1 0 0,0 0-1,0 0 1,0 0 0,1 1 0,-1-1 0,1 1-1,-1 0 1,1 0 0,0 0 0,0 0 0,0 1-1,0 0 1,0 0 0,0 0 0,0 0 0,0 0-1,1 1 1,-1 0 0,5 0 0,8 0 18,0 1 0,0 0 0,1 2 0,24 6-1,112 39-165,-122-35-1444,34 20 1,-44-25-3785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2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148 587 1180,'0'0'4621,"0"0"-4562,-1 0-1,1 0 1,0 0 0,0 0-1,-1 0 1,1 0 0,0-1-1,0 1 1,-1 0 0,1 0-1,0 0 1,0 0-1,-1 0 1,1 0 0,0-1-1,0 1 1,0 0 0,-1 0-1,1 0 1,0 0 0,0-1-1,0 1 1,0 0-1,0 0 1,-1-1 0,1 1-1,0 0 1,0 0 0,0 0-1,0-1 1,0 1-1,0 0 1,0 0 0,0-1-1,0 1 1,0 0 0,0-1-1,0 1 1,0 0 0,0 0-1,0-1 1,0 1-1,0 0 1,0 0 0,0-1-1,0 1 1,0 0 0,1 0-1,-1 0 1,0-1 0,0 1-1,8-3 145,-1-1 0,0 1 0,-1-1 0,1-1 0,-1 1 0,1-1 0,-1 0 0,-1-1 0,1 1 0,8-13 0,-13 16-66,-9-9 372,3 10-467,1 0 0,-1 0 0,1 1 0,-1 0-1,1 0 1,-1 0 0,1 0 0,-1 1 0,1 0 0,-1 0 0,1 0-1,-1 0 1,1 1 0,-5 2 0,0 0 17,0 0 0,0 1 1,1 0-1,0 1 0,0 0 0,-8 8 0,8-6-14,0 0 0,1 0 0,1 1 0,-1 0 0,2 1 0,-1-1 0,1 1 0,1 0 0,-1 0-1,2 1 1,0-1 0,-3 18 0,5-22-30,0 0-1,0 0 1,1 0-1,0 0 1,1 0-1,-1 0 1,1 0-1,0 0 1,1 0-1,-1 0 1,1-1-1,0 1 1,1-1-1,-1 1 0,1-1 1,0 0-1,1 1 1,-1-2-1,1 1 1,0 0-1,0-1 1,0 0-1,1 0 1,7 6-1,-5-6-4,0 0 0,1-1 0,-1 0 0,1 0 0,0 0 0,0-1 0,0 0 0,0-1 0,0 1 0,1-2 0,-1 1 0,0-1 0,0 0 0,1-1 0,-1 0 0,15-4 0,-3 0 5,0-1 1,0-1-1,0-1 1,-1 0-1,26-17 1,-28 14-14,-1 0 0,0-1 0,-1 0 0,19-22-1,-27 27 4,-1 0 0,0-1 0,0 1 0,-1-1 0,0 0 0,-1-1 0,1 1 0,-2-1 0,1 0 0,-1 0 0,2-12 0,-4 17 0,-1 0-1,0 0 1,1 0-1,-2 0 1,1-1-1,0 1 1,-1 0 0,0 0-1,0 1 1,0-1-1,-3-5 1,3 7-5,1 0-1,-2 0 1,1 0 0,0 1 0,0-1 0,-1 0 0,1 1 0,0-1 0,-1 1 0,0 0-1,1-1 1,-1 1 0,0 0 0,0 0 0,0 0 0,1 0 0,-1 0 0,0 0 0,0 1-1,-3-1 1,3 0-4,-3 3-3,-4 1 6,1 0-1,0 1 1,1 1-1,-1-1 1,1 1-1,0 1 1,0-1-1,1 1 1,-1 0-1,1 1 1,0-1-1,1 1 1,0 0 0,-9 16-1,4-5 2,0 1-1,2 1 1,0-1 0,1 1-1,-7 30 1,7 6 6,7-53-13,0 0 1,0-1-1,0 1 1,1 0 0,-1 0-1,1 0 1,-1-1-1,1 1 1,0 0-1,0-1 1,1 1 0,-1-1-1,0 1 1,1-1-1,-1 0 1,1 1-1,2 1 1,-3-3-12,0-1 0,1 1 0,-1-1 1,0 1-1,1-1 0,-1 0 0,0 0 0,1 1 1,-1-1-1,1 0 0,-1 0 0,0 0 0,1-1 0,-1 1 1,1 0-1,-1 0 0,0-1 0,1 1 0,1-2 0,25-11-156,-18 4 132,-1 0 1,0 0-1,0-1 0,-1 0 0,0-1 1,-1 0-1,9-19 0,33-84-112,-49 113 154,2-4-9,-1 4 6,0 1 1,-1-1-1,1 1 1,0-1-1,-1 1 0,1-1 1,0 1-1,0-1 1,0 1-1,0 0 0,-1 0 1,1-1-1,0 1 1,0 0-1,0 0 0,0 0 1,0 0-1,0 0 1,0 0-1,-1 0 1,1 0-1,0 0 0,0 1 1,0-1-1,0 0 1,0 0-1,0 1 0,0 0 1,38 15-120,-13-5-1,-13-7 48,1 0 1,-1 0 0,1-2-1,0 0 1,0 0-1,0-2 1,0 1 0,0-2-1,0 0 1,0 0-1,0-2 1,19-5 0,-16 3 8,0-2 1,-1 0 0,0-1 0,0 0 0,-1-2 0,0 0-1,0 0 1,-2-1 0,21-21 0,-29 28 53,8-9-27,-1 0 0,18-26 0,-27 35 61,-1 1 0,0-1 0,0 0 0,0 1 0,0-1 0,-1 0 0,1 0 0,-1-1 0,0 1 0,0 0 0,-1 0 0,1 0 0,-1-1 0,0 1 0,0 0 0,0-1 0,-2-5 0,1 7-2,1 1 1,-1 0 0,0 0 0,0 0 0,-1 0-1,1 1 1,0-1 0,0 0 0,-1 0 0,1 1-1,-1-1 1,0 1 0,0-1 0,1 1-1,-1 0 1,0-1 0,0 1 0,0 0 0,0 0-1,0 1 1,0-1 0,0 0 0,-1 1 0,1-1-1,0 1 1,0 0 0,-1-1 0,1 1-1,0 0 1,0 0 0,-1 1 0,1-1 0,0 0-1,0 1 1,-4 1 0,-2 0 2,1 0-1,0 0 1,0 1-1,0 0 1,1 0-1,-1 1 1,1 0-1,0 0 1,0 0-1,-7 7 1,10-8-16,0 1 1,0 0 0,0 0-1,0 0 1,1 0 0,-1 0-1,1 1 1,0-1 0,1 1-1,-1 0 1,1-1 0,0 1-1,0 0 1,0 0 0,1 0-1,-1 0 1,1 0 0,0-1-1,1 1 1,0 5 0,1-3-57,-1 0 1,1-1-1,0 1 1,1-1 0,0 1-1,0-1 1,0 0-1,1 0 1,-1-1 0,1 1-1,1-1 1,-1 1-1,6 4 1,-8-10 34,-1 1-1,1 0 1,-1-1 0,1 1 0,-1-1-1,1 1 1,-1-1 0,1 1-1,-1-1 1,1 0 0,0 0-1,-1 0 1,1 0 0,-1 0-1,1 0 1,0-1 0,-1 1 0,1 0-1,-1-1 1,1 1 0,-1-1-1,1 0 1,1-1 0,0 1 1,0 0 1,0-1-1,-1 1 0,1-1 1,-1 0-1,1 0 1,-1 0-1,0 0 1,0 0-1,0-1 1,4-4-1,-3-2 12,1 0-1,-2 0 1,1-1 0,-1 1-1,-1-1 1,0 0-1,0 1 1,-1-12 0,-1-4 59,0 1 1,-7-27-1,-4 1 237,-2 1-1,-3 1 0,-1 1 0,-3 0 0,-1 1 1,-30-42-1,40 74 116,12 14-392,0 1 0,0-1 0,-1 0 0,1 0 0,0 0 0,0 0 0,-1 0 0,1 0 0,0 0 0,0 0 0,-1 0 0,1 1 0,0-1-1,0 0 1,0 0 0,-1 0 0,1 0 0,0 1 0,0-1 0,0 0 0,0 0 0,-1 0 0,1 1 0,0-1 0,0 0 0,0 0 0,0 1 0,0-1 0,0 0 0,0 0 0,0 1 0,0-1 0,0 0 0,0 1 0,-2 32 360,5-13-286,0 0 0,1 0-1,1 0 1,12 31-1,39 75 235,-48-108-283,7 13-82,2-1 0,1-1-1,0-1 1,3-1 0,0 0-1,1-2 1,2 0 0,1-2 0,0 0-1,2-2 1,0-1 0,38 21-1,-52-35-386,0 0 0,1-1 0,0 0 0,0-1 0,28 5 0,-30-8-549,1 0 0,-1-1 0,1 0 1,13-2-1,23-8-2584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3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40 504 1608,'-30'-27'6667,"21"57"-4606,11 6-1323,1 0 1,13 54-1,3 22 24,-19-105-681,1-1 1,0 1-1,1 0 0,-1-1 0,5 9 1,-6-15-77,-1 0 1,1 0 0,0 0-1,0 0 1,0 0-1,0 0 1,0 0 0,0 0-1,-1 0 1,1 0 0,0 0-1,0 0 1,0 0 0,0 0-1,0 0 1,0 0 0,-1 0-1,1 0 1,0 0 0,0 0-1,0 0 1,0 0 0,0 0-1,0 1 1,0-1-1,-1 0 1,1 0 0,0 0-1,0 0 1,0 0 0,0 0-1,0 0 1,0 0 0,0 0-1,0 0 1,0 1 0,0-1-1,-1 0 1,1 0 0,0 0-1,0 0 1,0 0-1,0 0 1,0 1 0,0-1-1,0 0 1,0 0 0,0 0-1,0 0 1,0 0 0,0 0-1,0 1 1,0-1 0,0 0-1,0 0 1,0 0 0,0 0-1,1 0 1,-1 0-1,0 1 1,0-1 0,0 0-1,0 0 1,0 0 0,0 0-1,0 0 1,0 0 0,0 0-1,1 0 1,-17-97 97,8 63-65,3 0 0,0-1 0,2 0 0,3-56 0,1 89-34,-1 0 1,0 0 0,1 0-1,-1 0 1,1 0 0,-1 0-1,1 0 1,0 0 0,0 1-1,0-1 1,0 0 0,0 0-1,0 1 1,0-1 0,1 1 0,-1-1-1,1 1 1,-1 0 0,1-1-1,-1 1 1,1 0 0,0 0-1,0 0 1,-1 0 0,1 0-1,0 1 1,0-1 0,0 0-1,0 1 1,0-1 0,0 1-1,3 0 1,7 0 8,0 0-1,0 1 1,0 0-1,19 5 1,-1-1-2,131 25 22,-51-7-22,-101-21-4,-1-1-1,0-1 1,1 1-1,-1-2 0,1 1 1,-1-1-1,10-2 1,-15 3-6,-1-1 0,1 0 0,0 0-1,0 0 1,-1 0 0,1 0 0,-1-1 0,1 1 0,-1-1 0,1 1 0,-1-1 0,0 0 0,0 0 0,0 0 0,0-1 0,0 1 0,0 0 0,-1-1 0,1 1 0,-1-1 0,0 1-1,1-1 1,0-3 0,1-7 18,-1 0 0,0 0 0,-1 0 0,0 0 0,-1 0 0,-1 0 0,0 0 0,0 0 0,-6-19-1,-4-9 247,-26-60-1,35 97-244,-9-23 86,-2 1 0,-1 0 0,-1 1 0,-34-43 0,48 67-219,1 0 1,-1 0-1,0 0 1,0 0-1,0 0 1,1 0-1,-1 0 0,0 0 1,-1 0-1,1 0 1,0 1-1,0-1 1,0 0-1,0 1 1,0-1-1,-1 1 1,1-1-1,0 1 0,0 0 1,-1 0-1,1-1 1,0 1-1,-1 0 1,1 0-1,0 0 1,-1 0-1,1 0 0,0 1 1,-1-1-1,1 0 1,0 1-1,0-1 1,-1 1-1,1-1 1,-2 2-1,3-1-117,-1-1 0,1 1 0,0 0 0,0-1-1,-1 1 1,1 0 0,0-1 0,0 1 0,0 0 0,0-1 0,0 1-1,0 0 1,0-1 0,0 1 0,0 0 0,1-1 0,-1 1 0,0 0-1,0-1 1,1 1 0,-1 1 0,1 0-2938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6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37 1720,'-4'-28'3593,"2"19"5013,10 69-7098,27 98 1,-6-34-1241,-11-27-1875,-9-35-6076,-9-50 4053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27 375 1892,'0'1'240,"-1"1"0,1-1 0,-1 0 0,1 0-1,-1 0 1,1 0 0,0 1 0,0-1 0,0 0 0,0 0-1,0 1 1,0-1 0,0 0 0,0 0 0,0 1 0,0-1-1,1 0 1,-1 0 0,1 0 0,-1 0 0,0 1 0,1-1 0,0 0-1,-1 0 1,1 0 0,0 0 0,0 0 0,-1 0 0,1 0-1,0-1 1,0 1 0,0 0 0,0 0 0,0-1 0,0 1-1,2 0 1,-2 0 495,5-3-414,1 0-222,0 0 0,0-1 0,0 0 0,0-1 0,0 0-1,-1 0 1,0 0 0,1-1 0,-2 0 0,1 0 0,0 0-1,-1-1 1,0 1 0,-1-1 0,1-1 0,-1 1 0,0-1-1,-1 1 1,1-1 0,2-9 0,-4 10 2,0 0 0,-1-1 1,0 1-1,0 0 0,0-1 1,-1 1-1,0-7 0,0 10-42,-1-1 0,1 1 0,-1 0 0,0 0 1,0 0-1,0 0 0,0 0 0,-1 0 0,1 0 0,-1 0 0,0 0 0,0 1 0,0-1 0,0 0 0,-4-3 0,4 5-35,0-1 0,0 1-1,0 0 1,0 0-1,-1 0 1,1 0-1,0 0 1,0 1-1,-1-1 1,1 1-1,0-1 1,-1 1 0,1 0-1,-1 0 1,1 0-1,0 0 1,-1 1-1,1-1 1,-1 0-1,1 1 1,0 0 0,0-1-1,-1 1 1,1 0-1,0 0 1,-3 2-1,0 0 3,-1 1 1,0-1-1,1 1 0,0 0 0,0 0 0,0 1 1,0-1-1,-4 8 0,4-5-30,1 0-1,0 0 1,1 1 0,-1-1-1,1 1 1,1 0 0,0 0-1,0 0 1,0 0 0,1 0-1,0 1 1,1-1 0,0 0-1,0 0 1,1 1 0,0-1-1,0 0 1,1 0 0,0 0-1,1 0 1,-1 0-1,1 0 1,1-1 0,0 1-1,0-1 1,0 0 0,1 0-1,0-1 1,0 1 0,1-1-1,-1 0 1,1-1 0,9 7 0,-3-4-166,0-1 1,1 0 0,0-1-1,0-1 1,0 0 0,1 0 0,0-1-1,17 2 1,-20-4-27,0-1 0,0 0 0,0 0-1,1-1 1,-1-1 0,0 0 0,0 0 0,0-1 0,0-1 0,0 0 0,11-4-1,-17 4 121,0 1-1,-1-1 0,1 0 0,-1 0 1,0 0-1,1-1 0,-2 0 0,1 1 0,0-1 1,-1-1-1,0 1 0,1 0 0,-2-1 0,1 0 1,-1 1-1,1-1 0,-1 0 0,0-1 0,-1 1 1,0 0-1,2-7 0,-1-9 95,0 0 0,-2 0 1,0 0-1,-4-23 0,2 20 24,-2-12 345,-3 1-1,-19-64 0,24 90-267,-1-2 144,0 0-1,-1 0 0,0 0 0,-1 0 0,0 1 0,0 0 0,-1 0 0,-9-11 0,14 20 454,-6 13-357,6-11-344,0 0 0,0 0 1,0 1-1,0-1 1,0 0-1,0 0 1,1 0-1,-1 1 0,0-1 1,1 0-1,-1 1 1,1-1-1,-1 3 0,1 13 98,1 0 0,0 0-1,1 0 1,7 26-1,-3-13-6,0-1-117,2-1 0,0 0-1,2 0 1,20 37-1,-15-37-2763,35 49-1,-40-66-671,-3-5 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25 548 1744,'-2'-3'223,"-1"1"-1,1-1 1,0 0-1,0 0 1,0 0 0,0 0-1,1 0 1,-1 0-1,1 0 1,0-1 0,0 1-1,0 0 1,0-1-1,1 1 1,-1-1-1,1 1 1,0-1 0,0 1-1,0-1 1,0 1-1,1-1 1,-1 1-1,1 0 1,0-1 0,0 1-1,0 0 1,1-1-1,-1 1 1,4-5-1,5-10 254,1 1 0,0 0 0,26-29 0,-30 37-307,18-17 50,2 1-1,0 1 1,2 1 0,0 2 0,47-26 0,-68 42-439,1 1 0,0 0 0,1 1 0,-1 0 0,17-3 0,-15 4-23,-9 1 123,0 1 126,-1-1 0,1 0 0,0 1 0,-1-1 0,1 1 0,0-1 0,-1 1 0,1 0 1,0 0-1,0 0 0,0 0 0,-1 0 0,1 0 0,0 0 0,0 1 0,-1-1 0,1 1 0,0-1 0,-1 1 0,1-1 0,0 1 0,1 1 0,-2-1 356,2 1 29,0 1 1,-1-1-1,1 0 0,-1 1 1,0 0-1,0-1 1,2 5-1,-3 12-33,1 0 0,0 0 0,5 20-1,-6-37-366,-1 1 0,1-1 0,-1 0 0,1 0 0,0 0 0,0 0 0,0 0 0,0 0 0,0-1 0,0 1 0,1 0-1,-1 0 1,1-1 0,-1 1 0,1-1 0,-1 1 0,1-1 0,0 0 0,0 0 0,0 1 0,0-1 0,-1-1 0,1 1 0,1 0-1,-1 0 1,0-1 0,0 1 0,0-1 0,2 1 0,0-1-28,-1-1-1,1 1 1,-1 0 0,0-1-1,1 0 1,-1 0-1,0 0 1,1 0 0,-1 0-1,0-1 1,0 1-1,0-1 1,0 0 0,0 0-1,-1 0 1,1 0-1,3-5 1,41-52-380,-46 58 385,18 9-76,1 3 91,-15-8 11,0 0-1,1 0 0,-1-1 0,1 0 0,-1 0 0,1 0 1,0-1-1,0 1 0,0-2 0,9 2 0,-12-2 26,-1 1-1,1-1 1,-1 0 0,1 0-1,-1 0 1,1 0-1,-1 0 1,0-1 0,1 1-1,-1-1 1,1 1-1,-1-1 1,0 0-1,1 0 1,-1 0 0,0 0-1,0 0 1,0-1-1,0 1 1,0-1 0,0 1-1,0-1 1,0 0-1,-1 1 1,1-1 0,-1 0-1,1 0 1,-1 0-1,0-1 1,0 1-1,0 0 1,2-4 0,-2 1 17,-1 1 1,1 0-1,-1-1 1,0 1-1,0 0 1,-1-1-1,1 1 1,-1 0-1,0-1 1,0 1-1,0 0 1,-1 0-1,0 0 1,1 0-1,-1 0 1,-1 0 0,-2-5-1,-14-13-407,0 0 1,-2 1-1,-34-28 0,20 18-5800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5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 1916,'0'0'5287,"-1"4"-4709,0 2-433,-1 1 1,1 0 0,1 0-1,-1 0 1,1 0 0,0 0-1,1 0 1,0-1-1,0 1 1,0 0 0,1 0-1,0-1 1,0 1 0,0-1-1,1 1 1,0-1 0,1 0-1,-1 0 1,1-1-1,0 1 1,1-1 0,-1 1-1,1-1 1,0-1 0,0 1-1,1-1 1,-1 0-1,1 0 1,10 5 0,-15-9 268,1-1-272,-1 1-133,-1-1 0,1 1-1,-1 0 1,0 0-1,1 0 1,-1-1-1,1 1 1,-1 0-1,0 0 1,1-1-1,-1 1 1,0 0-1,1-1 1,-1 1-1,0-1 1,1 1-1,-1 0 1,0-1-1,0 1 1,0-1-1,1 1 1,-1-1-1,0 1 1,0 0 0,0-1-1,0 1 1,0-1-1,0 1 1,0-1-1,0 1 1,0-1-1,0 1 1,0-1-1,0 1 1,0-1-1,-16-15 211,2 8-383,0 0 0,-1 2 0,0-1 0,0 2 0,-1 0 0,1 1 0,-1 1 0,-18-2 0,-15-5-5269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5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5 372 1264,'-5'-13'2403,"5"8"1482,1 4-3732,1 1 0,-1-1 0,0 1 0,1-1 0,-1 1 0,0-1 0,1 1 0,-1 0 0,0-1 0,1 1 0,-1 0 0,1 0 0,-1 0 0,0 0 0,1 0 0,-1 0 0,1 1 0,-1-1 1,2 1-1,31 9 422,-14-1-280,-6-4-37,0 1 0,-1 1-1,1 0 1,-2 1 0,16 12 0,-26-19-267,0 1 1,0 0-1,0 0 1,0 0-1,0 0 0,0 1 1,-1-1-1,1 0 1,-1 1-1,0-1 0,0 1 1,0-1-1,0 1 1,0 0-1,0-1 0,-1 1 1,1 0-1,-1 0 1,0-1-1,0 1 0,0 0 1,0 0-1,0 0 1,-1-1-1,1 1 1,-1 0-1,0-1 0,0 1 1,0 0-1,0-1 1,0 1-1,0-1 0,-1 1 1,-2 2-1,-37 52-1186,37-52 1065,0-1-1,0 0 1,0 0 0,0-1 0,-1 1 0,0-1 0,1 0 0,-1 0 0,0-1-1,-8 4 1,12-6 110,0 0 0,1 1 0,-1-1 0,0 0 0,0 0 0,0 1 0,0-1 0,0 0 0,0 0 0,0 0 0,0 0 0,0 0 0,0 0 0,0-1 0,0 1 0,0 0 0,0 0 0,0-1 0,0 1 0,0-1 0,1 1 0,-1-1 0,0 1 0,0-1 0,0 1 0,0-2 0,0 1 9,0-1 0,0 1 0,0-1 0,0 0 0,1 1 0,-1-1 0,1 0 0,-1 0-1,1 1 1,0-1 0,0 0 0,0 0 0,0-2 0,0-5 18,1-1-1,1 0 0,5-17 1,109-276 502,-36 106 1416,-67 176-1370,-13 20-540,0 1 0,0 0 1,1 0-1,-1 0 0,0 0 1,1-1-1,-1 1 0,0 0 1,1 0-1,-1 0 0,0 0 1,1 0-1,-1 0 0,0 0 1,1 0-1,-1 0 0,0 0 1,1 0-1,-1 0 0,0 0 1,0 0-1,1 0 0,-1 0 1,0 1-1,1-1 0,-1 0 1,0 0-1,1 0 0,-1 0 1,0 1-1,0-1 0,1 0 1,-1 0-1,0 0 0,1 1 1,1 4 49,1-1 0,0 1 0,-1 0 0,0 0 1,3 9-1,-5-13-73,22 71 273,19 125 0,2 11-623,-43-207 336,0 0 1,0 0 0,0-1 0,1 1 0,-1 0 0,0-1 0,0 1 0,0 0 0,0 0-1,1-1 1,-1 1 0,0 0 0,1-1 0,-1 1 0,1-1 0,-1 1 0,0 0 0,1-1-1,-1 1 1,1-1 0,0 1 0,-1-1 0,1 0 0,-1 1 0,1-1 0,0 0 0,-1 1-1,2-1 1,14-13-146,-11 5 165,0-1 0,0 1 0,-1-1 0,-1 0 1,1 0-1,-1 0 0,-1-1 0,0 1 0,2-15 0,1-3 60,50-171 880,-38 144-431,-11 22 104,-10 31-161,-7 13-331,6-6-99,1 0 0,0 1 0,1-1 0,0 1 0,0-1 0,-2 9-1,-7 12 22,10-22-31,0-1-1,0 1 0,0 0 0,1 0 1,0 0-1,-1-1 0,2 1 0,-1 1 1,0-1-1,1 0 0,0 0 0,1 0 1,-1 0-1,2 6 0,-1-8-6,0 0 0,0 0 0,0 0 0,0 0 0,1 0 0,-1-1 0,1 1 0,0 0 0,0-1 0,0 1 0,0-1 0,1 0 0,-1 0-1,1 1 1,-1-2 0,1 1 0,0 0 0,-1 0 0,1-1 0,0 0 0,0 1 0,6 0 0,26 8-262,27 8-1011,-26 3-5831,-28-15 3839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6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544 404 1972,'-10'9'2802,"4"-4"-2398,-1-1 0,1-1 1,-1 1-1,1-1 0,-1 0 1,0 0-1,0-1 0,0 0 1,-1-1-1,1 1 1,0-1-1,-1-1 0,-11 1 1,-6-2 172,-1 0 0,-42-8 0,45 4-175,-1-1 1,1 0 0,0-2-1,-43-20 1,56 22-274,0 0 1,0 0 0,1-1 0,-1 0 0,1 0-1,1-1 1,0 0 0,0-1 0,0 0 0,1 0 0,0-1-1,-6-13 1,8 13-62,2 0 0,-1-1 0,1 1 0,1-1 0,0 0 0,1 0 0,0 1 0,0-1 0,1 0 0,1 0 0,1-12 0,-1 14-23,0 1 0,1-1 0,0 0 0,1 0 0,0 1 0,0-1 0,1 1 0,0 0-1,1 0 1,-1 1 0,1-1 0,1 1 0,10-11 0,-16 17-42,1 1 1,-1 0-1,1-1 1,0 1-1,-1 0 1,1 0-1,0 0 1,-1-1-1,1 1 1,0 0-1,-1 0 1,1 0 0,0 0-1,-1 0 1,1 0-1,0 0 1,-1 1-1,1-1 1,0 0-1,-1 0 1,1 0-1,-1 1 1,1-1-1,0 0 1,-1 1-1,1-1 1,-1 0-1,1 1 1,-1-1-1,1 1 1,-1-1-1,1 1 1,-1-1-1,1 1 1,-1-1-1,0 1 1,1-1-1,-1 1 1,0 0-1,1 0 1,12 26 64,-9-8-50,-1-1 0,-1 1 1,0-1-1,-2 1 0,0 0 1,-4 28-1,-27 113 41,14-86-14,-6 25-13,11-53 0,2 1 0,2 0 0,-3 70 0,11-115-30,0-2-2,0 1 1,-1-1-1,1 1 0,0-1 0,0 1 0,0 0 0,0-1 0,0 1 0,0-1 0,0 1 1,0-1-1,0 1 0,0-1 0,0 1 0,1-1 0,-1 1 0,0-1 0,0 1 1,1-1-1,-1 1 0,0-1 0,0 1 0,1-1 0,-1 1 0,0-1 0,1 0 1,-1 1-1,1-1 0,-1 0 0,0 1 0,1-1 0,-1 0 0,1 1 0,-1-1 1,1 0-1,-1 0 0,1 0 0,-1 0 0,1 1 0,-1-1 0,1 0 0,0 0 0,-1 0 1,1 0-1,-1 0 0,1 0 0,4-4 3,36-59-550,-3-2 1,50-119-1,-42 85-1994,-26 49-3267,-11 26 2163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9 1584,'-3'-1'463,"0"-1"0,0 1 0,0 0-1,0 0 1,-1 1 0,1-1 0,0 0 0,0 1 0,0 0-1,-1 0 1,1 0 0,-4 1 0,-36 8 1717,34-6-1764,0 1 0,0 0 1,0 0-1,1 0 0,-1 1 0,-13 11 0,20-14-333,0 0 0,0 0 0,0-1 0,0 1 0,0 0-1,1 0 1,-1 1 0,1-1 0,-1 0 0,1 0 0,0 1-1,0-1 1,0 1 0,0-1 0,1 1 0,-1-1 0,1 1-1,-1 0 1,1-1 0,0 1 0,0-1 0,0 1 0,0 0 0,1-1-1,-1 1 1,1-1 0,-1 1 0,2 2 0,4 7 65,-1-1 0,2 0 0,-1-1 0,2 1 0,-1-2 1,1 1-1,10 9 0,68 55 336,-75-65-407,15 12 94,-6-6 35,28 27-1,-44-38-171,0 0 0,0 0-1,-1 1 1,0-1 0,1 1 0,-2 0 0,1 0 0,0 0 0,-1 0-1,0 1 1,0-1 0,1 8 0,-3-11-21,0 1 0,-1 0 1,1-1-1,0 1 0,-1 0 0,0-1 1,0 1-1,0-1 0,0 1 0,0-1 0,0 0 1,0 1-1,-1-1 0,1 0 0,-1 0 1,0 0-1,1 0 0,-1 0 0,0 0 0,0-1 1,0 1-1,-5 2 0,-5 4-128,0-1 0,-23 10 0,33-16 69,-5 2-837,-1-1-1,1 0 1,-1 0 0,1-1-1,-10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1004,'2'-10'2589,"5"5"4100,2 21-6247,0-1 1,-1 1-1,-1 1 1,-1 0-1,5 18 1,2 3-35,-3-3-62,-1 1 0,6 49 0,-3-13-434,-9-54-214,-1 0 1,-1 0 0,0 26 0,-2-37-315,1 1 0,-1 0 0,0 0 1,-1 0-1,0-1 0,0 1 0,0-1 0,-1 1 1,-1-1-1,-4 9 0,-4-2-2212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7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3 428 1148,'-1'-9'356,"0"0"1,1 1-1,0-1 0,0 0 0,1 0 1,0 0-1,0 0 0,5-14 1,2 1 760,22-42 0,-16 37-701,-6 14-189,0 0 0,1 0 0,1 0 1,15-15-1,4-5 275,-17 19-109,0 2 1,1-1-1,0 2 0,1 0 1,1 0-1,-1 1 0,30-14 1,-43 24-346,0 0 0,0-1-1,0 1 1,0 0 0,1 0 0,-1 0 0,0-1 0,0 1 0,0 1 0,0-1-1,0 0 1,1 0 0,-1 0 0,0 0 0,0 1 0,0-1 0,0 1 0,0-1-1,0 1 1,0-1 0,0 1 0,0 0 0,0-1 0,0 1 0,0 0 0,-1 0-1,2 1 1,18 26 645,2 22-256,-18-39-349,0-1 1,1 0 0,0 0 0,0 0 0,1-1 0,9 12-1,-14-20-64,-1-1-1,0 1 0,1 0 0,-1-1 0,0 1 0,1-1 0,-1 1 1,1-1-1,-1 0 0,1 1 0,-1-1 0,1 1 0,-1-1 1,1 0-1,-1 1 0,1-1 0,0 0 0,-1 0 0,1 1 0,0-1 1,-1 0-1,1 0 0,-1 0 0,1 0 0,0 0 0,-1 0 1,1 0-1,0 0 0,-1 0 0,2 0 0,5-13 558,-6 10-698,-1 2 127,0 0 0,0 0 0,0 0 0,0 0 0,0 0 0,0 0 0,0 0 0,0 0 0,-1 1 0,1-1 0,0 0 0,-1 0 0,1 0 0,-1 0 0,1 0 0,-1 1 0,1-1 0,-1 0 0,0 0 0,1 1 0,-1-1 0,0 0 0,0 0 0,-1-1 23,-8-9-116,-1 0 0,0 0 0,-1 1 0,0 1 0,-1 0 0,1 1 0,-2 0 0,-19-8 0,-18-12-7724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08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8 609 1920,'-2'-11'1873,"-4"-25"2981,6 34-4715,0 1 0,0 0 1,1-1-1,-1 1 0,0 0 1,0-1-1,1 1 0,-1 0 1,1-1-1,0 1 1,-1 0-1,1 0 0,0 0 1,-1-1-1,1 1 0,0 0 1,0 0-1,0 0 0,0 1 1,0-1-1,0 0 0,2-1 1,-2 1 334,4 1-33,13-2-44,-13 2-44,1 1-23,15 6-81,0 1-1,-1 1 0,0 0 0,25 17 1,-34-20-160,-1 1 0,0 1 0,-1 0 1,0 0-1,0 1 0,-1 0 0,0 0 0,0 1 1,11 21-1,-17-28-146,-1-1-1,0 1 1,0 0 0,0 0 0,0 0 0,0 0-1,-1 0 1,0 0 0,1 0 0,-1 0 0,0 0-1,0 0 1,0 0 0,-1 0 0,1 0 0,-1 0-1,0-1 1,0 1 0,0 0 0,0 0 0,0 0-1,-1-1 1,1 1 0,-1-1 0,-3 5 0,2-3-147,-1 0 1,0 0 0,0 0-1,-1-1 1,1 0-1,-1 0 1,1 0 0,-1 0-1,0-1 1,0 0 0,0 0-1,-10 2 1,14-4 177,0 0 0,0 0-1,0 0 1,-1 0 0,1 0 0,0-1 0,0 1 0,0 0 0,0-1 0,0 1-1,-1-1 1,1 1 0,0-1 0,0 0 0,0 1 0,0-1 0,1 0 0,-1 0-1,0 0 1,0 1 0,-1-3 0,-12-19-288,11 14 278,1 0 0,0 0-1,0 0 1,1 0 0,0 0 0,1 0 0,0 0 0,0 0-1,0 0 1,1 0 0,0 0 0,1 0 0,0 0-1,5-13 1,2-1 10,1 0-1,1 0 0,21-31 1,-12 23 16,2 2 0,1 1 0,2 0 0,0 2 0,34-26 0,153-96 642,-200 139-330,0-1 0,-1-1 0,17-17 0,-19 18 265,-16 11-481,-6 4-57,0 0 1,0 1-1,1 0 0,0 1 0,1 0 1,0 1-1,0 0 0,0 1 0,1 0 1,1 0-1,0 1 0,-13 20 0,15-19-12,-1-1-1,1 1 0,1 1 1,0 0-1,1-1 1,1 1-1,0 1 0,0-1 1,1 1-1,1-1 0,0 1 1,1 0-1,1 24 1,1-36-31,-1 0 0,1 0 0,-1 0 1,1-1-1,-1 1 0,1 0 0,0 0 0,0-1 1,0 1-1,0-1 0,0 1 0,0-1 1,2 3-1,-1-3-51,1-1 3,1-1 49,1 0 0,-1 0 0,0-1 0,0 0 0,1 1 0,-1-1 0,0-1 0,-1 1 0,1 0 0,0-1 0,-1 0 0,1 0 0,-1 0 0,0 0 0,0-1 0,3-4 0,6-7-13,-1 0-1,17-31 0,-20 26 26,0 0 0,-1 0-1,-1 0 1,4-28 0,-5 24 52,-4 21-9,-1 9-38,1 6-3,1 0 1,0 0-1,1 0 0,0-1 0,5 13 1,-7-20-13,1 0 0,0-1 1,0 1-1,0-1 1,0 0-1,0 1 1,1-1-1,-1 0 1,1 0-1,0-1 1,0 1-1,0-1 0,0 1 1,0-1-1,1 0 1,-1 0-1,1 0 1,-1-1-1,1 1 1,5 1-1,-2-3 4,1-1 0,-1 1 0,0-1 0,0 0-1,0-1 1,0 0 0,0 0 0,0 0 0,0-1 0,11-7-1,-6 3 17,-1 0 0,0-1 0,0 0-1,-1-1 1,0 0 0,0 0-1,-1-1 1,0-1 0,10-16 0,-14 19 73,0 1 0,-1-1 0,-1 0 0,1 0 0,-1-1 0,0 1 0,-1-1 0,0 1 0,0-1 0,-1 0 0,0 0 0,-1 1 0,0-1 0,0 0 0,-3-13 0,2 19-29,0-1 1,-1 1-1,1 0 1,-1-1-1,0 1 0,0 0 1,0 0-1,-1 0 1,1 0-1,-1 1 0,0-1 1,1 1-1,-1-1 1,0 1-1,0 0 0,-1 0 1,1 0-1,0 1 1,-1-1-1,1 1 0,-4-1 1,4 1 59,-3 2-19,3 0-81,-1-1 0,1 1 1,-1 0-1,1 0 0,-1 0 0,1 0 0,0 1 0,0-1 1,-1 1-1,1 0 0,0 0 0,1 0 0,-1 0 0,0 0 0,1 1 1,-1-1-1,1 1 0,0 0 0,-1 0 0,1 0 0,1 0 1,-1 0-1,0 0 0,1 0 0,0 1 0,-2 3 0,1 6-69,1-1-1,0 0 0,1 1 0,0-1 0,1 0 0,4 24 0,24 72-554,-21-81 525,114 328-1829,-91-267 1600,-27-76 267,0 1 0,-1-1 0,0 1 0,-1 0 0,0 0 0,-1-1 0,-1 1 0,-2 23 0,1-29 27,0 0 1,0-1 0,-1 1-1,0-1 1,0 1 0,-1-1 0,0 0-1,0 0 1,0 0 0,-1 0-1,0-1 1,0 1 0,0-1-1,-1 0 1,1 0 0,-1-1-1,0 0 1,-11 7 0,4-4-3,0-1 0,0 0 0,-1 0 0,0-2 0,0 0 0,-1 0 0,1-1 0,-15 1 0,19-3 35,0 0 0,1-1 0,-1 0 0,0-1-1,0 1 1,1-2 0,-1 1 0,1-1-1,-1-1 1,1 1 0,0-1 0,0-1 0,-14-7-1,19 8 1,-1 1 0,1-1 0,0 1 0,-1-1 0,2 0 0,-1 0 0,0 0 0,0-1 0,1 1 0,0-1 0,0 1 0,0-1 0,0 0 0,0 0 0,1 1 0,0-1 0,0-1 0,0 1 0,-1-5 0,2 2 1,0 0 0,1-1 0,0 1 1,0 0-1,0 0 0,1 0 1,0 0-1,0 0 0,1 0 0,4-8 1,6-7 22,1 1 0,0 0 0,2 0 1,0 2-1,24-22 0,114-101 178,87-90 411,-226 215-533,-1-2-1,0 0 1,-1 0 0,-1-1 0,12-30-1,-20 41-13,0 1-1,-1-1 0,0 0 0,-1 0 0,0 0 0,0 0 0,-1 0 1,0 0-1,-1 0 0,0-1 0,0 1 0,-1 0 0,0 0 1,-1 0-1,0 0 0,-5-14 0,5 19-25,-1-1-1,1 1 1,-1 0 0,0 0-1,0 0 1,0 0-1,-1 1 1,1-1 0,-1 1-1,0 0 1,0 0 0,0 0-1,-1 1 1,1-1-1,-1 1 1,1 0 0,-1 0-1,0 1 1,1-1 0,-1 1-1,0 0 1,0 0 0,0 1-1,-9 0 1,12-1-30,0 1 0,0 1 0,0-1 0,0 0 1,0 0-1,1 1 0,-1-1 0,0 1 0,0-1 0,0 1 1,0 0-1,1 0 0,-1 0 0,0 0 0,1 0 1,-1 0-1,1 0 0,-1 1 0,1-1 0,0 0 0,-1 1 1,1-1-1,0 1 0,0 0 0,0-1 0,0 1 0,0 0 1,1 0-1,-1-1 0,0 1 0,1 0 0,-1 0 0,1 0 1,0 0-1,0 0 0,0 0 0,-1 0 0,2 0 0,-1 0 1,0 0-1,1 2 0,0 5 22,0-1 0,1 1 0,0-1 0,1 0 0,0 0 0,0 0 0,0-1 0,7 11 0,1-3-4,0 0 0,1-2 0,1 1 0,0-1 0,1-1 0,0-1 0,1 0 0,0 0 0,0-2 0,2 0 0,-1 0 0,33 10 0,-24-11-102,-1-1 1,1-1-1,1-1 1,-1-2-1,1 0 1,0-2-1,-1-1 1,45-5-1,-58 3-262,1 0-1,-1-1 0,1-1 1,-1 0-1,0-1 1,0 0-1,16-10 0,39-32-6107,-32 19 2589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72 294 1832,'-69'16'6693,"66"-15"-3640,8-4-2811,36-16 59,0 2 0,45-12-1,10-3-3,91-33 77,106-44 853,-245 85 304,-46 23-912,-2 1-601,1-1 0,-1 1 0,0 0 0,0 0 1,0-1-1,0 1 0,0 0 0,0 0 0,0-1 0,0 1 0,0 0 0,0 0 0,0-1 0,0 1 0,0 0 0,0 0 0,0-1 0,0 1 0,0 0 1,0 0-1,0-1 0,0 1 0,-1 0 0,1 0 0,0-1 0,0 1 0,0 0 0,0 0 0,-1 0 0,1-1 0,0 1 0,0 0 0,0 0 0,0 0 1,-1 0-1,1 0 0,0-1 0,0 1 0,-1 0 0,1 0 0,0 0 0,0 0 0,-1 0 0,1 0 0,0 0 0,0 0 0,-1 0 0,1 0 0,0 0 0,0 0 1,-1 0-1,1 0 0,0 0 0,0 0 0,-1 0 0,1 0 0,0 0 0,0 1 0,-1-1 0,1 0 0,0 0 0,-22 13 9,16-10 302,4-10-546,2 7 168,0-1 1,0 1 0,0-1 0,0 1 0,0 0 0,0-1 0,0 1-1,0-1 1,0 1 0,0-1 0,0 1 0,0-1 0,0 1-1,0 0 1,-1-1 0,1 1 0,0-1 0,0 1 0,0 0 0,-1-1-1,1 1 1,0 0 0,-1-1 0,1 1 0,0 0 0,-1-1-1,1 1 1,0 0 0,-1 0 0,1-1 0,-1 1 0,1 0-1,0 0 1,-1 0 0,1 0 0,-1-1 0,-3 3-665,0 1 0,0-1-1,1 0 1,-1 1 0,1 0 0,-6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70 240 1800,'0'-2'657,"0"0"1,0 0-1,1 0 0,-1 0 0,0 0 1,1 0-1,0 1 0,-1-1 0,1 0 1,2-2-1,14-17 2913,33-13-2255,-15 11-250,5-16-21,-37 36-944,-1 1-1,0-1 1,0 0-1,0 0 1,0 0 0,0 0-1,-1-1 1,1 1-1,-1 0 1,0-1-1,0 1 1,-1-1 0,2-4-1,-3 6-54,1 0 0,0 0 1,-1 1-1,0-1 0,1 0 0,-1 0 0,0 0 0,0 0 0,0 1 0,0-1 0,0 0 0,-1 1 0,1-1 1,0 1-1,-1 0 0,1-1 0,-1 1 0,1 0 0,-1 0 0,0 0 0,1 0 0,-1 0 0,0 0 0,0 0 0,0 1 1,-2-2-1,-4 0 87,-1-1 1,1 1-1,-1 1 1,-13-2-1,11 2-25,0 1-1,0 1 0,0-1 0,0 2 0,0 0 0,-12 3 0,20-4-65,-1 0-1,1 0 0,-1 1 1,1-1-1,0 1 0,0-1 1,0 1-1,0 0 0,0 1 1,0-1-1,0 0 0,1 1 1,-1 0-1,1-1 0,0 1 1,0 0-1,0 0 1,0 0-1,0 1 0,0-1 1,1 0-1,-2 5 0,3-4-12,0-1-1,0 1 1,1-1-1,-1 1 1,1-1-1,-1 1 1,1-1-1,0 0 1,1 1-1,-1-1 1,0 0-1,1 0 1,0 0-1,0 0 1,0 0-1,0 0 0,0-1 1,0 1-1,1 0 1,5 3-1,3 4 23,0-1 0,1 0-1,19 12 1,-7-9 8,0-1 0,1-1 0,0-1-1,0-1 1,46 8 0,-20-9-134,103 2 0,-42-14-614,-98 3 334,-1 0-1,1-1 1,-1 0 0,0-1 0,0-1 0,13-6 0,-10 4-500,11-8-1601,-14 1-3591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1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49 1756,'0'-1'286,"1"-1"0,0 0 0,-1 1-1,1-1 1,-1 0 0,0 0 0,1 1 0,-1-1-1,0 0 1,0 0 0,0 0 0,0 1 0,0-1 0,-1 0-1,1 0 1,0 1 0,-1-1 0,0 0 0,1 0-1,-1 1 1,0-1 0,0 1 0,0-1 0,0 1-1,0-1 1,0 1 0,-1-2 0,1 2 307,-24 3 991,21-1-1488,0 1 0,0 0-1,0 0 1,0 0 0,0 1-1,1-1 1,-1 1-1,1 0 1,0 0 0,0 0-1,0 0 1,0 1-1,0-1 1,1 1 0,-1 0-1,1 0 1,0-1 0,1 1-1,-1 1 1,-2 7-1,3-7-24,0 1 0,1 0 0,0 0 0,0-1 0,0 1 0,0 0 0,1 0 0,0-1 0,0 1 0,1-1 0,-1 1 0,1-1 0,0 1 0,1-1 0,-1 0 0,5 6 0,5 5 45,0-2-1,1 1 0,0-2 0,1 1 0,1-2 0,20 14 1,-4-2 141,-28-22-209,-1 0 0,1 0 0,-1 0 0,0 1 0,0-1 0,1 1 0,-2 0 0,1-1 0,0 1 1,0 0-1,-1 0 0,2 5 0,-3-7-30,1 1 0,-1 0 0,0-1 0,0 1 0,0-1 1,0 1-1,-1 0 0,1-1 0,0 1 0,-1-1 0,1 1 1,-1 0-1,1-1 0,-1 1 0,0-1 0,1 0 0,-1 1 1,0-1-1,0 0 0,0 1 0,0-1 0,0 0 0,-1 0 0,1 0 1,0 0-1,0 0 0,-1 0 0,-1 1 0,-29 16 80,0-1 0,0-1-1,-42 13 1,-55 15-4309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1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69 952,'-3'-39'3646,"1"10"3563,5 30-4899,4 19-2290,26 139 1697,-5-23-749,-4-54-188,51 122 0,-72-199-771,-1 0 0,0 0 0,1 0 0,0 0-1,0-1 1,0 1 0,1-1 0,0 0 0,-1 0 0,1 0-1,1 0 1,-1-1 0,1 1 0,-1-1 0,1-1 0,0 1-1,0-1 1,0 1 0,0-1 0,0-1 0,1 1-1,-1-1 1,1 0 0,-1 0 0,10 0 0,-11-1-175,1-1-1,-1 0 1,0 0 0,1 0 0,-1 0 0,0-1 0,0 0-1,0 0 1,0 0 0,0 0 0,-1 0 0,1-1 0,-1 0 0,1 0-1,2-3 1,2-2-748,-1 0 0,0 0 1,0-1-1,9-16 0,-5 4-2688,-1 2 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1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66 392 1552,'-38'5'4247,"10"-2"2515,32-6-6442,7-5-241,1 1 0,0 0 0,1 1-1,-1 0 1,19-5 0,10-4-516,55-26-1488,-30 12-2355,-29 10 1248</inkml:trace>
  <inkml:trace contextRef="#ctx0" brushRef="#br0" timeOffset="1">778 1 1284,'-6'0'1277,"-2"0"-783,1 0 1,0 1-1,-1 0 0,1 1 1,0 0-1,0 0 0,0 0 1,0 1-1,-11 6 0,6-2 79,0 1 0,0 1-1,1 0 1,-17 17 0,15-12-292,0 1 0,1 0 0,0 0 0,1 1 0,1 0 0,0 1 0,2 1 0,0-1 0,1 1 0,-8 28 0,11-29-146,2-10-61,0-1-1,0 1 0,1-1 1,0 1-1,0 0 0,0 0 1,1-1-1,0 1 0,0 0 1,1 0-1,0-1 1,0 1-1,1 0 0,0-1 1,4 12-1,-2-9 25,-2-6-81,-1 1-1,1 0 0,-1-1 0,1 1 0,0-1 0,0 0 0,1 0 0,-1 0 1,1 0-1,-1 0 0,1 0 0,0-1 0,0 1 0,0-1 0,0 0 1,5 2-1,4 0-18,-9-3-4,1-2 15,-2 0-8,0 0 1,-1 1-1,1-1 0,-1 0 0,1 0 1,-1 0-1,1 0 0,-1 0 0,0 0 1,1 0-1,-1 0 0,0-1 0,0 1 0,0 0 1,0-1-1,0 1 0,0-1 0,0 1 1,1-4-1,-1 0 26,0 0 0,0 1 0,0-1 0,0 0 0,-1 0 0,0 0 0,0-8 0,-9-56 561,5 41 244,-1-35 0,5 62-820,0 1 0,0 0 0,0 0 1,0 0-1,-1-1 0,1 1 0,0 0 0,0 0 0,0 0 0,0-1 1,0 1-1,0 0 0,0 0 0,0-1 0,0 1 0,0 0 1,0 0-1,0 0 0,0-1 0,0 1 0,0 0 0,1 0 0,-1-1 1,0 1-1,0 0 0,0 0 0,0 0 0,0-1 0,0 1 1,1 0-1,-1 0 0,0 0 0,0 0 0,0-1 0,0 1 0,1 0 1,-1 0-1,0 0 0,0 0 0,0 0 0,1 0 0,-1 0 0,0 0 1,0 0-1,1-1 0,-1 1 0,0 0 0,0 0 0,0 0 1,1 0-1,-1 0 0,0 0 0,0 0 0,1 1 0,-1-1 0,0 0 1,0 0-1,0 0 0,1 0 0,-1 0 0,0 0 0,0 0 1,0 0-1,1 1 0,-1-1 0,13 9-199,-1 1 1,-1 1-1,0 0 0,0 0 1,10 15-1,3 6-2316,-6-13-3883,-11-13 2502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7 247 932,'-7'-37'4206,"8"19"511,-1 18-4119,1-1-522,0 1 0,0 0 0,0-1 0,0 1 0,0-1 0,0 1 0,0 0 0,0 0 0,0-1 0,0 1 0,0 0 0,0 0 0,0 0 0,0 0 0,0 0 0,0 0 0,0 1 0,0-1 0,-1 0 0,3 1 0,8 7 101,-1 1 1,0 0-1,-1 1 0,0 0 1,0 0-1,-1 1 0,0 0 0,-1 1 1,0-1-1,-1 1 0,-1 1 1,0-1-1,0 1 0,3 15 0,-6-18-206,0 0-1,0 1 0,-1-1 0,0 0 0,-1 1 1,0-1-1,-1 0 0,0 1 0,0-1 1,-1 0-1,0 0 0,-1 0 0,-1 0 0,1 0 1,-1 0-1,-1-1 0,0 0 0,0 0 0,-10 12 1,14-19 5,-1-1 1,1 1 0,-1-1-1,1 0 1,-1 1 0,0-1 0,1 0-1,-1 0 1,0 0 0,0 0-1,0 0 1,0-1 0,0 1 0,-2 0-1,2-1-41,-1-4-50,1 0 107,1 0 0,-1 0 0,1 0 0,-1 0 0,1-1 0,0 1 0,1 0 1,-1-1-1,1 1 0,0 0 0,0-1 0,0 1 0,1 0 0,-1-1 0,1 1 0,2-6 1,5-23-33,1 1 1,2 0 0,1 0 0,2 1 0,1 0 0,1 2 0,2-1 0,23-28 0,-21 31-381,23-38 0,-24 35 31,28-36 1,-39 55 435,-8 10 7,1 1-1,-1-1 1,0 1 0,0-1-1,1 1 1,-1 0 0,0-1-1,1 1 1,-1-1 0,0 1-1,1 0 1,-1-1 0,1 1-1,-1 0 1,0 0 0,1-1 0,-1 1-1,1 0 1,-1 0 0,1 0-1,-1-1 1,1 1 0,-1 0-1,1 0 1,-1 0 0,1 0-1,-1 0 1,1 0 0,-1 0-1,1 0 1,-1 0 0,1 0-1,0 1 1,9 13 145,-1 0 1,0 1 0,-1 1-1,-1-1 1,7 22-1,14 29 187,15 17-992,72 106 0,-108-181-95,0 0-4932,1 1 2264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2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5 247 852,'0'0'185,"-1"-1"-1,1 1 0,0-1 1,-1 1-1,1-1 1,0 1-1,-1-1 1,1 1-1,0-1 1,-1 0-1,1 1 0,0-1 1,0 0-1,0 1 1,0-1-1,0 0 1,0 1-1,0-1 1,0-1-1,9-10 570,1 0 0,1 0 0,0 1 0,0 1-1,18-13 1,73-46 829,-76 52-1152,17-10-1195,-2 2-3427,-22 9 1456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3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284 645 1516,'-2'-2'330,"0"1"-1,0-1 0,0 1 1,0-1-1,-1 1 0,1 0 1,-1 0-1,1 0 1,-1 1-1,1-1 0,-1 0 1,1 1-1,-1 0 1,1-1-1,-1 1 0,-4 1 1,1-1 8,-1 1 0,1 1 0,-1-1 0,1 1 0,0 0 0,-10 5 0,2 0 20,1 1 0,0 0-1,0 1 1,0 0 0,-11 12-1,13-10-93,1 1 0,0 0-1,0 0 1,1 1-1,1 1 1,-8 16 0,12-23-157,1 0 0,0 1 0,1-1 0,0 1 1,0 0-1,0 0 0,1-1 0,0 1 0,1 0 0,0 0 1,0 0-1,0 0 0,4 16 0,-3-22-92,0 1 0,0-1 1,0 1-1,0-1 0,0 0 0,1 1 1,-1-1-1,1 0 0,-1 0 0,1 0 0,0 0 1,0 0-1,0 0 0,0-1 0,0 1 1,0-1-1,1 1 0,-1-1 0,0 0 0,1 0 1,-1 0-1,6 1 0,-7-2-77,3-1-6,1-2 35,1 1-1,-2-1 1,1 0 0,0 0-1,0 0 1,-1-1 0,0 0-1,0 0 1,0 0 0,0 0 0,-1-1-1,1 1 1,-1-1 0,0 0-1,-1 0 1,1 0 0,-1 0-1,3-9 1,3-14-69,0 0-1,5-43 1,-7 34 10,0-16-82,-5 52 153,1 4-92,-1-3 111,8 14-5,0-1-1,1-1 1,1 0 0,0 0-1,1-1 1,0-1 0,15 11-1,-16-15 6,0 0 0,1-1 0,-1 0 0,1-1 0,0 0 0,0-1-1,0-1 1,1 1 0,14-1 0,-23-2 3,0 1 0,0-2 0,-1 1 0,1 0 0,0-1 0,0 0 0,-1 1 0,1-2 0,0 1 0,-1 0 0,1-1 0,-1 1 0,0-1 0,1 0 0,-1 0 0,0-1 0,0 1 0,0 0 0,0-1 0,-1 0 0,1 0 0,-1 0 0,0 0 0,0 0 0,0 0 0,0 0 0,0-1 0,-1 1 0,1-1 0,-1 0 0,0 1 0,0-1 0,1-7 0,-1-3 49,0-1 0,-1 1 0,-1 0 0,0-1 0,-1 1 0,0 0 0,-1 0 0,-1 0 0,0 0 0,-11-23 0,14 35 207,2 7-245,7 22 4,-6-25-14,-1-1-1,1 0 1,-1 1-1,1-1 0,0 0 1,0 0-1,-1 0 1,1 0-1,0 0 0,0 0 1,0 0-1,0-1 1,0 1-1,0-1 0,1 0 1,-1 1-1,0-1 1,3 0-1,33-1 22,-32 0-18,0 0 0,0-1 0,0 0 1,0 0-1,-1 0 0,1 0 0,9-6 0,-1 0 6,1 1 0,0 1-1,24-7 1,-37 12-10,41 7-213,0-2 0,84-4 0,-109-2 105,0 0 0,0-2 0,0 0 0,-1-1 0,0 0 0,0-2 0,0 0 0,-1-1 0,29-18 0,-35 19 157,0 0 0,0 0 0,-1-1 0,16-18 0,-25 25-42,0 1 0,0-1 0,1 1 0,-1 0 0,0-1 0,0 1 0,0-1 0,-1 1 0,1 0 0,0-1 0,0 1-1,0-1 1,0 1 0,0 0 0,0-1 0,-1 1 0,1-1 0,0 1 0,0 0 0,0-1 0,-1 1 0,1 0 0,0-1 0,-1 1 0,1 0 0,0 0 0,-1-1 0,1 1 0,0 0 0,-1 0 0,1 0 0,0-1 0,-1 1 0,1 0 0,-1 0 0,-19-5 144,5 6-89,0 2 1,1 0 0,-23 8 0,31-8-47,0-1 0,-1 1 0,1 0 0,1 0 0,-1 1 1,0 0-1,1 0 0,0 0 0,0 1 0,-9 9 0,13-12-26,-1 1 1,1-1-1,0 1 1,0-1-1,0 1 1,0 0-1,0 0 1,1-1-1,-1 1 1,1 0-1,0 0 1,0 0-1,0-1 1,0 1-1,0 0 1,0 0-1,1 0 1,-1-1-1,1 1 1,0 0-1,0-1 1,0 1-1,0 0 1,1-1 0,-1 0-1,1 1 1,-1-1-1,1 0 1,0 1-1,0-1 1,0 0-1,0-1 1,2 3-1,1 1-64,0-1-1,-1 0 1,1-1-1,1 1 1,-1-1 0,0 0-1,1 0 1,0 0-1,-1-1 1,1 0-1,0 0 1,0 0 0,11 0-1,-15-2 60,0 0-1,0-1 1,0 1-1,0-1 0,0 1 1,0-1-1,0 0 1,0 0-1,0 0 1,0 0-1,0 0 1,0 0-1,-1-1 1,1 1-1,0-1 1,-1 1-1,1-1 0,-1 0 1,0 1-1,0-1 1,0 0-1,1 0 1,-1 0-1,-1 0 1,1 0-1,0 0 1,0 0-1,0-4 0,2-6 5,-1-1 0,0 0-1,1-19 1,-3 24 6,1-29 47,-2-1 0,-1 1-1,-12-66 1,0 41 401,-30-83 0,44 144-432,-2-6 102,0-1 0,-1 2 0,0-1 0,0 0 0,-1 1 0,1-1 0,-1 1 0,-1 0 0,-8-9 0,12 14 374,0 1-467,0 0 1,0 1 0,-1-1-1,1 1 1,0-1-1,0 1 1,0-1 0,0 1-1,0 0 1,0 0-1,-1-1 1,2 1 0,-1 0-1,0 0 1,0 0 0,0 0-1,0 0 1,1 0-1,-1 0 1,0 0 0,1 1-1,-1-1 1,1 0-1,-1 0 1,1 1 0,0-1-1,-1 0 1,1 0 0,0 1-1,0-1 1,0 0-1,0 1 1,0 1 0,3 52 271,-2-49-259,2 15 41,1-1 0,1 0-1,1 0 1,1 0 0,1-1-1,0 1 1,1-2 0,1 0-1,1 0 1,16 20 0,-10-17-365,1 0 1,0-2 0,2 0-1,0-1 1,1-1 0,1 0-1,33 18 1,-34-25-2814,40 15 0,-25-13-809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205 337 1928,'-1'0'170,"0"-1"1,0 1-1,1 0 0,-1-1 0,0 1 0,0 0 0,0 0 1,0 0-1,0-1 0,0 1 0,0 0 0,0 0 0,0 1 0,0-1 1,0 0-1,0 0 0,0 0 0,0 1 0,0-1 0,0 0 1,0 1-1,0-1 0,1 1 0,-1-1 0,0 1 0,0-1 1,0 1-1,1 0 0,-1-1 0,0 1 0,1 0 0,-1 0 1,0-1-1,1 1 0,-1 0 0,1 0 0,-1 0 0,1 0 1,0 0-1,-1 0 0,1-1 0,0 1 0,0 0 0,0 0 1,0 0-1,-1 0 0,2 1 0,-2 8-6,2 0 0,-1 0-1,1-1 1,3 13 0,0 1 737,7 56 637,37 132 1,-38-171-1108,6 30 518,-59-171 588,40 92-1511,-20-57 189,3-1 1,-14-91 0,31 138-177,1 0 0,0 0-1,2 0 1,0 0-1,2-1 1,0 1 0,1 1-1,1-1 1,1 0 0,0 1-1,2 0 1,16-34 0,-13 35 16,0 1 0,2 1 0,0 0 0,14-15 0,-21 26-35,-1 1 0,1-1-1,0 1 1,0 0 0,0 0 0,1 1 0,0-1 0,-1 1 0,1 0 0,0 1 0,0-1 0,0 1 0,1 1-1,-1-1 1,0 1 0,8-1 0,-12 3-13,-1-1-1,1 0 1,0 0 0,0 1-1,-1-1 1,1 1 0,0 0-1,-1-1 1,1 1 0,-1 0-1,1 0 1,-1 0 0,1 0-1,-1 0 1,0 1 0,0-1-1,1 0 1,-1 1 0,0-1-1,0 0 1,0 1-1,0-1 1,-1 1 0,1 0-1,0-1 1,-1 1 0,2 2-1,-1 2 4,1-1 0,-1 1 0,0 0-1,0-1 1,-1 1 0,1 0-1,-2 7 1,-2 12-7,-2 1 1,-1-1-1,-1 0 0,0-1 0,-2 1 0,-25 45 1,5-19-313,-2-1 0,-39 47 0,49-71 68,-1-2-1,-2 0 1,0-1 0,-29 20-1,52-42 222,0 0 0,0 0-1,-1 0 1,1 0 0,0 0 0,0 0-1,-1-1 1,1 1 0,0 0-1,-1-1 1,1 1 0,0-1-1,-1 0 1,1 1 0,-1-1 0,1 0-1,-1 0 1,1 0 0,-1 0-1,1 0 1,-1 0 0,1 0-1,-1 0 1,1-1 0,-1 1 0,1-1-1,0 1 1,-1-1 0,1 1-1,0-1 1,-1 0 0,-1-1 0,2 0 33,0 0 0,-1 0 0,1 0 0,0 0 1,0 0-1,1 0 0,-1 0 0,0 0 0,1-1 1,-1 1-1,1 0 0,-1 0 0,1-1 0,0 1 1,0 0-1,0 0 0,1-1 0,-1 1 0,0 0 1,1 0-1,1-4 0,-1 0 119,1 0 1,0 0-1,1 0 0,0 0 1,0 0-1,0 0 0,0 1 1,1-1-1,0 1 0,9-9 1,-10 12-54,-1 0 1,1 0-1,0 0 1,0 0-1,0 1 1,0-1 0,0 1-1,0 0 1,0 0-1,1 0 1,-1 0-1,0 1 1,0-1-1,1 1 1,-1 0-1,1 0 1,-1 0-1,0 0 1,1 1 0,-1-1-1,0 1 1,0 0-1,1 0 1,3 2-1,196 93 1164,-135-60-2576,82 30-1,-97-48-5373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5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45 192 1436,'-10'11'1685,"-4"7"2385,14-18-3978,0 1 0,-1 0 0,1-1-1,0 1 1,0 0 0,0-1 0,0 1 0,0 0 0,0-1-1,0 1 1,0 0 0,0-1 0,0 1 0,0 0-1,0-1 1,0 1 0,1-1 0,-1 1 0,0 0 0,0-1-1,1 1 1,-1-1 0,0 1 0,1 0 0,-1-1-1,1 1 1,-1-1 0,1 1 0,-1-1 0,1 1 0,0 0 398,17-3 739,-9-2-1021,-1-1 0,0 0 0,0-1 1,-1 0-1,1 0 0,-1-1 0,-1 0 0,1 0 0,-1 0 0,0-1 0,5-10 0,-7 13-62,-1 0 0,-1 0 0,1-1-1,0 0 1,-1 1 0,0-1 0,-1 0-1,1 0 1,-1 0 0,0 0 0,-1 0 0,1 0-1,-1 0 1,-1 0 0,1 0 0,-1 0-1,0 0 1,0 0 0,-3-7 0,4 11-91,-1 0 1,1 1-1,-1-1 1,1 1-1,-1-1 1,0 1-1,0-1 1,0 1-1,0 0 1,0 0-1,0-1 1,0 1-1,0 0 1,0 0-1,-1 0 1,1 0-1,0 0 1,-1 0-1,1 0 1,-1 1-1,1-1 1,-1 0-1,1 1 1,-1-1-1,1 1 1,-1 0-1,0-1 1,1 1-1,-1 0 1,0 0-1,1 0 1,-1 0-1,0 0 1,1 1-1,-1-1 1,1 0-1,-1 1 1,1-1-1,-4 2 1,0 1 58,-1 0 0,1 1 0,0-1-1,0 1 1,0 0 0,1 1 0,-1-1 0,1 1 0,-7 10 0,4-5-38,2 1 0,-1-1 0,2 2 0,-1-1 0,1 0 0,1 1 0,0 0 1,1-1-1,0 1 0,1 0 0,0 0 0,1 1 0,0-1 0,1 0 1,0 0-1,1 0 0,1 0 0,-1-1 0,2 1 0,8 19 0,-7-19-68,0 0-1,2 0 0,-1-1 0,1 0 1,1 0-1,0 0 0,0-1 1,1-1-1,0 1 0,1-1 0,0-1 1,1 0-1,-1 0 0,1-1 0,1-1 1,0 0-1,0 0 0,0-1 0,16 4 1,-24-8-187,1 0 0,-1 0 0,1-1 0,0 0 0,-1 0 0,1 0 1,0 0-1,-1-1 0,1 0 0,-1 0 0,1 0 0,-1-1 0,1 1 0,-1-1 0,0 0 1,0 0-1,0-1 0,0 1 0,0-1 0,6-6 0,4-4-1928,-2-1 1,1 0-1,18-30 0,-25 36 705,16-23-2617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5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3 1780,'-2'-1'268,"-1"1"0,1-1 0,-1 1 0,1 0 0,-1 0 0,1 0 0,-1 0 0,1 0 0,-1 1 0,1-1 0,-1 1 0,1 0 0,-1-1 0,1 1 0,0 0 0,0 1 0,-1-1 0,1 0 0,0 0 0,0 1 0,0 0 0,0-1 0,0 1 0,1 0 0,-1 0 0,0 0 0,1 0 0,0 0 0,-1 0 0,1 0 0,0 0 0,0 1 1,0-1-1,0 0 0,1 1 0,-2 4 0,1 0-42,0 0 1,0 0 0,0 0-1,1 0 1,0 0 0,1 1-1,0-1 1,0 0 0,0 0-1,1 0 1,5 13 0,2-2 372,22 32 1,-22-38-347,-1 0-1,-1 1 0,0 0 1,8 21-1,-14-32-227,-1 0-1,0 0 0,0 0 1,1 1-1,-1-1 1,-1 0-1,1 0 1,0 0-1,0 0 0,-1 0 1,1 0-1,-1 0 1,0 0-1,0 0 1,1 0-1,-1-1 0,0 1 1,-1 0-1,1 0 1,0-1-1,0 1 1,-1-1-1,1 1 0,-1-1 1,1 0-1,-1 1 1,0-1-1,1 0 1,-1 0-1,0 0 0,0 0 1,-3 1-1,-1 1-189,-1 0-1,0-1 0,0 0 1,0 0-1,0 0 0,0-1 1,-12 1-1,-13-6-2299,12-5-3472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5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41 2264,'-18'-41'9838,"15"46"-9033,-1 5-542,1 0 0,0 0 0,0 1 0,1-1 0,1 0 0,-1 1 1,2 0-1,-1-1 0,3 19 0,17 105 1223,-15-115-1269,51 228 1522,-45-214-1510,1 0 1,2 0 0,2-1-1,1-1 1,23 34 0,-37-61-232,0-1-1,1 1 1,-1-1 0,1 0 0,0 0 0,0 0-1,0 0 1,0-1 0,1 1 0,-1-1-1,1 0 1,-1 0 0,1 0 0,0 0 0,0-1-1,0 1 1,0-1 0,0 0 0,0-1 0,0 1-1,0 0 1,1-1 0,-1 0 0,0 0-1,0-1 1,0 1 0,0-1 0,0 1 0,5-3-1,-4 1-165,-1 0 0,0 0 0,0 0-1,0 0 1,-1-1 0,1 0 0,0 0-1,-1 0 1,0 0 0,0 0 0,0-1-1,0 0 1,0 1 0,-1-1 0,0 0-1,1 0 1,1-5 0,-2 2-843,1 1-1,-1-1 1,-1 0 0,1 0-1,-1 0 1,0 0 0,0-13-1,1-5-3248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2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58 924,'4'-28'7317,"-5"27"-7157,1-1 1,0 1 0,0-1-1,-1 1 1,1 0-1,-1-1 1,1 1 0,-1 0-1,0 0 1,1-1 0,-1 1-1,0 0 1,0 0-1,0 0 1,0 0 0,0 0-1,0 0 1,0 0 0,0 0-1,0 0 1,0 1-1,0-1 1,-1 0 0,1 1-1,0-1 1,-1 1 0,1-1-1,0 1 1,-1 0-1,1 0 1,0-1 0,-1 1-1,1 0 1,-1 0 0,1 0-1,0 0 1,-1 1-1,-1-1 1,-4 1-63,0 0-1,0 0 0,1 0 1,-1 1-1,0-1 1,1 2-1,-7 2 1,-8 7 116,0 1 0,1 1 0,0 1 0,2 0 0,-1 2 0,2 0 0,0 1 0,2 0 0,-28 42 0,26-33-12,1 2 0,2 0 0,1 1 0,1 0 1,1 1-1,2 0 0,-6 34 0,13-51-125,0 0 0,1 0 0,1 0 0,0 0 0,1 0 0,0 0 0,1 0 0,1 0 1,0-1-1,1 1 0,0-1 0,1 0 0,9 16 0,-11-22-117,2-1 1,-1 1-1,1-1 1,0 0-1,0 0 0,1 0 1,-1 0-1,1-1 1,1 0-1,-1-1 0,1 1 1,0-1-1,-1 0 1,2-1-1,-1 0 0,0 0 1,1 0-1,0-1 1,-1 0-1,1-1 0,0 1 1,0-2-1,0 1 1,13-2-1,-8 1-438,-1-2 1,1 0-1,-1 0 0,0-1 0,16-6 1,-21 7-572,0-2 1,-1 1-1,1-1 0,-1 1 1,0-2-1,7-5 1,5-8-3089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37 506 912,'-36'11'8598,"39"-15"-8018,9-7-228,0 0-1,1 1 1,0 0-1,0 2 1,27-14-1,25-17 246,29-19-105,31-20-702,45-46-1425,-151 111 1277,-1-2 1,17-16-1,-28 25 295,0-1 0,-1 0 0,0-1 0,-1 1 0,0-1 0,0 0 0,6-14 0,-10 20 273,-9-1 1,8 2-199,0 1 1,-1-1-1,1 1 1,-1 0-1,1-1 1,0 1-1,-1 0 1,1 0-1,-1-1 1,1 1-1,-1 0 0,1 0 1,-1 0-1,1-1 1,-1 1-1,1 0 1,-1 0-1,1 0 1,-1 0-1,1 0 1,-1 0-1,0 0 1,1 0-1,-1 0 1,1 0-1,-1 1 1,1-1-1,-1 0 1,1 0-1,-1 0 1,1 1-1,-1-1 1,1 0-1,-1 1 1,-14 6 78,0 1 0,1 1 0,0 0 0,1 1 0,0 0 0,0 1 0,1 1 0,0 0 0,1 0 0,-13 21 0,13-18-14,0 2 1,2-1-1,0 1 1,1 1-1,1 0 1,0 0-1,1 0 1,1 1-1,-3 24 1,7-30-39,1 1 1,0-1-1,1 1 1,0-1-1,1 0 1,1 1-1,0-1 1,1 0-1,0-1 1,8 18 0,-11-28-31,0 0 1,0-1 0,1 1-1,-1 0 1,0 0 0,1-1-1,-1 1 1,1-1 0,-1 1-1,1-1 1,0 0 0,-1 0-1,4 2 1,-4-3-3,0 0-1,0 1 1,0-1-1,0 0 1,0 0 0,0 1-1,0-1 1,0 0-1,1 0 1,-1 0 0,0-1-1,0 1 1,0 0-1,0 0 1,0-1-1,0 1 1,0 0 0,2-2-1,0 1 5,-1-1-1,0 0 0,0 0 0,1 0 1,-1 0-1,0-1 0,-1 1 1,1 0-1,0-1 0,-1 1 1,1-1-1,-1 0 0,0 1 1,0-1-1,0 0 0,1-6 1,5-37 552,-1-1 1,-3 0-1,-3-48 1,0 53 589,0 40-908,-1-3 24,1 5-242,1 0 1,-1 0 0,0 0-1,0 0 1,0 0-1,0 0 1,0 0-1,0 0 1,0 0-1,0 0 1,0 0 0,0 0-1,0 0 1,0 0-1,0 1 1,0-1-1,0 0 1,0 0 0,0 0-1,0 0 1,1 0-1,-1 0 1,0 0-1,0 0 1,0 0-1,0 0 1,0 0 0,0 0-1,0 0 1,0 0-1,0 0 1,0 0-1,0 0 1,1 0 0,-1 0-1,0 0 1,12 36 64,30 59 0,-32-77-1003,0-1 1,22 30-1,-10-27-2034,-5-10-2044,-7-4 1403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6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1600,'0'-10'1321,"3"-21"6517,5 35-7398,9 5-145,-1 1 0,0 1-1,0 0 1,-1 1 0,0 1 0,23 26 0,-30-30-270,-1 0 0,0 1 0,-1 0 0,1 0 0,-2 0 0,0 1 0,0 0 0,-1 0 0,0 0 0,4 20 0,-9-27-113,1 1-1,-1 0 1,1-1 0,-1 1 0,-1-1-1,1 1 1,-1-1 0,1 0 0,-1 0-1,-1 0 1,1 0 0,0 0 0,-5 6-1,2-5-78,1 1-1,-1-1 0,0 1 0,-1-1 1,1-1-1,-1 1 0,-11 6 0,15-9 157,-1-1 1,0 0-1,1 0 0,-1 1 0,0-2 0,0 1 0,0 0 1,0-1-1,0 1 0,0-1 0,0 0 0,0 0 0,0 0 1,0 0-1,0 0 0,0-1 0,0 0 0,0 1 0,0-1 0,1 0 1,-1 0-1,0-1 0,0 1 0,1-1 0,-1 1 0,1-1 1,-1 0-1,1 0 0,0 0 0,0 0 0,0 0 0,0 0 0,0-1 1,0 1-1,-2-4 0,1 1 53,1-1 0,-1 1 0,1-1 1,0 1-1,0-1 0,1 1 0,-1-1 0,1 0 0,1 0 0,-1 0 0,1 0 1,0 0-1,0 0 0,1 1 0,0-1 0,0 0 0,2-6 0,1-1 1,0 0-1,1 1 0,1 0 0,0 0 1,0 1-1,1-1 0,1 1 1,0 1-1,1 0 0,0 0 0,0 0 1,1 1-1,0 1 0,17-12 0,17-1-1493,-11 11-3565,-13 5 2597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7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65 2172,'-1'-8'1427,"0"0"0,-1 0 0,0 0-1,0 0 1,-8-17 2336,8 103-1438,3 68-862,18 119 10,-15-232-1328,0 14 94,3 0 0,1 0 0,20 61 0,-26-103-251,0 0 0,0-1 0,0 1 0,0-1 0,1 1 0,0-1 0,-1 0 0,2 0 0,-1 0 0,0 0 1,1-1-1,0 1 0,0-1 0,0 0 0,0 0 0,9 4 0,-10-6-118,1 0 0,-1 0 0,1 0-1,-1-1 1,1 0 0,-1 1 0,1-1 0,0 0 0,-1-1 0,1 1 0,-1 0 0,1-1 0,-1 0 0,1 0 0,-1 0 0,1-1 0,-1 1 0,0-1-1,0 1 1,0-1 0,0 0 0,0 0 0,5-5 0,-4 3-132,0 0-1,0 0 1,-1 0-1,1-1 1,-1 0-1,0 0 0,0 1 1,-1-2-1,1 1 1,-1 0-1,2-9 1,0-3-1557,-1 1 0,2-26 0,-4 9-1604</inkml:trace>
  <inkml:trace contextRef="#ctx0" brushRef="#br0" timeOffset="1">100 424 1584,'-21'0'1622,"-1"-1"0,-34-6 2669,59 2-3645,8-5-265,1 1 1,-1-1-1,1 2 1,1 0-1,0 0 1,0 1-1,22-8 1,17-11 310,40-21 413,56-33 345,-139 74-2063,-1 0 1,0-1-1,13-12 0,3-12-5303,-15 18 2395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7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1780,'0'0'5249,"1"5"-4468,1 6-434,0-1 0,1 0-1,1-1 1,0 1 0,0 0-1,1-1 1,0 0 0,9 12 0,1 0 271,1 0 1,27 26-1,-33-37-303,0 0-1,1-1 0,0-1 0,0 0 1,1 0-1,0-1 0,0-1 0,1 0 1,19 6-1,-30-12-226,-1 1 0,1-1 0,0 0 0,0 0 0,0-1 0,-1 1 1,1 0-1,0 0 0,0-1 0,-1 1 0,1-1 0,0 0 0,-1 1 0,1-1 1,-1 0-1,1 0 0,2-2 0,0 0 102,-1 1 1,0-1-1,0 0 1,0 0-1,0-1 1,4-4-1,-3-1-2,1 0-1,-1-1 1,-1 1-1,0-1 0,0 0 1,-1 0-1,0 0 1,0-15-1,0-3 248,-5-51-1,0 47-272,-2-27-1773,7 21-2998,0 34 3858,2-7-9100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18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0 492 1412,'3'6'907,"-1"0"1,0 0-1,0 0 0,-1 1 1,0-1-1,0 0 0,0 1 0,-1-1 1,-1 12-1,5 36 1981,4-13 1007,-8-71-3534,-1-3 165,2 0 1,9-64-1,-8 89-432,-1-1 0,1 1-1,1 0 1,0 0 0,0 1-1,0-1 1,1 0 0,0 1 0,0 0-1,1 0 1,0 0 0,0 1 0,1-1-1,0 1 1,0 1 0,0-1 0,10-5-1,-12 9-58,-1 1 0,1-1 0,0 1 0,0 0 0,0 0 0,0 1 0,0-1 0,0 1 0,0 0-1,0 0 1,0 0 0,0 1 0,0-1 0,0 1 0,0 0 0,-1 0 0,1 0 0,0 1 0,0-1 0,-1 1 0,1 0 0,-1 0-1,7 5 1,5 4 42,0 1-1,0 0 0,19 22 1,-21-18-13,-12-13-49,0 0-1,1-1 1,0 0 0,-1 1-1,1-1 1,0 0-1,0 0 1,0 0 0,1 0-1,-1 0 1,0-1-1,1 1 1,-1-1 0,1 1-1,3 0 1,-4-4-5,-1 0-1,0 1 1,0-1 0,0 0 0,1-1 0,-2 1 0,1 0-1,0 0 1,0 0 0,-1 0 0,1-4 0,3-14 65,29-129 307,-27 128-324,1 0 1,2 1 0,0 0 0,23-37 0,-21 40 16,1 1 0,1 0 0,26-25 0,-35 37-57,0 0 0,0 1 1,0-1-1,1 1 0,-1 0 1,1 1-1,0-1 0,0 1 1,0 0-1,0 0 0,0 0 1,0 1-1,0 0 0,1 0 1,-1 0-1,1 1 0,-1-1 1,0 1-1,8 1 0,-10 0-18,0 0 0,1 1-1,-1-1 1,0 1 0,-1-1-1,1 1 1,0 0 0,0 0-1,-1 0 1,1 0 0,-1 1-1,0-1 1,1 1 0,-1-1-1,0 1 1,-1 0 0,1 0-1,0 0 1,-1 0 0,0 0-1,1 0 1,-1 0 0,1 7-1,1 5-214,0 0 0,-1 1 0,0 23 0,0 4-1596,-3 0 0,-1-1 1,-15 74-1,9-67-3252,0 0 46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25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3472 266 1504,'-14'-25'5530,"-21"10"-4850,-1 3-1,-1 0 1,-75-11 0,-122-3-320,159 20-177,-101 1-37,36 2-66,-110 0 0,41 2 465,-257 32 0,-140 56 207,366-31-490,149-31-11,-42 17 212,72-21-324,-89 41 184,43-15-93,89-41-199,1 2 0,0 0 0,0 1 0,0 1 0,1 1 0,1 0 0,0 1 0,0 0 0,2 1 0,-1 1 0,1 0 0,1 1 0,1 0 0,0 1 0,1 0 0,1 1 0,0 0 0,1 0 0,1 1 0,1 0 0,1 0 0,-7 36 0,4 20 94,4 132 1,4-138-63,0-34-43,2-1 0,1 1 0,2-1-1,1 0 1,20 60 0,-19-73-17,2 1 1,0-1-1,1-1 1,2 0-1,-1 0 0,2-1 1,1-1-1,0 0 1,33 29-1,-3-9 14,3-2 0,1-2-1,1-2 1,2-2 0,1-2 0,1-3-1,1-2 1,88 23 0,37-4 29,326 32 1,-38-52-56,1-27 33,-435 5-25,76-1 2,982-48-7,-951 37 8,689-77-10,-683 70-12,170-29-20,309-93-472,-395 86 336,289-93-51,-474 135 216,16-6-2,-1-4 0,90-49 0,-118 54 13,0-2 1,-2-1-1,-1-1 1,0-2-1,33-38 1,-20 3 100,-38 55-71,-1-1 1,0 1-1,0-1 0,0 0 1,-1 0-1,0 0 0,0 0 1,0 0-1,-1 0 0,0-1 1,0 1-1,0 0 0,-1-12 0,-1 3 24,0 0 0,-1 0-1,0 0 1,-8-23-1,0 11 53,-1-1-1,-2 2 1,-1-1-1,-32-44 0,33 55-50,-1 2 0,-1 0 0,-1 0 0,0 1-1,-1 1 1,-23-13 0,39 25-55,-51-30 190,-3 3-1,-89-32 1,62 27-17,-153-52 406,219 78-544,-88-23 162,-154-25-1,32 10 30,-191-43 182,284 57-336,-387-66 29,-154 16-74,574 69-51,-1 5 0,-186 13 0,-205 57-2830,290-21-3381,182-38 4594,-29 6-2033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29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3059 859 1352,'0'-2'433,"0"0"-136,0 0 0,0 0-1,-1 0 1,1 0-1,1 0 1,-1 0-1,0 0 1,0 0-1,1 0 1,-1 0-1,1 1 1,0-4 0,-11-21 4095,8 22-4301,-1 0 0,0 0 0,0 0 0,0 1-1,0-1 1,-1 1 0,1 0 0,-1 0 0,0 0 0,0 1 0,0-1 0,0 1 0,-8-3 0,-70-24 212,54 20-144,-193-45 451,144 38-460,-12-3 70,-1 4 0,-104-4 0,153 18-152,0 1 1,0 3-1,0 1 1,0 2-1,1 2 1,0 1-1,-47 18 1,-15 15 66,-154 86 0,209-102-104,-153 95 63,4 1-38,111-70-36,-680 482 127,747-520-144,1 1 0,1 1 1,0 1-1,1 0 0,1 1 0,1 1 1,0 0-1,1 1 0,-14 33 0,20-37 5,0 1 0,1 0 0,1 0-1,0 1 1,1-1 0,1 1 0,1-1-1,1 1 1,0-1 0,1 1 0,1 0 0,7 30-1,-3-26 9,2 0-1,0-1 0,1 0 1,1 0-1,0-1 1,2 0-1,1-1 0,0-1 1,1 0-1,1 0 1,1-2-1,28 25 0,-18-21 18,0-2-1,1-1 0,1-1 1,1-1-1,0-2 0,0 0 0,2-2 1,44 10-1,11-4 32,132 11 1,89-14 53,-227-12-96,537-20 60,-89-36-111,-338 24-329,-1-8-1,209-71 1,-367 100 262,279-74-930,-131 44 380,-53 14 192,138-20-351,55 12-331,470-65-2006,-558 61 2814,374-110 1,-210 13 313,-297 94 268,181-104-1,-73 22 70,127-104 155,-200 128-319,-74 56-52,62-58 0,-103 83-35,-1 0 1,0-1-1,-2-1 1,0-1-1,-1 0 1,-1-1-1,14-28 0,-24 39-32,0 1 0,0 0 1,-1-1-1,0 0 0,-1 1 0,0-1 0,0 0 0,-1 0 0,0 0 0,-1 0 0,0 1 0,-1-1 0,0 0 0,0 1 0,-1-1 0,0 1 0,-6-11 0,0 2 33,-1 0 0,0 0 0,-2 1 1,0 0-1,0 1 0,-2 1 0,-17-17 1,-8-1 124,0 2 0,-3 1 0,0 2 0,-2 2 0,-1 2 0,-75-29 0,5 12 419,-189-40 1,157 50-39,-2 7-1,0 6 1,-236 3-1,-191 56-163,0 35 206,-132-25 455,322-33-853,-67 21-68,314-20-127,-167 45-1,213-38-289,2 4-1,2 4 0,-114 60 0,184-83-583,-31 23 0,43-29-911,1 1 0,-1 0 0,-10 13 0,13-13-1682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163 433 1536,'-64'150'3406,"-17"94"-584,64-196-1435,16-47-438,2-8-794,21-194 775,-11 113-582,26-125 516,0 46 57,-21 102-432,20-62 1440,-36 126-1912,0 1 0,0 0 0,0-1 0,1 1 0,-1-1 0,0 1 0,0 0 0,1-1 0,-1 1 0,0 0 0,0-1 0,1 1 0,-1 0 0,0-1 0,1 1 0,-1 0 0,1 0 0,-1 0-1,0-1 1,1 1 0,-1 0 0,1 0 0,-1 0 0,1 0 0,-1 0 0,0 0 0,1 0 0,-1 0 0,1 0 0,-1 0 0,1 0 0,-1 0 0,1 0 0,-1 0 0,1 0 0,-1 0 0,0 0 0,1 0 0,-1 1 0,1-1 0,-1 0 0,0 0 0,1 1 0,0-1 0,15 14 225,-15-14-268,7 10 83,-1 0 0,0 0 0,0 1 1,-1 0-1,-1 0 0,6 13 0,0 1-13,75 187 373,-60-138-515,59 113 0,-47-112-3908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9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25 191 1504,'-25'-10'6587,"25"10"-6504,0-1 0,0 0 0,0 0 0,0 0-1,0 0 1,1 0 0,-1 0 0,0 0 0,0 1 0,1-1-1,-1 0 1,0 0 0,1 0 0,-1 0 0,1 1-1,-1-1 1,1 0 0,-1 1 0,1-1 0,0 0 0,-1 1-1,1-1 1,0 1 0,-1-1 0,1 1 0,0-1-1,0 1 1,-1-1 0,1 1 0,0 0 0,1-1-1,33-12 579,-32 12-601,256-75 798,-71 21-6901,-142 42 3230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9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26 103 1420,'0'0'1470,"-4"0"-156,-8 0 17,3-3 981,9 3-2249,0 0 1,0 0 0,0 0 0,0 0 0,0 0 0,0 0 0,0-1 0,0 1-1,0 0 1,-1 0 0,1 0 0,0 0 0,0 0 0,0 0 0,0 0 0,0-1-1,0 1 1,0 0 0,0 0 0,0 0 0,0 0 0,0 0 0,0 0 0,0-1-1,0 1 1,0 0 0,0 0 0,0 0 0,0 0 0,0 0 0,0 0 0,0-1-1,0 1 1,0 0 0,0 0 0,1 0 0,-1 0 0,0 0 0,0 0 0,0 0-1,0-1 1,0 1 0,0 0 0,0 0 0,0 0 0,0 0 0,1 0 0,-1 0-1,0 0 1,10-7 115,1 1 0,0 0 0,0 0 0,0 1 0,1 1-1,0 0 1,0 1 0,0 0 0,14-2 0,32-9 188,-25 4-62,49-7 1,-69 15-249,-1 1 1,1 0 0,-1 1-1,1 0 1,-1 1 0,0 0-1,18 5 1,-27-5-41,-1 0 0,1-1 1,-1 1-1,1 0 0,-1 1 0,0-1 0,1 0 0,-1 1 1,0-1-1,0 1 0,0 0 0,0 0 0,0-1 1,0 1-1,-1 1 0,1-1 0,-1 0 0,1 0 0,1 5 1,-1-2 15,-1-1 0,0 1-1,0 0 1,0-1 0,-1 1 0,0 0 0,0 0 0,0-1 0,0 1 0,-2 6 0,-2 7 55,-1 0 1,0-1 0,-2 0 0,-13 27-1,-3-3 96,-2-2-1,-42 51 0,-16 25 810,82-114-961,0 0 1,1 0 0,-1 0 0,0 0-1,1 0 1,-1 0 0,1 1 0,0-1 0,-1 0-1,1 0 1,0 0 0,0 0 0,0 0-1,0 1 1,0 0 0,0-2-25,0 1-1,0-1 1,0 1 0,0-1-1,1 1 1,-1-1 0,0 0-1,1 1 1,-1-1 0,0 0-1,1 1 1,-1-1 0,0 0-1,1 1 1,-1-1-1,0 0 1,1 0 0,-1 0-1,1 1 1,-1-1 0,1 0-1,-1 0 1,0 0 0,1 0-1,0 0 1,36-2 65,-31 1-29,57-12-628,-1-2 1,0-3-1,92-40 1,-92 28-1532,-27 3-3486,-22 14 2051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41 1516,'0'0'3202,"-4"4"-2294,0-1-691,1 1 0,0 0 0,0 0-1,0 0 1,0 0 0,1 0 0,0 1 0,-1-1 0,2 1 0,-1 0 0,0 0-1,1-1 1,0 1 0,0 0 0,1 0 0,-1 0 0,1 0 0,0 0 0,1 10 0,1-6-37,0 1 1,1-1 0,0 0 0,0 1 0,1-1 0,0-1-1,0 1 1,1 0 0,7 9 0,-10-16-140,0 1-1,0 0 1,0-1-1,0 1 1,1-1-1,-1 0 1,0 0-1,1 0 1,0 0-1,-1 0 1,1-1-1,0 1 1,0-1-1,0 0 1,0 0-1,0 0 1,0 0-1,1 0 1,-1 0-1,0-1 1,0 0-1,1 0 1,-1 0-1,0 0 1,0 0-1,1-1 1,-1 1-1,0-1 1,0 0-1,6-2 1,0-1 28,0-1 0,-1-1 0,1 1-1,-1-1 1,-1-1 0,1 0 0,-1 0 0,0 0 0,-1-1 0,1 1 0,-2-2 0,1 1 0,7-16-1,0-6 1041,0-1 0,13-56-1,-25 82-671,1-6-222,-2 11-187,0 1 0,0-1 0,0 0-1,0 0 1,0 0 0,0 0-1,0 0 1,0 0 0,0 0 0,0 0-1,0 0 1,0 0 0,0 0-1,0 0 1,0 0 0,1 0 0,-1 0-1,0 1 1,0-1 0,0 0-1,0 0 1,0 0 0,0 0 0,0 0-1,0 0 1,0 0 0,0 0-1,0 0 1,1 0 0,-1 0-1,0 0 1,0 0 0,0 0 0,0 0-1,0 0 1,0 0 0,0 0-1,0-1 1,0 1 0,0 0 0,1 0-1,-1 0 1,0 0 0,0 0-1,0 0 1,0 0 0,0 0 0,0 0-1,0 0 1,0 0 0,0 0-1,0 0 1,0 0 0,0 0 0,0-1-1,0 1 1,0 0 0,0 0-1,0 0 1,29 60 162,0 3-3070,-7-21-6065,-17-33 5271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2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0 992,'0'0'1066,"-5"5"-117,1-2-687,3-2-162,0 0 0,0 0-1,-1 0 1,1 0 0,0 0 0,0 0 0,0 0 0,0 1-1,0-1 1,1 0 0,-1 1 0,0-1 0,0 1 0,1-1-1,-1 1 1,1-1 0,0 1 0,-1-1 0,1 1 0,0 0 0,0-1-1,0 1 1,0-1 0,0 1 0,0-1 0,1 4 0,0 0 67,0 0 0,0 0 0,1 0 0,0 0 0,0 0 0,0 0 0,0-1 0,1 1 0,0-1 0,0 1 0,0-1 1,6 6-1,-2-3-16,1-1 0,-1 0 0,1 0 1,0-1-1,1 0 0,13 6 1,-6-4-24,1-1 1,1 0 0,-1-2 0,1 0-1,0-1 1,0 0 0,22-1 0,-34-2-58,0 0 0,0 0 0,0-1 0,0 0 1,0 0-1,0 0 0,0-1 0,0 0 0,-1 0 1,1 0-1,-1-1 0,1 0 0,-1 0 0,0 0 0,0-1 1,-1 0-1,7-5 0,-5 1 201,0 0-1,0 0 1,-1-1-1,0 0 0,0 0 1,-1 0-1,-1 0 1,1 0-1,3-18 1,1-10 1350,-7 35-1324,0 16 13,1 0 0,0-1 0,1 1 0,6 19 0,-2-16-769,0 0 0,2 0 0,-1 0-1,15 19 1,-17-28-854,1 0 0,-1-1 0,1 0 0,0 0 0,16 11 0,-11-12-2134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21 2128,'-3'-16'2202,"6"12"345,15 14 264,-10-4-3470,11 9 835,0 1 0,-2 1 0,0 1 1,-1 0-1,0 1 0,-2 0 0,0 2 1,-1-1-1,-1 2 0,-2-1 0,0 2 0,12 37 1,-18-45-167,-1 0 0,0 1 1,-1-1-1,-1 1 0,0-1 0,-1 1 1,-1 0-1,-3 21 0,2-28-11,0 0 0,0 0-1,-1 0 1,0 0-1,0-1 1,-1 1-1,0-1 1,-1 0 0,0 0-1,0 0 1,0-1-1,-1 1 1,0-2 0,-1 1-1,-8 6 1,15-12 45,-1 0 0,0-1 1,0 1-1,1 0 1,-1-1-1,0 1 0,0-1 1,0 1-1,0-1 1,0 0-1,0 1 0,0-1 1,0 0-1,0 0 0,0 0 1,0 0-1,0 0 1,0 0-1,-1 0 0,1 0-28,1 0 1,-1-1-1,1 1 0,-1-1 0,1 1 0,-1 0 1,1-1-1,-1 1 0,1-1 0,-1 1 0,1-1 1,0 1-1,-1-1 0,1 0 0,0 1 0,0-1 1,-1 1-1,1-1 0,0 0 0,0 1 0,0-2 1,-1-1 36,1-1 1,0 1-1,0-1 1,0 0-1,0 1 1,0-1-1,1 1 1,2-7-1,11-20 163,1 1 0,1 0-1,2 1 1,1 1 0,43-48 0,-41 50-93,-7 10-237,0 2 0,0-1 0,1 2 0,1 0 0,21-12 0,-35 23-470,12-1-554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15 156 1176,'0'0'2074,"20"-17"1523,-13 10-3142,4-2 172,0 0 0,-1-1 0,-1 0 0,1 0 1,-2-1-1,1-1 0,-2 1 0,8-15 0,-14 25-220,-1 0-350,0 0 0,0 0 0,0 0 0,-1 1 0,1-1 0,0 0 1,0 0-1,0 0 0,-1 0 0,1 0 0,0 0 0,-1 1 0,1-1 0,-1 0 0,1 0 0,-1 1 0,1-1 0,-1 0 0,0 1 0,1-1 0,-1 0 0,0 1 0,1-1 0,-1 1 0,0-1 0,0 1 0,0-1 0,1 1 0,-1 0 1,0 0-1,0-1 0,0 1 0,0 0 0,0 0 0,0 0 0,0 0 0,1 0 0,-1 0 0,0 0 0,0 0 0,0 0 0,0 0 0,0 0 0,-1 1 0,-32 10 458,33-10-537,-4 1 83,1 0 1,-1 1 0,1 0-1,0 0 1,0 0-1,0 0 1,1 0 0,-1 1-1,1 0 1,-1 0-1,1 0 1,1 0 0,-1 0-1,0 1 1,1-1-1,0 1 1,0 0 0,0-1-1,1 1 1,0 0-1,0 0 1,0 0 0,0 9-1,0-8-29,1 0 0,0-1 1,1 1-1,-1 0 0,1 0 0,0 0 0,0 0 0,1-1 0,0 1 0,0 0 0,0-1 0,1 0 0,0 1 1,0-1-1,0 0 0,0 0 0,1-1 0,8 9 0,-2-6-242,1 1-1,0-1 1,0-1-1,0 0 1,1-1-1,0 0 1,0-1-1,0 0 1,21 3-1,-19-4-1070,0-2-1,-1 0 1,1-1-1,0 0 1,16-2-1,-2-5-2745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0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232 169 2144,'-1'-1'174,"0"1"0,-1 0 0,1 0 0,0 0 0,0 0 0,-1 0 0,1 0 0,0 0 0,0 1 0,0-1 0,-1 0 0,1 1 0,0-1 0,0 1 0,0-1-1,0 1 1,0-1 0,0 1 0,0 0 0,0 0 0,0-1 0,0 1 0,0 0 0,0 0 0,0 0 0,1 0 0,-1 0 0,0 0 0,1 0 0,-2 2 0,-22 45 993,17-32-514,-11 19-147,2 0 0,2 2 0,1 0 0,1 0 1,3 1-1,-7 55 0,15-42 195,1-50-371,3-6-284,11-31 46,-1 0 1,-2-1 0,-2 0-1,8-66 1,4-12 373,-7 46-76,-5 22 810,24-75 0,-33 122-1188,0-1 0,1 1 0,-1 0 0,0-1 0,0 1 0,0 0 0,0-1 0,0 1 0,0 0 0,0 0 0,1-1 0,-1 1 0,0 0 0,0 0 0,0-1 0,1 1 0,-1 0 0,0 0 0,0 0 0,0-1 0,1 1 0,-1 0 0,0 0 0,1 0 0,-1 0 0,0 0 0,0 0 0,1-1 0,-1 1 0,0 0 0,1 0 0,-1 0 1,0 0-1,1 0 0,-1 0 0,0 0 0,0 0 0,1 0 0,-1 0 0,0 1 0,1-1 0,-1 0 0,0 0 0,0 0 0,1 0 0,-1 0 0,0 0 0,1 1 0,-1-1 0,0 0 0,0 0 0,1 1 0,11 13 251,-10-12-301,7 13 108,0 1 0,0 0 1,-1 0-1,9 29 0,-2-6-16,63 151 119,-29-62-2895,-48-126 2545,1 4-663,0 0 1,0 0-1,0 0 0,-1 0 0,1 7 0</inkml:trace>
  <inkml:trace contextRef="#ctx0" brushRef="#br0" timeOffset="1">24 522 2052,'-1'0'172,"0"-1"0,-1 1 0,1 0 0,0-1 0,0 1 0,0-1 0,0 1 0,0-1 1,0 1-1,0-1 0,0 0 0,0 0 0,0 1 0,0-1 0,0 0 0,0 0 0,1 0 0,-1 0 0,0 0 0,1 0 0,-1 0 0,0 0 0,1 0 0,0 0 0,-1-1 0,1 1 0,-1-2 0,2 1-18,0 0 0,1 0 0,-1 0-1,0 0 1,1 0 0,-1 1 0,1-1-1,-1 0 1,1 0 0,0 1 0,0 0 0,0-1-1,3-1 1,31-19 349,2 1-1,0 1 0,63-21 1,-52 22-515,2-2-346,67-28-1011,-41 10-2595,-49 25 1631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269 154 1572,'2'9'6805,"4"36"-6267,1 34 407,24 121 0,-16-141-2413,23 62 0,-35-105-1745</inkml:trace>
  <inkml:trace contextRef="#ctx0" brushRef="#br0" timeOffset="1">317 646 1388,'-17'-22'412,"0"-1"-1,2 0 0,0-1 1,2 0-1,0-2 1,2 1-1,1-1 1,1-1-1,1 0 1,2 0-1,0 0 0,2-1 1,1 0-1,1 0 1,2 0-1,0 0 1,8-49-1,-7 71-334,0 0 0,1 0-1,-1 0 1,1 0 0,0 0 0,0 0 0,1 1-1,0-1 1,0 1 0,0 0 0,1 0 0,-1 0-1,1 0 1,0 0 0,1 1 0,-1 0-1,1 0 1,0 0 0,0 0 0,0 1 0,0 0-1,1 0 1,-1 0 0,1 1 0,0 0-1,0 0 1,0 0 0,0 1 0,0 0 0,0 0-1,0 0 1,0 1 0,1 0 0,-1 0 0,0 1-1,8 1 1,0 0-14,0 2 0,0 0-1,-1 0 1,1 1 0,-1 1 0,0 0 0,0 1-1,-1 0 1,0 1 0,0 0 0,13 14-1,-8-7 4,-1 2 0,0 0 0,-2 0 0,0 1 0,-1 1-1,14 27 1,-20-33-30,-1 1 0,-1-1 1,0 1-1,-1 0 0,0 0 0,-1 0 0,-1 0 0,0 1 0,0 16 0,-2-20 1,-1 0 0,0 0 1,-1 0-1,0-1 0,-1 1 0,0 0 0,0-1 0,-1 0 0,-1 0 0,0 0 0,0 0 0,-12 15 0,4-9 27,-2 0 0,1-1-1,-2 0 1,0-1 0,-1-1 0,0-1 0,-1 0 0,-1-2 0,-30 15-1,13-11 7,-1-1-1,-1-1 0,1-2 0,-53 6 1,74-14-183,0-1 0,0-1 1,-30-2-1,-1-9-1689,42 9 1060,1 0 1,-1 0-1,1 0 0,0 0 0,0-1 0,-7-5 0,1-3-2545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2020,'2'15'8639,"7"61"-6995,-6-33-932,28 258 2481,-12-201-2515,-7-48-528,-3 1 0,-2 0 0,0 105 0,-7-151-341,-1-1-1,0 1 1,-1 0 0,1 0-1,-5 9 1,-10 6-2033,15-21 1782,0 0 0,0 0 0,-1 0 0,1 0 0,-1 0 0,1-1 0,0 1 0,-1 0 0,0-1 0,1 1 0,-1-1 1,1 0-1,-1 0 0,-2 1 0,-17-1-2975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2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98 247 2032,'-16'-18'1064,"1"-1"-1,1 0 1,1-1 0,0-1-1,-11-26 1,24 47-1022,-1 0 0,1 0 0,0 0 0,0 0 0,0-1 0,0 1 0,-1 0 0,1 0 0,0 0 0,0-1 0,0 1 0,0 0 1,0 0-1,0 0 0,0-1 0,0 1 0,0 0 0,-1 0 0,1-1 0,0 1 0,0 0 0,0 0 0,0-1 0,0 1 0,1 0 0,-1 0 0,0-1 0,0 1 0,0 0 0,0 0 0,0 0 0,0-1 0,0 1 0,0 0 0,0 0 0,1 0 0,-1-1 0,0 1 0,0 0 0,0 0 0,0 0 0,1 0 1,-1-1-1,0 1 0,0 0 0,0 0 0,1 0 0,-1 0 0,0 0 0,0 0 0,0 0 0,1 0 0,-1 0 0,0 0 0,0 0 0,1 0 0,-1 0 0,0 0 0,0 0 0,1 0 0,-1 0 0,0 0 0,0 0 0,1 0 0,25 10 579,34 26-576,-59-35 47,40 25 185,67 32-1,-96-52-251,1 0 0,0-2 0,0 0-1,0 0 1,1-1 0,-1-1 0,1 0 0,0-1-1,0 0 1,19-2 0,-26-1-16,1 1 0,-1-1 0,0-1 0,1 1 0,-1-1 0,0-1 0,-1 1 0,1-1 0,-1 0 0,0-1 0,0 1 0,0-1 0,0 0 0,-1-1 0,7-7 0,6-11 231,-2 0 1,24-45 0,-7 11 819,-21 43 484,-20 35-1213,-23 42-297,14-29-328,-3-2-1,-24 32 1,-21 15-3239,38-49-323,8-1 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1 952,'-24'11'1373,"0"2"0,1 0 0,1 2 0,0 1 0,1 0 1,-24 25-1,32-28-923,1 1 0,1 0 0,0 0 0,1 1 0,1 1 1,1 0-1,0 0 0,0 1 0,-6 24 0,12-32-301,0 0-1,0 0 1,1 1-1,0-1 1,0 1-1,1 0 1,0-1-1,1 1 1,0-1-1,1 1 1,0-1-1,1 0 1,-1 0-1,2 0 1,-1 0 0,1 0-1,1-1 1,-1 1-1,8 8 1,-7-11-107,1 0 1,1 0 0,-1 0-1,1-1 1,0 0-1,0 0 1,0-1 0,0 0-1,1 0 1,0-1 0,0 0-1,0 0 1,0-1 0,16 3-1,-7-3-223,0 0-1,0 0 1,-1-2-1,1 0 1,0-1-1,24-5 1,-24 2-655,0-1 0,31-13-1,-1-9-5526,-30 11 2422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3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24 1320,'-23'-24'8209,"41"33"-5026,46 36-2236,-17-9-566,-11-9 17,45 44 0,-72-62-327,0 1 1,-1 0 0,0 0-1,0 1 1,-1 0 0,-1 1-1,0-1 1,-1 1-1,7 19 1,-11-26-81,1 0 0,-2 0 1,1 1-1,0-1 0,-1 0 0,0 0 0,0 1 0,-1-1 1,1 0-1,-1 0 0,0 1 0,-1-1 0,1 0 1,-1 0-1,0 0 0,0-1 0,-1 1 0,1 0 0,-1-1 1,0 0-1,-1 1 0,1-1 0,0 0 0,-1-1 0,0 1 1,0-1-1,0 1 0,-1-1 0,1-1 0,-1 1 0,1 0 1,-1-1-1,0 0 0,0 0 0,0-1 0,0 1 1,-7 0-1,2 0 48,0 0-1,0-1 1,0 0 0,-1-1 0,1 0 0,0 0 0,-11-3-1,16 2 27,-1 0 0,1-1-1,-1 0 1,1 0 0,-1 0 0,1 0-1,0-1 1,0 0 0,1 0-1,-1-1 1,1 1 0,-1-1-1,1 0 1,-4-6 0,6 7-35,0 0 1,0 0 0,1 0-1,-1 0 1,1-1 0,0 1-1,0-1 1,0 1 0,1-1 0,-1 1-1,1-1 1,0 1 0,0-1-1,0 0 1,0 1 0,0-1 0,1 1-1,0-1 1,0 1 0,0-1-1,0 1 1,0 0 0,1-1 0,0 1-1,-1 0 1,4-3 0,2-6 8,1 0 0,0 1-1,1 0 1,0 0 0,13-11 0,10-5-216,0 2-1,2 1 0,65-35 1,-26 25-2755,0 7-3541,-57 21 3072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3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154 579 1560,'0'0'1886,"3"-2"-1041,2-3-513,-1 0 1,1 0-1,-1 0 0,0-1 0,0 1 1,0-1-1,-1 0 0,0 0 0,0 0 1,-1-1-1,1 1 0,-1 0 1,-1-1-1,1 0 0,-1 1 0,0-9 1,-1 12-220,1-1 0,-1 1 1,0 0-1,0-1 1,0 1-1,-1-1 0,1 1 1,-1 0-1,0-1 1,0 1-1,0 0 0,0 0 1,-1 0-1,1 0 1,-1 0-1,0 0 0,0 0 1,0 0-1,0 1 1,0-1-1,0 1 0,-1-1 1,1 1-1,-1 0 1,0 0-1,0 0 0,0 1 1,0-1-1,0 0 1,0 1-1,0 0 0,0 0 1,-1 0-1,1 0 1,-4 0-1,2 0-53,0 0 0,0 1 0,0-1 0,0 1 0,0 0 0,0 1 0,0-1 0,0 1 0,0 0 0,0 0 0,0 0 0,0 1 0,0 0 0,1 0 0,-1 0 0,1 1 0,0-1 0,-1 1 0,1 0 0,0 0 0,0 0 0,1 1 0,-1 0 0,1-1 0,0 1 0,0 0 0,0 0 0,0 1 0,1-1 0,0 1 0,0-1 0,0 1 0,0 0 0,-1 8 0,2-7-46,1 0 0,0 0 0,0 0-1,1 0 1,0 0 0,0 0 0,0 0-1,0 0 1,1 0 0,0 0 0,1-1 0,-1 1-1,1-1 1,0 1 0,0-1 0,1 0 0,0 0-1,-1-1 1,2 1 0,-1-1 0,8 7 0,7 4-128,0 0 0,1-1 1,1-1-1,24 11 0,-25-14-12,-1-1 0,1-2-1,1 0 1,-1 0 0,1-2-1,0-1 1,0-1-1,43 2 1,-57-5 126,1 0 1,-1-1-1,1 0 1,-1 0-1,0 0 0,0-1 1,1 0-1,-1-1 0,0 1 1,-1-1-1,1-1 1,-1 1-1,1-1 0,-1 0 1,0-1-1,0 1 0,-1-1 1,1 0-1,-1-1 1,0 1-1,-1-1 0,1 0 1,-1 0-1,0-1 0,-1 1 1,0-1-1,0 0 1,0 0-1,3-10 0,-5 12 42,0 0 0,0 0-1,-1 0 1,1 0-1,-1 0 1,0 0 0,-1 0-1,1 0 1,-2-8 0,1 11-25,0-1 0,1 1 0,-1 0 0,0 0 0,0 0 0,0 0 0,0 0 0,-1 0 0,1 0 0,0 0 1,-1 0-1,1 1 0,-1-1 0,0 0 0,0 1 0,1 0 0,-1-1 0,0 1 0,0 0 0,0 0 0,-1 0 0,1 0 1,0 0-1,-3 0 0,1 0-7,-1 1 0,1-1 0,0 1 1,0 0-1,0 0 0,-1 1 0,1-1 0,0 1 1,0 0-1,0 0 0,0 0 0,0 1 0,0-1 1,0 1-1,-6 4 0,6-4-87,1 1-1,0 0 1,-1 0-1,1 0 1,0 0-1,1 0 1,-1 1-1,0-1 1,1 1-1,0 0 1,0 0-1,0 0 1,0 0-1,1 0 1,0 0-1,0 0 1,0 0-1,-1 7 0,2-8-98,0-1-1,0 1 0,0 0 0,0-1 0,0 1 0,1 0 0,-1-1 0,1 1 0,-1 0 0,1-1 0,0 1 0,0-1 0,1 1 0,-1-1 0,0 0 0,1 0 0,-1 1 0,1-1 0,0 0 0,0 0 0,0 0 0,0-1 1,0 1-1,0 0 0,0-1 0,1 1 0,-1-1 0,0 0 0,5 2 0,-5-2-350,2-1 499,0-1-1,0 1 0,0-1 1,0 1-1,0-1 1,-1 0-1,1-1 1,0 1-1,-1-1 1,1 1-1,-1-1 1,0 0-1,1 0 1,-1-1-1,0 1 0,0-1 1,0 1-1,-1-1 1,1 0-1,2-4 1,2-11 1178,-3 7 927,1 12-2040,0 0-1,0 1 1,-1 0 0,1 0-1,0 0 1,-1 0-1,0 1 1,1-1-1,5 6 1,14 7 63,-1-3-151,0-2 0,1 0 0,1-2 0,-1 0 0,37 5 0,-54-12 66,-1 0 0,1 0 0,-1-1 0,1 0 0,-1 0 0,1-1 0,-1 0 0,0 0 0,1 0 0,-1-1 0,0 0 0,0 0 0,0-1 0,0 0 0,0 0 0,-1 0 0,1 0 0,-1-1 0,0 0 0,0 0 0,0 0 0,0-1 0,-1 0 0,0 0 0,0 0 0,0 0 0,3-7 0,3-8 209,-1 0-1,-2 0 1,0 0 0,0-1 0,-2-1 0,-1 1 0,-1 0 0,0-1-1,-2 0 1,-1-25 0,-4-11 740,-2 0 1,-21-88-1,23 130-528,-1-1 1,0 1 0,-1 0-1,-11-19 1,17 34 199,-1 3-605,0 0-1,0-1 1,0 1 0,0 0-1,0 0 1,0-1 0,0 1 0,1 0-1,-1 0 1,0 3 0,1 3 11,-1-1 1,2 1 0,-1 0-1,1-1 1,0 1 0,4 14-1,1 16 81,5 31 14,2-1 0,36 106 0,4-36-970,-17-46-6127,-29-82-1409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3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7 844,'0'0'129,"0"0"-1,0 0 1,-1 0 0,1 0-1,0 0 1,0 0-1,0 0 1,0 0 0,0 0-1,-1 0 1,1 0-1,0 0 1,0 0 0,0 0-1,0 0 1,0 0 0,0 0-1,-1 0 1,1 0-1,0-1 1,0 1 0,0 0-1,0 0 1,0 0-1,0 0 1,0 0 0,0 0-1,0 0 1,-1-1 0,1 1-1,0 0 1,0 0-1,0 0 1,0 0 0,0 0-1,0-1 1,0 1-1,0 0 1,0 0 0,0 0-1,0 0 1,0 0 0,0-1-1,0 1 1,0 0-1,0 0 1,0 0 0,0 0-1,0 0 1,1-1-1,-1 1 1,0 0 0,0 0-1,0 0 1,0 0 0,0 0-1,0 0 1,0 0-1,0-1 1,0 1 0,1 0-1,-1 0 1,0 0-1,0 0 1,-20 7 1854,12-3-1819,0 0 1,0 1-1,0 0 0,-7 6 0,8-4 52,0 1-1,0-1 1,1 1-1,0 0 1,1 1-1,-1-1 1,-6 19-1,10-23-161,1 0 0,0 0-1,0 0 1,0 0 0,0 1 0,1-1-1,-1 0 1,1 0 0,0 0-1,1 1 1,-1-1 0,1 0 0,0 0-1,0 0 1,0 0 0,0 0-1,1 0 1,0 0 0,0 0 0,0 0-1,3 4 1,7 7 88,2 0 0,-1-1 1,2-1-1,-1 0 0,2-1 0,28 17 0,-40-26-111,-1-1 0,1 1 0,0-1 0,-1 1 0,0 0 0,0 1 0,0-1 0,0 0 0,0 1 0,4 7 0,-7-10-26,0 0 0,0 0 1,-1 0-1,1 0 0,0 0 0,0 0 0,-1-1 0,1 1 1,-1 0-1,1 0 0,-1 0 0,1 0 0,-1 0 0,1-1 1,-1 1-1,0 0 0,0 0 0,1-1 0,-1 1 0,0-1 0,0 1 1,0 0-1,-1 0 0,-21 13 53,-2-2-405,-1-1 1,-34 10 0,12-14-7816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4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64 430 1456,'-6'-2'409,"1"0"154,0 1-1,0-1 0,1 0 1,-1 0-1,1-1 0,0 1 0,-1-1 1,1 0-1,0 0 0,0 0 1,-3-5-1,7 7-403,0 0 0,-1-1 1,1 1-1,0 0 0,0 0 0,0-1 1,0 1-1,0 0 0,0-1 0,1 1 1,-1 0-1,0-1 0,1 1 0,-1 0 1,0 0-1,1-1 0,0 1 0,-1 0 1,1 0-1,0 0 0,0 0 0,1-2 1,-2 3-153,9-9 352,0 1 0,0 0 0,0 1-1,1 0 1,1 0 0,14-7 0,-13 7-161,364-186 1825,-254 134-3438,-63 32-1237,-33 16-2365,-13 5 1377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5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1 163 1400,'1'1'225,"2"1"173,-1-1 1,1 1-1,0 0 1,0-1-1,0 1 1,0-1-1,0 0 1,0 0-1,0 0 1,0-1-1,1 1 1,-1-1 0,0 1-1,0-1 1,1 0-1,-1 0 1,0-1-1,5 0 1,2-1-50,-1-1 0,1-1 0,0 1 0,-1-2 0,16-8 0,-21 10-181,0 0 0,0 0 0,0-1 0,0 1 0,-1-1 0,0 0 0,0 0 0,0 0 0,0 0 0,0 0 0,-1-1 0,0 1 0,0-1 0,3-8 0,-5 11-84,1 0 1,-1-1 0,0 1 0,1-1 0,-1 1 0,0-1-1,-1 1 1,1 0 0,0-1 0,-1 1 0,1-1-1,-1 1 1,0 0 0,0 0 0,0-1 0,0 1 0,0 0-1,0 0 1,0 0 0,-1 0 0,-1-2 0,0 1 78,0 0 1,0 0 0,-1 0-1,1 1 1,0-1 0,-1 1-1,1 0 1,-1 0 0,0 0-1,-6-1 1,9 2-131,-1 1 0,1 0 0,-1 1 0,0-1 0,1 0 0,-1 0 0,0 1 0,1-1 0,-1 0 0,1 1 0,-1 0 0,1-1 0,-1 1 0,1 0 0,0 0 0,-1 0 1,1 0-1,0 0 0,0 0 0,-1 0 0,1 0 0,0 1 0,0-1 0,0 0 0,-1 2 0,-20 35 422,22-36-442,-4 6 42,1 1 0,1-1 0,-1 1-1,2 0 1,-1 0 0,1 0 0,0 0-1,1 0 1,0 0 0,1 0-1,0 1 1,0-1 0,1-1 0,0 1-1,6 15 1,-5-15-86,0 0 1,1 0-1,0-1 0,1 1 1,0-1-1,0 0 0,1 0 1,0-1-1,0 0 0,1 0 1,0-1-1,0 1 0,0-1 0,16 8 1,-13-8-355,1-2-1,0 0 1,0 0 0,0-1 0,1 0-1,-1-1 1,1 0 0,19 0 0,-13-2-2125,0-1 1,30-6 0,-20 2-1280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5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78 356 1056,'0'0'8538,"0"4"-7878,-5 21 658,-10 33-1,-4 19-84,7-32-511,9-36-486,1 1 0,-1 0 0,1-1 0,0 14 0,0-17 294,-3-12-13,-1-7-260,5 0-179,0 1-1,1-1 1,1 0-1,0 1 0,1-1 1,4-16-1,2-13 87,1-25 122,2-20 396,26-98 0,-28 142-201,-7 32-249,1-1 1,0 1-1,0 0 0,10-22 1,-13 33-222,1-1 1,-1 1 0,0 0 0,1-1 0,-1 1 0,0 0 0,0-1 0,1 1-1,-1 0 1,1 0 0,-1-1 0,0 1 0,1 0 0,-1 0 0,1 0 0,-1-1-1,0 1 1,1 0 0,-1 0 0,1 0 0,-1 0 0,1 0 0,-1 0 0,1 0-1,-1 0 1,1 0 0,-1 0 0,0 0 0,1 0 0,-1 0 0,1 0-1,-1 1 1,1-1 0,-1 0 0,0 0 0,1 0 0,-1 1 0,1-1 0,14 12 111,-14-11-129,11 12 48,-1 1-1,-1 0 1,0 1 0,-1 0-1,0 0 1,-2 1-1,10 25 1,-4-10-1,29 69 49,-19-42-785,56 102 0,-76-155 278,2 2-885,-1 1 1,1-2-1,11 13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39 247 1632,'-3'0'1151,"-3"1"-243,5-1-654,-1 0 1,1 1 0,0-1 0,0 0 0,-1 0-1,1 0 1,0 0 0,0 0 0,-1 0 0,1 0-1,0 0 1,0-1 0,-1 1 0,1 0-1,0-1 1,0 1 0,0-1 0,0 0 0,-1 1-1,1-1 1,0 0 0,0 1 0,-1-2 0,3 0-151,0 1 1,0-1 0,0 1 0,0 0 0,0 0 0,0-1-1,1 1 1,-1 0 0,0 0 0,1 0 0,-1 0 0,1 1 0,2-3-1,-1 2 127,223-122 2317,-125 75-4502,-16 8-3423,-62 29 2348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6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19 313 1224,'0'0'6718,"-2"5"-5841,-1 6-565,-1 0 0,1 1-1,1-1 1,0 1-1,1 0 1,0-1 0,1 1-1,0 0 1,0 0 0,4 14-1,1 3 59,2-1 1,1 0-1,14 32 0,-17-49-277,1 1 1,0-1-1,1 0 1,0-1-1,1 0 1,0 0-1,0-1 1,1 0-1,0 0 1,13 8-1,-3-3 74,1-1 0,0 0 0,1-2-1,33 13 1,-48-22-134,1 0-1,-1 0 1,1 0 0,0-1-1,0 1 1,0-2 0,-1 1 0,1-1-1,0 0 1,0-1 0,0 1-1,0-1 1,0-1 0,8-2-1,-10 2-5,0 0 1,-1 0-1,1 0 0,-1-1 0,0 0 0,0 0 0,0 0 1,0 0-1,0-1 0,-1 1 0,0-1 0,1 0 0,-1 0 1,-1 0-1,1-1 0,-1 1 0,1-1 0,-1 1 1,0-1-1,2-9 0,2-15 148,-1 0 1,-2 0-1,-1 0 1,-1 0-1,-1-1 1,-4-30-1,-4-1 316,-30-112 1,12 87-183,11 41-53,-14-74-1,44 241-12067,-9-90 8202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6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1 1268,'-6'2'1494,"-56"16"1949,-25 7-131,80-23-3052,0 1 0,0 0-1,1 1 1,-1-1 0,1 1 0,0 1-1,0-1 1,0 1 0,-6 6-1,11-9-180,-1 1 0,0-1-1,1 1 1,0-1-1,-1 1 1,1 0-1,0 0 1,0-1 0,1 1-1,-1 0 1,0 0-1,1 0 1,0 0-1,0 0 1,0 0 0,0 0-1,0 0 1,0 0-1,1 0 1,0-1 0,-1 1-1,1 0 1,0 0-1,0 0 1,1-1-1,-1 1 1,3 4 0,4 4 52,0 1 1,0-1 0,1-1 0,14 14-1,-2-5 45,1-1 0,28 16 1,-33-23-51,0 1 0,0 1 0,-1 0 0,-1 1-1,22 25 1,-36-38-104,0 0 0,0 1 0,-1-1-1,1 0 1,-1 0 0,1 0-1,-1 0 1,1 0 0,-1 1 0,0-1-1,0 0 1,1 0 0,-1 1-1,0-1 1,0 0 0,0 0 0,0 1-1,0-1 1,-1 0 0,1 0-1,0 0 1,-1 1 0,1-1 0,0 0-1,-1 0 1,0 0 0,1 0-1,-1 0 1,0 0 0,1 0 0,-1 0-1,0 0 1,0 0 0,0 0-1,0 0 1,0 0 0,0-1 0,0 1-1,0 0 1,-2 0 0,-5 4 58,0 0 1,-1-1 0,0-1-1,-10 4 1,18-7-78,-52 16 130,0-3 1,-1-3 0,-97 7-1,149-16-341,-1-1 0,0 1 0,0-1 0,0 0 0,0 0 0,1 0 0,-1-1 0,0 1 0,0-1 0,0 1 0,1-1 0,-1 0 0,0 0 0,1 0 0,-1 0 0,1-1 0,-1 1 0,1-1 0,0 1 0,-4-4 0,6 4-49,0 0 0,-1 1 0,1-1 0,0 0 0,0 1 0,0-1-1,0 0 1,0 0 0,0 1 0,0-1 0,0 0 0,0 1 0,0-1 0,0 0 0,1 0 0,-1 1 0,0-1 0,0 0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6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46 171 1744,'0'0'1631,"15"-1"283,-13 1-1819,16-6 609,-1 0-1,1 0 1,21-13 0,-36 17-566,0 1 0,1-1 0,-1 0 1,0 0-1,0 0 0,-1 0 0,1 0 0,0-1 0,-1 1 0,0-1 0,1 0 0,-1 0 0,0 0 1,0 0-1,-1 0 0,1 0 0,-1 0 0,1-1 0,-1 1 0,0-1 0,0 1 0,-1 0 0,1-1 1,-1 0-1,1-6 0,-2 7-23,1 1 1,-1-1 0,1 1-1,-1-1 1,0 1 0,0-1-1,0 1 1,-1 0 0,1-1-1,0 1 1,-1 0-1,0 0 1,1 0 0,-1 0-1,0 0 1,0 0 0,0 1-1,0-1 1,0 1 0,0-1-1,-1 1 1,1 0-1,0 0 1,-1 0 0,1 0-1,-1 0 1,1 1 0,-1-1-1,0 1 1,1-1 0,-1 1-1,1 0 1,-6 0 0,1 1 26,1-1 1,-1 1 0,1 0 0,-1 0 0,1 1-1,0 0 1,-1 0 0,1 0 0,0 1 0,1 0 0,-1 0-1,-8 6 1,10-5-89,-1 0 0,1 0-1,0 1 1,1-1 0,-1 1 0,1 0-1,-1 0 1,2 0 0,-1 1-1,0-1 1,1 1 0,0-1 0,1 1-1,-1 0 1,1 0 0,0 0-1,0 0 1,1 0 0,0 0 0,0 0-1,0 0 1,1 0 0,0-1-1,0 1 1,0 0 0,1 0 0,0 0-1,0-1 1,0 1 0,4 6-1,-1-3-145,0 1 0,1-1-1,0 0 1,1-1-1,-1 1 1,2-1-1,-1-1 1,1 1-1,0-1 1,1 0-1,-1-1 1,1 0-1,1-1 1,-1 0 0,1 0-1,14 5 1,-4-4-571,0-1 0,0-1 0,33 2 0,-41-6-756,1 0 0,0-1 0,0-1 0,13-3 0,-2 0-2218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3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31 164 1320,'-15'-71'2781,"11"56"-1226,0 1 0,1-1 1,-1-29-1,4 44-1517,0 0-1,0 0 1,0-1-1,0 1 1,0 0 0,0 0-1,0 0 1,0-1-1,1 1 1,-1 0-1,0 0 1,0 0-1,0-1 1,0 1-1,1 0 1,-1 0-1,0 0 1,0 0 0,0-1-1,1 1 1,-1 0-1,0 0 1,0 0-1,0 0 1,1 0-1,-1 0 1,0 0-1,0 0 1,1 0-1,-1 0 1,0 0 0,0 0-1,1 0 1,-1 0-1,0 0 1,0 0-1,1 0 1,-1 0-1,0 0 1,0 0-1,1 0 1,-1 0-1,0 0 1,0 0 0,0 1-1,1-1 1,-1 0-1,0 0 1,0 0-1,0 0 1,0 1-1,1-1 1,-1 0-1,0 0 1,0 1-1,11 6 114,0 1-1,-1 0 0,-1 1 0,1 0 0,8 11 0,43 60 319,-49-63-392,1 1 4,-1 1 1,-2 0-1,0 1 1,0 0-1,-2 0 1,-1 1-1,-1 0 1,7 37 0,-10-40-93,-1-1 0,-1 1 0,0 0 0,-1-1 0,-1 1 0,-1 0 0,-1-1 1,0 0-1,-1 1 0,-1-1 0,-9 21 0,12-32 11,0-1-1,-1 0 1,1 0 0,-1 0 0,0 0-1,-1-1 1,1 1 0,-1-1-1,0 1 1,0-1 0,-1-1 0,1 1-1,-1-1 1,0 1 0,1-1-1,-2-1 1,1 1 0,0-1 0,0 0-1,-1 0 1,1 0 0,-1-1-1,0 1 1,1-2 0,-10 2 0,13-3 18,1 1 0,-1 0 1,1-1-1,-1 1 0,0 0 1,1-1-1,-1 0 1,1 1-1,-1-1 0,1 0 1,-1 0-1,1 0 0,0 0 1,-1 0-1,0-2 0,-2 0 36,0 0-19,0 0 0,0-1 0,1 1 0,-1-1 1,1 0-1,0 0 0,0-1 0,0 1 0,1 0 0,-1-1 0,1 0 0,0 1 0,1-1 1,-1 0-1,1 0 0,0 0 0,0 0 0,0 0 0,1 0 0,0 0 0,0-1 0,1-7 1,1-6 22,0 1 1,2-1 0,0 0-1,10-26 1,-6 25-23,1 1-1,0 0 1,1 1 0,2-1 0,13-16-1,73-79-416,-84 98 202,40-40-1326,-16 21-4802,-24 24 2754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36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2441 876,'0'0'13971,"-4"0"-13723,-12-2-30,15 2-206,1-1 0,-1 1-1,1-1 1,-1 1-1,1 0 1,-1-1-1,1 1 1,0-1 0,-1 1-1,1-1 1,0 0-1,-1 1 1,1-1 0,0 1-1,0-1 1,-1 1-1,1-1 1,0 0-1,0 1 1,0-1 0,0 0-1,0 1 1,0-1-1,0 0 1,0 1 0,0-1-1,0-1 1,0 1 25,0-4-6,-12-148 553,8-173 0,32-92-346,-3 18-175,-22 347-66,2 0-1,3 0 1,2 0 0,2 1 0,2 1-1,3 0 1,2 1 0,44-82 0,28-18 7,-67 112-2,19-42-10,-32 55 4,2 1 1,21-31 0,-4 11 19,-20 28-30,0 0 1,1 1-1,24-23 1,-33 34 3,-1 1 11,0 0-1,0 1 1,1-1-1,0 0 0,-1 0 1,1 1-1,0-1 1,0 1-1,5-5 1,-6 7-1,0-2 1,17-23 24,-16 19-12,-1 5 1,-11 2-39,-1 0 29,1 0-1,0 1 1,0 1 0,1 0 0,-1 0 0,0 1-1,-14 8 1,-1 3 18,-42 30 1,29-11 208,37-33 353,7-4-487,24-10 265,0-2-1,52-35 0,-30 18 114,-50 31-433,-2 0-39,0 1 1,0 0-1,0 0 0,0-1 0,1 1 0,-1 0 0,0 0 1,0 0-1,0-1 0,1 1 0,-1 0 0,0 0 1,0 0-1,1 0 0,-1 0 0,0-1 0,0 1 1,1 0-1,-1 0 0,0 0 0,0 0 0,1 0 0,-1 0 1,0 0-1,1 0 0,-1 0 0,0 0 0,0 0 1,1 0-1,-1 0 0,0 0 0,0 0 0,1 1 1,-1-1-1,0 0 0,1 0 0,-1 0 0,0 0 1,0 0-1,0 1 0,1-1 0,-1 0 0,15 7 90,-13-6-114,0 0-21,-1 1-1,0-1 0,1 1 0,-1-1 0,0 1 1,0-1-1,0 1 0,0 0 0,0 0 0,0-1 0,-1 1 1,1 0-1,-1 0 0,1 0 0,-1 0 0,1 3 1,-1 32-1337,-1-33 1188,0 27-1423,-1 18-4938,-1-13 2155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37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5 1524,'-29'-5'4125,"24"6"-3920,0 1 1,-1-1 0,1 1 0,0 0 0,0 0 0,0 1 0,0-1 0,1 1 0,-1 0 0,1 1 0,-1-1 0,-4 6 0,-10 10 547,-21 28-1,31-36-597,-9 12 258,2 0-1,0 1 0,2 0 0,1 1 1,-13 33-1,20-43-222,1 0-1,0 0 1,2 1 0,-1-1 0,2 1 0,0 0 0,1 0-1,0 0 1,2 0 0,3 28 0,-3-39-143,0-1 0,0 1 0,1 0 1,0 0-1,-1-1 0,2 1 0,-1-1 0,0 0 0,1 0 1,0 0-1,0 0 0,0 0 0,1 0 0,-1-1 0,1 1 0,0-1 1,-1 0-1,2 0 0,-1-1 0,0 1 0,0-1 0,1 0 1,0 0-1,-1 0 0,1-1 0,0 0 0,0 0 0,9 1 0,-11-1 8,2-3 10,27-7 33,-29 7-31,0-1 0,0 1 0,0-1 0,-1 0 0,1 0 0,-1 0 1,0 0-1,0 0 0,0-1 0,0 1 0,2-7 0,-4 9-68,5-11 154,-1-1 0,-1 1 0,0-1 0,2-14 0,-4 16-97,1 0-1,0 0 1,1 0-1,0 1 1,0-1-1,7-11 1,0 6-20,1 0 1,0 1-1,1 0 1,1 1-1,0 0 1,28-22-1,-9 9 108,-30 25-131,0 1 0,1-1 0,-1 1-1,0 0 1,1 0 0,-1 0-1,1 0 1,0 0 0,-1 1 0,1-1-1,-1 1 1,1 0 0,4-1-1,-5 1 76,3 2 15,-3-2-96,1 1 17,0 0-1,0 0 1,0 0-1,0 0 0,0 0 1,-1 0-1,1 1 1,0 0-1,-1-1 0,1 1 1,-1 0-1,0 0 1,1 0-1,-1 0 1,0 1-1,0-1 0,2 4 1,10 21 19,-1 1 1,-1 0-1,-2 1 1,0 0-1,-2 1 1,-2 0-1,4 38 1,-6-46-1777,2 0 1,11 34 0,-9-48-4394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4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 1500,'0'0'143,"0"-1"0,0 1 0,-1 0 0,1-1 0,0 1 0,0 0 0,0-1 1,-1 1-1,1 0 0,0 0 0,-1-1 0,1 1 0,0 0 0,0 0 0,-1-1 0,1 1 0,0 0 0,-1 0 0,1 0 0,0 0 0,-1 0 0,1-1 0,-1 1 0,1 0 0,0 0 0,-1 0 0,1 0 0,0 0 1,-1 0-1,1 0 0,-1 0 0,1 0 0,0 0 0,-1 1 0,1-1 0,0 0 0,-1 0 0,1 0 0,0 0 0,-1 0 0,1 1 0,0-1 0,-1 0 0,1 0 0,0 1 0,-1-1 0,1 0 0,0 0 0,0 1 1,-1-1-1,0 29 1898,15 41-2064,-14-66 425,102 338 1926,-12-43-4536,-84-273-30,-4-17-769,0 0 288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37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80 1464,'-1'-4'674,"0"0"-1,0 0 0,0 0 1,1 0-1,-1 0 1,1 0-1,0 0 1,1-6-1,0-4 1222,-1 13-1284,8-7 1536,1 9-1930,-1 0 1,0 1 0,1 0 0,-1 0-1,0 1 1,0 0 0,0 1-1,0-1 1,-1 1 0,12 9-1,7 5 124,34 32 0,-50-40-265,0 0-1,0 1 0,-1 0 1,0 0-1,-1 1 1,-1 1-1,0-1 1,-1 1-1,6 14 1,-10-22-62,0 0 0,-1 0 1,1-1-1,-1 1 1,0 0-1,-1 0 1,1 0-1,-1 0 1,0 0-1,0 0 0,0 0 1,-1 0-1,0 0 1,0 0-1,0 0 1,-1 0-1,1-1 1,-1 1-1,0-1 0,-1 1 1,1-1-1,-1 0 1,1 1-1,-1-1 1,-1-1-1,1 1 1,-1 0-1,-6 5 1,8-8-14,0 1 0,0-1 0,0 0 0,0 0 0,-1 0 0,1 0 0,0 0 0,-1 0 0,1 0 0,-1-1 0,1 1 0,-1-1 1,1 0-1,-1 0 0,1 0 0,-1 0 0,1 0 0,-1 0 0,1-1 0,-1 1 0,1-1 0,0 0 0,-1 0 0,1 0 1,0 0-1,-1 0 0,1 0 0,0-1 0,0 1 0,0-1 0,0 1 0,0-1 0,1 0 0,-3-2 0,-1-2 2,-1 0 0,1 0-1,1-1 1,-1 0 0,1 0-1,0 0 1,1-1 0,0 1-1,-3-12 1,3 7 0,1 0 0,0-1 0,1 1 0,1 0 0,0-1 0,0 1 0,1-1 0,1 1 0,0 0 0,1 0 1,5-15-1,-5 18-38,0 0 1,1 0-1,1 0 0,-1 1 1,1 0-1,1 0 1,0 0-1,0 0 1,0 1-1,1 0 1,0 0-1,0 1 1,1 0-1,16-10 1,-20 13-350,0 1 1,1 1 0,0-1-1,-1 1 1,1-1-1,5 0 1,15 3-6439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38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175 288 1612,'-4'-19'4927,"0"19"-4742,0-1 0,1 2 1,-1-1-1,1 0 1,-1 1-1,1-1 0,-1 1 1,1 0-1,-1 0 1,1 1-1,0-1 0,-1 1 1,1-1-1,0 1 1,0 0-1,0 0 0,1 1 1,-6 4-1,-2 1 44,1 1 0,0 0 0,0 1 0,-8 13 0,10-12-90,1-1 0,0 2 1,1-1-1,0 1 0,1-1 0,0 1 0,0 1 0,-2 19 0,6-28-104,-1 1-1,1 0 1,0 0 0,0-1 0,0 1 0,0 0 0,1-1-1,0 1 1,0 0 0,0-1 0,1 1 0,-1-1 0,1 1-1,0-1 1,1 0 0,-1 0 0,1 0 0,-1 0-1,1 0 1,1 0 0,-1-1 0,0 0 0,1 1 0,-1-1-1,6 3 1,-6-5-35,-1 0 0,0 1-1,0-1 1,1 0 0,-1-1 0,0 1-1,1 0 1,-1-1 0,1 1 0,-1-1-1,1 0 1,-1 0 0,1 0 0,-1 0-1,1 0 1,-1 0 0,1-1 0,-1 1-1,4-2 1,-2 0-6,0 0 0,0 0 0,-1 0 0,1-1 0,0 0 0,-1 1 0,0-1 0,1-1 0,-1 1 0,3-5-1,0 0 34,0 0 0,-1 0-1,-1-1 1,1 1 0,-1-1-1,-1 0 1,1-1 0,-2 1-1,4-16 1,-6 21 84,1-1 0,-1 0 0,1 0 0,-1 0 1,-1 0-1,1 0 0,-1 0 0,0 1 0,0-1 0,0 0 0,-1 0 0,0 1 0,0-1 1,-3-5-1,4 9 589,4 6-651,7 9-28,0-1 0,2 0-1,-1-1 1,1 0 0,1 0 0,0-1 0,28 17-1,-29-20-39,0-1 0,1 0 0,0-1 0,0 0 0,0-1 0,0-1 0,1 0-1,0-1 1,0 0 0,17 0 0,-28-3 16,1 0 0,-1-1 0,0 1-1,0-1 1,0 0 0,1 0 0,-1 0 0,0-1 0,0 1-1,-1-1 1,1 1 0,0-1 0,0 0 0,-1 0 0,1 0 0,-1-1-1,0 1 1,0 0 0,1-1 0,-2 0 0,1 1 0,0-1-1,0 0 1,-1 0 0,0 0 0,1 0 0,-1 0 0,0 0-1,-1 0 1,1-1 0,0-3 0,1-2 40,-1 0 1,0 0-1,-1-1 1,0 1 0,0 0-1,-1 0 1,0-1-1,0 1 1,-5-16-1,-10-25 733,16 49-430,0 6-308,0 3-62,0 1 0,1-1-1,0 0 1,1 0-1,0 1 1,0-1 0,1 0-1,0-1 1,0 1 0,0 0-1,1-1 1,1 0 0,-1 0-1,7 7 1,-10-13 19,0-1 0,0 1 1,0-1-1,0 1 0,0-1 0,0 0 1,0 1-1,1-1 0,-1 0 0,0 0 1,0 0-1,0 0 0,1 0 0,-1 0 1,0 0-1,0 0 0,0 0 0,0-1 1,2 1-1,25-10-98,-22 7 112,14-8-57,-16 9 42,-1 0 0,1 0 0,0 0-1,-1 0 1,1 0 0,0 1 0,0 0-1,0 0 1,0 0 0,1 0 0,-1 1-1,0-1 1,6 1 0,3 2-4,-1 0 0,0 1 0,0 0 1,0 1-1,-1 0 0,16 8 0,71 44-498,3 1-570,-85-50 885,-12-4 125,1-1 0,-1 0 0,0 0 0,1-1 0,-1 1 0,1-1 1,0 0-1,0-1 0,6 2 0,-8-2-21,17-28-95,-17 16 222,0 0-1,-2 1 0,1-1 0,-2 0 1,1 0-1,-2 0 0,1 0 1,-4-16-1,1 9 23,-8-50 468,-3 1 0,-3 0 0,-29-74 0,43 132-294,2 6-76,0-1 0,-1 0-1,1 1 1,-1-1 0,0 1 0,0 0-1,-1-1 1,1 1 0,-1 0-1,0 1 1,-6-8 0,7 18-18,1 1-101,-1 1 0,1-1 0,1 0 1,-1 1-1,1-1 0,1 1 1,0-1-1,0 0 0,4 14 0,11 44-134,4-1-1,2-1 1,46 91-1,-53-127-540,31 53-1025,-39-71-217,1-1 0,-1 0-1,13 11 1,-11-14-1840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39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31 422 1144,'-2'-1'247,"0"0"1,0 0-1,0 0 0,0 0 1,0 0-1,1-1 0,-1 1 1,0-1-1,0 1 0,1-1 1,-1 0-1,1 1 0,0-1 1,-1 0-1,1 0 0,0 0 1,-1-3-1,2 3-89,0 0 0,0 0 0,1 0 0,-1 0 0,1 0 0,-1 0 0,1 0 1,0 1-1,0-1 0,-1 0 0,1 0 0,1 0 0,-1 1 0,0-1 0,0 0 0,1 1 0,-1-1 0,1 1 0,-1 0 0,1-1 0,1 0 0,28-21 411,1 1-1,0 1 1,2 2-1,46-20 0,3-2 51,47-17 166,-93 44-1001,-1-2 0,0-2 0,60-39 0,-92 53 311,-3 4-487,1-1 0,-1 0 0,0 0-1,0 0 1,0 0 0,0 0-1,0 0 1,0 0 0,0 0-1,0 0 1,0 0 0,0 0-1,-1-1 1,1 1 0,0-2-1,0 1-2420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44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1097 1108,'0'0'2595,"-8"-3"-1581,-8-4 4815,17 5-5794,0 1 0,1-1 0,-1 1 0,0 0 1,1-1-1,-1 1 0,0 0 0,1 0 0,0 0 0,-1 0 0,1 0 0,-1 0 0,1 0 0,0 1 0,0-1 0,0 0 0,-1 1 0,5-1 0,40-10 69,83-17-4,154-25-12,-245 48-82,356-52 33,-98 7-16,-251 41-17,513-115 55,-475 103-58,125-37 11,32-15-12,-91 34-1,87-24 0,6-4-9,12-12 9,-196 60-6,89-22 36,-110 32-28,41-16 1,11-3-20,4-2 24,-52 17 144,-39 12-1,-1 0-92,0 0 0,0 0-1,-1 0 1,1 0 0,0 0-1,-1 0 1,1 0 0,-1 0 0,0-1-1,1 1 1,-1 0 0,0 0-1,1-1 1,-1-1 0,-10-11 237,0 1 1,-1-1-1,0 2 1,-1-1-1,-19-14 1,-32-19 1139,61 44-1352,-2-1 5,2 2-27,5 3 322,78 32-301,-22-10-14,-47-21-64,-10-3 1,1 1-1,0-1 0,-1 1 0,1 0 0,-1 0 1,1 0-1,-1 0 0,0 0 0,5 3 1,34 12 584,-39-15-414,12 28 382,-132 314 457,93-285-1000,-54 90 0,33-67-529,-28 44-2138,21-46-4276,26-42 2663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49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166 487 1332,'18'243'5268,"-5"-115"-3813,-1-43 630,-12-83-125,-2-8-792,-5-25-465,-9-43-619,4-15 298,-3-160 0,16 215-305,1 0 0,2 0 0,1 1 0,2-1 0,1 1 1,1 1-1,2-1 0,15-29 0,-15 41 17,0 1 0,1 0 0,0 1 0,2 1 0,1 0 0,18-18 0,-32 34-83,1 1 0,0-1 0,-1 1 0,1 0-1,0 0 1,0 0 0,0 0 0,0 0-1,0 0 1,0 1 0,0-1 0,0 0-1,0 1 1,4-1 0,-5 1 95,3 2-53,-3-1-50,1-1 1,-1 1-1,0 0 1,0-1 0,0 1-1,0 0 1,0 0-1,0 0 1,0 0 0,0 0-1,0 0 1,0 0-1,0 1 1,-1-1 0,1 0-1,0 0 1,-1 0-1,1 1 1,-1-1 0,0 0-1,1 1 1,-1-1-1,0 2 1,1 2-8,-2-1 0,1 0-1,0 0 1,-1 1 0,0-1-1,0 0 1,-3 8 0,-4 7-97,-1 0 1,-17 26-1,22-38 54,-34 52-714,-2-3-1,-3-1 0,-2-1 0,-89 79 0,130-130 656,1 0-1,-1 0 1,0-1 0,0 1 0,0-1-1,0 0 1,-7 3 0,9-5 29,3-1 98,-1-1 1,1 1-1,0 0 1,-1 0-1,1-1 1,0 1-1,0 0 0,0 0 1,0 0-1,0 0 1,2-2-1,-2 3 2,6-3 141,14 4-20,0 2 0,0 0 0,0 1 0,0 1 0,-1 1 1,0 1-1,0 0 0,31 18 0,152 101 4,-145-87-345,0 1-1322,-22-11-3920,-27-22 2670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49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27 1256,'-9'-27'8872,"9"33"-8275,1 23-172,1 0 0,1-1 0,1 1 1,2-1-1,12 36 0,-3-6 9,12 29 160,-18-60-663,0 0 0,-2 1 0,4 29 1,-11-52-488,2 19 55,-4-7-5597,-1-5 2988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50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6 259 1432,'-2'-46'2947,"0"32"-1567,1 0 1,1 0-1,3-27 0,-2 36-1154,0-1-1,1 0 1,0 1-1,0-1 0,1 1 1,0 0-1,-1 0 1,2 0-1,-1 0 1,1 0-1,-1 1 0,1-1 1,0 1-1,1 0 1,-1 0-1,1 1 1,6-4-1,-3 1-6,2 0 0,-1 1 1,0 1-1,1-1 0,0 2 1,0-1-1,21-3 0,-29 6-93,3 3-14,2 0-92,-5-1-2,1 0-1,-1-1 1,1 1 0,-1 0-1,1 0 1,-1 0-1,1 0 1,-1 1 0,0-1-1,0 1 1,0-1-1,0 1 1,0 0-1,0 0 1,0 0 0,0 0-1,-1 0 1,1 0-1,-1 0 1,0 1-1,1-1 1,-1 1 0,1 3-1,0 5 6,-1 0-1,0 0 0,-1 0 1,0 0-1,-1 1 0,0-1 1,-1 0-1,-5 18 0,-3 5 41,-20 47-1,10-39-13,-14 34 30,32-70-74,0 1-1,0-1 1,1 0 0,-1 1-1,1-1 1,1 1 0,0 0 0,0-1-1,1 11 1,0-13-1,0-1 0,1 0-1,-1 0 1,1 0 0,0 0 0,0 0 0,0 0-1,0-1 1,1 1 0,-1-1 0,1 1 0,-1-1-1,1 0 1,0 0 0,0 0 0,0 0 0,0 0-1,5 1 1,10 5-6,0-1-1,19 5 0,-25-9-2,40 12 5,-29-9 12,0 1 0,0 1 0,-1 1 0,41 22 0,-61-30-9,-1 0-1,1 0 1,-1 0-1,1 1 1,-1-1-1,0 1 1,0-1-1,0 1 1,1-1 0,-2 1-1,1 0 1,0 0-1,0-1 1,1 4-1,-3-2 0,1-1 1,-1 0-1,1-1 0,-1 1 0,0 0 0,1 0 0,-1 0 1,0 0-1,0 0 0,0-1 0,-1 1 0,1 0 0,0-1 1,-1 1-1,1-1 0,-1 0 0,1 1 0,-1-1 1,0 0-1,1 0 0,-1 0 0,-2 1 0,1 0-2,-11 5-26,0 0-1,-1-1 1,1-1-1,-1 0 1,0-1 0,0 0-1,0-1 1,-1-1-1,-15 0 1,-38-4-2538,40-6-4089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50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179 474 964,'0'0'3843,"-3"5"-3075,-4 11-287,1 0-1,1-1 1,0 2 0,1-1-1,-3 27 1,0 91 1421,11-87 360,-18-192-903,6-1 0,7 0 0,19-163 0,-18 307-1297,0 0 1,0 0-1,1 0 1,-1 0-1,0 0 1,1 0-1,-1 0 1,1 0-1,0 0 1,-1 0-1,1 0 1,0 0-1,0 0 1,0 1-1,1-1 1,1-2-1,-1 3 255,2 4-187,7 6-71,0 0 0,-1 1 1,0 0-1,-1 0 0,0 1 1,9 14-1,45 82 148,-30-49-96,-28-49-124,54 90-1388,52 121 0,-100-176-1067,-9-25-1160,-1-10 945,0 5-1344</inkml:trace>
  <inkml:trace contextRef="#ctx0" brushRef="#br0" timeOffset="1">1 618 1640,'0'-5'315,"0"0"0,0 0-1,0 0 1,0 0 0,1 0 0,0 0-1,0 1 1,0-1 0,1 0 0,0 1-1,0-1 1,0 1 0,0-1 0,1 1-1,-1 0 1,1 0 0,0 0 0,1 0-1,-1 1 1,0-1 0,5-2-1,11-10 84,1 0-1,39-23 1,-49 33-151,83-45-1335,102-40 0,-130 62-1738,-23 10 660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6:50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27 1488,'-1'-1'238,"0"-1"0,0 0 0,0 0-1,0 1 1,-1-1 0,1 1 0,0-1 0,-1 1 0,1-1-1,-1 1 1,0 0 0,0 0 0,1 0 0,-1 0 0,0 0-1,0 0 1,0 0 0,0 1 0,0-1 0,0 1-1,0-1 1,0 1 0,0 0 0,0 0 0,0 0 0,0 0-1,0 0 1,0 0 0,-4 1 0,-6 1 222,-1 1 0,1 0 0,-22 8 0,9-1-21,0 0 0,1 2 0,0 1 0,1 1 0,1 0 0,-32 28 1,43-32-301,1 0 1,0 0-1,1 1 1,0 0 0,1 1-1,0 0 1,1 0-1,0 1 1,1-1 0,1 1-1,0 1 1,0-1 0,1 1-1,-3 21 1,6-26-80,0-1 0,0 1 0,1-1 0,0 1 0,0-1 0,1 1 0,0-1 0,0 1 0,1-1 0,0 0 0,1 1 1,0-1-1,0 0 0,0-1 0,1 1 0,1-1 0,-1 1 0,1-1 0,0 0 0,1-1 0,11 12 0,0-3 29,1 0-1,1-1 0,0-1 0,33 16 1,-40-23-86,1 0 0,1-2 0,-1 1 0,1-2 0,0 0 0,0 0 0,0-2 0,0 1 0,18-2 0,-11-2-369,0 0-1,0-1 1,0-2-1,-1 0 1,30-12-1,13-12-3442,-38 17-66,-2 1 434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3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16 131 1252,'-15'-30'9224,"23"55"-5295,15 35-3576,142 249 1227,-133-253 206,-31-54-754,3-5-724,1-2-231,0 1 1,-1-1-1,1 0 0,-1 0 1,0-1-1,-1 1 1,0-1-1,1 0 1,-2 0-1,1 0 0,-1 0 1,3-12-1,4-18 153,4-37 1,-10 56-168,11-70 119,5-147 1,-22 214-1561,-7 34-10112,3-3 7571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5:44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1 334 856,'7'-20'448,"1"1"0,1 0-1,1 1 1,1 0 0,0 1-1,1 0 1,1 1 0,25-25 0,-3 7 262,2 2 1,64-42-1,-100 73-633,0 0-1,0 0 1,0 1-1,0-1 1,0 0-1,0 1 1,0-1-1,0 1 1,0-1-1,0 1 1,0 0-1,1-1 1,-1 1-1,0 0 1,0 0-1,0 0 1,0 0-1,1 0 1,-1 0-1,0 0 1,0 0-1,0 0 0,1 1 1,1 0-1,-2 0-11,0 0-1,0 0 0,0 0 0,0 0 1,0 0-1,0 1 0,0-1 0,-1 0 1,1 1-1,0-1 0,-1 0 0,1 1 1,-1-1-1,0 1 0,1-1 0,-1 3 1,2 7 216,-2 1 0,0 0 1,-2 20-1,0-12-69,1 0-1,1 0 1,1-1 0,0 1 0,2 0-1,0 0 1,12 37 0,-13-50-163,1 1 0,1-1 0,-1 1 1,1-1-1,0 0 0,1-1 0,0 1 0,0-1 0,0 0 1,1 0-1,0 0 0,0-1 0,0 0 0,1 0 0,0-1 1,0 0-1,0 0 0,0 0 0,1-1 0,-1 0 1,1 0-1,11 1 0,-10-2-17,1-1-1,0 0 1,-1-1 0,1 0 0,0-1 0,0 0-1,-1 0 1,1-1 0,-1 0 0,1-1-1,-1 0 1,17-8 0,-22 9-10,-1 0 0,1 0 0,0 0 0,-1-1 1,1 1-1,-1-1 0,0 0 0,1 0 0,-1 0 0,-1 0 0,1-1 0,0 1 1,-1-1-1,0 0 0,0 1 0,0-1 0,0 0 0,-1 0 0,1 0 0,-1-1 0,0 1 1,0 0-1,-1 0 0,1-1 0,-1 1 0,0 0 0,0-1 0,0 1 0,-1 0 0,1 0 1,-3-6-1,0-2 12,-2 0 1,0 0 0,0 0 0,-1 1-1,0 0 1,-1 0 0,0 1-1,-1-1 1,0 2 0,-1-1-1,0 1 1,-13-10 0,8 8-17,-1 0 0,0 2 1,0 0-1,-1 0 0,0 2 0,0 0 1,-1 0-1,-24-5 0,-126-19-1496,163 31 1279,0-1 0,0 1 0,0 0 0,1 1 0,-1-1 1,0 1-1,0 0 0,-6 2 0,-6 6-5399,9-2 2504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3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55 235 1352,'0'0'1600,"-7"-3"-514,3 6 2259,0 10-2897,0 1 0,1-1 1,0 0-1,1 1 1,1 0-1,0 15 0,5 90 1040,-3-102-1221,2 9 258,12 46 1,0 4 402,-4-43 1999,-76-337-2152,61 280-731,1 0 0,0-45 0,11 72-49,17 12 13,1 0-1,38 32 1,28 17 39,-77-54-28,-7-5-5,0 1 0,0-1 0,1-1 1,0 1-1,0-1 0,0-1 0,0 0 1,18 4-1,-25-7 0,0-1 0,-1 1 0,1 0 1,0-1-1,-1 1 0,1-1 0,-1 0 0,1 1 0,0-1 0,-1 0 0,0 0 1,1 0-1,-1 0 0,0 0 0,1 0 0,-1 0 0,0-1 0,0 1 0,0 0 1,0-1-1,0 1 0,0-1 0,0 1 0,-1-1 0,1 0 0,0 1 0,-1-1 1,1 1-1,-1-3 0,3-7 55,-1 0 0,-1 0 0,1-16 0,-2 14-58,1-32 128,-2 0 1,-2-1-1,-9-44 1,2 43 15,6 31-622,1 0 1,0 0 0,0-17 0,3 32-194,9 18-7644,-7-10 7073,5 4-2274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4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37 487 1588,'0'0'7293,"4"2"-6874,-2-1-337,1 0 1,0 0 0,-1 0-1,1 0 1,0 0 0,0-1-1,0 0 1,0 1 0,0-1-1,0 0 1,0 0 0,0 0-1,-1-1 1,1 1 0,0-1-1,0 0 1,0 0 0,-1 0-1,1 0 1,0 0 0,-1 0-1,1-1 1,-1 1 0,1-1-1,-1 0 1,0 0 0,1 0-1,1-2 1,-1-1 64,0 0-1,0 1 1,0-1-1,-1 0 0,1-1 1,-2 1-1,1 0 1,0 0-1,-1-1 1,0 1-1,0-1 1,-1 0-1,1 1 1,-1-1-1,0 1 1,-2-12-1,2 16-128,0 1-1,-1-1 0,1 1 1,0-1-1,0 0 1,0 1-1,-1-1 0,1 0 1,0 1-1,0-1 0,-1 1 1,1-1-1,-1 1 1,1-1-1,0 1 0,-1-1 1,1 1-1,-1-1 0,1 1 1,-1 0-1,1-1 0,-1 1 1,1 0-1,-1-1 1,0 1-1,1 0 0,-1 0 1,0 0-1,1-1 0,-1 1 1,1 0-1,-1 0 1,0 0-1,1 0 0,-1 0 1,0 0-1,1 0 0,-1 0 1,0 1-1,1-1 1,-1 0-1,1 0 0,-1 0 1,0 1-1,0-1 0,-24 13 151,25-13-178,-6 4 36,0 1 0,0 0 1,1 0-1,0 1 0,0-1 0,0 1 0,1 0 0,-7 11 0,2 1 63,-14 35-1,21-46-74,0 0-1,0 0 1,0 0-1,1 1 1,0-1-1,0 0 1,0 1-1,1-1 1,1 1-1,-1-1 1,1 0-1,0 1 1,1-1-1,0 0 1,5 14-1,-4-16-4,0 1 0,0-1 0,0 0 0,1 0 0,0 0-1,0-1 1,0 1 0,0-1 0,1 0 0,0 0 0,0-1 0,0 1-1,0-1 1,1 0 0,-1 0 0,1-1 0,-1 0 0,1 0 0,10 2-1,-7-2 2,0 0 0,1-1 0,-1 0-1,0 0 1,1-1 0,-1-1-1,1 1 1,-1-2 0,0 1 0,0-1-1,0-1 1,0 1 0,12-6-1,-10 2 0,-1 0-1,0 0 1,0-1-1,0-1 1,-1 1-1,0-1 0,-1-1 1,1 0-1,8-13 1,-1-2-5,-1-1 0,-1-1 0,-1 0 0,-2-1 0,0 0 0,-2-1 0,10-52 0,-15 52 29,0 0 0,-2 0 0,-1 0 0,-2 0 0,0-1 0,-2 1 0,-1 0 0,-16-54 0,0 43 220,20 37-78,-2 3-171,1 0 0,-1 0 0,1 0 0,-1 0 0,1 0 0,0 0 1,0 1-1,0-1 0,0 0 0,-1 1 0,2-1 0,-1 1 0,-1 1 0,2-2 0,-4 9 11,1 0 0,1 0 0,-1 1 1,2-1-1,0 1 0,0-1 1,0 1-1,2 12 0,-1-13-6,1 23 16,0 0 1,3 0 0,0 0-1,2-1 1,1 0 0,2 0-1,1-1 1,2 0 0,1 0-1,1-1 1,35 53 0,-44-75-61,2-1 0,-1 0 0,1-1 0,0 1 0,0-1 0,1-1 0,-1 1 0,2-1 0,-1-1 0,0 1 0,1-1 0,0-1 0,9 3 0,-16-5-89,0-1 1,1 1 0,-1-1 0,0 0 0,1 0-1,-1 0 1,1 0 0,-1 0 0,0 0 0,1-1 0,-1 1-1,0-1 1,0 0 0,1 0 0,-1 0 0,0 0-1,0 0 1,0 0 0,0 0 0,0-1 0,0 1 0,0-1-1,-1 1 1,1-1 0,1-2 0,-1 2-501,0-1-1,-1 0 1,1 1 0,-1-1-1,1 0 1,-1 0 0,0 0-1,0 0 1,-1 0 0,2-4-1,0-6-2488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4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37 166 1012,'-3'0'1148,"-30"-2"7579,38-2-8276,18-7-61,1 1 1,-1 2-1,33-9 1,-22 7-445,41-17 1,47-21-2691,-75 30-1092,-19 7 1059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45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12 321 1040,'0'0'3907,"-3"-2"-3166,3 2-678,-1-1 1,1 1-1,-1-1 1,0 1-1,1-1 1,-1 1-1,1-1 1,-1 1-1,1-1 1,-1 1-1,1-1 1,0 1-1,-1-1 1,1 0-1,0 1 1,-1-1-1,1 0 1,0 1-1,0-1 1,0 0-1,0 0 1,-1 1-1,1-1 1,0-1-1,9-17 1553,-3 10-1568,47-82 1938,24-44 1039,-57 87-315,-19 47-1282,-3 8-1333,-6 37 29,3 0 0,1 0 0,2 49 0,13 141 83,-10-230-203,11 93 67,-7-73-130,-1 0 1,-1 0 0,-1 1-1,-2-1 1,0 1-1,-5 33 1,4-55 34,0-1 0,0 1 1,0-1-1,0 1 1,0-1-1,0 0 0,-1 1 1,1-1-1,-1 0 0,0 0 1,0 0-1,0 0 1,1 0-1,-2 0 0,1-1 1,0 1-1,0-1 0,-1 1 1,1-1-1,0 0 1,-1 0-1,1 0 0,-4 1 1,0-1-7,-1 1 0,1-1 0,-1 0 0,1-1 0,-1 1 0,0-1 1,-9-2-1,12 2 28,-6 0 6,5-1 8,7 0 59,41-6-435,151-30-492,-155 27-3534,51-21-1,-75 25 805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37 106 1332,'-2'-1'935,"1"0"0,-1-1-1,1 1 1,-1 0 0,0 0-1,0 0 1,1 0 0,-1 0 0,0 0-1,0 1 1,-2-1 0,-7 0-168,9 1 852,3 7-1566,0 0-1,0 0 1,1 0-1,0 0 0,1 0 1,0 0-1,0-1 0,0 1 1,7 8-1,4 11 16,19 35 102,2-1-1,4-2 0,52 62 1,-76-103-82,-3-4 215,-2-1 0,16 24 0,-26-36-269,0 0-1,0 1 1,1-1-1,-1 0 1,0 0-1,0 1 1,1-1-1,-1 0 1,0 0-1,0 0 1,1 1-1,-1-1 1,0 0-1,1 0 1,-1 0-1,0 0 0,1 0 1,-1 0-1,0 0 1,1 0-1,-1 0 1,1 0-1,-1 0 1,0 0-1,1 0 1,-1 0-1,0 0 1,1 0-1,-1 0 1,0 0-1,1 0 1,-1 0-1,0-1 1,0 1-1,1 0 1,-1 0-1,0 0 1,1-1-1,-1 1 1,0 0-1,0 0 1,1-1-1,-1 1 1,9-10 450,-7 5-426,-1 0 1,0 0 0,1 0-1,-2 0 1,1-1-1,-1 1 1,1 0 0,-1-1-1,-1 1 1,1 0-1,-3-10 1,1 1 11,-4-61 195,-9-184 270,12 143-973,5 105 290,-2 11-166,0-1 1,0 0-1,1 0 1,-1 0-1,0 0 1,1 0-1,-1 1 1,1-1-1,-1 0 1,1 0 0,-1 1-1,1-1 1,-1 0-1,1 1 1,0-1-1,0 0 1,-1 1-1,1-1 1,0 1-1,1-1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0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1840,'0'0'2157,"16"13"2666,8 116-908,-7-27-1885,-14-85-497,-4-21-502,-7-33-418,7 26-468,-1 0 0,2 0 0,0 0 0,0 0-1,1 0 1,3-15 0,-3 23-119,0-1-1,0 1 1,1 0 0,-1-1-1,1 1 1,0 0-1,0 0 1,0 0-1,0 0 1,1 0-1,-1 1 1,1-1-1,-1 1 1,1-1-1,0 1 1,0 0 0,0 0-1,0 0 1,1 1-1,-1-1 1,0 1-1,7-2 1,1 0 2,0 0 0,-1 1 0,1 1 0,0 0 0,0 0 0,0 1 0,0 0 0,17 3 0,-21-1-16,1-1 0,-1 1 0,0 1 1,0-1-1,0 1 0,0 0 0,0 1 0,-1 0 1,0 0-1,1 0 0,-2 0 0,1 1 0,7 8 1,19 22 185,-31-34-9,-2-6-109,-1 0-40,1-1 0,0 0 0,1 1-1,-1-1 1,1 0 0,0 1 0,1-1 0,-1 0 0,1 1 0,0-1 0,1 1 0,-1-1-1,1 1 1,0 0 0,0-1 0,1 1 0,0 0 0,0 0 0,0 1 0,0-1 0,6-6 0,-4 6-15,0-1 1,1 1 0,-1 0-1,1 1 1,0-1 0,0 1-1,0 0 1,0 1 0,1-1-1,0 1 1,0 1 0,0-1 0,0 1-1,0 0 1,0 1 0,0 0-1,11-1 1,-14 2-18,0 0 0,0 0 1,1 1-1,-1-1 0,0 1 0,0 0 1,0 0-1,0 1 0,0-1 0,0 1 1,0 0-1,0 0 0,0 0 0,-1 0 0,1 1 1,-1-1-1,0 1 0,0 0 0,0 0 1,0 0-1,0 1 0,-1-1 0,1 1 1,-1-1-1,0 1 0,2 4 0,0 1-379,0 1 0,-1 0-1,4 18 1,2 33-6208,-6-38 1858,-2-10 446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1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106 322 1448,'0'0'4592,"-3"0"-3692,-9 0-80,9 0 589,3-33 1251,5 12-2138,1 1 0,1 0 0,1 0 0,0 0 1,13-20-1,5-13 591,-15 28 1143,13-44 0,-33 134-2088,2 1 1,3 0-1,7 96 1,4-74-312,-3-64-69,-2-1 0,0 1 0,-2 0 0,0 0 0,-2-1 0,-8 44 0,9-62 145,0 0 1,-1 0 0,0-1-1,0 1 1,0 0-1,-1-1 1,1 0-1,-1 0 1,0 1-1,0-2 1,-1 1 0,1 0-1,-1-1 1,0 1-1,-4 2 1,0-2 48,0 0-1,0-1 1,-1 0 0,1 0-1,-1 0 1,0-1 0,1-1 0,-11 1-1,17-1 39,-2-1 37,0 1-1,-1 0 0,1-1 1,0 0-1,-1 0 1,1 0-1,0-1 1,0 1-1,-1-1 1,-5-2-1,8 2 24,3-1-63,0 0-1,0 1 1,1-1 0,-1 0-1,0 0 1,1 1 0,-1-1-1,1 1 1,-1 0-1,1-1 1,0 1 0,0 0-1,-1 0 1,1 0 0,0 0-1,4-1 1,41-15 7,-32 12 5,339-106-1010,-349 110 783,79-27-769,-43 8-1459,-8-7-4316,-26 19 2997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2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27 335 2200,'-4'-1'836,"1"0"-1,0 0 0,0-1 1,0 1-1,0-1 1,-5-3-1,9 4-748,0-1 1,0 1-1,0-1 1,0 1-1,0-1 0,0 1 1,1 0-1,-1-1 1,0 1-1,1 0 0,-1 0 1,1 0-1,0 0 1,-1 0-1,1 1 0,0-1 1,1 0-1,39-12 170,-26 8-71,55-14 288,96-13 1,-62 13-278,603-79 590,-373 59-632,63-19 109,-306 41 1577,-89 17-1629,-1 0-121,1 0-1,0 0 1,-1 0-1,1 0 1,-1 1-1,1-1 1,-1 1-1,1 0 1,2 1-1,-1-1-97,-1 2 49,1 0 1,-1 0 0,1 1-1,-1 0 1,0-1 0,0 1-1,-1 0 1,1 1 0,-1-1-1,0 0 1,0 1 0,2 7-1,5 9 76,5 10 45,-1 0 0,-1 1 0,14 63 0,4 103 254,-17-40-530,-6 1-1,-17 189 1,9-335-274,-1 0 1,0 0-1,0 0 1,-1-1-1,-6 16 1,-10 5-6464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615 1 832,'-34'0'1076,"0"1"-1,0 2 1,1 1-1,-1 1 1,-45 15-1,42-9-383,0 3 1,-64 33-1,87-39-501,1 1 0,-1 0 0,2 1 1,-1 0-1,1 2 0,1-1 0,0 1 0,1 1 1,-14 20-1,15-17-64,1 1-1,0-1 1,2 1 0,0 0 0,0 1 0,2-1 0,0 1-1,2 0 1,-1 0 0,2 1 0,1-1 0,2 24 0,5 21 107,2-1 0,22 74 0,-13-62-44,-9-35-77,1 0-1,2-1 1,1-1 0,2 0 0,29 52 0,-36-76-90,1 0 0,0-1-1,1 0 1,0 0 0,0-1-1,1 0 1,1-1 0,0-1 0,0 0-1,1 0 1,0-1 0,1-1 0,0 0-1,0-1 1,0 0 0,1-1 0,19 4-1,49 5 26,1-3 0,0-4 0,135-7-1,254-43 19,-411 35-57,897-166 54,-910 162-719,-1-1-1,79-35 1,-95 30-1272,-12 3-2932,-9 5 1951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1T06:14:59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95 1084,'-13'2'457,"11"-1"-50,-34 10 5534,25-7-5085,10-4-815,1 0 0,0 0 1,0 0-1,0 0 0,0 0 1,-1 0-1,1 0 0,0 0 1,0 0-1,0 0 0,0 0 1,-1 0-1,1 0 0,0 1 0,0-1 1,0 0-1,0 0 0,-1 0 1,1 0-1,0 0 0,0 0 1,0 0-1,0 0 0,0 0 1,-1 1-1,1-1 0,0 0 1,0 0-1,0 0 0,0 0 1,0 0-1,0 1 0,0-1 0,0 0 1,0 0-1,-1 0 0,1 0 1,0 1-1,0-1 0,0 0 1,0 0-1,0 0 0,0 0 1,0 1-1,0-1 0,0 0 1,0 0-1,0 0 0,1 0 1,-1 1-1,0-1 0,0 0 0,0 0 1,0 0-1,0 0 0,0 1 1,0-1-1,0 0 0,0 0 1,1 0-1,36 8 179,1-1 1,0-2-1,64-1 1,2 2-90,51-2 8,-68-3-87,264 1 114,-208-2-120,163-8 11,170 5-93,-192 1-36,-198 0 51,247-3-98,218-8-557,-95-11 190,-353 20 416,140-13-30,-21 0-42,-46 5-108,286-33-305,-448 43 545,-7 1 27,-1 0 0,1 0 1,0 1-1,-1 0 1,1 1-1,6 0 0,-11 0-6,27 20 82,-8 22 19,-1 0 0,21 73 0,17 98 4,-35-120 247,-4 0 0,-4 1-1,4 138 1,-16-29 53,-1 87-40,3 126 98,-1-281-281,62 794 1296,-46-584-1242,-13-168-141,1 90-193,-9-253-149,-9 139-182,-6-79-1632,12-60 577,-2-1 0,1 0 0,-9 13 0,3-10-1674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2A1A-11A7-8776-D552-A6187298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BF953-A8F6-9EE2-0674-8B2AD09B3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C69F-D219-8352-E336-E7A8C81F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99F0-CE1F-CF6A-AC46-DDCE806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2CA25-2007-D836-CB95-22D2EEAB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B541-EDFF-953B-98D7-92DFB5F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4BD43-FB39-1960-0667-7C8198E3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7FF4-87A5-6034-D549-8E5AED01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AB08-17D0-355E-7AB2-FCF1118A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B3C-973C-AEB4-C026-6BC189A6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2F3E-BF4A-F535-4024-BF48CE6A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BF49F-5A7A-B072-A048-1E644322D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611B-46C6-D41E-865A-CCED240E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9A7B-5C4C-13CA-28A0-E573687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8BA1-2F20-80ED-7527-4F357C8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B089-8840-2E69-647A-DA60FFEC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C2D1-4814-87F3-7127-EEF38417F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5D84-7614-4E24-29D7-454BE6B7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411B-5355-01EA-5B80-2D81F720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10A-596C-96B4-DDF2-3AFE58C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6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2425-BC39-3BF2-F57D-177F71EE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68A5-FB07-5134-B11F-BE971FB4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02DE-0A45-D7E6-8C96-F89B8B94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EF47-97EC-70A8-8E2F-5D2373AA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3864-6BFE-B6BF-F751-153AFCB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1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31BA-538F-0770-D98E-0796184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C2A7-4080-C77C-86D2-A11AF47D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38333-8AF0-9FEF-7890-465700C4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E2FA0-1D33-1E9C-975F-DFA53435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380C8-E784-A2F1-ACC0-A59AC7F3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79F-0588-4542-E478-23857F2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0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2765-0272-83D2-28C0-DDB8F57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D40E3-5FDA-4343-E7D4-5C371087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146F1-1E8D-93DA-D8C8-179A1653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ABC96-197D-DE40-6812-44F898933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A1D9-8EF2-C715-760B-5DA70ECB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D30AE-9A7F-C0D2-977C-BFB58BB5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6A0CC-021C-3928-D006-470F4E3A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110CE-C500-01CC-3371-9E527323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66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E84-1A6C-2F42-5E0F-3141321F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D3AA2-68FF-50BB-FE2C-E0434CF9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108A6-C999-AC70-7D7C-B9E7819B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65F9-D075-C4F8-93C4-7A0DF6D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02F0A-3010-5AEF-CC7C-FA4CA08C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E0A13-BC15-AF1E-91DA-5ED836D9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CDDCD-4412-ACAD-5FAC-21BE137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1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6327-95FD-69DB-2710-CAB4053D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B546-28FF-792C-AA08-C3C8CD73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C68F-8E45-C0D0-98D4-2663C725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57305-8816-B027-2527-98242CE9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8C75C-955B-A510-6526-A082DC52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0E7F6-48D8-21BB-DB2C-535ABF2C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A4CD-5D4A-E10F-8C85-6205321F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A2600-9DC3-ADD6-C4FD-76EDCF02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B7E1-6C79-D0A5-C52E-26CF7EB39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741A-1F9B-CAFB-11ED-54398A2F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A2D5-83AF-4A7A-CAA2-46DA7D10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F8D3-B1AD-A54D-DDEA-1C8257E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2A16E-27CB-A3EE-544D-5D72AAED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DFAFB-ED09-166F-A967-32CC841FC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43786-30F8-39CB-DD1C-ED8E1A389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0B2A-8F9C-4DF7-BC66-344AC8254474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CCA0-E108-BBCB-C00D-BBA32C70F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1875-35A5-C502-E56A-D87A64337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59C7-FC89-40D1-814B-1006E0E1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68" Type="http://schemas.openxmlformats.org/officeDocument/2006/relationships/customXml" Target="../ink/ink13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58" Type="http://schemas.openxmlformats.org/officeDocument/2006/relationships/customXml" Target="../ink/ink129.xml"/><Relationship Id="rId279" Type="http://schemas.openxmlformats.org/officeDocument/2006/relationships/image" Target="../media/image139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269" Type="http://schemas.openxmlformats.org/officeDocument/2006/relationships/image" Target="../media/image13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65" Type="http://schemas.openxmlformats.org/officeDocument/2006/relationships/image" Target="../media/image132.png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3" Type="http://schemas.openxmlformats.org/officeDocument/2006/relationships/image" Target="../media/image106.png"/><Relationship Id="rId218" Type="http://schemas.openxmlformats.org/officeDocument/2006/relationships/customXml" Target="../ink/ink109.xml"/><Relationship Id="rId234" Type="http://schemas.openxmlformats.org/officeDocument/2006/relationships/customXml" Target="../ink/ink117.xml"/><Relationship Id="rId239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0" Type="http://schemas.openxmlformats.org/officeDocument/2006/relationships/customXml" Target="../ink/ink125.xml"/><Relationship Id="rId255" Type="http://schemas.openxmlformats.org/officeDocument/2006/relationships/image" Target="../media/image127.png"/><Relationship Id="rId271" Type="http://schemas.openxmlformats.org/officeDocument/2006/relationships/image" Target="../media/image135.png"/><Relationship Id="rId276" Type="http://schemas.openxmlformats.org/officeDocument/2006/relationships/customXml" Target="../ink/ink138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0" Type="http://schemas.openxmlformats.org/officeDocument/2006/relationships/customXml" Target="../ink/ink120.xml"/><Relationship Id="rId245" Type="http://schemas.openxmlformats.org/officeDocument/2006/relationships/image" Target="../media/image122.png"/><Relationship Id="rId261" Type="http://schemas.openxmlformats.org/officeDocument/2006/relationships/image" Target="../media/image130.png"/><Relationship Id="rId266" Type="http://schemas.openxmlformats.org/officeDocument/2006/relationships/customXml" Target="../ink/ink133.xml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219" Type="http://schemas.openxmlformats.org/officeDocument/2006/relationships/image" Target="../media/image109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0" Type="http://schemas.openxmlformats.org/officeDocument/2006/relationships/customXml" Target="../ink/ink115.xml"/><Relationship Id="rId235" Type="http://schemas.openxmlformats.org/officeDocument/2006/relationships/image" Target="../media/image117.png"/><Relationship Id="rId251" Type="http://schemas.openxmlformats.org/officeDocument/2006/relationships/image" Target="../media/image125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72" Type="http://schemas.openxmlformats.org/officeDocument/2006/relationships/customXml" Target="../ink/ink136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241" Type="http://schemas.openxmlformats.org/officeDocument/2006/relationships/image" Target="../media/image120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6B78-92B3-9873-A508-09D5BC24C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/>
              <a:t>End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66402-C146-2BF8-3223-1848F6118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9A60C8C-24E2-370F-E0FB-8E6BCCEB8F94}"/>
              </a:ext>
            </a:extLst>
          </p:cNvPr>
          <p:cNvGrpSpPr/>
          <p:nvPr/>
        </p:nvGrpSpPr>
        <p:grpSpPr>
          <a:xfrm>
            <a:off x="667660" y="3596481"/>
            <a:ext cx="4470840" cy="2160000"/>
            <a:chOff x="667660" y="3596481"/>
            <a:chExt cx="4470840" cy="21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FF9FB8-943C-E5CD-BC9E-97275D44618E}"/>
                    </a:ext>
                  </a:extLst>
                </p14:cNvPr>
                <p14:cNvContentPartPr/>
                <p14:nvPr/>
              </p14:nvContentPartPr>
              <p14:xfrm>
                <a:off x="2018380" y="3638961"/>
                <a:ext cx="182880" cy="259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FF9FB8-943C-E5CD-BC9E-97275D4461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12260" y="3632841"/>
                  <a:ext cx="195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FD9E6C-9B54-6062-3D99-B32A087A59A8}"/>
                    </a:ext>
                  </a:extLst>
                </p14:cNvPr>
                <p14:cNvContentPartPr/>
                <p14:nvPr/>
              </p14:nvContentPartPr>
              <p14:xfrm>
                <a:off x="2226460" y="3681441"/>
                <a:ext cx="116640" cy="9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FD9E6C-9B54-6062-3D99-B32A087A59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20340" y="3675321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AB386E4-2293-0225-23CB-C1EC4F1EFD61}"/>
                    </a:ext>
                  </a:extLst>
                </p14:cNvPr>
                <p14:cNvContentPartPr/>
                <p14:nvPr/>
              </p14:nvContentPartPr>
              <p14:xfrm>
                <a:off x="2345980" y="3596481"/>
                <a:ext cx="36000" cy="184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AB386E4-2293-0225-23CB-C1EC4F1EFD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39860" y="3590361"/>
                  <a:ext cx="48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6AFCA-E2F8-E678-4AE5-C26F7A502768}"/>
                    </a:ext>
                  </a:extLst>
                </p14:cNvPr>
                <p14:cNvContentPartPr/>
                <p14:nvPr/>
              </p14:nvContentPartPr>
              <p14:xfrm>
                <a:off x="2443540" y="3618441"/>
                <a:ext cx="277920" cy="9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6AFCA-E2F8-E678-4AE5-C26F7A5027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37420" y="3612321"/>
                  <a:ext cx="29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80C7A8-9972-1755-D479-98D5DF7E2E4D}"/>
                    </a:ext>
                  </a:extLst>
                </p14:cNvPr>
                <p14:cNvContentPartPr/>
                <p14:nvPr/>
              </p14:nvContentPartPr>
              <p14:xfrm>
                <a:off x="667660" y="3849201"/>
                <a:ext cx="153000" cy="285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80C7A8-9972-1755-D479-98D5DF7E2E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1540" y="3843081"/>
                  <a:ext cx="165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8F01F6-643E-4AB2-C016-B17FDC2D562C}"/>
                    </a:ext>
                  </a:extLst>
                </p14:cNvPr>
                <p14:cNvContentPartPr/>
                <p14:nvPr/>
              </p14:nvContentPartPr>
              <p14:xfrm>
                <a:off x="872140" y="3948201"/>
                <a:ext cx="140400" cy="101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8F01F6-643E-4AB2-C016-B17FDC2D56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6020" y="3942081"/>
                  <a:ext cx="152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86F5A8-C992-2213-278E-7CBF4DF424F8}"/>
                    </a:ext>
                  </a:extLst>
                </p14:cNvPr>
                <p14:cNvContentPartPr/>
                <p14:nvPr/>
              </p14:nvContentPartPr>
              <p14:xfrm>
                <a:off x="1079860" y="3852801"/>
                <a:ext cx="70920" cy="16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86F5A8-C992-2213-278E-7CBF4DF42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3740" y="3846681"/>
                  <a:ext cx="83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BB42A6-6DFA-BDB4-B0B8-6ECB60D4A300}"/>
                    </a:ext>
                  </a:extLst>
                </p14:cNvPr>
                <p14:cNvContentPartPr/>
                <p14:nvPr/>
              </p14:nvContentPartPr>
              <p14:xfrm>
                <a:off x="1187860" y="3728961"/>
                <a:ext cx="78120" cy="285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BB42A6-6DFA-BDB4-B0B8-6ECB60D4A3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1740" y="3722841"/>
                  <a:ext cx="90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80FD99-BC52-2CEE-3E81-FE6FAABB1262}"/>
                    </a:ext>
                  </a:extLst>
                </p14:cNvPr>
                <p14:cNvContentPartPr/>
                <p14:nvPr/>
              </p14:nvContentPartPr>
              <p14:xfrm>
                <a:off x="1170940" y="3789081"/>
                <a:ext cx="250920" cy="150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80FD99-BC52-2CEE-3E81-FE6FAABB12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4820" y="3782961"/>
                  <a:ext cx="263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F43C79C-5F54-EF74-73CC-435E7F9C5071}"/>
                    </a:ext>
                  </a:extLst>
                </p14:cNvPr>
                <p14:cNvContentPartPr/>
                <p14:nvPr/>
              </p14:nvContentPartPr>
              <p14:xfrm>
                <a:off x="1447780" y="3810681"/>
                <a:ext cx="251280" cy="66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F43C79C-5F54-EF74-73CC-435E7F9C50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1660" y="3804561"/>
                  <a:ext cx="263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5DA1511-9151-065E-1EB5-C14DB6075BA6}"/>
                    </a:ext>
                  </a:extLst>
                </p14:cNvPr>
                <p14:cNvContentPartPr/>
                <p14:nvPr/>
              </p14:nvContentPartPr>
              <p14:xfrm>
                <a:off x="1691860" y="4047921"/>
                <a:ext cx="34200" cy="222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5DA1511-9151-065E-1EB5-C14DB6075B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5740" y="4041801"/>
                  <a:ext cx="46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7A69AB-094E-BA10-B446-8ABB28690D7B}"/>
                    </a:ext>
                  </a:extLst>
                </p14:cNvPr>
                <p14:cNvContentPartPr/>
                <p14:nvPr/>
              </p14:nvContentPartPr>
              <p14:xfrm>
                <a:off x="1606540" y="4168161"/>
                <a:ext cx="192960" cy="91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7A69AB-094E-BA10-B446-8ABB28690D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0420" y="4162041"/>
                  <a:ext cx="205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F08BAD-9430-E166-3E62-5A3269C38DE9}"/>
                    </a:ext>
                  </a:extLst>
                </p14:cNvPr>
                <p14:cNvContentPartPr/>
                <p14:nvPr/>
              </p14:nvContentPartPr>
              <p14:xfrm>
                <a:off x="947020" y="4698081"/>
                <a:ext cx="133200" cy="22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F08BAD-9430-E166-3E62-5A3269C38D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0900" y="4691961"/>
                  <a:ext cx="145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27E2DC-708B-1FAE-3A54-3E8DF6968869}"/>
                    </a:ext>
                  </a:extLst>
                </p14:cNvPr>
                <p14:cNvContentPartPr/>
                <p14:nvPr/>
              </p14:nvContentPartPr>
              <p14:xfrm>
                <a:off x="1156900" y="4738761"/>
                <a:ext cx="119160" cy="106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27E2DC-708B-1FAE-3A54-3E8DF69688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0780" y="4732641"/>
                  <a:ext cx="131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233652-8789-1E6F-7AC5-22A6B35A2DC9}"/>
                    </a:ext>
                  </a:extLst>
                </p14:cNvPr>
                <p14:cNvContentPartPr/>
                <p14:nvPr/>
              </p14:nvContentPartPr>
              <p14:xfrm>
                <a:off x="1334740" y="4620321"/>
                <a:ext cx="394200" cy="252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233652-8789-1E6F-7AC5-22A6B35A2D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8620" y="4614201"/>
                  <a:ext cx="4064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36FA30-D171-93C0-7737-ED877497AED6}"/>
                    </a:ext>
                  </a:extLst>
                </p14:cNvPr>
                <p14:cNvContentPartPr/>
                <p14:nvPr/>
              </p14:nvContentPartPr>
              <p14:xfrm>
                <a:off x="1792300" y="4418001"/>
                <a:ext cx="587520" cy="279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36FA30-D171-93C0-7737-ED877497AE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86180" y="4411881"/>
                  <a:ext cx="599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9F1CAEF-EB30-9481-C977-9076AED72E49}"/>
                    </a:ext>
                  </a:extLst>
                </p14:cNvPr>
                <p14:cNvContentPartPr/>
                <p14:nvPr/>
              </p14:nvContentPartPr>
              <p14:xfrm>
                <a:off x="1869700" y="4420881"/>
                <a:ext cx="222480" cy="163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9F1CAEF-EB30-9481-C977-9076AED72E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63580" y="4414761"/>
                  <a:ext cx="234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FB05951-2742-1C3A-3668-E218EACF0D33}"/>
                    </a:ext>
                  </a:extLst>
                </p14:cNvPr>
                <p14:cNvContentPartPr/>
                <p14:nvPr/>
              </p14:nvContentPartPr>
              <p14:xfrm>
                <a:off x="2393500" y="4349961"/>
                <a:ext cx="165240" cy="196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FB05951-2742-1C3A-3668-E218EACF0D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87380" y="4343841"/>
                  <a:ext cx="177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85BE03-21BC-57EF-0C55-1A982A87D489}"/>
                    </a:ext>
                  </a:extLst>
                </p14:cNvPr>
                <p14:cNvContentPartPr/>
                <p14:nvPr/>
              </p14:nvContentPartPr>
              <p14:xfrm>
                <a:off x="2620300" y="4329441"/>
                <a:ext cx="111600" cy="335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85BE03-21BC-57EF-0C55-1A982A87D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14180" y="4323321"/>
                  <a:ext cx="123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663899-6285-35AB-6F14-549558907C39}"/>
                    </a:ext>
                  </a:extLst>
                </p14:cNvPr>
                <p14:cNvContentPartPr/>
                <p14:nvPr/>
              </p14:nvContentPartPr>
              <p14:xfrm>
                <a:off x="2757460" y="4374441"/>
                <a:ext cx="138240" cy="136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663899-6285-35AB-6F14-549558907C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51340" y="4368321"/>
                  <a:ext cx="150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CB91A6-A323-682A-54F6-3432BB6BF69F}"/>
                    </a:ext>
                  </a:extLst>
                </p14:cNvPr>
                <p14:cNvContentPartPr/>
                <p14:nvPr/>
              </p14:nvContentPartPr>
              <p14:xfrm>
                <a:off x="2907220" y="4304241"/>
                <a:ext cx="135000" cy="170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CB91A6-A323-682A-54F6-3432BB6BF6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01100" y="4298121"/>
                  <a:ext cx="147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4FEA1B2-CC1E-B494-3F74-FB0B1A822B20}"/>
                    </a:ext>
                  </a:extLst>
                </p14:cNvPr>
                <p14:cNvContentPartPr/>
                <p14:nvPr/>
              </p14:nvContentPartPr>
              <p14:xfrm>
                <a:off x="3042220" y="4137921"/>
                <a:ext cx="213840" cy="254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4FEA1B2-CC1E-B494-3F74-FB0B1A822B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36100" y="4131801"/>
                  <a:ext cx="226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E97563A-AA00-3E0B-EBF7-DA0AF75667E2}"/>
                    </a:ext>
                  </a:extLst>
                </p14:cNvPr>
                <p14:cNvContentPartPr/>
                <p14:nvPr/>
              </p14:nvContentPartPr>
              <p14:xfrm>
                <a:off x="3121420" y="4100841"/>
                <a:ext cx="299160" cy="191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E97563A-AA00-3E0B-EBF7-DA0AF75667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15300" y="4094721"/>
                  <a:ext cx="311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59364C4-D815-CBF1-2786-526B05B93C4C}"/>
                    </a:ext>
                  </a:extLst>
                </p14:cNvPr>
                <p14:cNvContentPartPr/>
                <p14:nvPr/>
              </p14:nvContentPartPr>
              <p14:xfrm>
                <a:off x="3477100" y="4018761"/>
                <a:ext cx="181800" cy="218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59364C4-D815-CBF1-2786-526B05B93C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70980" y="4012641"/>
                  <a:ext cx="194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A10A5C6-54CA-966A-D04D-97B531FF1F23}"/>
                    </a:ext>
                  </a:extLst>
                </p14:cNvPr>
                <p14:cNvContentPartPr/>
                <p14:nvPr/>
              </p14:nvContentPartPr>
              <p14:xfrm>
                <a:off x="1280020" y="5113521"/>
                <a:ext cx="147960" cy="608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A10A5C6-54CA-966A-D04D-97B531FF1F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73900" y="5107401"/>
                  <a:ext cx="1602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D61632-862A-2F0B-91CB-895F9B166883}"/>
                    </a:ext>
                  </a:extLst>
                </p14:cNvPr>
                <p14:cNvContentPartPr/>
                <p14:nvPr/>
              </p14:nvContentPartPr>
              <p14:xfrm>
                <a:off x="1231780" y="5310081"/>
                <a:ext cx="192600" cy="64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D61632-862A-2F0B-91CB-895F9B1668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25660" y="5303961"/>
                  <a:ext cx="204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FC6F6C-E855-C566-9B8E-5CAF8BC50C54}"/>
                    </a:ext>
                  </a:extLst>
                </p14:cNvPr>
                <p14:cNvContentPartPr/>
                <p14:nvPr/>
              </p14:nvContentPartPr>
              <p14:xfrm>
                <a:off x="1588900" y="5131161"/>
                <a:ext cx="201240" cy="281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FC6F6C-E855-C566-9B8E-5CAF8BC50C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82780" y="5125041"/>
                  <a:ext cx="213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3F505E-D79E-C8EE-DE96-B9F15E33D55C}"/>
                    </a:ext>
                  </a:extLst>
                </p14:cNvPr>
                <p14:cNvContentPartPr/>
                <p14:nvPr/>
              </p14:nvContentPartPr>
              <p14:xfrm>
                <a:off x="1813900" y="5014881"/>
                <a:ext cx="527040" cy="316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3F505E-D79E-C8EE-DE96-B9F15E33D5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7780" y="5008761"/>
                  <a:ext cx="539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742396F-E817-DCDB-0610-810620B4A387}"/>
                    </a:ext>
                  </a:extLst>
                </p14:cNvPr>
                <p14:cNvContentPartPr/>
                <p14:nvPr/>
              </p14:nvContentPartPr>
              <p14:xfrm>
                <a:off x="2479180" y="4914441"/>
                <a:ext cx="207360" cy="300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742396F-E817-DCDB-0610-810620B4A3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73060" y="4908321"/>
                  <a:ext cx="219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9C4115-6E93-35A0-52D9-EC13613F532A}"/>
                    </a:ext>
                  </a:extLst>
                </p14:cNvPr>
                <p14:cNvContentPartPr/>
                <p14:nvPr/>
              </p14:nvContentPartPr>
              <p14:xfrm>
                <a:off x="2763940" y="4898241"/>
                <a:ext cx="173880" cy="199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9C4115-6E93-35A0-52D9-EC13613F53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57820" y="4892121"/>
                  <a:ext cx="186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734602F-1450-50AC-AB8D-0F9DC86A82E7}"/>
                    </a:ext>
                  </a:extLst>
                </p14:cNvPr>
                <p14:cNvContentPartPr/>
                <p14:nvPr/>
              </p14:nvContentPartPr>
              <p14:xfrm>
                <a:off x="2825500" y="4855761"/>
                <a:ext cx="286560" cy="19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734602F-1450-50AC-AB8D-0F9DC86A82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9380" y="4849641"/>
                  <a:ext cx="298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1DB02C-C0FA-59BE-E49C-7EC8F9435359}"/>
                    </a:ext>
                  </a:extLst>
                </p14:cNvPr>
                <p14:cNvContentPartPr/>
                <p14:nvPr/>
              </p14:nvContentPartPr>
              <p14:xfrm>
                <a:off x="3142300" y="4814001"/>
                <a:ext cx="79200" cy="6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1DB02C-C0FA-59BE-E49C-7EC8F9435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180" y="4807881"/>
                  <a:ext cx="91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FDE655-79DC-6AF9-F74F-13C7F7682404}"/>
                    </a:ext>
                  </a:extLst>
                </p14:cNvPr>
                <p14:cNvContentPartPr/>
                <p14:nvPr/>
              </p14:nvContentPartPr>
              <p14:xfrm>
                <a:off x="3251740" y="4627521"/>
                <a:ext cx="248760" cy="220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FDE655-79DC-6AF9-F74F-13C7F76824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5620" y="4621401"/>
                  <a:ext cx="261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2F93E21-1E46-DB92-64CF-3CC6FEDF32C1}"/>
                    </a:ext>
                  </a:extLst>
                </p14:cNvPr>
                <p14:cNvContentPartPr/>
                <p14:nvPr/>
              </p14:nvContentPartPr>
              <p14:xfrm>
                <a:off x="3667900" y="4515201"/>
                <a:ext cx="196200" cy="29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2F93E21-1E46-DB92-64CF-3CC6FEDF32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61780" y="4509081"/>
                  <a:ext cx="208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25DB5E-3FF4-8D25-6147-B9CD3B44DAC6}"/>
                    </a:ext>
                  </a:extLst>
                </p14:cNvPr>
                <p14:cNvContentPartPr/>
                <p14:nvPr/>
              </p14:nvContentPartPr>
              <p14:xfrm>
                <a:off x="3967780" y="4462641"/>
                <a:ext cx="108000" cy="19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25DB5E-3FF4-8D25-6147-B9CD3B44DA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61660" y="4456521"/>
                  <a:ext cx="120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5841F7-0449-411E-E307-E6AFCFB46BC3}"/>
                    </a:ext>
                  </a:extLst>
                </p14:cNvPr>
                <p14:cNvContentPartPr/>
                <p14:nvPr/>
              </p14:nvContentPartPr>
              <p14:xfrm>
                <a:off x="4119700" y="4436001"/>
                <a:ext cx="45360" cy="211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5841F7-0449-411E-E307-E6AFCFB46B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13580" y="4429881"/>
                  <a:ext cx="57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171D105-2B10-B02E-C240-3B36C35AD978}"/>
                    </a:ext>
                  </a:extLst>
                </p14:cNvPr>
                <p14:cNvContentPartPr/>
                <p14:nvPr/>
              </p14:nvContentPartPr>
              <p14:xfrm>
                <a:off x="4076500" y="4488921"/>
                <a:ext cx="155160" cy="154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171D105-2B10-B02E-C240-3B36C35AD9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70380" y="4482801"/>
                  <a:ext cx="167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F841A34-1F8C-C441-5769-D45B67BAB592}"/>
                    </a:ext>
                  </a:extLst>
                </p14:cNvPr>
                <p14:cNvContentPartPr/>
                <p14:nvPr/>
              </p14:nvContentPartPr>
              <p14:xfrm>
                <a:off x="4213660" y="4225041"/>
                <a:ext cx="667800" cy="39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F841A34-1F8C-C441-5769-D45B67BAB5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7540" y="4218921"/>
                  <a:ext cx="6800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CF7C83-4A7F-FB26-40DF-BD40407C9E94}"/>
                    </a:ext>
                  </a:extLst>
                </p14:cNvPr>
                <p14:cNvContentPartPr/>
                <p14:nvPr/>
              </p14:nvContentPartPr>
              <p14:xfrm>
                <a:off x="1199380" y="5644521"/>
                <a:ext cx="288360" cy="111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CF7C83-4A7F-FB26-40DF-BD40407C9E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93260" y="5638401"/>
                  <a:ext cx="30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679B176-B780-BDE1-46E3-C01D579037DA}"/>
                    </a:ext>
                  </a:extLst>
                </p14:cNvPr>
                <p14:cNvContentPartPr/>
                <p14:nvPr/>
              </p14:nvContentPartPr>
              <p14:xfrm>
                <a:off x="1699060" y="5504841"/>
                <a:ext cx="115560" cy="183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679B176-B780-BDE1-46E3-C01D579037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92940" y="5498721"/>
                  <a:ext cx="127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E69F031-4F5A-E4FA-BE17-7CECB5E9A10A}"/>
                    </a:ext>
                  </a:extLst>
                </p14:cNvPr>
                <p14:cNvContentPartPr/>
                <p14:nvPr/>
              </p14:nvContentPartPr>
              <p14:xfrm>
                <a:off x="1912180" y="5470281"/>
                <a:ext cx="151920" cy="246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E69F031-4F5A-E4FA-BE17-7CECB5E9A1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06060" y="5464161"/>
                  <a:ext cx="164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F2D030F-17C5-8946-8EF9-A9E9BA7BAD27}"/>
                    </a:ext>
                  </a:extLst>
                </p14:cNvPr>
                <p14:cNvContentPartPr/>
                <p14:nvPr/>
              </p14:nvContentPartPr>
              <p14:xfrm>
                <a:off x="1874740" y="5461641"/>
                <a:ext cx="280440" cy="176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F2D030F-17C5-8946-8EF9-A9E9BA7BAD2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68260" y="5455521"/>
                  <a:ext cx="292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EA55746-FA9D-919A-8604-15283E7B155F}"/>
                    </a:ext>
                  </a:extLst>
                </p14:cNvPr>
                <p14:cNvContentPartPr/>
                <p14:nvPr/>
              </p14:nvContentPartPr>
              <p14:xfrm>
                <a:off x="2181820" y="5463081"/>
                <a:ext cx="222840" cy="215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EA55746-FA9D-919A-8604-15283E7B15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5700" y="5456961"/>
                  <a:ext cx="235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7480030-E8F4-DE51-17D3-6BDDF7E87DE3}"/>
                    </a:ext>
                  </a:extLst>
                </p14:cNvPr>
                <p14:cNvContentPartPr/>
                <p14:nvPr/>
              </p14:nvContentPartPr>
              <p14:xfrm>
                <a:off x="2306020" y="5508801"/>
                <a:ext cx="112680" cy="89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7480030-E8F4-DE51-17D3-6BDDF7E87DE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99900" y="5502681"/>
                  <a:ext cx="124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94BD14-33D1-5131-81EC-2CFC6F717F37}"/>
                    </a:ext>
                  </a:extLst>
                </p14:cNvPr>
                <p14:cNvContentPartPr/>
                <p14:nvPr/>
              </p14:nvContentPartPr>
              <p14:xfrm>
                <a:off x="2758180" y="5208201"/>
                <a:ext cx="514080" cy="352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94BD14-33D1-5131-81EC-2CFC6F717F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52060" y="5202081"/>
                  <a:ext cx="526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EEAE29D-1D98-BF4E-4012-39A7566D41A6}"/>
                    </a:ext>
                  </a:extLst>
                </p14:cNvPr>
                <p14:cNvContentPartPr/>
                <p14:nvPr/>
              </p14:nvContentPartPr>
              <p14:xfrm>
                <a:off x="3443620" y="5071401"/>
                <a:ext cx="217080" cy="303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EEAE29D-1D98-BF4E-4012-39A7566D41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37500" y="5065281"/>
                  <a:ext cx="229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EAC7C98-3DC6-4AD7-1E5F-6361A140B0D2}"/>
                    </a:ext>
                  </a:extLst>
                </p14:cNvPr>
                <p14:cNvContentPartPr/>
                <p14:nvPr/>
              </p14:nvContentPartPr>
              <p14:xfrm>
                <a:off x="3644500" y="5163921"/>
                <a:ext cx="151920" cy="180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EAC7C98-3DC6-4AD7-1E5F-6361A140B0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38380" y="5157801"/>
                  <a:ext cx="164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0F0AC6-737D-AF90-45B3-DFBDBA9F930E}"/>
                    </a:ext>
                  </a:extLst>
                </p14:cNvPr>
                <p14:cNvContentPartPr/>
                <p14:nvPr/>
              </p14:nvContentPartPr>
              <p14:xfrm>
                <a:off x="3808660" y="5131161"/>
                <a:ext cx="55440" cy="135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0F0AC6-737D-AF90-45B3-DFBDBA9F93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2540" y="5125041"/>
                  <a:ext cx="67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1AE057-9DD6-1232-810B-742DCCCABF7C}"/>
                    </a:ext>
                  </a:extLst>
                </p14:cNvPr>
                <p14:cNvContentPartPr/>
                <p14:nvPr/>
              </p14:nvContentPartPr>
              <p14:xfrm>
                <a:off x="3897220" y="4978521"/>
                <a:ext cx="133920" cy="289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1AE057-9DD6-1232-810B-742DCCCABF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91100" y="4972401"/>
                  <a:ext cx="146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35C184-5426-2F99-2556-6B7A2F78CF5E}"/>
                    </a:ext>
                  </a:extLst>
                </p14:cNvPr>
                <p14:cNvContentPartPr/>
                <p14:nvPr/>
              </p14:nvContentPartPr>
              <p14:xfrm>
                <a:off x="3841780" y="4981401"/>
                <a:ext cx="252360" cy="188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35C184-5426-2F99-2556-6B7A2F78CF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35660" y="4975281"/>
                  <a:ext cx="264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3E3282C-BA3F-5F15-4BBF-8E49AB6C4A2F}"/>
                    </a:ext>
                  </a:extLst>
                </p14:cNvPr>
                <p14:cNvContentPartPr/>
                <p14:nvPr/>
              </p14:nvContentPartPr>
              <p14:xfrm>
                <a:off x="4126180" y="5015601"/>
                <a:ext cx="89640" cy="131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3E3282C-BA3F-5F15-4BBF-8E49AB6C4A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20060" y="5009481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3416C3C-DA20-6C4A-F29D-2561C31E814C}"/>
                    </a:ext>
                  </a:extLst>
                </p14:cNvPr>
                <p14:cNvContentPartPr/>
                <p14:nvPr/>
              </p14:nvContentPartPr>
              <p14:xfrm>
                <a:off x="4243540" y="4843521"/>
                <a:ext cx="178560" cy="305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3416C3C-DA20-6C4A-F29D-2561C31E81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7420" y="4837401"/>
                  <a:ext cx="190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61610AB-D96F-9217-EC61-3B218DA8FF95}"/>
                    </a:ext>
                  </a:extLst>
                </p14:cNvPr>
                <p14:cNvContentPartPr/>
                <p14:nvPr/>
              </p14:nvContentPartPr>
              <p14:xfrm>
                <a:off x="4671580" y="4781601"/>
                <a:ext cx="123120" cy="140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61610AB-D96F-9217-EC61-3B218DA8FF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5460" y="4775481"/>
                  <a:ext cx="135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ED7029-F717-19F1-3E32-44324E121868}"/>
                    </a:ext>
                  </a:extLst>
                </p14:cNvPr>
                <p14:cNvContentPartPr/>
                <p14:nvPr/>
              </p14:nvContentPartPr>
              <p14:xfrm>
                <a:off x="4885420" y="4644801"/>
                <a:ext cx="253080" cy="237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ED7029-F717-19F1-3E32-44324E1218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9300" y="4638681"/>
                  <a:ext cx="26532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1F5058E-BAFD-A68C-E096-F21C0ED328E0}"/>
                  </a:ext>
                </a:extLst>
              </p14:cNvPr>
              <p14:cNvContentPartPr/>
              <p14:nvPr/>
            </p14:nvContentPartPr>
            <p14:xfrm>
              <a:off x="521500" y="1580841"/>
              <a:ext cx="2514960" cy="755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1F5058E-BAFD-A68C-E096-F21C0ED328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5380" y="1574721"/>
                <a:ext cx="252720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4FA8D59-9DA3-FFE3-7532-F62AAFF523F3}"/>
                  </a:ext>
                </a:extLst>
              </p14:cNvPr>
              <p14:cNvContentPartPr/>
              <p14:nvPr/>
            </p14:nvContentPartPr>
            <p14:xfrm>
              <a:off x="529060" y="3278961"/>
              <a:ext cx="2784240" cy="944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4FA8D59-9DA3-FFE3-7532-F62AAFF523F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2940" y="3272841"/>
                <a:ext cx="279648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28F286C-B51C-BA96-10E3-2DEAE0F5317C}"/>
                  </a:ext>
                </a:extLst>
              </p14:cNvPr>
              <p14:cNvContentPartPr/>
              <p14:nvPr/>
            </p14:nvContentPartPr>
            <p14:xfrm>
              <a:off x="466420" y="934641"/>
              <a:ext cx="177120" cy="31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28F286C-B51C-BA96-10E3-2DEAE0F531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0300" y="928521"/>
                <a:ext cx="1893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736D895-1EE3-CF15-96F7-BA2502442BBB}"/>
                  </a:ext>
                </a:extLst>
              </p14:cNvPr>
              <p14:cNvContentPartPr/>
              <p14:nvPr/>
            </p14:nvContentPartPr>
            <p14:xfrm>
              <a:off x="433660" y="1067841"/>
              <a:ext cx="197280" cy="68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736D895-1EE3-CF15-96F7-BA2502442B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7540" y="1061721"/>
                <a:ext cx="209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5B5E943-7FC0-BC3C-60E2-5CA90A2C7E62}"/>
                  </a:ext>
                </a:extLst>
              </p14:cNvPr>
              <p14:cNvContentPartPr/>
              <p14:nvPr/>
            </p14:nvContentPartPr>
            <p14:xfrm>
              <a:off x="747220" y="955521"/>
              <a:ext cx="261360" cy="19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5B5E943-7FC0-BC3C-60E2-5CA90A2C7E6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1100" y="949401"/>
                <a:ext cx="273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07FC87-8058-CFAF-55C4-83FE7C862D90}"/>
                  </a:ext>
                </a:extLst>
              </p14:cNvPr>
              <p14:cNvContentPartPr/>
              <p14:nvPr/>
            </p14:nvContentPartPr>
            <p14:xfrm>
              <a:off x="1029460" y="992601"/>
              <a:ext cx="205920" cy="954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07FC87-8058-CFAF-55C4-83FE7C862D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3340" y="986481"/>
                <a:ext cx="218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D9930B5-3A27-EDDC-CF1E-20A2441E09EF}"/>
                  </a:ext>
                </a:extLst>
              </p14:cNvPr>
              <p14:cNvContentPartPr/>
              <p14:nvPr/>
            </p14:nvContentPartPr>
            <p14:xfrm>
              <a:off x="1228540" y="919521"/>
              <a:ext cx="154080" cy="21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D9930B5-3A27-EDDC-CF1E-20A2441E09E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22420" y="913401"/>
                <a:ext cx="166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CFF5BCF-B8AF-8920-0E7C-15CAB796BDAD}"/>
                  </a:ext>
                </a:extLst>
              </p14:cNvPr>
              <p14:cNvContentPartPr/>
              <p14:nvPr/>
            </p14:nvContentPartPr>
            <p14:xfrm>
              <a:off x="1461100" y="996201"/>
              <a:ext cx="109800" cy="105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CFF5BCF-B8AF-8920-0E7C-15CAB796BDA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54980" y="990081"/>
                <a:ext cx="122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3BAC13-DF19-A9AB-F75E-6A4655E81752}"/>
                  </a:ext>
                </a:extLst>
              </p14:cNvPr>
              <p14:cNvContentPartPr/>
              <p14:nvPr/>
            </p14:nvContentPartPr>
            <p14:xfrm>
              <a:off x="1654420" y="883161"/>
              <a:ext cx="201960" cy="221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3BAC13-DF19-A9AB-F75E-6A4655E8175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48300" y="877041"/>
                <a:ext cx="214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C0B2508-BA22-ACFD-CF6F-BC9FBF24F3FE}"/>
                  </a:ext>
                </a:extLst>
              </p14:cNvPr>
              <p14:cNvContentPartPr/>
              <p14:nvPr/>
            </p14:nvContentPartPr>
            <p14:xfrm>
              <a:off x="1840900" y="827721"/>
              <a:ext cx="241920" cy="273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C0B2508-BA22-ACFD-CF6F-BC9FBF24F3F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34780" y="821601"/>
                <a:ext cx="2541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23EE199-7B96-D4E9-5247-CD32DD837E45}"/>
                  </a:ext>
                </a:extLst>
              </p14:cNvPr>
              <p14:cNvContentPartPr/>
              <p14:nvPr/>
            </p14:nvContentPartPr>
            <p14:xfrm>
              <a:off x="1279660" y="1255761"/>
              <a:ext cx="36000" cy="3358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23EE199-7B96-D4E9-5247-CD32DD837E4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273540" y="1249641"/>
                <a:ext cx="482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8F05348-4266-5A0E-CFAB-4299A5B7A47B}"/>
                  </a:ext>
                </a:extLst>
              </p14:cNvPr>
              <p14:cNvContentPartPr/>
              <p14:nvPr/>
            </p14:nvContentPartPr>
            <p14:xfrm>
              <a:off x="1172740" y="1456641"/>
              <a:ext cx="230400" cy="12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8F05348-4266-5A0E-CFAB-4299A5B7A4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66620" y="1450521"/>
                <a:ext cx="242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56C59E9-F6E3-8F44-1C55-2CD608D40D0D}"/>
                  </a:ext>
                </a:extLst>
              </p14:cNvPr>
              <p14:cNvContentPartPr/>
              <p14:nvPr/>
            </p14:nvContentPartPr>
            <p14:xfrm>
              <a:off x="620140" y="1913121"/>
              <a:ext cx="163800" cy="204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56C59E9-F6E3-8F44-1C55-2CD608D40D0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14020" y="1907001"/>
                <a:ext cx="176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60D07B6-9E35-C379-40E7-EA615549118C}"/>
                  </a:ext>
                </a:extLst>
              </p14:cNvPr>
              <p14:cNvContentPartPr/>
              <p14:nvPr/>
            </p14:nvContentPartPr>
            <p14:xfrm>
              <a:off x="804460" y="1937961"/>
              <a:ext cx="172440" cy="171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60D07B6-9E35-C379-40E7-EA61554911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98340" y="1931841"/>
                <a:ext cx="184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B5061A0-60CA-8F6A-8F25-0EF857EAA7A0}"/>
                  </a:ext>
                </a:extLst>
              </p14:cNvPr>
              <p14:cNvContentPartPr/>
              <p14:nvPr/>
            </p14:nvContentPartPr>
            <p14:xfrm>
              <a:off x="986620" y="1800801"/>
              <a:ext cx="404280" cy="264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B5061A0-60CA-8F6A-8F25-0EF857EAA7A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0500" y="1794681"/>
                <a:ext cx="4165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915D98A-4DD3-099E-436F-0B48602D114E}"/>
                  </a:ext>
                </a:extLst>
              </p14:cNvPr>
              <p14:cNvContentPartPr/>
              <p14:nvPr/>
            </p14:nvContentPartPr>
            <p14:xfrm>
              <a:off x="1237180" y="1823121"/>
              <a:ext cx="252000" cy="154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915D98A-4DD3-099E-436F-0B48602D11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231060" y="1817001"/>
                <a:ext cx="264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A29946A-6BC3-1EE2-EDA8-C8AE9FB60F88}"/>
                  </a:ext>
                </a:extLst>
              </p14:cNvPr>
              <p14:cNvContentPartPr/>
              <p14:nvPr/>
            </p14:nvContentPartPr>
            <p14:xfrm>
              <a:off x="1447780" y="1906641"/>
              <a:ext cx="143640" cy="133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A29946A-6BC3-1EE2-EDA8-C8AE9FB60F8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41660" y="1900521"/>
                <a:ext cx="1558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8BC408A-9835-35BE-44DD-AFD26BA1B7AA}"/>
                  </a:ext>
                </a:extLst>
              </p14:cNvPr>
              <p14:cNvContentPartPr/>
              <p14:nvPr/>
            </p14:nvContentPartPr>
            <p14:xfrm>
              <a:off x="1783660" y="1795041"/>
              <a:ext cx="149760" cy="227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8BC408A-9835-35BE-44DD-AFD26BA1B7A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777540" y="1788921"/>
                <a:ext cx="162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DDA836F-5880-3A2F-81E7-B5D243426442}"/>
                  </a:ext>
                </a:extLst>
              </p14:cNvPr>
              <p14:cNvContentPartPr/>
              <p14:nvPr/>
            </p14:nvContentPartPr>
            <p14:xfrm>
              <a:off x="1791220" y="1863441"/>
              <a:ext cx="165240" cy="900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DDA836F-5880-3A2F-81E7-B5D24342644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85100" y="1857321"/>
                <a:ext cx="1774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37F23C6-BE05-4E26-5EF9-E21D35DC92C3}"/>
                  </a:ext>
                </a:extLst>
              </p14:cNvPr>
              <p14:cNvContentPartPr/>
              <p14:nvPr/>
            </p14:nvContentPartPr>
            <p14:xfrm>
              <a:off x="2101180" y="1665801"/>
              <a:ext cx="172080" cy="291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37F23C6-BE05-4E26-5EF9-E21D35DC92C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095060" y="1659681"/>
                <a:ext cx="184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B92C8F5-72D9-2307-BC31-6B28836A9A2F}"/>
                  </a:ext>
                </a:extLst>
              </p14:cNvPr>
              <p14:cNvContentPartPr/>
              <p14:nvPr/>
            </p14:nvContentPartPr>
            <p14:xfrm>
              <a:off x="2285860" y="1729161"/>
              <a:ext cx="159840" cy="19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B92C8F5-72D9-2307-BC31-6B28836A9A2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79740" y="1723041"/>
                <a:ext cx="172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C9A8807-5905-C684-2B73-8B37836A4B0D}"/>
                  </a:ext>
                </a:extLst>
              </p14:cNvPr>
              <p14:cNvContentPartPr/>
              <p14:nvPr/>
            </p14:nvContentPartPr>
            <p14:xfrm>
              <a:off x="2424820" y="1751121"/>
              <a:ext cx="136080" cy="127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C9A8807-5905-C684-2B73-8B37836A4B0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18700" y="1745001"/>
                <a:ext cx="148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2F90B58-638D-70FF-D5CA-5A4DDF3F673D}"/>
                  </a:ext>
                </a:extLst>
              </p14:cNvPr>
              <p14:cNvContentPartPr/>
              <p14:nvPr/>
            </p14:nvContentPartPr>
            <p14:xfrm>
              <a:off x="2598700" y="1697841"/>
              <a:ext cx="122040" cy="250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2F90B58-638D-70FF-D5CA-5A4DDF3F67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92580" y="1691721"/>
                <a:ext cx="134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BA56FF2-755A-40BE-F4C5-96285A266223}"/>
                  </a:ext>
                </a:extLst>
              </p14:cNvPr>
              <p14:cNvContentPartPr/>
              <p14:nvPr/>
            </p14:nvContentPartPr>
            <p14:xfrm>
              <a:off x="1927300" y="2405241"/>
              <a:ext cx="206280" cy="8787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BA56FF2-755A-40BE-F4C5-96285A26622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921180" y="2399121"/>
                <a:ext cx="21852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98366C9-935C-43A6-1174-4564F21974CA}"/>
                  </a:ext>
                </a:extLst>
              </p14:cNvPr>
              <p14:cNvContentPartPr/>
              <p14:nvPr/>
            </p14:nvContentPartPr>
            <p14:xfrm>
              <a:off x="2111980" y="2672721"/>
              <a:ext cx="209880" cy="221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98366C9-935C-43A6-1174-4564F21974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105860" y="2666601"/>
                <a:ext cx="222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4A7E26F-AF79-2387-5C01-58A38553ED81}"/>
                  </a:ext>
                </a:extLst>
              </p14:cNvPr>
              <p14:cNvContentPartPr/>
              <p14:nvPr/>
            </p14:nvContentPartPr>
            <p14:xfrm>
              <a:off x="2346340" y="2718081"/>
              <a:ext cx="106200" cy="1450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4A7E26F-AF79-2387-5C01-58A38553ED8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40220" y="2711961"/>
                <a:ext cx="1184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132E9BA-B24D-01C7-7EAA-6BD38AA287A2}"/>
                  </a:ext>
                </a:extLst>
              </p14:cNvPr>
              <p14:cNvContentPartPr/>
              <p14:nvPr/>
            </p14:nvContentPartPr>
            <p14:xfrm>
              <a:off x="2501140" y="2587401"/>
              <a:ext cx="433440" cy="222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132E9BA-B24D-01C7-7EAA-6BD38AA287A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95020" y="2581281"/>
                <a:ext cx="445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3D07CF6-1B1F-1F0F-BFF6-53759F974180}"/>
                  </a:ext>
                </a:extLst>
              </p14:cNvPr>
              <p14:cNvContentPartPr/>
              <p14:nvPr/>
            </p14:nvContentPartPr>
            <p14:xfrm>
              <a:off x="2768980" y="2589201"/>
              <a:ext cx="241560" cy="1519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3D07CF6-1B1F-1F0F-BFF6-53759F97418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762860" y="2583081"/>
                <a:ext cx="253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896BCB2-D6B7-004D-2845-3787BA398E7E}"/>
                  </a:ext>
                </a:extLst>
              </p14:cNvPr>
              <p14:cNvContentPartPr/>
              <p14:nvPr/>
            </p14:nvContentPartPr>
            <p14:xfrm>
              <a:off x="3046180" y="1328841"/>
              <a:ext cx="1394280" cy="394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896BCB2-D6B7-004D-2845-3787BA398E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40060" y="1322721"/>
                <a:ext cx="1406520" cy="40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A8494C4-95BF-6088-E260-CE48DD314AFD}"/>
              </a:ext>
            </a:extLst>
          </p:cNvPr>
          <p:cNvGrpSpPr/>
          <p:nvPr/>
        </p:nvGrpSpPr>
        <p:grpSpPr>
          <a:xfrm>
            <a:off x="3172180" y="1111041"/>
            <a:ext cx="823320" cy="430560"/>
            <a:chOff x="3172180" y="1111041"/>
            <a:chExt cx="82332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506809C-ACB3-4C79-2BA1-97BB610FB2C3}"/>
                    </a:ext>
                  </a:extLst>
                </p14:cNvPr>
                <p14:cNvContentPartPr/>
                <p14:nvPr/>
              </p14:nvContentPartPr>
              <p14:xfrm>
                <a:off x="3172180" y="1201041"/>
                <a:ext cx="216360" cy="340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506809C-ACB3-4C79-2BA1-97BB610FB2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6060" y="1194921"/>
                  <a:ext cx="228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4C6947-AEFE-FD38-6C0D-7A9743B9ADDD}"/>
                    </a:ext>
                  </a:extLst>
                </p14:cNvPr>
                <p14:cNvContentPartPr/>
                <p14:nvPr/>
              </p14:nvContentPartPr>
              <p14:xfrm>
                <a:off x="3401860" y="1281321"/>
                <a:ext cx="41400" cy="199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4C6947-AEFE-FD38-6C0D-7A9743B9AD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95740" y="1275201"/>
                  <a:ext cx="53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7E2A8A-0F35-E42A-E603-A11570C09825}"/>
                    </a:ext>
                  </a:extLst>
                </p14:cNvPr>
                <p14:cNvContentPartPr/>
                <p14:nvPr/>
              </p14:nvContentPartPr>
              <p14:xfrm>
                <a:off x="3383860" y="1197081"/>
                <a:ext cx="170640" cy="266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7E2A8A-0F35-E42A-E603-A11570C098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77740" y="1190961"/>
                  <a:ext cx="182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CA9940-C62B-372B-AC0C-8EAA7F89A743}"/>
                    </a:ext>
                  </a:extLst>
                </p14:cNvPr>
                <p14:cNvContentPartPr/>
                <p14:nvPr/>
              </p14:nvContentPartPr>
              <p14:xfrm>
                <a:off x="3512740" y="1151001"/>
                <a:ext cx="196920" cy="282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CA9940-C62B-372B-AC0C-8EAA7F89A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06620" y="1144881"/>
                  <a:ext cx="209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4C87723-CD86-B0BF-AAE3-B03F9B07AC61}"/>
                    </a:ext>
                  </a:extLst>
                </p14:cNvPr>
                <p14:cNvContentPartPr/>
                <p14:nvPr/>
              </p14:nvContentPartPr>
              <p14:xfrm>
                <a:off x="3775540" y="1111041"/>
                <a:ext cx="219960" cy="231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4C87723-CD86-B0BF-AAE3-B03F9B07AC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69420" y="1104921"/>
                  <a:ext cx="2322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B6F2F4E-F404-10D9-9038-B66957BDEDB5}"/>
              </a:ext>
            </a:extLst>
          </p:cNvPr>
          <p:cNvGrpSpPr/>
          <p:nvPr/>
        </p:nvGrpSpPr>
        <p:grpSpPr>
          <a:xfrm>
            <a:off x="4416340" y="252801"/>
            <a:ext cx="6371640" cy="3074760"/>
            <a:chOff x="4416340" y="252801"/>
            <a:chExt cx="6371640" cy="30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7BDB2E-7A69-F2EF-51A9-34436FD7BE89}"/>
                    </a:ext>
                  </a:extLst>
                </p14:cNvPr>
                <p14:cNvContentPartPr/>
                <p14:nvPr/>
              </p14:nvContentPartPr>
              <p14:xfrm>
                <a:off x="5278180" y="1659681"/>
                <a:ext cx="122760" cy="19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7BDB2E-7A69-F2EF-51A9-34436FD7BE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72060" y="1653561"/>
                  <a:ext cx="13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EA057D-50A9-4272-4DCF-DFF62A2E64DB}"/>
                    </a:ext>
                  </a:extLst>
                </p14:cNvPr>
                <p14:cNvContentPartPr/>
                <p14:nvPr/>
              </p14:nvContentPartPr>
              <p14:xfrm>
                <a:off x="5445580" y="1652841"/>
                <a:ext cx="133920" cy="247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EA057D-50A9-4272-4DCF-DFF62A2E64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39460" y="1646721"/>
                  <a:ext cx="146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D79972-9416-23F3-6FC3-B0BD93AE740F}"/>
                    </a:ext>
                  </a:extLst>
                </p14:cNvPr>
                <p14:cNvContentPartPr/>
                <p14:nvPr/>
              </p14:nvContentPartPr>
              <p14:xfrm>
                <a:off x="5644300" y="1596321"/>
                <a:ext cx="257760" cy="258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D79972-9416-23F3-6FC3-B0BD93AE74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38180" y="1590201"/>
                  <a:ext cx="270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00D5D3-6D39-5541-6538-E53B9373E326}"/>
                    </a:ext>
                  </a:extLst>
                </p14:cNvPr>
                <p14:cNvContentPartPr/>
                <p14:nvPr/>
              </p14:nvContentPartPr>
              <p14:xfrm>
                <a:off x="5740780" y="1671561"/>
                <a:ext cx="157680" cy="6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00D5D3-6D39-5541-6538-E53B9373E3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34660" y="1665441"/>
                  <a:ext cx="169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34AF7C-415E-6C28-73BE-CB740B9C3D4A}"/>
                    </a:ext>
                  </a:extLst>
                </p14:cNvPr>
                <p14:cNvContentPartPr/>
                <p14:nvPr/>
              </p14:nvContentPartPr>
              <p14:xfrm>
                <a:off x="6012580" y="1586601"/>
                <a:ext cx="156600" cy="29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34AF7C-415E-6C28-73BE-CB740B9C3D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06460" y="1580481"/>
                  <a:ext cx="168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8C210E-8BE1-B392-6C6E-90B53ABE6766}"/>
                    </a:ext>
                  </a:extLst>
                </p14:cNvPr>
                <p14:cNvContentPartPr/>
                <p14:nvPr/>
              </p14:nvContentPartPr>
              <p14:xfrm>
                <a:off x="5450980" y="2507121"/>
                <a:ext cx="120600" cy="20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8C210E-8BE1-B392-6C6E-90B53ABE676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44860" y="2501001"/>
                  <a:ext cx="132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28B3F3-86FB-CEAC-6685-626FA6C725F9}"/>
                    </a:ext>
                  </a:extLst>
                </p14:cNvPr>
                <p14:cNvContentPartPr/>
                <p14:nvPr/>
              </p14:nvContentPartPr>
              <p14:xfrm>
                <a:off x="5639980" y="2552481"/>
                <a:ext cx="231480" cy="10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28B3F3-86FB-CEAC-6685-626FA6C725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33860" y="2546361"/>
                  <a:ext cx="243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22E5D6-ED6D-C7B6-4685-3AB42D05FEE4}"/>
                    </a:ext>
                  </a:extLst>
                </p14:cNvPr>
                <p14:cNvContentPartPr/>
                <p14:nvPr/>
              </p14:nvContentPartPr>
              <p14:xfrm>
                <a:off x="5907100" y="2443041"/>
                <a:ext cx="221760" cy="27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22E5D6-ED6D-C7B6-4685-3AB42D05FEE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00980" y="2436921"/>
                  <a:ext cx="234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90FC74-2F5A-7CB3-A42B-CFFBF70B1470}"/>
                    </a:ext>
                  </a:extLst>
                </p14:cNvPr>
                <p14:cNvContentPartPr/>
                <p14:nvPr/>
              </p14:nvContentPartPr>
              <p14:xfrm>
                <a:off x="5448100" y="2346561"/>
                <a:ext cx="776880" cy="45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90FC74-2F5A-7CB3-A42B-CFFBF70B147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41980" y="2340441"/>
                  <a:ext cx="7891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188BAE-F6D3-F892-302A-8922DB65F5E5}"/>
                    </a:ext>
                  </a:extLst>
                </p14:cNvPr>
                <p14:cNvContentPartPr/>
                <p14:nvPr/>
              </p14:nvContentPartPr>
              <p14:xfrm>
                <a:off x="5304820" y="2442321"/>
                <a:ext cx="956520" cy="46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188BAE-F6D3-F892-302A-8922DB65F5E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98700" y="2436201"/>
                  <a:ext cx="96876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A9DB3F-BD1F-E050-361E-A5249D8FC8E8}"/>
                    </a:ext>
                  </a:extLst>
                </p14:cNvPr>
                <p14:cNvContentPartPr/>
                <p14:nvPr/>
              </p14:nvContentPartPr>
              <p14:xfrm>
                <a:off x="5120500" y="1185561"/>
                <a:ext cx="1866240" cy="1460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A9DB3F-BD1F-E050-361E-A5249D8FC8E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14380" y="1179441"/>
                  <a:ext cx="187848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BC60B9-FBB6-73A5-70DE-8E7647650885}"/>
                    </a:ext>
                  </a:extLst>
                </p14:cNvPr>
                <p14:cNvContentPartPr/>
                <p14:nvPr/>
              </p14:nvContentPartPr>
              <p14:xfrm>
                <a:off x="4951660" y="1221201"/>
                <a:ext cx="1983960" cy="1778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BC60B9-FBB6-73A5-70DE-8E764765088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45540" y="1215081"/>
                  <a:ext cx="199620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4D2348-DD25-4422-1FBA-BD7F80DCF89B}"/>
                    </a:ext>
                  </a:extLst>
                </p14:cNvPr>
                <p14:cNvContentPartPr/>
                <p14:nvPr/>
              </p14:nvContentPartPr>
              <p14:xfrm>
                <a:off x="6767860" y="2618721"/>
                <a:ext cx="203040" cy="28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4D2348-DD25-4422-1FBA-BD7F80DCF8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61740" y="2612601"/>
                  <a:ext cx="215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4D91D6-27C0-15F9-ECBA-716559295DC5}"/>
                    </a:ext>
                  </a:extLst>
                </p14:cNvPr>
                <p14:cNvContentPartPr/>
                <p14:nvPr/>
              </p14:nvContentPartPr>
              <p14:xfrm>
                <a:off x="8390740" y="1439721"/>
                <a:ext cx="132480" cy="22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4D91D6-27C0-15F9-ECBA-716559295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84620" y="1433601"/>
                  <a:ext cx="144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F12242-4F60-B893-C613-80E6BB284882}"/>
                    </a:ext>
                  </a:extLst>
                </p14:cNvPr>
                <p14:cNvContentPartPr/>
                <p14:nvPr/>
              </p14:nvContentPartPr>
              <p14:xfrm>
                <a:off x="8577940" y="1430721"/>
                <a:ext cx="136440" cy="21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F12242-4F60-B893-C613-80E6BB28488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71820" y="1424601"/>
                  <a:ext cx="148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7BA3D7-804F-B8D4-E3C3-6E9AFBE8F8E6}"/>
                    </a:ext>
                  </a:extLst>
                </p14:cNvPr>
                <p14:cNvContentPartPr/>
                <p14:nvPr/>
              </p14:nvContentPartPr>
              <p14:xfrm>
                <a:off x="8799700" y="1314801"/>
                <a:ext cx="296280" cy="30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7BA3D7-804F-B8D4-E3C3-6E9AFBE8F8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93580" y="1308681"/>
                  <a:ext cx="308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1D51D5-4383-4DAB-C13B-27861C7FF13E}"/>
                    </a:ext>
                  </a:extLst>
                </p14:cNvPr>
                <p14:cNvContentPartPr/>
                <p14:nvPr/>
              </p14:nvContentPartPr>
              <p14:xfrm>
                <a:off x="8919940" y="1381041"/>
                <a:ext cx="312120" cy="9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1D51D5-4383-4DAB-C13B-27861C7FF1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13820" y="1374921"/>
                  <a:ext cx="324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CA8232-207F-51A9-B491-CE67CC352DCF}"/>
                    </a:ext>
                  </a:extLst>
                </p14:cNvPr>
                <p14:cNvContentPartPr/>
                <p14:nvPr/>
              </p14:nvContentPartPr>
              <p14:xfrm>
                <a:off x="9227380" y="1361961"/>
                <a:ext cx="216720" cy="23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CA8232-207F-51A9-B491-CE67CC352D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21260" y="1355841"/>
                  <a:ext cx="228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D56497-67FB-364D-EF32-16D14DF44292}"/>
                    </a:ext>
                  </a:extLst>
                </p14:cNvPr>
                <p14:cNvContentPartPr/>
                <p14:nvPr/>
              </p14:nvContentPartPr>
              <p14:xfrm>
                <a:off x="8794660" y="2142081"/>
                <a:ext cx="143280" cy="215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D56497-67FB-364D-EF32-16D14DF4429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88540" y="2135961"/>
                  <a:ext cx="155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544EFA-86A0-FCE7-951E-FB636BCFFF13}"/>
                    </a:ext>
                  </a:extLst>
                </p14:cNvPr>
                <p14:cNvContentPartPr/>
                <p14:nvPr/>
              </p14:nvContentPartPr>
              <p14:xfrm>
                <a:off x="8999140" y="2194281"/>
                <a:ext cx="238680" cy="140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544EFA-86A0-FCE7-951E-FB636BCFFF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93020" y="2188161"/>
                  <a:ext cx="250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AAABDA-B97B-5E73-8839-640C29B9AA9F}"/>
                    </a:ext>
                  </a:extLst>
                </p14:cNvPr>
                <p14:cNvContentPartPr/>
                <p14:nvPr/>
              </p14:nvContentPartPr>
              <p14:xfrm>
                <a:off x="9292540" y="2143881"/>
                <a:ext cx="225000" cy="21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AAABDA-B97B-5E73-8839-640C29B9AA9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86420" y="2137761"/>
                  <a:ext cx="237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19CF3B-A688-245B-9CAF-DB06A4E32DD5}"/>
                    </a:ext>
                  </a:extLst>
                </p14:cNvPr>
                <p14:cNvContentPartPr/>
                <p14:nvPr/>
              </p14:nvContentPartPr>
              <p14:xfrm>
                <a:off x="8771260" y="2027241"/>
                <a:ext cx="856080" cy="47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19CF3B-A688-245B-9CAF-DB06A4E32DD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65140" y="2021121"/>
                  <a:ext cx="868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CE3380-5536-3C09-6DFF-7AB487EA2824}"/>
                    </a:ext>
                  </a:extLst>
                </p14:cNvPr>
                <p14:cNvContentPartPr/>
                <p14:nvPr/>
              </p14:nvContentPartPr>
              <p14:xfrm>
                <a:off x="8648860" y="2164761"/>
                <a:ext cx="903600" cy="29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CE3380-5536-3C09-6DFF-7AB487EA28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42740" y="2158641"/>
                  <a:ext cx="915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CF6397-633A-494E-3D77-CE337A57EA21}"/>
                    </a:ext>
                  </a:extLst>
                </p14:cNvPr>
                <p14:cNvContentPartPr/>
                <p14:nvPr/>
              </p14:nvContentPartPr>
              <p14:xfrm>
                <a:off x="8196340" y="1133361"/>
                <a:ext cx="162720" cy="173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CF6397-633A-494E-3D77-CE337A57EA2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90220" y="1127241"/>
                  <a:ext cx="174960" cy="17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BA8746-FB47-D63D-6E9C-752192CCE38E}"/>
                    </a:ext>
                  </a:extLst>
                </p14:cNvPr>
                <p14:cNvContentPartPr/>
                <p14:nvPr/>
              </p14:nvContentPartPr>
              <p14:xfrm>
                <a:off x="8172220" y="1118241"/>
                <a:ext cx="1859400" cy="160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BA8746-FB47-D63D-6E9C-752192CCE38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66100" y="1112121"/>
                  <a:ext cx="1871640" cy="16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C1DFA1-2EE7-0E89-214D-0CFC21312B44}"/>
                    </a:ext>
                  </a:extLst>
                </p14:cNvPr>
                <p14:cNvContentPartPr/>
                <p14:nvPr/>
              </p14:nvContentPartPr>
              <p14:xfrm>
                <a:off x="8332060" y="2732121"/>
                <a:ext cx="1780200" cy="201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C1DFA1-2EE7-0E89-214D-0CFC21312B4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25940" y="2726001"/>
                  <a:ext cx="17924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FF6155-F355-AE77-2009-A198E80A7863}"/>
                    </a:ext>
                  </a:extLst>
                </p14:cNvPr>
                <p14:cNvContentPartPr/>
                <p14:nvPr/>
              </p14:nvContentPartPr>
              <p14:xfrm>
                <a:off x="7002580" y="1955601"/>
                <a:ext cx="1284840" cy="15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FF6155-F355-AE77-2009-A198E80A78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96460" y="1949481"/>
                  <a:ext cx="1297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9C1463-60D3-906A-FD05-800E3134B438}"/>
                    </a:ext>
                  </a:extLst>
                </p14:cNvPr>
                <p14:cNvContentPartPr/>
                <p14:nvPr/>
              </p14:nvContentPartPr>
              <p14:xfrm>
                <a:off x="6955060" y="1945161"/>
                <a:ext cx="170640" cy="14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9C1463-60D3-906A-FD05-800E3134B4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948940" y="1939041"/>
                  <a:ext cx="182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A61B23-33A0-70CC-933B-795D96F6F7D2}"/>
                    </a:ext>
                  </a:extLst>
                </p14:cNvPr>
                <p14:cNvContentPartPr/>
                <p14:nvPr/>
              </p14:nvContentPartPr>
              <p14:xfrm>
                <a:off x="7216780" y="1818441"/>
                <a:ext cx="100440" cy="156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A61B23-33A0-70CC-933B-795D96F6F7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10660" y="1812321"/>
                  <a:ext cx="112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FC4A52-466C-F5D7-8180-4E72CF5386C8}"/>
                    </a:ext>
                  </a:extLst>
                </p14:cNvPr>
                <p14:cNvContentPartPr/>
                <p14:nvPr/>
              </p14:nvContentPartPr>
              <p14:xfrm>
                <a:off x="7392460" y="1791801"/>
                <a:ext cx="112680" cy="17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FC4A52-466C-F5D7-8180-4E72CF5386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340" y="1785681"/>
                  <a:ext cx="124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0D3C8F-87FA-11DD-7CA7-5729EC4B9461}"/>
                    </a:ext>
                  </a:extLst>
                </p14:cNvPr>
                <p14:cNvContentPartPr/>
                <p14:nvPr/>
              </p14:nvContentPartPr>
              <p14:xfrm>
                <a:off x="7576780" y="1770921"/>
                <a:ext cx="202680" cy="20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0D3C8F-87FA-11DD-7CA7-5729EC4B946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70660" y="1764801"/>
                  <a:ext cx="21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752E6A-2C77-8393-C16F-11C97794AF00}"/>
                    </a:ext>
                  </a:extLst>
                </p14:cNvPr>
                <p14:cNvContentPartPr/>
                <p14:nvPr/>
              </p14:nvContentPartPr>
              <p14:xfrm>
                <a:off x="7629700" y="1814481"/>
                <a:ext cx="251640" cy="6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752E6A-2C77-8393-C16F-11C97794AF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23580" y="1808361"/>
                  <a:ext cx="26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555D5E-036D-0E7D-17D9-A2FD57E9D1D5}"/>
                    </a:ext>
                  </a:extLst>
                </p14:cNvPr>
                <p14:cNvContentPartPr/>
                <p14:nvPr/>
              </p14:nvContentPartPr>
              <p14:xfrm>
                <a:off x="7126060" y="2153961"/>
                <a:ext cx="130680" cy="24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555D5E-036D-0E7D-17D9-A2FD57E9D1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19940" y="2147841"/>
                  <a:ext cx="142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550A58-199D-4FF2-6A43-20750A8F6576}"/>
                    </a:ext>
                  </a:extLst>
                </p14:cNvPr>
                <p14:cNvContentPartPr/>
                <p14:nvPr/>
              </p14:nvContentPartPr>
              <p14:xfrm>
                <a:off x="7242340" y="2269521"/>
                <a:ext cx="151200" cy="126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550A58-199D-4FF2-6A43-20750A8F657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36220" y="2263401"/>
                  <a:ext cx="163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783B17-4B16-BE08-EABF-946F50A69EB3}"/>
                    </a:ext>
                  </a:extLst>
                </p14:cNvPr>
                <p14:cNvContentPartPr/>
                <p14:nvPr/>
              </p14:nvContentPartPr>
              <p14:xfrm>
                <a:off x="7453660" y="2271681"/>
                <a:ext cx="109440" cy="8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783B17-4B16-BE08-EABF-946F50A69EB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47540" y="2265561"/>
                  <a:ext cx="121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4C2C0A-D672-30DE-9CDA-8F44C88AC9DF}"/>
                    </a:ext>
                  </a:extLst>
                </p14:cNvPr>
                <p14:cNvContentPartPr/>
                <p14:nvPr/>
              </p14:nvContentPartPr>
              <p14:xfrm>
                <a:off x="7634380" y="2267361"/>
                <a:ext cx="152280" cy="11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4C2C0A-D672-30DE-9CDA-8F44C88AC9D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28260" y="22612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87ECB6-63C3-9C87-E0BB-3FEA6341478D}"/>
                    </a:ext>
                  </a:extLst>
                </p14:cNvPr>
                <p14:cNvContentPartPr/>
                <p14:nvPr/>
              </p14:nvContentPartPr>
              <p14:xfrm>
                <a:off x="7750660" y="2152881"/>
                <a:ext cx="11160" cy="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87ECB6-63C3-9C87-E0BB-3FEA634147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44540" y="2146761"/>
                  <a:ext cx="23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5458D1-0FB0-FB0C-C29D-BED099B92D9F}"/>
                    </a:ext>
                  </a:extLst>
                </p14:cNvPr>
                <p14:cNvContentPartPr/>
                <p14:nvPr/>
              </p14:nvContentPartPr>
              <p14:xfrm>
                <a:off x="7837420" y="2231001"/>
                <a:ext cx="365040" cy="351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5458D1-0FB0-FB0C-C29D-BED099B92D9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31300" y="2224881"/>
                  <a:ext cx="377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E8CAF7-2452-A043-9ABC-37CE6B1E14D6}"/>
                    </a:ext>
                  </a:extLst>
                </p14:cNvPr>
                <p14:cNvContentPartPr/>
                <p14:nvPr/>
              </p14:nvContentPartPr>
              <p14:xfrm>
                <a:off x="4445500" y="730521"/>
                <a:ext cx="299880" cy="2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E8CAF7-2452-A043-9ABC-37CE6B1E14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39380" y="724401"/>
                  <a:ext cx="312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0519EE-FC98-F1FB-37E0-D16AE3B1EB8C}"/>
                    </a:ext>
                  </a:extLst>
                </p14:cNvPr>
                <p14:cNvContentPartPr/>
                <p14:nvPr/>
              </p14:nvContentPartPr>
              <p14:xfrm>
                <a:off x="5276020" y="719721"/>
                <a:ext cx="267480" cy="1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0519EE-FC98-F1FB-37E0-D16AE3B1EB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69900" y="713601"/>
                  <a:ext cx="27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09C461-5332-BD92-2F43-B5B4FB5AA993}"/>
                    </a:ext>
                  </a:extLst>
                </p14:cNvPr>
                <p14:cNvContentPartPr/>
                <p14:nvPr/>
              </p14:nvContentPartPr>
              <p14:xfrm>
                <a:off x="6313180" y="645201"/>
                <a:ext cx="1002600" cy="29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09C461-5332-BD92-2F43-B5B4FB5AA99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07060" y="639081"/>
                  <a:ext cx="1014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4AE506-3BB9-7AC2-BDB5-80D8E01A0692}"/>
                    </a:ext>
                  </a:extLst>
                </p14:cNvPr>
                <p14:cNvContentPartPr/>
                <p14:nvPr/>
              </p14:nvContentPartPr>
              <p14:xfrm>
                <a:off x="8095900" y="576441"/>
                <a:ext cx="2040480" cy="41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4AE506-3BB9-7AC2-BDB5-80D8E01A069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89780" y="570321"/>
                  <a:ext cx="2052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12C73E-D550-99EB-925B-487E6EEEFF5B}"/>
                    </a:ext>
                  </a:extLst>
                </p14:cNvPr>
                <p14:cNvContentPartPr/>
                <p14:nvPr/>
              </p14:nvContentPartPr>
              <p14:xfrm>
                <a:off x="10494220" y="568881"/>
                <a:ext cx="275040" cy="16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12C73E-D550-99EB-925B-487E6EEEFF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88100" y="562761"/>
                  <a:ext cx="287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DAEF8D-96E0-5207-7239-56C523E2A949}"/>
                    </a:ext>
                  </a:extLst>
                </p14:cNvPr>
                <p14:cNvContentPartPr/>
                <p14:nvPr/>
              </p14:nvContentPartPr>
              <p14:xfrm>
                <a:off x="4462780" y="809721"/>
                <a:ext cx="34200" cy="470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DAEF8D-96E0-5207-7239-56C523E2A9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456660" y="803601"/>
                  <a:ext cx="46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2B5FA31-310F-1D49-78C8-A1C16D00AB9B}"/>
                    </a:ext>
                  </a:extLst>
                </p14:cNvPr>
                <p14:cNvContentPartPr/>
                <p14:nvPr/>
              </p14:nvContentPartPr>
              <p14:xfrm>
                <a:off x="4416340" y="1367361"/>
                <a:ext cx="123120" cy="90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2B5FA31-310F-1D49-78C8-A1C16D00AB9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10220" y="1361241"/>
                  <a:ext cx="13536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3597686-8F29-DBB5-9408-AEE66B72FFA9}"/>
                    </a:ext>
                  </a:extLst>
                </p14:cNvPr>
                <p14:cNvContentPartPr/>
                <p14:nvPr/>
              </p14:nvContentPartPr>
              <p14:xfrm>
                <a:off x="4513900" y="2377881"/>
                <a:ext cx="45720" cy="91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3597686-8F29-DBB5-9408-AEE66B72FFA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07780" y="2371761"/>
                  <a:ext cx="57960" cy="9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43FDAB-7160-BFFE-461E-7312EFD73170}"/>
                    </a:ext>
                  </a:extLst>
                </p14:cNvPr>
                <p14:cNvContentPartPr/>
                <p14:nvPr/>
              </p14:nvContentPartPr>
              <p14:xfrm>
                <a:off x="4571500" y="3287961"/>
                <a:ext cx="713520" cy="39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43FDAB-7160-BFFE-461E-7312EFD731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65380" y="3281841"/>
                  <a:ext cx="725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D72A9CE-C182-0694-C39F-830349A8B118}"/>
                    </a:ext>
                  </a:extLst>
                </p14:cNvPr>
                <p14:cNvContentPartPr/>
                <p14:nvPr/>
              </p14:nvContentPartPr>
              <p14:xfrm>
                <a:off x="5494540" y="3208401"/>
                <a:ext cx="910080" cy="8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D72A9CE-C182-0694-C39F-830349A8B1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88420" y="3202281"/>
                  <a:ext cx="92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8A8DCD-6FC8-A7BA-1987-978F045F48DF}"/>
                    </a:ext>
                  </a:extLst>
                </p14:cNvPr>
                <p14:cNvContentPartPr/>
                <p14:nvPr/>
              </p14:nvContentPartPr>
              <p14:xfrm>
                <a:off x="6564820" y="3183561"/>
                <a:ext cx="3083760" cy="6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8A8DCD-6FC8-A7BA-1987-978F045F48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558700" y="3177441"/>
                  <a:ext cx="309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498D89-3FE8-32EB-A26A-EF859202F5EC}"/>
                    </a:ext>
                  </a:extLst>
                </p14:cNvPr>
                <p14:cNvContentPartPr/>
                <p14:nvPr/>
              </p14:nvContentPartPr>
              <p14:xfrm>
                <a:off x="10313140" y="3159801"/>
                <a:ext cx="47484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498D89-3FE8-32EB-A26A-EF859202F5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07020" y="3153681"/>
                  <a:ext cx="487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DCE054E-162B-662F-C698-A5618365043F}"/>
                    </a:ext>
                  </a:extLst>
                </p14:cNvPr>
                <p14:cNvContentPartPr/>
                <p14:nvPr/>
              </p14:nvContentPartPr>
              <p14:xfrm>
                <a:off x="10645420" y="586881"/>
                <a:ext cx="120600" cy="267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DCE054E-162B-662F-C698-A5618365043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39300" y="580761"/>
                  <a:ext cx="132840" cy="26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CB86E42-71A9-9C0C-935C-4CE44F5BE17D}"/>
                    </a:ext>
                  </a:extLst>
                </p14:cNvPr>
                <p14:cNvContentPartPr/>
                <p14:nvPr/>
              </p14:nvContentPartPr>
              <p14:xfrm>
                <a:off x="4741060" y="428481"/>
                <a:ext cx="167400" cy="261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B86E42-71A9-9C0C-935C-4CE44F5BE17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34940" y="422361"/>
                  <a:ext cx="1796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57638E-E7A2-1571-4751-CA23FF88F8D3}"/>
                    </a:ext>
                  </a:extLst>
                </p14:cNvPr>
                <p14:cNvContentPartPr/>
                <p14:nvPr/>
              </p14:nvContentPartPr>
              <p14:xfrm>
                <a:off x="4876780" y="476001"/>
                <a:ext cx="250560" cy="224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57638E-E7A2-1571-4751-CA23FF88F8D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70660" y="469881"/>
                  <a:ext cx="262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40F4F8-BACB-8A55-8463-79254A19A429}"/>
                    </a:ext>
                  </a:extLst>
                </p14:cNvPr>
                <p14:cNvContentPartPr/>
                <p14:nvPr/>
              </p14:nvContentPartPr>
              <p14:xfrm>
                <a:off x="4530820" y="252801"/>
                <a:ext cx="707040" cy="638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40F4F8-BACB-8A55-8463-79254A19A42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24700" y="246681"/>
                  <a:ext cx="719280" cy="65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908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C48A-8710-63AB-478C-C741162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0258-C649-F637-0D2E-B587DC3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VNet</a:t>
            </a:r>
            <a:r>
              <a:rPr lang="en-US" dirty="0"/>
              <a:t> and a VM inside this </a:t>
            </a:r>
            <a:r>
              <a:rPr lang="en-US" dirty="0" err="1"/>
              <a:t>VNet</a:t>
            </a:r>
            <a:endParaRPr lang="en-US" dirty="0"/>
          </a:p>
          <a:p>
            <a:r>
              <a:rPr lang="en-US" dirty="0"/>
              <a:t>Repeat Step 1 and create another </a:t>
            </a:r>
            <a:r>
              <a:rPr lang="en-US" dirty="0" err="1"/>
              <a:t>vnet</a:t>
            </a:r>
            <a:r>
              <a:rPr lang="en-US" dirty="0"/>
              <a:t> and </a:t>
            </a:r>
            <a:r>
              <a:rPr lang="en-US" dirty="0" err="1"/>
              <a:t>vm</a:t>
            </a:r>
            <a:endParaRPr lang="en-US" dirty="0"/>
          </a:p>
          <a:p>
            <a:r>
              <a:rPr lang="en-US" dirty="0"/>
              <a:t>Do </a:t>
            </a:r>
            <a:r>
              <a:rPr lang="en-US" dirty="0" err="1"/>
              <a:t>Vnet</a:t>
            </a:r>
            <a:r>
              <a:rPr lang="en-US" dirty="0"/>
              <a:t> Peering between </a:t>
            </a:r>
            <a:r>
              <a:rPr lang="en-US" dirty="0" err="1"/>
              <a:t>Vnet</a:t>
            </a:r>
            <a:r>
              <a:rPr lang="en-US" dirty="0"/>
              <a:t> 1 and </a:t>
            </a:r>
            <a:r>
              <a:rPr lang="en-US" dirty="0" err="1"/>
              <a:t>Vnet</a:t>
            </a:r>
            <a:r>
              <a:rPr lang="en-US" dirty="0"/>
              <a:t> 2</a:t>
            </a:r>
          </a:p>
          <a:p>
            <a:r>
              <a:rPr lang="en-US" dirty="0"/>
              <a:t>Add a User in Azure </a:t>
            </a:r>
            <a:r>
              <a:rPr lang="en-US" dirty="0" err="1"/>
              <a:t>Entra</a:t>
            </a:r>
            <a:r>
              <a:rPr lang="en-US" dirty="0"/>
              <a:t> ID (Azure AD)</a:t>
            </a:r>
          </a:p>
          <a:p>
            <a:r>
              <a:rPr lang="en-US" dirty="0"/>
              <a:t>Create a custom role named Computer Operator</a:t>
            </a:r>
          </a:p>
          <a:p>
            <a:r>
              <a:rPr lang="en-US" dirty="0"/>
              <a:t>Grant this custom role to the newly created user on the RG which has all the resources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Course End Project</vt:lpstr>
      <vt:lpstr>PowerPoint Presentation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End Project</dc:title>
  <dc:creator>Ayush Rathi</dc:creator>
  <cp:lastModifiedBy>Ayush Rathi</cp:lastModifiedBy>
  <cp:revision>4</cp:revision>
  <dcterms:created xsi:type="dcterms:W3CDTF">2023-06-25T16:20:27Z</dcterms:created>
  <dcterms:modified xsi:type="dcterms:W3CDTF">2024-03-31T06:30:00Z</dcterms:modified>
</cp:coreProperties>
</file>