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59" r:id="rId6"/>
    <p:sldId id="269" r:id="rId7"/>
    <p:sldId id="260" r:id="rId8"/>
    <p:sldId id="261" r:id="rId9"/>
    <p:sldId id="263" r:id="rId10"/>
    <p:sldId id="264" r:id="rId11"/>
    <p:sldId id="272" r:id="rId12"/>
    <p:sldId id="273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5A1411-DB44-4365-B7F3-B857F38F6503}" v="51" dt="2025-01-25T21:54:31.9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ed Aadiluddin Quamri" userId="371371230f713258" providerId="LiveId" clId="{DA5A1411-DB44-4365-B7F3-B857F38F6503}"/>
    <pc:docChg chg="undo custSel addSld delSld modSld">
      <pc:chgData name="Mohammed Aadiluddin Quamri" userId="371371230f713258" providerId="LiveId" clId="{DA5A1411-DB44-4365-B7F3-B857F38F6503}" dt="2025-01-26T00:09:46.047" v="736" actId="20577"/>
      <pc:docMkLst>
        <pc:docMk/>
      </pc:docMkLst>
      <pc:sldChg chg="addSp delSp modSp mod setBg setClrOvrMap">
        <pc:chgData name="Mohammed Aadiluddin Quamri" userId="371371230f713258" providerId="LiveId" clId="{DA5A1411-DB44-4365-B7F3-B857F38F6503}" dt="2025-01-25T21:38:11.194" v="508" actId="26606"/>
        <pc:sldMkLst>
          <pc:docMk/>
          <pc:sldMk cId="61823943" sldId="256"/>
        </pc:sldMkLst>
        <pc:spChg chg="mod">
          <ac:chgData name="Mohammed Aadiluddin Quamri" userId="371371230f713258" providerId="LiveId" clId="{DA5A1411-DB44-4365-B7F3-B857F38F6503}" dt="2025-01-25T21:38:11.194" v="508" actId="26606"/>
          <ac:spMkLst>
            <pc:docMk/>
            <pc:sldMk cId="61823943" sldId="256"/>
            <ac:spMk id="2" creationId="{F50366EE-8F1F-422A-A1B8-A75C64B8E7C9}"/>
          </ac:spMkLst>
        </pc:spChg>
        <pc:spChg chg="mod">
          <ac:chgData name="Mohammed Aadiluddin Quamri" userId="371371230f713258" providerId="LiveId" clId="{DA5A1411-DB44-4365-B7F3-B857F38F6503}" dt="2025-01-25T21:38:11.194" v="508" actId="26606"/>
          <ac:spMkLst>
            <pc:docMk/>
            <pc:sldMk cId="61823943" sldId="256"/>
            <ac:spMk id="3" creationId="{21C438CA-702F-4B95-9D9B-7074BBEF5099}"/>
          </ac:spMkLst>
        </pc:spChg>
        <pc:spChg chg="mod">
          <ac:chgData name="Mohammed Aadiluddin Quamri" userId="371371230f713258" providerId="LiveId" clId="{DA5A1411-DB44-4365-B7F3-B857F38F6503}" dt="2025-01-25T21:38:11.194" v="508" actId="26606"/>
          <ac:spMkLst>
            <pc:docMk/>
            <pc:sldMk cId="61823943" sldId="256"/>
            <ac:spMk id="4" creationId="{94A80A03-D157-4EC0-BD33-970E3B9A8C75}"/>
          </ac:spMkLst>
        </pc:spChg>
        <pc:spChg chg="add del">
          <ac:chgData name="Mohammed Aadiluddin Quamri" userId="371371230f713258" providerId="LiveId" clId="{DA5A1411-DB44-4365-B7F3-B857F38F6503}" dt="2025-01-25T21:37:47.426" v="501" actId="26606"/>
          <ac:spMkLst>
            <pc:docMk/>
            <pc:sldMk cId="61823943" sldId="256"/>
            <ac:spMk id="9" creationId="{9F7D788E-2C1B-4EF4-8719-12613771FF98}"/>
          </ac:spMkLst>
        </pc:spChg>
        <pc:spChg chg="add del">
          <ac:chgData name="Mohammed Aadiluddin Quamri" userId="371371230f713258" providerId="LiveId" clId="{DA5A1411-DB44-4365-B7F3-B857F38F6503}" dt="2025-01-25T21:37:47.426" v="501" actId="26606"/>
          <ac:spMkLst>
            <pc:docMk/>
            <pc:sldMk cId="61823943" sldId="256"/>
            <ac:spMk id="11" creationId="{7C54E824-C0F4-480B-BC88-689F50C45FBD}"/>
          </ac:spMkLst>
        </pc:spChg>
        <pc:spChg chg="add del">
          <ac:chgData name="Mohammed Aadiluddin Quamri" userId="371371230f713258" providerId="LiveId" clId="{DA5A1411-DB44-4365-B7F3-B857F38F6503}" dt="2025-01-25T21:37:47.426" v="501" actId="26606"/>
          <ac:spMkLst>
            <pc:docMk/>
            <pc:sldMk cId="61823943" sldId="256"/>
            <ac:spMk id="13" creationId="{58DEA6A1-FC5C-4E6E-BBBF-7E472949B394}"/>
          </ac:spMkLst>
        </pc:spChg>
        <pc:spChg chg="add del">
          <ac:chgData name="Mohammed Aadiluddin Quamri" userId="371371230f713258" providerId="LiveId" clId="{DA5A1411-DB44-4365-B7F3-B857F38F6503}" dt="2025-01-25T21:37:47.426" v="501" actId="26606"/>
          <ac:spMkLst>
            <pc:docMk/>
            <pc:sldMk cId="61823943" sldId="256"/>
            <ac:spMk id="15" creationId="{96AAAC3B-1954-46B7-BBAC-27DFF5B5295F}"/>
          </ac:spMkLst>
        </pc:spChg>
        <pc:spChg chg="add del">
          <ac:chgData name="Mohammed Aadiluddin Quamri" userId="371371230f713258" providerId="LiveId" clId="{DA5A1411-DB44-4365-B7F3-B857F38F6503}" dt="2025-01-25T21:37:47.426" v="501" actId="26606"/>
          <ac:spMkLst>
            <pc:docMk/>
            <pc:sldMk cId="61823943" sldId="256"/>
            <ac:spMk id="17" creationId="{A5AD6500-BB62-4AAC-9D2F-C10DDC90CBB1}"/>
          </ac:spMkLst>
        </pc:spChg>
        <pc:spChg chg="add del">
          <ac:chgData name="Mohammed Aadiluddin Quamri" userId="371371230f713258" providerId="LiveId" clId="{DA5A1411-DB44-4365-B7F3-B857F38F6503}" dt="2025-01-25T21:37:56.989" v="503" actId="26606"/>
          <ac:spMkLst>
            <pc:docMk/>
            <pc:sldMk cId="61823943" sldId="256"/>
            <ac:spMk id="19" creationId="{8045BF01-625E-4022-91E5-488DB3FCB734}"/>
          </ac:spMkLst>
        </pc:spChg>
        <pc:spChg chg="add del">
          <ac:chgData name="Mohammed Aadiluddin Quamri" userId="371371230f713258" providerId="LiveId" clId="{DA5A1411-DB44-4365-B7F3-B857F38F6503}" dt="2025-01-25T21:37:56.989" v="503" actId="26606"/>
          <ac:spMkLst>
            <pc:docMk/>
            <pc:sldMk cId="61823943" sldId="256"/>
            <ac:spMk id="20" creationId="{0E442549-290E-4B7E-892E-F2DB911DD205}"/>
          </ac:spMkLst>
        </pc:spChg>
        <pc:spChg chg="add del">
          <ac:chgData name="Mohammed Aadiluddin Quamri" userId="371371230f713258" providerId="LiveId" clId="{DA5A1411-DB44-4365-B7F3-B857F38F6503}" dt="2025-01-25T21:38:01.028" v="505" actId="26606"/>
          <ac:spMkLst>
            <pc:docMk/>
            <pc:sldMk cId="61823943" sldId="256"/>
            <ac:spMk id="22" creationId="{428D436F-9ACD-4C92-AFC8-C934C527A6A4}"/>
          </ac:spMkLst>
        </pc:spChg>
        <pc:spChg chg="add del">
          <ac:chgData name="Mohammed Aadiluddin Quamri" userId="371371230f713258" providerId="LiveId" clId="{DA5A1411-DB44-4365-B7F3-B857F38F6503}" dt="2025-01-25T21:38:01.028" v="505" actId="26606"/>
          <ac:spMkLst>
            <pc:docMk/>
            <pc:sldMk cId="61823943" sldId="256"/>
            <ac:spMk id="23" creationId="{090538E0-A884-4E60-A6AB-77D830E2FCED}"/>
          </ac:spMkLst>
        </pc:spChg>
        <pc:spChg chg="add del">
          <ac:chgData name="Mohammed Aadiluddin Quamri" userId="371371230f713258" providerId="LiveId" clId="{DA5A1411-DB44-4365-B7F3-B857F38F6503}" dt="2025-01-25T21:38:01.028" v="505" actId="26606"/>
          <ac:spMkLst>
            <pc:docMk/>
            <pc:sldMk cId="61823943" sldId="256"/>
            <ac:spMk id="24" creationId="{DB0D7DD0-1C67-4D4C-9E06-678233DB8468}"/>
          </ac:spMkLst>
        </pc:spChg>
        <pc:spChg chg="add del">
          <ac:chgData name="Mohammed Aadiluddin Quamri" userId="371371230f713258" providerId="LiveId" clId="{DA5A1411-DB44-4365-B7F3-B857F38F6503}" dt="2025-01-25T21:38:11.183" v="507" actId="26606"/>
          <ac:spMkLst>
            <pc:docMk/>
            <pc:sldMk cId="61823943" sldId="256"/>
            <ac:spMk id="26" creationId="{8CA06CD6-90CA-4C45-856C-6771339E1E22}"/>
          </ac:spMkLst>
        </pc:spChg>
        <pc:spChg chg="add">
          <ac:chgData name="Mohammed Aadiluddin Quamri" userId="371371230f713258" providerId="LiveId" clId="{DA5A1411-DB44-4365-B7F3-B857F38F6503}" dt="2025-01-25T21:38:11.194" v="508" actId="26606"/>
          <ac:spMkLst>
            <pc:docMk/>
            <pc:sldMk cId="61823943" sldId="256"/>
            <ac:spMk id="29" creationId="{9F7D788E-2C1B-4EF4-8719-12613771FF98}"/>
          </ac:spMkLst>
        </pc:spChg>
        <pc:spChg chg="add">
          <ac:chgData name="Mohammed Aadiluddin Quamri" userId="371371230f713258" providerId="LiveId" clId="{DA5A1411-DB44-4365-B7F3-B857F38F6503}" dt="2025-01-25T21:38:11.194" v="508" actId="26606"/>
          <ac:spMkLst>
            <pc:docMk/>
            <pc:sldMk cId="61823943" sldId="256"/>
            <ac:spMk id="30" creationId="{7C54E824-C0F4-480B-BC88-689F50C45FBD}"/>
          </ac:spMkLst>
        </pc:spChg>
        <pc:spChg chg="add">
          <ac:chgData name="Mohammed Aadiluddin Quamri" userId="371371230f713258" providerId="LiveId" clId="{DA5A1411-DB44-4365-B7F3-B857F38F6503}" dt="2025-01-25T21:38:11.194" v="508" actId="26606"/>
          <ac:spMkLst>
            <pc:docMk/>
            <pc:sldMk cId="61823943" sldId="256"/>
            <ac:spMk id="31" creationId="{58DEA6A1-FC5C-4E6E-BBBF-7E472949B394}"/>
          </ac:spMkLst>
        </pc:spChg>
        <pc:spChg chg="add">
          <ac:chgData name="Mohammed Aadiluddin Quamri" userId="371371230f713258" providerId="LiveId" clId="{DA5A1411-DB44-4365-B7F3-B857F38F6503}" dt="2025-01-25T21:38:11.194" v="508" actId="26606"/>
          <ac:spMkLst>
            <pc:docMk/>
            <pc:sldMk cId="61823943" sldId="256"/>
            <ac:spMk id="32" creationId="{96AAAC3B-1954-46B7-BBAC-27DFF5B5295F}"/>
          </ac:spMkLst>
        </pc:spChg>
        <pc:spChg chg="add">
          <ac:chgData name="Mohammed Aadiluddin Quamri" userId="371371230f713258" providerId="LiveId" clId="{DA5A1411-DB44-4365-B7F3-B857F38F6503}" dt="2025-01-25T21:38:11.194" v="508" actId="26606"/>
          <ac:spMkLst>
            <pc:docMk/>
            <pc:sldMk cId="61823943" sldId="256"/>
            <ac:spMk id="33" creationId="{A5AD6500-BB62-4AAC-9D2F-C10DDC90CBB1}"/>
          </ac:spMkLst>
        </pc:spChg>
        <pc:cxnChg chg="add del">
          <ac:chgData name="Mohammed Aadiluddin Quamri" userId="371371230f713258" providerId="LiveId" clId="{DA5A1411-DB44-4365-B7F3-B857F38F6503}" dt="2025-01-25T21:38:11.183" v="507" actId="26606"/>
          <ac:cxnSpMkLst>
            <pc:docMk/>
            <pc:sldMk cId="61823943" sldId="256"/>
            <ac:cxnSpMk id="27" creationId="{5021601D-2758-4B15-A31C-FDA184C51B3A}"/>
          </ac:cxnSpMkLst>
        </pc:cxnChg>
      </pc:sldChg>
      <pc:sldChg chg="addSp modSp mod setBg">
        <pc:chgData name="Mohammed Aadiluddin Quamri" userId="371371230f713258" providerId="LiveId" clId="{DA5A1411-DB44-4365-B7F3-B857F38F6503}" dt="2025-01-25T21:50:51.386" v="562" actId="113"/>
        <pc:sldMkLst>
          <pc:docMk/>
          <pc:sldMk cId="4141342049" sldId="257"/>
        </pc:sldMkLst>
        <pc:spChg chg="mod">
          <ac:chgData name="Mohammed Aadiluddin Quamri" userId="371371230f713258" providerId="LiveId" clId="{DA5A1411-DB44-4365-B7F3-B857F38F6503}" dt="2025-01-25T21:50:51.386" v="562" actId="113"/>
          <ac:spMkLst>
            <pc:docMk/>
            <pc:sldMk cId="4141342049" sldId="257"/>
            <ac:spMk id="2" creationId="{38E56497-84E7-4B21-AEE8-3271FAF06F75}"/>
          </ac:spMkLst>
        </pc:spChg>
        <pc:spChg chg="mod">
          <ac:chgData name="Mohammed Aadiluddin Quamri" userId="371371230f713258" providerId="LiveId" clId="{DA5A1411-DB44-4365-B7F3-B857F38F6503}" dt="2025-01-25T21:37:29.351" v="499" actId="1076"/>
          <ac:spMkLst>
            <pc:docMk/>
            <pc:sldMk cId="4141342049" sldId="257"/>
            <ac:spMk id="3" creationId="{8FEB656C-1CD5-4518-995C-BBC8CAEBDA70}"/>
          </ac:spMkLst>
        </pc:spChg>
        <pc:spChg chg="add">
          <ac:chgData name="Mohammed Aadiluddin Quamri" userId="371371230f713258" providerId="LiveId" clId="{DA5A1411-DB44-4365-B7F3-B857F38F6503}" dt="2025-01-25T21:35:11.520" v="447" actId="26606"/>
          <ac:spMkLst>
            <pc:docMk/>
            <pc:sldMk cId="4141342049" sldId="257"/>
            <ac:spMk id="10" creationId="{EDDBB197-D710-4A4F-A9CA-FD2177498BE8}"/>
          </ac:spMkLst>
        </pc:spChg>
        <pc:spChg chg="add">
          <ac:chgData name="Mohammed Aadiluddin Quamri" userId="371371230f713258" providerId="LiveId" clId="{DA5A1411-DB44-4365-B7F3-B857F38F6503}" dt="2025-01-25T21:35:11.520" v="447" actId="26606"/>
          <ac:spMkLst>
            <pc:docMk/>
            <pc:sldMk cId="4141342049" sldId="257"/>
            <ac:spMk id="12" creationId="{975D1CFA-2CDB-4B64-BD9F-85744E8DA12F}"/>
          </ac:spMkLst>
        </pc:spChg>
        <pc:grpChg chg="add">
          <ac:chgData name="Mohammed Aadiluddin Quamri" userId="371371230f713258" providerId="LiveId" clId="{DA5A1411-DB44-4365-B7F3-B857F38F6503}" dt="2025-01-25T21:35:11.520" v="447" actId="26606"/>
          <ac:grpSpMkLst>
            <pc:docMk/>
            <pc:sldMk cId="4141342049" sldId="257"/>
            <ac:grpSpMk id="14" creationId="{25EE5136-01F1-466C-962D-BA9B4C6757AA}"/>
          </ac:grpSpMkLst>
        </pc:grpChg>
        <pc:picChg chg="add">
          <ac:chgData name="Mohammed Aadiluddin Quamri" userId="371371230f713258" providerId="LiveId" clId="{DA5A1411-DB44-4365-B7F3-B857F38F6503}" dt="2025-01-25T21:35:11.520" v="447" actId="26606"/>
          <ac:picMkLst>
            <pc:docMk/>
            <pc:sldMk cId="4141342049" sldId="257"/>
            <ac:picMk id="7" creationId="{3F6BB856-335C-AF6F-B45C-863ECAD3C799}"/>
          </ac:picMkLst>
        </pc:picChg>
      </pc:sldChg>
      <pc:sldChg chg="addSp delSp modSp mod setBg">
        <pc:chgData name="Mohammed Aadiluddin Quamri" userId="371371230f713258" providerId="LiveId" clId="{DA5A1411-DB44-4365-B7F3-B857F38F6503}" dt="2025-01-26T00:09:46.047" v="736" actId="20577"/>
        <pc:sldMkLst>
          <pc:docMk/>
          <pc:sldMk cId="144366192" sldId="258"/>
        </pc:sldMkLst>
        <pc:spChg chg="mod">
          <ac:chgData name="Mohammed Aadiluddin Quamri" userId="371371230f713258" providerId="LiveId" clId="{DA5A1411-DB44-4365-B7F3-B857F38F6503}" dt="2025-01-26T00:08:23.561" v="605" actId="26606"/>
          <ac:spMkLst>
            <pc:docMk/>
            <pc:sldMk cId="144366192" sldId="258"/>
            <ac:spMk id="2" creationId="{1F96EC3C-469B-4A39-B3BD-E35C80A715B3}"/>
          </ac:spMkLst>
        </pc:spChg>
        <pc:spChg chg="del mod">
          <ac:chgData name="Mohammed Aadiluddin Quamri" userId="371371230f713258" providerId="LiveId" clId="{DA5A1411-DB44-4365-B7F3-B857F38F6503}" dt="2025-01-25T21:14:48.162" v="313"/>
          <ac:spMkLst>
            <pc:docMk/>
            <pc:sldMk cId="144366192" sldId="258"/>
            <ac:spMk id="3" creationId="{76368F8E-9334-4AC2-B477-999C8281B1C3}"/>
          </ac:spMkLst>
        </pc:spChg>
        <pc:spChg chg="add del">
          <ac:chgData name="Mohammed Aadiluddin Quamri" userId="371371230f713258" providerId="LiveId" clId="{DA5A1411-DB44-4365-B7F3-B857F38F6503}" dt="2025-01-25T21:14:41.505" v="311"/>
          <ac:spMkLst>
            <pc:docMk/>
            <pc:sldMk cId="144366192" sldId="258"/>
            <ac:spMk id="6" creationId="{5146212F-8CE5-417D-820F-97660366DCB7}"/>
          </ac:spMkLst>
        </pc:spChg>
        <pc:spChg chg="add mod">
          <ac:chgData name="Mohammed Aadiluddin Quamri" userId="371371230f713258" providerId="LiveId" clId="{DA5A1411-DB44-4365-B7F3-B857F38F6503}" dt="2025-01-26T00:09:46.047" v="736" actId="20577"/>
          <ac:spMkLst>
            <pc:docMk/>
            <pc:sldMk cId="144366192" sldId="258"/>
            <ac:spMk id="7" creationId="{DCB9F68B-1EA7-4347-A883-0BFA149E91EA}"/>
          </ac:spMkLst>
        </pc:spChg>
        <pc:spChg chg="add del">
          <ac:chgData name="Mohammed Aadiluddin Quamri" userId="371371230f713258" providerId="LiveId" clId="{DA5A1411-DB44-4365-B7F3-B857F38F6503}" dt="2025-01-25T15:16:20.676" v="15" actId="26606"/>
          <ac:spMkLst>
            <pc:docMk/>
            <pc:sldMk cId="144366192" sldId="258"/>
            <ac:spMk id="10" creationId="{04812C46-200A-4DEB-A05E-3ED6C68C2387}"/>
          </ac:spMkLst>
        </pc:spChg>
        <pc:spChg chg="add del">
          <ac:chgData name="Mohammed Aadiluddin Quamri" userId="371371230f713258" providerId="LiveId" clId="{DA5A1411-DB44-4365-B7F3-B857F38F6503}" dt="2025-01-25T15:16:20.676" v="15" actId="26606"/>
          <ac:spMkLst>
            <pc:docMk/>
            <pc:sldMk cId="144366192" sldId="258"/>
            <ac:spMk id="12" creationId="{D1EA859B-E555-4109-94F3-6700E046E008}"/>
          </ac:spMkLst>
        </pc:spChg>
        <pc:spChg chg="add del">
          <ac:chgData name="Mohammed Aadiluddin Quamri" userId="371371230f713258" providerId="LiveId" clId="{DA5A1411-DB44-4365-B7F3-B857F38F6503}" dt="2025-01-25T15:16:18.817" v="12" actId="26606"/>
          <ac:spMkLst>
            <pc:docMk/>
            <pc:sldMk cId="144366192" sldId="258"/>
            <ac:spMk id="17" creationId="{22587ECF-85E9-4393-9D87-8EB6F3F6C208}"/>
          </ac:spMkLst>
        </pc:spChg>
        <pc:spChg chg="add del">
          <ac:chgData name="Mohammed Aadiluddin Quamri" userId="371371230f713258" providerId="LiveId" clId="{DA5A1411-DB44-4365-B7F3-B857F38F6503}" dt="2025-01-25T15:16:20.674" v="14" actId="26606"/>
          <ac:spMkLst>
            <pc:docMk/>
            <pc:sldMk cId="144366192" sldId="258"/>
            <ac:spMk id="19" creationId="{D1EA859B-E555-4109-94F3-6700E046E008}"/>
          </ac:spMkLst>
        </pc:spChg>
        <pc:spChg chg="add del">
          <ac:chgData name="Mohammed Aadiluddin Quamri" userId="371371230f713258" providerId="LiveId" clId="{DA5A1411-DB44-4365-B7F3-B857F38F6503}" dt="2025-01-25T15:16:20.674" v="14" actId="26606"/>
          <ac:spMkLst>
            <pc:docMk/>
            <pc:sldMk cId="144366192" sldId="258"/>
            <ac:spMk id="20" creationId="{04812C46-200A-4DEB-A05E-3ED6C68C2387}"/>
          </ac:spMkLst>
        </pc:spChg>
        <pc:spChg chg="add del">
          <ac:chgData name="Mohammed Aadiluddin Quamri" userId="371371230f713258" providerId="LiveId" clId="{DA5A1411-DB44-4365-B7F3-B857F38F6503}" dt="2025-01-25T15:24:56.145" v="31" actId="26606"/>
          <ac:spMkLst>
            <pc:docMk/>
            <pc:sldMk cId="144366192" sldId="258"/>
            <ac:spMk id="22" creationId="{22587ECF-85E9-4393-9D87-8EB6F3F6C208}"/>
          </ac:spMkLst>
        </pc:spChg>
        <pc:spChg chg="add del">
          <ac:chgData name="Mohammed Aadiluddin Quamri" userId="371371230f713258" providerId="LiveId" clId="{DA5A1411-DB44-4365-B7F3-B857F38F6503}" dt="2025-01-25T15:24:56.137" v="30" actId="26606"/>
          <ac:spMkLst>
            <pc:docMk/>
            <pc:sldMk cId="144366192" sldId="258"/>
            <ac:spMk id="27" creationId="{F821940F-7A1D-4ACC-85B4-A932898ABB37}"/>
          </ac:spMkLst>
        </pc:spChg>
        <pc:spChg chg="add del">
          <ac:chgData name="Mohammed Aadiluddin Quamri" userId="371371230f713258" providerId="LiveId" clId="{DA5A1411-DB44-4365-B7F3-B857F38F6503}" dt="2025-01-25T15:24:56.137" v="30" actId="26606"/>
          <ac:spMkLst>
            <pc:docMk/>
            <pc:sldMk cId="144366192" sldId="258"/>
            <ac:spMk id="29" creationId="{16674508-81D3-48CF-96BF-7FC60EAA572A}"/>
          </ac:spMkLst>
        </pc:spChg>
        <pc:spChg chg="add del">
          <ac:chgData name="Mohammed Aadiluddin Quamri" userId="371371230f713258" providerId="LiveId" clId="{DA5A1411-DB44-4365-B7F3-B857F38F6503}" dt="2025-01-26T00:08:23.561" v="605" actId="26606"/>
          <ac:spMkLst>
            <pc:docMk/>
            <pc:sldMk cId="144366192" sldId="258"/>
            <ac:spMk id="31" creationId="{131BAD53-4E89-4F62-BBB7-26359763ED39}"/>
          </ac:spMkLst>
        </pc:spChg>
        <pc:spChg chg="add del">
          <ac:chgData name="Mohammed Aadiluddin Quamri" userId="371371230f713258" providerId="LiveId" clId="{DA5A1411-DB44-4365-B7F3-B857F38F6503}" dt="2025-01-26T00:08:23.561" v="605" actId="26606"/>
          <ac:spMkLst>
            <pc:docMk/>
            <pc:sldMk cId="144366192" sldId="258"/>
            <ac:spMk id="32" creationId="{62756DA2-40EB-4C6F-B962-5822FFB54FB6}"/>
          </ac:spMkLst>
        </pc:spChg>
        <pc:spChg chg="add">
          <ac:chgData name="Mohammed Aadiluddin Quamri" userId="371371230f713258" providerId="LiveId" clId="{DA5A1411-DB44-4365-B7F3-B857F38F6503}" dt="2025-01-26T00:08:23.561" v="605" actId="26606"/>
          <ac:spMkLst>
            <pc:docMk/>
            <pc:sldMk cId="144366192" sldId="258"/>
            <ac:spMk id="37" creationId="{131BAD53-4E89-4F62-BBB7-26359763ED39}"/>
          </ac:spMkLst>
        </pc:spChg>
        <pc:spChg chg="add">
          <ac:chgData name="Mohammed Aadiluddin Quamri" userId="371371230f713258" providerId="LiveId" clId="{DA5A1411-DB44-4365-B7F3-B857F38F6503}" dt="2025-01-26T00:08:23.561" v="605" actId="26606"/>
          <ac:spMkLst>
            <pc:docMk/>
            <pc:sldMk cId="144366192" sldId="258"/>
            <ac:spMk id="39" creationId="{62756DA2-40EB-4C6F-B962-5822FFB54FB6}"/>
          </ac:spMkLst>
        </pc:spChg>
        <pc:picChg chg="add mod modCrop">
          <ac:chgData name="Mohammed Aadiluddin Quamri" userId="371371230f713258" providerId="LiveId" clId="{DA5A1411-DB44-4365-B7F3-B857F38F6503}" dt="2025-01-26T00:08:46.507" v="612" actId="14100"/>
          <ac:picMkLst>
            <pc:docMk/>
            <pc:sldMk cId="144366192" sldId="258"/>
            <ac:picMk id="4" creationId="{465070E4-572F-4585-8BD4-30D11DE14950}"/>
          </ac:picMkLst>
        </pc:picChg>
        <pc:picChg chg="add del mod ord modCrop">
          <ac:chgData name="Mohammed Aadiluddin Quamri" userId="371371230f713258" providerId="LiveId" clId="{DA5A1411-DB44-4365-B7F3-B857F38F6503}" dt="2025-01-26T00:08:17.602" v="603" actId="478"/>
          <ac:picMkLst>
            <pc:docMk/>
            <pc:sldMk cId="144366192" sldId="258"/>
            <ac:picMk id="5" creationId="{965A1081-D04C-4ED3-B2F4-2A1855723BC6}"/>
          </ac:picMkLst>
        </pc:picChg>
      </pc:sldChg>
      <pc:sldChg chg="addSp delSp modSp mod setBg">
        <pc:chgData name="Mohammed Aadiluddin Quamri" userId="371371230f713258" providerId="LiveId" clId="{DA5A1411-DB44-4365-B7F3-B857F38F6503}" dt="2025-01-25T21:50:36.940" v="559" actId="113"/>
        <pc:sldMkLst>
          <pc:docMk/>
          <pc:sldMk cId="2315731686" sldId="259"/>
        </pc:sldMkLst>
        <pc:spChg chg="mod">
          <ac:chgData name="Mohammed Aadiluddin Quamri" userId="371371230f713258" providerId="LiveId" clId="{DA5A1411-DB44-4365-B7F3-B857F38F6503}" dt="2025-01-25T21:50:36.940" v="559" actId="113"/>
          <ac:spMkLst>
            <pc:docMk/>
            <pc:sldMk cId="2315731686" sldId="259"/>
            <ac:spMk id="2" creationId="{E51995F4-80C4-43EB-A9A8-164A0D53B3D3}"/>
          </ac:spMkLst>
        </pc:spChg>
        <pc:spChg chg="del mod">
          <ac:chgData name="Mohammed Aadiluddin Quamri" userId="371371230f713258" providerId="LiveId" clId="{DA5A1411-DB44-4365-B7F3-B857F38F6503}" dt="2025-01-25T21:17:53.110" v="342"/>
          <ac:spMkLst>
            <pc:docMk/>
            <pc:sldMk cId="2315731686" sldId="259"/>
            <ac:spMk id="3" creationId="{4B32D5DD-9F68-4189-8409-94FA688D55DB}"/>
          </ac:spMkLst>
        </pc:spChg>
        <pc:spChg chg="add del">
          <ac:chgData name="Mohammed Aadiluddin Quamri" userId="371371230f713258" providerId="LiveId" clId="{DA5A1411-DB44-4365-B7F3-B857F38F6503}" dt="2025-01-25T21:17:51.226" v="340"/>
          <ac:spMkLst>
            <pc:docMk/>
            <pc:sldMk cId="2315731686" sldId="259"/>
            <ac:spMk id="6" creationId="{654634AD-BDFD-4C19-BF5D-8FA342C0ABE3}"/>
          </ac:spMkLst>
        </pc:spChg>
        <pc:spChg chg="add mod">
          <ac:chgData name="Mohammed Aadiluddin Quamri" userId="371371230f713258" providerId="LiveId" clId="{DA5A1411-DB44-4365-B7F3-B857F38F6503}" dt="2025-01-25T21:48:27.544" v="535" actId="1076"/>
          <ac:spMkLst>
            <pc:docMk/>
            <pc:sldMk cId="2315731686" sldId="259"/>
            <ac:spMk id="7" creationId="{CC5AB0C2-454C-496D-9FE2-09E35D0C41EF}"/>
          </ac:spMkLst>
        </pc:spChg>
        <pc:spChg chg="add">
          <ac:chgData name="Mohammed Aadiluddin Quamri" userId="371371230f713258" providerId="LiveId" clId="{DA5A1411-DB44-4365-B7F3-B857F38F6503}" dt="2025-01-25T15:25:28.308" v="34" actId="26606"/>
          <ac:spMkLst>
            <pc:docMk/>
            <pc:sldMk cId="2315731686" sldId="259"/>
            <ac:spMk id="10" creationId="{131BAD53-4E89-4F62-BBB7-26359763ED39}"/>
          </ac:spMkLst>
        </pc:spChg>
        <pc:spChg chg="add">
          <ac:chgData name="Mohammed Aadiluddin Quamri" userId="371371230f713258" providerId="LiveId" clId="{DA5A1411-DB44-4365-B7F3-B857F38F6503}" dt="2025-01-25T15:25:28.308" v="34" actId="26606"/>
          <ac:spMkLst>
            <pc:docMk/>
            <pc:sldMk cId="2315731686" sldId="259"/>
            <ac:spMk id="12" creationId="{62756DA2-40EB-4C6F-B962-5822FFB54FB6}"/>
          </ac:spMkLst>
        </pc:spChg>
        <pc:picChg chg="add mod modCrop">
          <ac:chgData name="Mohammed Aadiluddin Quamri" userId="371371230f713258" providerId="LiveId" clId="{DA5A1411-DB44-4365-B7F3-B857F38F6503}" dt="2025-01-25T15:25:59.817" v="42" actId="14100"/>
          <ac:picMkLst>
            <pc:docMk/>
            <pc:sldMk cId="2315731686" sldId="259"/>
            <ac:picMk id="5" creationId="{88B15FA8-FF4A-4EAF-B918-E404C47CEACD}"/>
          </ac:picMkLst>
        </pc:picChg>
      </pc:sldChg>
      <pc:sldChg chg="addSp delSp modSp mod setBg">
        <pc:chgData name="Mohammed Aadiluddin Quamri" userId="371371230f713258" providerId="LiveId" clId="{DA5A1411-DB44-4365-B7F3-B857F38F6503}" dt="2025-01-25T21:50:27.911" v="557" actId="113"/>
        <pc:sldMkLst>
          <pc:docMk/>
          <pc:sldMk cId="2211211322" sldId="260"/>
        </pc:sldMkLst>
        <pc:spChg chg="mod">
          <ac:chgData name="Mohammed Aadiluddin Quamri" userId="371371230f713258" providerId="LiveId" clId="{DA5A1411-DB44-4365-B7F3-B857F38F6503}" dt="2025-01-25T21:50:27.911" v="557" actId="113"/>
          <ac:spMkLst>
            <pc:docMk/>
            <pc:sldMk cId="2211211322" sldId="260"/>
            <ac:spMk id="2" creationId="{4943AAFD-9A91-4734-A0C9-348787232301}"/>
          </ac:spMkLst>
        </pc:spChg>
        <pc:spChg chg="del mod">
          <ac:chgData name="Mohammed Aadiluddin Quamri" userId="371371230f713258" providerId="LiveId" clId="{DA5A1411-DB44-4365-B7F3-B857F38F6503}" dt="2025-01-25T21:25:02.093" v="399"/>
          <ac:spMkLst>
            <pc:docMk/>
            <pc:sldMk cId="2211211322" sldId="260"/>
            <ac:spMk id="3" creationId="{7B885DB1-5B28-4135-8893-E8D81A4ED5A0}"/>
          </ac:spMkLst>
        </pc:spChg>
        <pc:spChg chg="add del">
          <ac:chgData name="Mohammed Aadiluddin Quamri" userId="371371230f713258" providerId="LiveId" clId="{DA5A1411-DB44-4365-B7F3-B857F38F6503}" dt="2025-01-25T21:24:59.755" v="397"/>
          <ac:spMkLst>
            <pc:docMk/>
            <pc:sldMk cId="2211211322" sldId="260"/>
            <ac:spMk id="8" creationId="{14800120-9C1F-4539-AC2E-6F8D67ED9002}"/>
          </ac:spMkLst>
        </pc:spChg>
        <pc:spChg chg="add mod">
          <ac:chgData name="Mohammed Aadiluddin Quamri" userId="371371230f713258" providerId="LiveId" clId="{DA5A1411-DB44-4365-B7F3-B857F38F6503}" dt="2025-01-25T21:25:22.164" v="404" actId="1076"/>
          <ac:spMkLst>
            <pc:docMk/>
            <pc:sldMk cId="2211211322" sldId="260"/>
            <ac:spMk id="9" creationId="{C39B8DC3-D7BD-41B0-BDE2-D4D3B74A7776}"/>
          </ac:spMkLst>
        </pc:spChg>
        <pc:spChg chg="add del">
          <ac:chgData name="Mohammed Aadiluddin Quamri" userId="371371230f713258" providerId="LiveId" clId="{DA5A1411-DB44-4365-B7F3-B857F38F6503}" dt="2025-01-25T21:04:14.214" v="251" actId="26606"/>
          <ac:spMkLst>
            <pc:docMk/>
            <pc:sldMk cId="2211211322" sldId="260"/>
            <ac:spMk id="10" creationId="{131BAD53-4E89-4F62-BBB7-26359763ED39}"/>
          </ac:spMkLst>
        </pc:spChg>
        <pc:spChg chg="add del">
          <ac:chgData name="Mohammed Aadiluddin Quamri" userId="371371230f713258" providerId="LiveId" clId="{DA5A1411-DB44-4365-B7F3-B857F38F6503}" dt="2025-01-25T21:04:14.214" v="251" actId="26606"/>
          <ac:spMkLst>
            <pc:docMk/>
            <pc:sldMk cId="2211211322" sldId="260"/>
            <ac:spMk id="12" creationId="{62756DA2-40EB-4C6F-B962-5822FFB54FB6}"/>
          </ac:spMkLst>
        </pc:spChg>
        <pc:spChg chg="add">
          <ac:chgData name="Mohammed Aadiluddin Quamri" userId="371371230f713258" providerId="LiveId" clId="{DA5A1411-DB44-4365-B7F3-B857F38F6503}" dt="2025-01-25T21:04:14.214" v="251" actId="26606"/>
          <ac:spMkLst>
            <pc:docMk/>
            <pc:sldMk cId="2211211322" sldId="260"/>
            <ac:spMk id="17" creationId="{131BAD53-4E89-4F62-BBB7-26359763ED39}"/>
          </ac:spMkLst>
        </pc:spChg>
        <pc:spChg chg="add">
          <ac:chgData name="Mohammed Aadiluddin Quamri" userId="371371230f713258" providerId="LiveId" clId="{DA5A1411-DB44-4365-B7F3-B857F38F6503}" dt="2025-01-25T21:04:14.214" v="251" actId="26606"/>
          <ac:spMkLst>
            <pc:docMk/>
            <pc:sldMk cId="2211211322" sldId="260"/>
            <ac:spMk id="19" creationId="{62756DA2-40EB-4C6F-B962-5822FFB54FB6}"/>
          </ac:spMkLst>
        </pc:spChg>
        <pc:picChg chg="add del mod modCrop">
          <ac:chgData name="Mohammed Aadiluddin Quamri" userId="371371230f713258" providerId="LiveId" clId="{DA5A1411-DB44-4365-B7F3-B857F38F6503}" dt="2025-01-25T21:04:03.075" v="249" actId="478"/>
          <ac:picMkLst>
            <pc:docMk/>
            <pc:sldMk cId="2211211322" sldId="260"/>
            <ac:picMk id="5" creationId="{21B35590-10C7-4E61-93BC-811718C9D1C6}"/>
          </ac:picMkLst>
        </pc:picChg>
        <pc:picChg chg="add mod modCrop">
          <ac:chgData name="Mohammed Aadiluddin Quamri" userId="371371230f713258" providerId="LiveId" clId="{DA5A1411-DB44-4365-B7F3-B857F38F6503}" dt="2025-01-25T21:08:23.167" v="259" actId="14100"/>
          <ac:picMkLst>
            <pc:docMk/>
            <pc:sldMk cId="2211211322" sldId="260"/>
            <ac:picMk id="7" creationId="{D3485E88-388F-4B0A-8765-16340E7FCFB7}"/>
          </ac:picMkLst>
        </pc:picChg>
      </pc:sldChg>
      <pc:sldChg chg="addSp delSp modSp mod setBg">
        <pc:chgData name="Mohammed Aadiluddin Quamri" userId="371371230f713258" providerId="LiveId" clId="{DA5A1411-DB44-4365-B7F3-B857F38F6503}" dt="2025-01-25T21:50:22.697" v="556" actId="113"/>
        <pc:sldMkLst>
          <pc:docMk/>
          <pc:sldMk cId="3021520621" sldId="261"/>
        </pc:sldMkLst>
        <pc:spChg chg="mod">
          <ac:chgData name="Mohammed Aadiluddin Quamri" userId="371371230f713258" providerId="LiveId" clId="{DA5A1411-DB44-4365-B7F3-B857F38F6503}" dt="2025-01-25T21:50:22.697" v="556" actId="113"/>
          <ac:spMkLst>
            <pc:docMk/>
            <pc:sldMk cId="3021520621" sldId="261"/>
            <ac:spMk id="2" creationId="{E42B74A8-C6C2-433B-A57D-B23C888B3A5A}"/>
          </ac:spMkLst>
        </pc:spChg>
        <pc:spChg chg="del mod">
          <ac:chgData name="Mohammed Aadiluddin Quamri" userId="371371230f713258" providerId="LiveId" clId="{DA5A1411-DB44-4365-B7F3-B857F38F6503}" dt="2025-01-25T21:25:56.833" v="408"/>
          <ac:spMkLst>
            <pc:docMk/>
            <pc:sldMk cId="3021520621" sldId="261"/>
            <ac:spMk id="3" creationId="{4B5B3477-B0F0-4EA5-A4C8-7095C771955B}"/>
          </ac:spMkLst>
        </pc:spChg>
        <pc:spChg chg="add del">
          <ac:chgData name="Mohammed Aadiluddin Quamri" userId="371371230f713258" providerId="LiveId" clId="{DA5A1411-DB44-4365-B7F3-B857F38F6503}" dt="2025-01-25T21:25:55.421" v="406"/>
          <ac:spMkLst>
            <pc:docMk/>
            <pc:sldMk cId="3021520621" sldId="261"/>
            <ac:spMk id="6" creationId="{EAA5888F-1EE7-4AE9-B0AC-21D2F998BB80}"/>
          </ac:spMkLst>
        </pc:spChg>
        <pc:spChg chg="add mod">
          <ac:chgData name="Mohammed Aadiluddin Quamri" userId="371371230f713258" providerId="LiveId" clId="{DA5A1411-DB44-4365-B7F3-B857F38F6503}" dt="2025-01-25T21:26:10.058" v="412" actId="1076"/>
          <ac:spMkLst>
            <pc:docMk/>
            <pc:sldMk cId="3021520621" sldId="261"/>
            <ac:spMk id="7" creationId="{368357D8-8EB4-4F45-A4BF-8FB0B0EDCE50}"/>
          </ac:spMkLst>
        </pc:spChg>
        <pc:spChg chg="add del">
          <ac:chgData name="Mohammed Aadiluddin Quamri" userId="371371230f713258" providerId="LiveId" clId="{DA5A1411-DB44-4365-B7F3-B857F38F6503}" dt="2025-01-25T15:24:19.407" v="28" actId="26606"/>
          <ac:spMkLst>
            <pc:docMk/>
            <pc:sldMk cId="3021520621" sldId="261"/>
            <ac:spMk id="10" creationId="{04812C46-200A-4DEB-A05E-3ED6C68C2387}"/>
          </ac:spMkLst>
        </pc:spChg>
        <pc:spChg chg="add del">
          <ac:chgData name="Mohammed Aadiluddin Quamri" userId="371371230f713258" providerId="LiveId" clId="{DA5A1411-DB44-4365-B7F3-B857F38F6503}" dt="2025-01-25T15:24:19.407" v="28" actId="26606"/>
          <ac:spMkLst>
            <pc:docMk/>
            <pc:sldMk cId="3021520621" sldId="261"/>
            <ac:spMk id="12" creationId="{D1EA859B-E555-4109-94F3-6700E046E008}"/>
          </ac:spMkLst>
        </pc:spChg>
        <pc:spChg chg="add">
          <ac:chgData name="Mohammed Aadiluddin Quamri" userId="371371230f713258" providerId="LiveId" clId="{DA5A1411-DB44-4365-B7F3-B857F38F6503}" dt="2025-01-25T15:24:19.407" v="28" actId="26606"/>
          <ac:spMkLst>
            <pc:docMk/>
            <pc:sldMk cId="3021520621" sldId="261"/>
            <ac:spMk id="17" creationId="{131BAD53-4E89-4F62-BBB7-26359763ED39}"/>
          </ac:spMkLst>
        </pc:spChg>
        <pc:spChg chg="add">
          <ac:chgData name="Mohammed Aadiluddin Quamri" userId="371371230f713258" providerId="LiveId" clId="{DA5A1411-DB44-4365-B7F3-B857F38F6503}" dt="2025-01-25T15:24:19.407" v="28" actId="26606"/>
          <ac:spMkLst>
            <pc:docMk/>
            <pc:sldMk cId="3021520621" sldId="261"/>
            <ac:spMk id="19" creationId="{62756DA2-40EB-4C6F-B962-5822FFB54FB6}"/>
          </ac:spMkLst>
        </pc:spChg>
        <pc:picChg chg="add mod ord modCrop">
          <ac:chgData name="Mohammed Aadiluddin Quamri" userId="371371230f713258" providerId="LiveId" clId="{DA5A1411-DB44-4365-B7F3-B857F38F6503}" dt="2025-01-25T15:24:19.407" v="28" actId="26606"/>
          <ac:picMkLst>
            <pc:docMk/>
            <pc:sldMk cId="3021520621" sldId="261"/>
            <ac:picMk id="5" creationId="{6A3F60B7-4577-4995-BA6A-9EDAB3E67002}"/>
          </ac:picMkLst>
        </pc:picChg>
      </pc:sldChg>
      <pc:sldChg chg="del">
        <pc:chgData name="Mohammed Aadiluddin Quamri" userId="371371230f713258" providerId="LiveId" clId="{DA5A1411-DB44-4365-B7F3-B857F38F6503}" dt="2025-01-25T15:41:24.406" v="104" actId="2696"/>
        <pc:sldMkLst>
          <pc:docMk/>
          <pc:sldMk cId="1947522512" sldId="262"/>
        </pc:sldMkLst>
      </pc:sldChg>
      <pc:sldChg chg="addSp delSp modSp mod setBg">
        <pc:chgData name="Mohammed Aadiluddin Quamri" userId="371371230f713258" providerId="LiveId" clId="{DA5A1411-DB44-4365-B7F3-B857F38F6503}" dt="2025-01-25T21:50:17.324" v="555" actId="113"/>
        <pc:sldMkLst>
          <pc:docMk/>
          <pc:sldMk cId="3499995036" sldId="263"/>
        </pc:sldMkLst>
        <pc:spChg chg="mod">
          <ac:chgData name="Mohammed Aadiluddin Quamri" userId="371371230f713258" providerId="LiveId" clId="{DA5A1411-DB44-4365-B7F3-B857F38F6503}" dt="2025-01-25T21:50:17.324" v="555" actId="113"/>
          <ac:spMkLst>
            <pc:docMk/>
            <pc:sldMk cId="3499995036" sldId="263"/>
            <ac:spMk id="2" creationId="{C009ADBB-1FD8-4EC4-B597-C13BAE4E8824}"/>
          </ac:spMkLst>
        </pc:spChg>
        <pc:spChg chg="del mod">
          <ac:chgData name="Mohammed Aadiluddin Quamri" userId="371371230f713258" providerId="LiveId" clId="{DA5A1411-DB44-4365-B7F3-B857F38F6503}" dt="2025-01-25T21:27:02.420" v="416"/>
          <ac:spMkLst>
            <pc:docMk/>
            <pc:sldMk cId="3499995036" sldId="263"/>
            <ac:spMk id="3" creationId="{ADC80524-CA1E-4970-B55A-BA0A67367247}"/>
          </ac:spMkLst>
        </pc:spChg>
        <pc:spChg chg="add del">
          <ac:chgData name="Mohammed Aadiluddin Quamri" userId="371371230f713258" providerId="LiveId" clId="{DA5A1411-DB44-4365-B7F3-B857F38F6503}" dt="2025-01-25T21:27:01.108" v="414"/>
          <ac:spMkLst>
            <pc:docMk/>
            <pc:sldMk cId="3499995036" sldId="263"/>
            <ac:spMk id="6" creationId="{9B264298-BA10-4A33-9F13-3F19DB60483F}"/>
          </ac:spMkLst>
        </pc:spChg>
        <pc:spChg chg="add mod">
          <ac:chgData name="Mohammed Aadiluddin Quamri" userId="371371230f713258" providerId="LiveId" clId="{DA5A1411-DB44-4365-B7F3-B857F38F6503}" dt="2025-01-25T21:27:14.582" v="421" actId="400"/>
          <ac:spMkLst>
            <pc:docMk/>
            <pc:sldMk cId="3499995036" sldId="263"/>
            <ac:spMk id="7" creationId="{2B00BFC3-5264-405E-A651-575A96D8E336}"/>
          </ac:spMkLst>
        </pc:spChg>
        <pc:spChg chg="add">
          <ac:chgData name="Mohammed Aadiluddin Quamri" userId="371371230f713258" providerId="LiveId" clId="{DA5A1411-DB44-4365-B7F3-B857F38F6503}" dt="2025-01-25T15:44:30.424" v="145" actId="26606"/>
          <ac:spMkLst>
            <pc:docMk/>
            <pc:sldMk cId="3499995036" sldId="263"/>
            <ac:spMk id="10" creationId="{131BAD53-4E89-4F62-BBB7-26359763ED39}"/>
          </ac:spMkLst>
        </pc:spChg>
        <pc:spChg chg="add">
          <ac:chgData name="Mohammed Aadiluddin Quamri" userId="371371230f713258" providerId="LiveId" clId="{DA5A1411-DB44-4365-B7F3-B857F38F6503}" dt="2025-01-25T15:44:30.424" v="145" actId="26606"/>
          <ac:spMkLst>
            <pc:docMk/>
            <pc:sldMk cId="3499995036" sldId="263"/>
            <ac:spMk id="12" creationId="{62756DA2-40EB-4C6F-B962-5822FFB54FB6}"/>
          </ac:spMkLst>
        </pc:spChg>
        <pc:picChg chg="add mod modCrop">
          <ac:chgData name="Mohammed Aadiluddin Quamri" userId="371371230f713258" providerId="LiveId" clId="{DA5A1411-DB44-4365-B7F3-B857F38F6503}" dt="2025-01-25T15:45:01.109" v="153" actId="14100"/>
          <ac:picMkLst>
            <pc:docMk/>
            <pc:sldMk cId="3499995036" sldId="263"/>
            <ac:picMk id="5" creationId="{7575632E-005A-4645-9B83-A8BADB03F67A}"/>
          </ac:picMkLst>
        </pc:picChg>
      </pc:sldChg>
      <pc:sldChg chg="addSp delSp modSp mod setBg">
        <pc:chgData name="Mohammed Aadiluddin Quamri" userId="371371230f713258" providerId="LiveId" clId="{DA5A1411-DB44-4365-B7F3-B857F38F6503}" dt="2025-01-25T21:50:12.833" v="554" actId="113"/>
        <pc:sldMkLst>
          <pc:docMk/>
          <pc:sldMk cId="339347733" sldId="264"/>
        </pc:sldMkLst>
        <pc:spChg chg="mod">
          <ac:chgData name="Mohammed Aadiluddin Quamri" userId="371371230f713258" providerId="LiveId" clId="{DA5A1411-DB44-4365-B7F3-B857F38F6503}" dt="2025-01-25T21:50:12.833" v="554" actId="113"/>
          <ac:spMkLst>
            <pc:docMk/>
            <pc:sldMk cId="339347733" sldId="264"/>
            <ac:spMk id="2" creationId="{93F4ABB7-1E0E-4B29-BEA4-61DDB9CD8DB3}"/>
          </ac:spMkLst>
        </pc:spChg>
        <pc:spChg chg="del mod">
          <ac:chgData name="Mohammed Aadiluddin Quamri" userId="371371230f713258" providerId="LiveId" clId="{DA5A1411-DB44-4365-B7F3-B857F38F6503}" dt="2025-01-25T21:27:42.149" v="423"/>
          <ac:spMkLst>
            <pc:docMk/>
            <pc:sldMk cId="339347733" sldId="264"/>
            <ac:spMk id="3" creationId="{B035EF85-873E-4C09-815E-65A7C10CE092}"/>
          </ac:spMkLst>
        </pc:spChg>
        <pc:spChg chg="add del">
          <ac:chgData name="Mohammed Aadiluddin Quamri" userId="371371230f713258" providerId="LiveId" clId="{DA5A1411-DB44-4365-B7F3-B857F38F6503}" dt="2025-01-25T20:50:08.274" v="221" actId="26606"/>
          <ac:spMkLst>
            <pc:docMk/>
            <pc:sldMk cId="339347733" sldId="264"/>
            <ac:spMk id="10" creationId="{131BAD53-4E89-4F62-BBB7-26359763ED39}"/>
          </ac:spMkLst>
        </pc:spChg>
        <pc:spChg chg="add del">
          <ac:chgData name="Mohammed Aadiluddin Quamri" userId="371371230f713258" providerId="LiveId" clId="{DA5A1411-DB44-4365-B7F3-B857F38F6503}" dt="2025-01-25T20:50:08.274" v="221" actId="26606"/>
          <ac:spMkLst>
            <pc:docMk/>
            <pc:sldMk cId="339347733" sldId="264"/>
            <ac:spMk id="12" creationId="{62756DA2-40EB-4C6F-B962-5822FFB54FB6}"/>
          </ac:spMkLst>
        </pc:spChg>
        <pc:spChg chg="add mod">
          <ac:chgData name="Mohammed Aadiluddin Quamri" userId="371371230f713258" providerId="LiveId" clId="{DA5A1411-DB44-4365-B7F3-B857F38F6503}" dt="2025-01-25T21:27:49.300" v="426" actId="255"/>
          <ac:spMkLst>
            <pc:docMk/>
            <pc:sldMk cId="339347733" sldId="264"/>
            <ac:spMk id="14" creationId="{CE893D27-7C0E-4FD3-A777-668ECC16A23D}"/>
          </ac:spMkLst>
        </pc:spChg>
        <pc:spChg chg="add del">
          <ac:chgData name="Mohammed Aadiluddin Quamri" userId="371371230f713258" providerId="LiveId" clId="{DA5A1411-DB44-4365-B7F3-B857F38F6503}" dt="2025-01-25T20:54:49.709" v="237" actId="26606"/>
          <ac:spMkLst>
            <pc:docMk/>
            <pc:sldMk cId="339347733" sldId="264"/>
            <ac:spMk id="17" creationId="{131BAD53-4E89-4F62-BBB7-26359763ED39}"/>
          </ac:spMkLst>
        </pc:spChg>
        <pc:spChg chg="add del">
          <ac:chgData name="Mohammed Aadiluddin Quamri" userId="371371230f713258" providerId="LiveId" clId="{DA5A1411-DB44-4365-B7F3-B857F38F6503}" dt="2025-01-25T20:54:49.709" v="237" actId="26606"/>
          <ac:spMkLst>
            <pc:docMk/>
            <pc:sldMk cId="339347733" sldId="264"/>
            <ac:spMk id="19" creationId="{62756DA2-40EB-4C6F-B962-5822FFB54FB6}"/>
          </ac:spMkLst>
        </pc:spChg>
        <pc:spChg chg="add">
          <ac:chgData name="Mohammed Aadiluddin Quamri" userId="371371230f713258" providerId="LiveId" clId="{DA5A1411-DB44-4365-B7F3-B857F38F6503}" dt="2025-01-25T20:54:49.709" v="237" actId="26606"/>
          <ac:spMkLst>
            <pc:docMk/>
            <pc:sldMk cId="339347733" sldId="264"/>
            <ac:spMk id="24" creationId="{131BAD53-4E89-4F62-BBB7-26359763ED39}"/>
          </ac:spMkLst>
        </pc:spChg>
        <pc:spChg chg="add">
          <ac:chgData name="Mohammed Aadiluddin Quamri" userId="371371230f713258" providerId="LiveId" clId="{DA5A1411-DB44-4365-B7F3-B857F38F6503}" dt="2025-01-25T20:54:49.709" v="237" actId="26606"/>
          <ac:spMkLst>
            <pc:docMk/>
            <pc:sldMk cId="339347733" sldId="264"/>
            <ac:spMk id="26" creationId="{62756DA2-40EB-4C6F-B962-5822FFB54FB6}"/>
          </ac:spMkLst>
        </pc:spChg>
        <pc:picChg chg="add del mod modCrop">
          <ac:chgData name="Mohammed Aadiluddin Quamri" userId="371371230f713258" providerId="LiveId" clId="{DA5A1411-DB44-4365-B7F3-B857F38F6503}" dt="2025-01-25T20:49:57.972" v="219" actId="478"/>
          <ac:picMkLst>
            <pc:docMk/>
            <pc:sldMk cId="339347733" sldId="264"/>
            <ac:picMk id="5" creationId="{5E30DC64-9EC3-433C-BA8F-5C649CFC831B}"/>
          </ac:picMkLst>
        </pc:picChg>
        <pc:picChg chg="add del mod modCrop">
          <ac:chgData name="Mohammed Aadiluddin Quamri" userId="371371230f713258" providerId="LiveId" clId="{DA5A1411-DB44-4365-B7F3-B857F38F6503}" dt="2025-01-25T20:54:47.252" v="235" actId="478"/>
          <ac:picMkLst>
            <pc:docMk/>
            <pc:sldMk cId="339347733" sldId="264"/>
            <ac:picMk id="7" creationId="{8EB98716-36F1-4A49-9F75-CD33B3ADF47A}"/>
          </ac:picMkLst>
        </pc:picChg>
        <pc:picChg chg="add del">
          <ac:chgData name="Mohammed Aadiluddin Quamri" userId="371371230f713258" providerId="LiveId" clId="{DA5A1411-DB44-4365-B7F3-B857F38F6503}" dt="2025-01-25T20:54:45.620" v="234" actId="22"/>
          <ac:picMkLst>
            <pc:docMk/>
            <pc:sldMk cId="339347733" sldId="264"/>
            <ac:picMk id="9" creationId="{BF2E17A5-0BE8-4ABB-8C5F-672D43BB8D39}"/>
          </ac:picMkLst>
        </pc:picChg>
        <pc:picChg chg="add mod modCrop">
          <ac:chgData name="Mohammed Aadiluddin Quamri" userId="371371230f713258" providerId="LiveId" clId="{DA5A1411-DB44-4365-B7F3-B857F38F6503}" dt="2025-01-25T20:55:23.072" v="247" actId="14100"/>
          <ac:picMkLst>
            <pc:docMk/>
            <pc:sldMk cId="339347733" sldId="264"/>
            <ac:picMk id="13" creationId="{435506F6-311E-4640-8221-8213E5C4C536}"/>
          </ac:picMkLst>
        </pc:picChg>
      </pc:sldChg>
      <pc:sldChg chg="del">
        <pc:chgData name="Mohammed Aadiluddin Quamri" userId="371371230f713258" providerId="LiveId" clId="{DA5A1411-DB44-4365-B7F3-B857F38F6503}" dt="2025-01-25T15:53:48.860" v="164" actId="2696"/>
        <pc:sldMkLst>
          <pc:docMk/>
          <pc:sldMk cId="1606106422" sldId="265"/>
        </pc:sldMkLst>
      </pc:sldChg>
      <pc:sldChg chg="addSp modSp del mod setBg">
        <pc:chgData name="Mohammed Aadiluddin Quamri" userId="371371230f713258" providerId="LiveId" clId="{DA5A1411-DB44-4365-B7F3-B857F38F6503}" dt="2025-01-25T20:55:40.114" v="248" actId="2696"/>
        <pc:sldMkLst>
          <pc:docMk/>
          <pc:sldMk cId="3677450674" sldId="266"/>
        </pc:sldMkLst>
        <pc:spChg chg="mod">
          <ac:chgData name="Mohammed Aadiluddin Quamri" userId="371371230f713258" providerId="LiveId" clId="{DA5A1411-DB44-4365-B7F3-B857F38F6503}" dt="2025-01-25T15:51:50.731" v="155" actId="26606"/>
          <ac:spMkLst>
            <pc:docMk/>
            <pc:sldMk cId="3677450674" sldId="266"/>
            <ac:spMk id="2" creationId="{73671712-961B-49B7-9D27-B6F932504E76}"/>
          </ac:spMkLst>
        </pc:spChg>
        <pc:spChg chg="mod">
          <ac:chgData name="Mohammed Aadiluddin Quamri" userId="371371230f713258" providerId="LiveId" clId="{DA5A1411-DB44-4365-B7F3-B857F38F6503}" dt="2025-01-25T15:51:50.731" v="155" actId="26606"/>
          <ac:spMkLst>
            <pc:docMk/>
            <pc:sldMk cId="3677450674" sldId="266"/>
            <ac:spMk id="3" creationId="{772CF6D0-FBD1-492F-9F3A-4DAF98AF5839}"/>
          </ac:spMkLst>
        </pc:spChg>
        <pc:spChg chg="add">
          <ac:chgData name="Mohammed Aadiluddin Quamri" userId="371371230f713258" providerId="LiveId" clId="{DA5A1411-DB44-4365-B7F3-B857F38F6503}" dt="2025-01-25T15:51:50.731" v="155" actId="26606"/>
          <ac:spMkLst>
            <pc:docMk/>
            <pc:sldMk cId="3677450674" sldId="266"/>
            <ac:spMk id="10" creationId="{131BAD53-4E89-4F62-BBB7-26359763ED39}"/>
          </ac:spMkLst>
        </pc:spChg>
        <pc:spChg chg="add">
          <ac:chgData name="Mohammed Aadiluddin Quamri" userId="371371230f713258" providerId="LiveId" clId="{DA5A1411-DB44-4365-B7F3-B857F38F6503}" dt="2025-01-25T15:51:50.731" v="155" actId="26606"/>
          <ac:spMkLst>
            <pc:docMk/>
            <pc:sldMk cId="3677450674" sldId="266"/>
            <ac:spMk id="12" creationId="{62756DA2-40EB-4C6F-B962-5822FFB54FB6}"/>
          </ac:spMkLst>
        </pc:spChg>
        <pc:picChg chg="add mod modCrop">
          <ac:chgData name="Mohammed Aadiluddin Quamri" userId="371371230f713258" providerId="LiveId" clId="{DA5A1411-DB44-4365-B7F3-B857F38F6503}" dt="2025-01-25T15:52:23.962" v="163" actId="14100"/>
          <ac:picMkLst>
            <pc:docMk/>
            <pc:sldMk cId="3677450674" sldId="266"/>
            <ac:picMk id="5" creationId="{48F7995D-1616-41CD-9FC5-66F144CF627B}"/>
          </ac:picMkLst>
        </pc:picChg>
      </pc:sldChg>
      <pc:sldChg chg="addSp delSp modSp mod setBg">
        <pc:chgData name="Mohammed Aadiluddin Quamri" userId="371371230f713258" providerId="LiveId" clId="{DA5A1411-DB44-4365-B7F3-B857F38F6503}" dt="2025-01-25T22:00:18.141" v="602" actId="20577"/>
        <pc:sldMkLst>
          <pc:docMk/>
          <pc:sldMk cId="3004005633" sldId="267"/>
        </pc:sldMkLst>
        <pc:spChg chg="mod">
          <ac:chgData name="Mohammed Aadiluddin Quamri" userId="371371230f713258" providerId="LiveId" clId="{DA5A1411-DB44-4365-B7F3-B857F38F6503}" dt="2025-01-25T21:57:18.315" v="601" actId="26606"/>
          <ac:spMkLst>
            <pc:docMk/>
            <pc:sldMk cId="3004005633" sldId="267"/>
            <ac:spMk id="2" creationId="{1548A706-3FF6-45A3-9D51-6E3BABED90F9}"/>
          </ac:spMkLst>
        </pc:spChg>
        <pc:spChg chg="mod">
          <ac:chgData name="Mohammed Aadiluddin Quamri" userId="371371230f713258" providerId="LiveId" clId="{DA5A1411-DB44-4365-B7F3-B857F38F6503}" dt="2025-01-25T22:00:18.141" v="602" actId="20577"/>
          <ac:spMkLst>
            <pc:docMk/>
            <pc:sldMk cId="3004005633" sldId="267"/>
            <ac:spMk id="4" creationId="{2DFABC21-F679-44F3-A312-FD82B4DB36F0}"/>
          </ac:spMkLst>
        </pc:spChg>
        <pc:spChg chg="add del">
          <ac:chgData name="Mohammed Aadiluddin Quamri" userId="371371230f713258" providerId="LiveId" clId="{DA5A1411-DB44-4365-B7F3-B857F38F6503}" dt="2025-01-25T21:53:11.779" v="575"/>
          <ac:spMkLst>
            <pc:docMk/>
            <pc:sldMk cId="3004005633" sldId="267"/>
            <ac:spMk id="5" creationId="{2F04E03D-B506-4EB2-8B73-78DC71C547A2}"/>
          </ac:spMkLst>
        </pc:spChg>
        <pc:spChg chg="add del">
          <ac:chgData name="Mohammed Aadiluddin Quamri" userId="371371230f713258" providerId="LiveId" clId="{DA5A1411-DB44-4365-B7F3-B857F38F6503}" dt="2025-01-25T21:54:57.319" v="599" actId="26606"/>
          <ac:spMkLst>
            <pc:docMk/>
            <pc:sldMk cId="3004005633" sldId="267"/>
            <ac:spMk id="10" creationId="{C0763A76-9F1C-4FC5-82B7-DD475DA461B2}"/>
          </ac:spMkLst>
        </pc:spChg>
        <pc:spChg chg="add del">
          <ac:chgData name="Mohammed Aadiluddin Quamri" userId="371371230f713258" providerId="LiveId" clId="{DA5A1411-DB44-4365-B7F3-B857F38F6503}" dt="2025-01-25T21:54:57.319" v="599" actId="26606"/>
          <ac:spMkLst>
            <pc:docMk/>
            <pc:sldMk cId="3004005633" sldId="267"/>
            <ac:spMk id="12" creationId="{E81BF4F6-F2CF-4984-9D14-D6966D92F99F}"/>
          </ac:spMkLst>
        </pc:spChg>
        <pc:spChg chg="add del">
          <ac:chgData name="Mohammed Aadiluddin Quamri" userId="371371230f713258" providerId="LiveId" clId="{DA5A1411-DB44-4365-B7F3-B857F38F6503}" dt="2025-01-25T21:54:46.594" v="590" actId="26606"/>
          <ac:spMkLst>
            <pc:docMk/>
            <pc:sldMk cId="3004005633" sldId="267"/>
            <ac:spMk id="17" creationId="{09588DA8-065E-4F6F-8EFD-43104AB2E0CF}"/>
          </ac:spMkLst>
        </pc:spChg>
        <pc:spChg chg="add del">
          <ac:chgData name="Mohammed Aadiluddin Quamri" userId="371371230f713258" providerId="LiveId" clId="{DA5A1411-DB44-4365-B7F3-B857F38F6503}" dt="2025-01-25T21:54:49.232" v="592" actId="26606"/>
          <ac:spMkLst>
            <pc:docMk/>
            <pc:sldMk cId="3004005633" sldId="267"/>
            <ac:spMk id="18" creationId="{04812C46-200A-4DEB-A05E-3ED6C68C2387}"/>
          </ac:spMkLst>
        </pc:spChg>
        <pc:spChg chg="add del">
          <ac:chgData name="Mohammed Aadiluddin Quamri" userId="371371230f713258" providerId="LiveId" clId="{DA5A1411-DB44-4365-B7F3-B857F38F6503}" dt="2025-01-25T21:54:46.594" v="590" actId="26606"/>
          <ac:spMkLst>
            <pc:docMk/>
            <pc:sldMk cId="3004005633" sldId="267"/>
            <ac:spMk id="19" creationId="{C4285719-470E-454C-AF62-8323075F1F5B}"/>
          </ac:spMkLst>
        </pc:spChg>
        <pc:spChg chg="add del">
          <ac:chgData name="Mohammed Aadiluddin Quamri" userId="371371230f713258" providerId="LiveId" clId="{DA5A1411-DB44-4365-B7F3-B857F38F6503}" dt="2025-01-25T21:54:49.232" v="592" actId="26606"/>
          <ac:spMkLst>
            <pc:docMk/>
            <pc:sldMk cId="3004005633" sldId="267"/>
            <ac:spMk id="20" creationId="{D1EA859B-E555-4109-94F3-6700E046E008}"/>
          </ac:spMkLst>
        </pc:spChg>
        <pc:spChg chg="add del">
          <ac:chgData name="Mohammed Aadiluddin Quamri" userId="371371230f713258" providerId="LiveId" clId="{DA5A1411-DB44-4365-B7F3-B857F38F6503}" dt="2025-01-25T21:54:46.594" v="590" actId="26606"/>
          <ac:spMkLst>
            <pc:docMk/>
            <pc:sldMk cId="3004005633" sldId="267"/>
            <ac:spMk id="21" creationId="{CD9FE4EF-C4D8-49A0-B2FF-81D8DB7D8A24}"/>
          </ac:spMkLst>
        </pc:spChg>
        <pc:spChg chg="add del">
          <ac:chgData name="Mohammed Aadiluddin Quamri" userId="371371230f713258" providerId="LiveId" clId="{DA5A1411-DB44-4365-B7F3-B857F38F6503}" dt="2025-01-25T21:54:51.053" v="594" actId="26606"/>
          <ac:spMkLst>
            <pc:docMk/>
            <pc:sldMk cId="3004005633" sldId="267"/>
            <ac:spMk id="22" creationId="{09588DA8-065E-4F6F-8EFD-43104AB2E0CF}"/>
          </ac:spMkLst>
        </pc:spChg>
        <pc:spChg chg="add del">
          <ac:chgData name="Mohammed Aadiluddin Quamri" userId="371371230f713258" providerId="LiveId" clId="{DA5A1411-DB44-4365-B7F3-B857F38F6503}" dt="2025-01-25T21:54:46.594" v="590" actId="26606"/>
          <ac:spMkLst>
            <pc:docMk/>
            <pc:sldMk cId="3004005633" sldId="267"/>
            <ac:spMk id="23" creationId="{4300840D-0A0B-4512-BACA-B439D5B9C57C}"/>
          </ac:spMkLst>
        </pc:spChg>
        <pc:spChg chg="add del">
          <ac:chgData name="Mohammed Aadiluddin Quamri" userId="371371230f713258" providerId="LiveId" clId="{DA5A1411-DB44-4365-B7F3-B857F38F6503}" dt="2025-01-25T21:54:51.053" v="594" actId="26606"/>
          <ac:spMkLst>
            <pc:docMk/>
            <pc:sldMk cId="3004005633" sldId="267"/>
            <ac:spMk id="24" creationId="{C4285719-470E-454C-AF62-8323075F1F5B}"/>
          </ac:spMkLst>
        </pc:spChg>
        <pc:spChg chg="add del">
          <ac:chgData name="Mohammed Aadiluddin Quamri" userId="371371230f713258" providerId="LiveId" clId="{DA5A1411-DB44-4365-B7F3-B857F38F6503}" dt="2025-01-25T21:54:46.594" v="590" actId="26606"/>
          <ac:spMkLst>
            <pc:docMk/>
            <pc:sldMk cId="3004005633" sldId="267"/>
            <ac:spMk id="25" creationId="{D2B78728-A580-49A7-84F9-6EF6F583ADE0}"/>
          </ac:spMkLst>
        </pc:spChg>
        <pc:spChg chg="add del">
          <ac:chgData name="Mohammed Aadiluddin Quamri" userId="371371230f713258" providerId="LiveId" clId="{DA5A1411-DB44-4365-B7F3-B857F38F6503}" dt="2025-01-25T21:54:51.053" v="594" actId="26606"/>
          <ac:spMkLst>
            <pc:docMk/>
            <pc:sldMk cId="3004005633" sldId="267"/>
            <ac:spMk id="26" creationId="{CD9FE4EF-C4D8-49A0-B2FF-81D8DB7D8A24}"/>
          </ac:spMkLst>
        </pc:spChg>
        <pc:spChg chg="add del">
          <ac:chgData name="Mohammed Aadiluddin Quamri" userId="371371230f713258" providerId="LiveId" clId="{DA5A1411-DB44-4365-B7F3-B857F38F6503}" dt="2025-01-25T21:54:46.594" v="590" actId="26606"/>
          <ac:spMkLst>
            <pc:docMk/>
            <pc:sldMk cId="3004005633" sldId="267"/>
            <ac:spMk id="27" creationId="{38FAA1A1-D861-433F-88FA-1E9D6FD31D11}"/>
          </ac:spMkLst>
        </pc:spChg>
        <pc:spChg chg="add del">
          <ac:chgData name="Mohammed Aadiluddin Quamri" userId="371371230f713258" providerId="LiveId" clId="{DA5A1411-DB44-4365-B7F3-B857F38F6503}" dt="2025-01-25T21:54:51.053" v="594" actId="26606"/>
          <ac:spMkLst>
            <pc:docMk/>
            <pc:sldMk cId="3004005633" sldId="267"/>
            <ac:spMk id="28" creationId="{4300840D-0A0B-4512-BACA-B439D5B9C57C}"/>
          </ac:spMkLst>
        </pc:spChg>
        <pc:spChg chg="add del">
          <ac:chgData name="Mohammed Aadiluddin Quamri" userId="371371230f713258" providerId="LiveId" clId="{DA5A1411-DB44-4365-B7F3-B857F38F6503}" dt="2025-01-25T21:54:46.594" v="590" actId="26606"/>
          <ac:spMkLst>
            <pc:docMk/>
            <pc:sldMk cId="3004005633" sldId="267"/>
            <ac:spMk id="29" creationId="{8D71EDA1-87BF-4D5D-AB79-F346FD19278A}"/>
          </ac:spMkLst>
        </pc:spChg>
        <pc:spChg chg="add del">
          <ac:chgData name="Mohammed Aadiluddin Quamri" userId="371371230f713258" providerId="LiveId" clId="{DA5A1411-DB44-4365-B7F3-B857F38F6503}" dt="2025-01-25T21:54:51.053" v="594" actId="26606"/>
          <ac:spMkLst>
            <pc:docMk/>
            <pc:sldMk cId="3004005633" sldId="267"/>
            <ac:spMk id="30" creationId="{D2B78728-A580-49A7-84F9-6EF6F583ADE0}"/>
          </ac:spMkLst>
        </pc:spChg>
        <pc:spChg chg="add del">
          <ac:chgData name="Mohammed Aadiluddin Quamri" userId="371371230f713258" providerId="LiveId" clId="{DA5A1411-DB44-4365-B7F3-B857F38F6503}" dt="2025-01-25T21:54:51.053" v="594" actId="26606"/>
          <ac:spMkLst>
            <pc:docMk/>
            <pc:sldMk cId="3004005633" sldId="267"/>
            <ac:spMk id="31" creationId="{38FAA1A1-D861-433F-88FA-1E9D6FD31D11}"/>
          </ac:spMkLst>
        </pc:spChg>
        <pc:spChg chg="add del">
          <ac:chgData name="Mohammed Aadiluddin Quamri" userId="371371230f713258" providerId="LiveId" clId="{DA5A1411-DB44-4365-B7F3-B857F38F6503}" dt="2025-01-25T21:54:51.053" v="594" actId="26606"/>
          <ac:spMkLst>
            <pc:docMk/>
            <pc:sldMk cId="3004005633" sldId="267"/>
            <ac:spMk id="32" creationId="{8D71EDA1-87BF-4D5D-AB79-F346FD19278A}"/>
          </ac:spMkLst>
        </pc:spChg>
        <pc:spChg chg="add del">
          <ac:chgData name="Mohammed Aadiluddin Quamri" userId="371371230f713258" providerId="LiveId" clId="{DA5A1411-DB44-4365-B7F3-B857F38F6503}" dt="2025-01-25T21:54:55.303" v="596" actId="26606"/>
          <ac:spMkLst>
            <pc:docMk/>
            <pc:sldMk cId="3004005633" sldId="267"/>
            <ac:spMk id="34" creationId="{777A147A-9ED8-46B4-8660-1B3C2AA880B5}"/>
          </ac:spMkLst>
        </pc:spChg>
        <pc:spChg chg="add del">
          <ac:chgData name="Mohammed Aadiluddin Quamri" userId="371371230f713258" providerId="LiveId" clId="{DA5A1411-DB44-4365-B7F3-B857F38F6503}" dt="2025-01-25T21:54:55.303" v="596" actId="26606"/>
          <ac:spMkLst>
            <pc:docMk/>
            <pc:sldMk cId="3004005633" sldId="267"/>
            <ac:spMk id="35" creationId="{5D6C15A0-C087-4593-8414-2B4EC1CDC3DE}"/>
          </ac:spMkLst>
        </pc:spChg>
        <pc:spChg chg="add del">
          <ac:chgData name="Mohammed Aadiluddin Quamri" userId="371371230f713258" providerId="LiveId" clId="{DA5A1411-DB44-4365-B7F3-B857F38F6503}" dt="2025-01-25T21:54:57.301" v="598" actId="26606"/>
          <ac:spMkLst>
            <pc:docMk/>
            <pc:sldMk cId="3004005633" sldId="267"/>
            <ac:spMk id="37" creationId="{09588DA8-065E-4F6F-8EFD-43104AB2E0CF}"/>
          </ac:spMkLst>
        </pc:spChg>
        <pc:spChg chg="add del">
          <ac:chgData name="Mohammed Aadiluddin Quamri" userId="371371230f713258" providerId="LiveId" clId="{DA5A1411-DB44-4365-B7F3-B857F38F6503}" dt="2025-01-25T21:54:57.301" v="598" actId="26606"/>
          <ac:spMkLst>
            <pc:docMk/>
            <pc:sldMk cId="3004005633" sldId="267"/>
            <ac:spMk id="38" creationId="{C4285719-470E-454C-AF62-8323075F1F5B}"/>
          </ac:spMkLst>
        </pc:spChg>
        <pc:spChg chg="add del">
          <ac:chgData name="Mohammed Aadiluddin Quamri" userId="371371230f713258" providerId="LiveId" clId="{DA5A1411-DB44-4365-B7F3-B857F38F6503}" dt="2025-01-25T21:54:57.301" v="598" actId="26606"/>
          <ac:spMkLst>
            <pc:docMk/>
            <pc:sldMk cId="3004005633" sldId="267"/>
            <ac:spMk id="39" creationId="{CD9FE4EF-C4D8-49A0-B2FF-81D8DB7D8A24}"/>
          </ac:spMkLst>
        </pc:spChg>
        <pc:spChg chg="add del">
          <ac:chgData name="Mohammed Aadiluddin Quamri" userId="371371230f713258" providerId="LiveId" clId="{DA5A1411-DB44-4365-B7F3-B857F38F6503}" dt="2025-01-25T21:54:57.301" v="598" actId="26606"/>
          <ac:spMkLst>
            <pc:docMk/>
            <pc:sldMk cId="3004005633" sldId="267"/>
            <ac:spMk id="40" creationId="{4300840D-0A0B-4512-BACA-B439D5B9C57C}"/>
          </ac:spMkLst>
        </pc:spChg>
        <pc:spChg chg="add del">
          <ac:chgData name="Mohammed Aadiluddin Quamri" userId="371371230f713258" providerId="LiveId" clId="{DA5A1411-DB44-4365-B7F3-B857F38F6503}" dt="2025-01-25T21:54:57.301" v="598" actId="26606"/>
          <ac:spMkLst>
            <pc:docMk/>
            <pc:sldMk cId="3004005633" sldId="267"/>
            <ac:spMk id="41" creationId="{D2B78728-A580-49A7-84F9-6EF6F583ADE0}"/>
          </ac:spMkLst>
        </pc:spChg>
        <pc:spChg chg="add del">
          <ac:chgData name="Mohammed Aadiluddin Quamri" userId="371371230f713258" providerId="LiveId" clId="{DA5A1411-DB44-4365-B7F3-B857F38F6503}" dt="2025-01-25T21:54:57.301" v="598" actId="26606"/>
          <ac:spMkLst>
            <pc:docMk/>
            <pc:sldMk cId="3004005633" sldId="267"/>
            <ac:spMk id="42" creationId="{38FAA1A1-D861-433F-88FA-1E9D6FD31D11}"/>
          </ac:spMkLst>
        </pc:spChg>
        <pc:spChg chg="add del">
          <ac:chgData name="Mohammed Aadiluddin Quamri" userId="371371230f713258" providerId="LiveId" clId="{DA5A1411-DB44-4365-B7F3-B857F38F6503}" dt="2025-01-25T21:54:57.301" v="598" actId="26606"/>
          <ac:spMkLst>
            <pc:docMk/>
            <pc:sldMk cId="3004005633" sldId="267"/>
            <ac:spMk id="43" creationId="{8D71EDA1-87BF-4D5D-AB79-F346FD19278A}"/>
          </ac:spMkLst>
        </pc:spChg>
        <pc:spChg chg="add del">
          <ac:chgData name="Mohammed Aadiluddin Quamri" userId="371371230f713258" providerId="LiveId" clId="{DA5A1411-DB44-4365-B7F3-B857F38F6503}" dt="2025-01-25T21:57:18.315" v="601" actId="26606"/>
          <ac:spMkLst>
            <pc:docMk/>
            <pc:sldMk cId="3004005633" sldId="267"/>
            <ac:spMk id="45" creationId="{777A147A-9ED8-46B4-8660-1B3C2AA880B5}"/>
          </ac:spMkLst>
        </pc:spChg>
        <pc:spChg chg="add del">
          <ac:chgData name="Mohammed Aadiluddin Quamri" userId="371371230f713258" providerId="LiveId" clId="{DA5A1411-DB44-4365-B7F3-B857F38F6503}" dt="2025-01-25T21:57:18.315" v="601" actId="26606"/>
          <ac:spMkLst>
            <pc:docMk/>
            <pc:sldMk cId="3004005633" sldId="267"/>
            <ac:spMk id="46" creationId="{5D6C15A0-C087-4593-8414-2B4EC1CDC3DE}"/>
          </ac:spMkLst>
        </pc:spChg>
        <pc:spChg chg="add">
          <ac:chgData name="Mohammed Aadiluddin Quamri" userId="371371230f713258" providerId="LiveId" clId="{DA5A1411-DB44-4365-B7F3-B857F38F6503}" dt="2025-01-25T21:57:18.315" v="601" actId="26606"/>
          <ac:spMkLst>
            <pc:docMk/>
            <pc:sldMk cId="3004005633" sldId="267"/>
            <ac:spMk id="51" creationId="{C9A36457-A5F4-4103-A443-02581C09185B}"/>
          </ac:spMkLst>
        </pc:spChg>
        <pc:spChg chg="add">
          <ac:chgData name="Mohammed Aadiluddin Quamri" userId="371371230f713258" providerId="LiveId" clId="{DA5A1411-DB44-4365-B7F3-B857F38F6503}" dt="2025-01-25T21:57:18.315" v="601" actId="26606"/>
          <ac:spMkLst>
            <pc:docMk/>
            <pc:sldMk cId="3004005633" sldId="267"/>
            <ac:spMk id="53" creationId="{DC5FB7E8-B636-40FA-BE8D-48145C0F5C57}"/>
          </ac:spMkLst>
        </pc:spChg>
        <pc:spChg chg="add">
          <ac:chgData name="Mohammed Aadiluddin Quamri" userId="371371230f713258" providerId="LiveId" clId="{DA5A1411-DB44-4365-B7F3-B857F38F6503}" dt="2025-01-25T21:57:18.315" v="601" actId="26606"/>
          <ac:spMkLst>
            <pc:docMk/>
            <pc:sldMk cId="3004005633" sldId="267"/>
            <ac:spMk id="55" creationId="{142DCE2C-2863-46FA-9BE7-24365A24D9BA}"/>
          </ac:spMkLst>
        </pc:spChg>
        <pc:picChg chg="add del">
          <ac:chgData name="Mohammed Aadiluddin Quamri" userId="371371230f713258" providerId="LiveId" clId="{DA5A1411-DB44-4365-B7F3-B857F38F6503}" dt="2025-01-25T21:54:40.073" v="588" actId="478"/>
          <ac:picMkLst>
            <pc:docMk/>
            <pc:sldMk cId="3004005633" sldId="267"/>
            <ac:picMk id="6" creationId="{586EE3D0-4538-939F-C0F6-E2431D4B76F9}"/>
          </ac:picMkLst>
        </pc:picChg>
        <pc:picChg chg="add del">
          <ac:chgData name="Mohammed Aadiluddin Quamri" userId="371371230f713258" providerId="LiveId" clId="{DA5A1411-DB44-4365-B7F3-B857F38F6503}" dt="2025-01-25T21:54:49.232" v="592" actId="26606"/>
          <ac:picMkLst>
            <pc:docMk/>
            <pc:sldMk cId="3004005633" sldId="267"/>
            <ac:picMk id="14" creationId="{819F60DC-F738-6A22-DA21-605E1783B196}"/>
          </ac:picMkLst>
        </pc:picChg>
      </pc:sldChg>
      <pc:sldChg chg="modSp del mod">
        <pc:chgData name="Mohammed Aadiluddin Quamri" userId="371371230f713258" providerId="LiveId" clId="{DA5A1411-DB44-4365-B7F3-B857F38F6503}" dt="2025-01-25T21:55:02.413" v="600" actId="2696"/>
        <pc:sldMkLst>
          <pc:docMk/>
          <pc:sldMk cId="2823768556" sldId="268"/>
        </pc:sldMkLst>
        <pc:spChg chg="mod">
          <ac:chgData name="Mohammed Aadiluddin Quamri" userId="371371230f713258" providerId="LiveId" clId="{DA5A1411-DB44-4365-B7F3-B857F38F6503}" dt="2025-01-25T21:49:59.926" v="551" actId="113"/>
          <ac:spMkLst>
            <pc:docMk/>
            <pc:sldMk cId="2823768556" sldId="268"/>
            <ac:spMk id="2" creationId="{4E3B3025-D530-4CC7-BBB9-DE98DD4BEB2D}"/>
          </ac:spMkLst>
        </pc:spChg>
      </pc:sldChg>
      <pc:sldChg chg="addSp delSp modSp new mod setBg">
        <pc:chgData name="Mohammed Aadiluddin Quamri" userId="371371230f713258" providerId="LiveId" clId="{DA5A1411-DB44-4365-B7F3-B857F38F6503}" dt="2025-01-25T21:50:32.213" v="558" actId="113"/>
        <pc:sldMkLst>
          <pc:docMk/>
          <pc:sldMk cId="3307964510" sldId="269"/>
        </pc:sldMkLst>
        <pc:spChg chg="mod">
          <ac:chgData name="Mohammed Aadiluddin Quamri" userId="371371230f713258" providerId="LiveId" clId="{DA5A1411-DB44-4365-B7F3-B857F38F6503}" dt="2025-01-25T21:50:32.213" v="558" actId="113"/>
          <ac:spMkLst>
            <pc:docMk/>
            <pc:sldMk cId="3307964510" sldId="269"/>
            <ac:spMk id="2" creationId="{7B10A860-523D-46B8-8668-567041B6F8CB}"/>
          </ac:spMkLst>
        </pc:spChg>
        <pc:spChg chg="del">
          <ac:chgData name="Mohammed Aadiluddin Quamri" userId="371371230f713258" providerId="LiveId" clId="{DA5A1411-DB44-4365-B7F3-B857F38F6503}" dt="2025-01-25T15:29:11.298" v="83" actId="22"/>
          <ac:spMkLst>
            <pc:docMk/>
            <pc:sldMk cId="3307964510" sldId="269"/>
            <ac:spMk id="3" creationId="{E4FD1622-B474-4D0B-9B75-3E266E7EC0A8}"/>
          </ac:spMkLst>
        </pc:spChg>
        <pc:spChg chg="add mod">
          <ac:chgData name="Mohammed Aadiluddin Quamri" userId="371371230f713258" providerId="LiveId" clId="{DA5A1411-DB44-4365-B7F3-B857F38F6503}" dt="2025-01-25T21:48:40.942" v="538" actId="1076"/>
          <ac:spMkLst>
            <pc:docMk/>
            <pc:sldMk cId="3307964510" sldId="269"/>
            <ac:spMk id="9" creationId="{A57921AF-9EF2-CBC9-D6BA-02C715399147}"/>
          </ac:spMkLst>
        </pc:spChg>
        <pc:spChg chg="add">
          <ac:chgData name="Mohammed Aadiluddin Quamri" userId="371371230f713258" providerId="LiveId" clId="{DA5A1411-DB44-4365-B7F3-B857F38F6503}" dt="2025-01-25T15:29:14.571" v="84" actId="26606"/>
          <ac:spMkLst>
            <pc:docMk/>
            <pc:sldMk cId="3307964510" sldId="269"/>
            <ac:spMk id="12" creationId="{131BAD53-4E89-4F62-BBB7-26359763ED39}"/>
          </ac:spMkLst>
        </pc:spChg>
        <pc:spChg chg="add">
          <ac:chgData name="Mohammed Aadiluddin Quamri" userId="371371230f713258" providerId="LiveId" clId="{DA5A1411-DB44-4365-B7F3-B857F38F6503}" dt="2025-01-25T15:29:14.571" v="84" actId="26606"/>
          <ac:spMkLst>
            <pc:docMk/>
            <pc:sldMk cId="3307964510" sldId="269"/>
            <ac:spMk id="14" creationId="{62756DA2-40EB-4C6F-B962-5822FFB54FB6}"/>
          </ac:spMkLst>
        </pc:spChg>
        <pc:picChg chg="add mod ord modCrop">
          <ac:chgData name="Mohammed Aadiluddin Quamri" userId="371371230f713258" providerId="LiveId" clId="{DA5A1411-DB44-4365-B7F3-B857F38F6503}" dt="2025-01-25T21:18:23.428" v="348" actId="1076"/>
          <ac:picMkLst>
            <pc:docMk/>
            <pc:sldMk cId="3307964510" sldId="269"/>
            <ac:picMk id="5" creationId="{D7DF4B73-0038-4B6C-87AC-90C09D11BF3A}"/>
          </ac:picMkLst>
        </pc:picChg>
      </pc:sldChg>
      <pc:sldChg chg="addSp delSp modSp new mod setBg">
        <pc:chgData name="Mohammed Aadiluddin Quamri" userId="371371230f713258" providerId="LiveId" clId="{DA5A1411-DB44-4365-B7F3-B857F38F6503}" dt="2025-01-25T21:50:41.900" v="560" actId="113"/>
        <pc:sldMkLst>
          <pc:docMk/>
          <pc:sldMk cId="609742412" sldId="270"/>
        </pc:sldMkLst>
        <pc:spChg chg="mod">
          <ac:chgData name="Mohammed Aadiluddin Quamri" userId="371371230f713258" providerId="LiveId" clId="{DA5A1411-DB44-4365-B7F3-B857F38F6503}" dt="2025-01-25T21:50:41.900" v="560" actId="113"/>
          <ac:spMkLst>
            <pc:docMk/>
            <pc:sldMk cId="609742412" sldId="270"/>
            <ac:spMk id="2" creationId="{C467A905-5CBB-475A-A32C-A6982E06F7D5}"/>
          </ac:spMkLst>
        </pc:spChg>
        <pc:spChg chg="del">
          <ac:chgData name="Mohammed Aadiluddin Quamri" userId="371371230f713258" providerId="LiveId" clId="{DA5A1411-DB44-4365-B7F3-B857F38F6503}" dt="2025-01-25T15:43:22.251" v="134" actId="22"/>
          <ac:spMkLst>
            <pc:docMk/>
            <pc:sldMk cId="609742412" sldId="270"/>
            <ac:spMk id="3" creationId="{68096E00-D6F6-435E-BE6E-2065320EBAEC}"/>
          </ac:spMkLst>
        </pc:spChg>
        <pc:spChg chg="add mod">
          <ac:chgData name="Mohammed Aadiluddin Quamri" userId="371371230f713258" providerId="LiveId" clId="{DA5A1411-DB44-4365-B7F3-B857F38F6503}" dt="2025-01-25T21:23:38.918" v="386" actId="1076"/>
          <ac:spMkLst>
            <pc:docMk/>
            <pc:sldMk cId="609742412" sldId="270"/>
            <ac:spMk id="6" creationId="{A73C28F8-B4A5-42C7-AA54-1665F0146833}"/>
          </ac:spMkLst>
        </pc:spChg>
        <pc:spChg chg="add del">
          <ac:chgData name="Mohammed Aadiluddin Quamri" userId="371371230f713258" providerId="LiveId" clId="{DA5A1411-DB44-4365-B7F3-B857F38F6503}" dt="2025-01-25T21:12:31.546" v="299"/>
          <ac:spMkLst>
            <pc:docMk/>
            <pc:sldMk cId="609742412" sldId="270"/>
            <ac:spMk id="9" creationId="{1852E6B6-5358-E4B5-64CD-99689871C438}"/>
          </ac:spMkLst>
        </pc:spChg>
        <pc:spChg chg="add">
          <ac:chgData name="Mohammed Aadiluddin Quamri" userId="371371230f713258" providerId="LiveId" clId="{DA5A1411-DB44-4365-B7F3-B857F38F6503}" dt="2025-01-25T15:43:25.203" v="135" actId="26606"/>
          <ac:spMkLst>
            <pc:docMk/>
            <pc:sldMk cId="609742412" sldId="270"/>
            <ac:spMk id="12" creationId="{131BAD53-4E89-4F62-BBB7-26359763ED39}"/>
          </ac:spMkLst>
        </pc:spChg>
        <pc:spChg chg="add">
          <ac:chgData name="Mohammed Aadiluddin Quamri" userId="371371230f713258" providerId="LiveId" clId="{DA5A1411-DB44-4365-B7F3-B857F38F6503}" dt="2025-01-25T15:43:25.203" v="135" actId="26606"/>
          <ac:spMkLst>
            <pc:docMk/>
            <pc:sldMk cId="609742412" sldId="270"/>
            <ac:spMk id="14" creationId="{62756DA2-40EB-4C6F-B962-5822FFB54FB6}"/>
          </ac:spMkLst>
        </pc:spChg>
        <pc:picChg chg="add mod ord modCrop">
          <ac:chgData name="Mohammed Aadiluddin Quamri" userId="371371230f713258" providerId="LiveId" clId="{DA5A1411-DB44-4365-B7F3-B857F38F6503}" dt="2025-01-25T21:12:48.896" v="302" actId="1076"/>
          <ac:picMkLst>
            <pc:docMk/>
            <pc:sldMk cId="609742412" sldId="270"/>
            <ac:picMk id="5" creationId="{9CC62B3A-41E0-49E2-B3B9-35837CD43D21}"/>
          </ac:picMkLst>
        </pc:picChg>
      </pc:sldChg>
      <pc:sldChg chg="addSp delSp modSp new del mod">
        <pc:chgData name="Mohammed Aadiluddin Quamri" userId="371371230f713258" providerId="LiveId" clId="{DA5A1411-DB44-4365-B7F3-B857F38F6503}" dt="2025-01-25T16:01:03.714" v="200" actId="2696"/>
        <pc:sldMkLst>
          <pc:docMk/>
          <pc:sldMk cId="1092440918" sldId="271"/>
        </pc:sldMkLst>
        <pc:spChg chg="mod">
          <ac:chgData name="Mohammed Aadiluddin Quamri" userId="371371230f713258" providerId="LiveId" clId="{DA5A1411-DB44-4365-B7F3-B857F38F6503}" dt="2025-01-25T16:00:44.434" v="196" actId="21"/>
          <ac:spMkLst>
            <pc:docMk/>
            <pc:sldMk cId="1092440918" sldId="271"/>
            <ac:spMk id="2" creationId="{96A33510-1C11-413D-8E79-26584CE994BA}"/>
          </ac:spMkLst>
        </pc:spChg>
        <pc:spChg chg="del">
          <ac:chgData name="Mohammed Aadiluddin Quamri" userId="371371230f713258" providerId="LiveId" clId="{DA5A1411-DB44-4365-B7F3-B857F38F6503}" dt="2025-01-25T15:58:44.784" v="177" actId="22"/>
          <ac:spMkLst>
            <pc:docMk/>
            <pc:sldMk cId="1092440918" sldId="271"/>
            <ac:spMk id="3" creationId="{AF044F55-9986-484E-9B04-BF8117879951}"/>
          </ac:spMkLst>
        </pc:spChg>
        <pc:spChg chg="add mod">
          <ac:chgData name="Mohammed Aadiluddin Quamri" userId="371371230f713258" providerId="LiveId" clId="{DA5A1411-DB44-4365-B7F3-B857F38F6503}" dt="2025-01-25T16:00:23.487" v="188" actId="21"/>
          <ac:spMkLst>
            <pc:docMk/>
            <pc:sldMk cId="1092440918" sldId="271"/>
            <ac:spMk id="7" creationId="{547F8135-E3E8-4509-A6BB-6EDC10207F71}"/>
          </ac:spMkLst>
        </pc:spChg>
        <pc:picChg chg="add del mod ord modCrop">
          <ac:chgData name="Mohammed Aadiluddin Quamri" userId="371371230f713258" providerId="LiveId" clId="{DA5A1411-DB44-4365-B7F3-B857F38F6503}" dt="2025-01-25T16:00:23.487" v="188" actId="21"/>
          <ac:picMkLst>
            <pc:docMk/>
            <pc:sldMk cId="1092440918" sldId="271"/>
            <ac:picMk id="5" creationId="{7E36DB80-4124-4C7D-A313-485317BABD51}"/>
          </ac:picMkLst>
        </pc:picChg>
      </pc:sldChg>
      <pc:sldChg chg="addSp delSp modSp add mod">
        <pc:chgData name="Mohammed Aadiluddin Quamri" userId="371371230f713258" providerId="LiveId" clId="{DA5A1411-DB44-4365-B7F3-B857F38F6503}" dt="2025-01-25T21:50:08.769" v="553" actId="113"/>
        <pc:sldMkLst>
          <pc:docMk/>
          <pc:sldMk cId="68823535" sldId="272"/>
        </pc:sldMkLst>
        <pc:spChg chg="mod">
          <ac:chgData name="Mohammed Aadiluddin Quamri" userId="371371230f713258" providerId="LiveId" clId="{DA5A1411-DB44-4365-B7F3-B857F38F6503}" dt="2025-01-25T21:50:08.769" v="553" actId="113"/>
          <ac:spMkLst>
            <pc:docMk/>
            <pc:sldMk cId="68823535" sldId="272"/>
            <ac:spMk id="2" creationId="{93F4ABB7-1E0E-4B29-BEA4-61DDB9CD8DB3}"/>
          </ac:spMkLst>
        </pc:spChg>
        <pc:spChg chg="del mod">
          <ac:chgData name="Mohammed Aadiluddin Quamri" userId="371371230f713258" providerId="LiveId" clId="{DA5A1411-DB44-4365-B7F3-B857F38F6503}" dt="2025-01-25T21:28:12.496" v="428"/>
          <ac:spMkLst>
            <pc:docMk/>
            <pc:sldMk cId="68823535" sldId="272"/>
            <ac:spMk id="3" creationId="{B035EF85-873E-4C09-815E-65A7C10CE092}"/>
          </ac:spMkLst>
        </pc:spChg>
        <pc:spChg chg="add mod">
          <ac:chgData name="Mohammed Aadiluddin Quamri" userId="371371230f713258" providerId="LiveId" clId="{DA5A1411-DB44-4365-B7F3-B857F38F6503}" dt="2025-01-25T21:28:22.017" v="431" actId="2711"/>
          <ac:spMkLst>
            <pc:docMk/>
            <pc:sldMk cId="68823535" sldId="272"/>
            <ac:spMk id="4" creationId="{C2F18881-A05E-4531-A9F9-43EEB8EBE5A9}"/>
          </ac:spMkLst>
        </pc:spChg>
        <pc:picChg chg="del mod">
          <ac:chgData name="Mohammed Aadiluddin Quamri" userId="371371230f713258" providerId="LiveId" clId="{DA5A1411-DB44-4365-B7F3-B857F38F6503}" dt="2025-01-25T16:00:30.332" v="191" actId="478"/>
          <ac:picMkLst>
            <pc:docMk/>
            <pc:sldMk cId="68823535" sldId="272"/>
            <ac:picMk id="5" creationId="{5E30DC64-9EC3-433C-BA8F-5C649CFC831B}"/>
          </ac:picMkLst>
        </pc:picChg>
        <pc:picChg chg="add mod">
          <ac:chgData name="Mohammed Aadiluddin Quamri" userId="371371230f713258" providerId="LiveId" clId="{DA5A1411-DB44-4365-B7F3-B857F38F6503}" dt="2025-01-25T16:00:37.657" v="195" actId="14100"/>
          <ac:picMkLst>
            <pc:docMk/>
            <pc:sldMk cId="68823535" sldId="272"/>
            <ac:picMk id="7" creationId="{EA553CFE-FE76-438B-BC9E-4FED899DA1D8}"/>
          </ac:picMkLst>
        </pc:picChg>
      </pc:sldChg>
      <pc:sldChg chg="addSp delSp modSp add mod">
        <pc:chgData name="Mohammed Aadiluddin Quamri" userId="371371230f713258" providerId="LiveId" clId="{DA5A1411-DB44-4365-B7F3-B857F38F6503}" dt="2025-01-25T21:50:04.594" v="552" actId="113"/>
        <pc:sldMkLst>
          <pc:docMk/>
          <pc:sldMk cId="3305745135" sldId="273"/>
        </pc:sldMkLst>
        <pc:spChg chg="mod">
          <ac:chgData name="Mohammed Aadiluddin Quamri" userId="371371230f713258" providerId="LiveId" clId="{DA5A1411-DB44-4365-B7F3-B857F38F6503}" dt="2025-01-25T21:50:04.594" v="552" actId="113"/>
          <ac:spMkLst>
            <pc:docMk/>
            <pc:sldMk cId="3305745135" sldId="273"/>
            <ac:spMk id="2" creationId="{93F4ABB7-1E0E-4B29-BEA4-61DDB9CD8DB3}"/>
          </ac:spMkLst>
        </pc:spChg>
        <pc:spChg chg="del mod">
          <ac:chgData name="Mohammed Aadiluddin Quamri" userId="371371230f713258" providerId="LiveId" clId="{DA5A1411-DB44-4365-B7F3-B857F38F6503}" dt="2025-01-25T21:32:08.390" v="432"/>
          <ac:spMkLst>
            <pc:docMk/>
            <pc:sldMk cId="3305745135" sldId="273"/>
            <ac:spMk id="3" creationId="{B035EF85-873E-4C09-815E-65A7C10CE092}"/>
          </ac:spMkLst>
        </pc:spChg>
        <pc:spChg chg="add mod">
          <ac:chgData name="Mohammed Aadiluddin Quamri" userId="371371230f713258" providerId="LiveId" clId="{DA5A1411-DB44-4365-B7F3-B857F38F6503}" dt="2025-01-25T21:32:15.992" v="435" actId="255"/>
          <ac:spMkLst>
            <pc:docMk/>
            <pc:sldMk cId="3305745135" sldId="273"/>
            <ac:spMk id="13" creationId="{6EF41AB6-0649-4F9C-AD1F-E3CC7883BB1C}"/>
          </ac:spMkLst>
        </pc:spChg>
        <pc:picChg chg="add del">
          <ac:chgData name="Mohammed Aadiluddin Quamri" userId="371371230f713258" providerId="LiveId" clId="{DA5A1411-DB44-4365-B7F3-B857F38F6503}" dt="2025-01-25T16:01:54.914" v="203" actId="21"/>
          <ac:picMkLst>
            <pc:docMk/>
            <pc:sldMk cId="3305745135" sldId="273"/>
            <ac:picMk id="5" creationId="{B76FA3DD-2001-4B3F-A1D1-AD34BFEEEC44}"/>
          </ac:picMkLst>
        </pc:picChg>
        <pc:picChg chg="del">
          <ac:chgData name="Mohammed Aadiluddin Quamri" userId="371371230f713258" providerId="LiveId" clId="{DA5A1411-DB44-4365-B7F3-B857F38F6503}" dt="2025-01-25T16:01:31.497" v="201" actId="478"/>
          <ac:picMkLst>
            <pc:docMk/>
            <pc:sldMk cId="3305745135" sldId="273"/>
            <ac:picMk id="7" creationId="{EA553CFE-FE76-438B-BC9E-4FED899DA1D8}"/>
          </ac:picMkLst>
        </pc:picChg>
        <pc:picChg chg="add del">
          <ac:chgData name="Mohammed Aadiluddin Quamri" userId="371371230f713258" providerId="LiveId" clId="{DA5A1411-DB44-4365-B7F3-B857F38F6503}" dt="2025-01-25T16:02:34.955" v="205" actId="478"/>
          <ac:picMkLst>
            <pc:docMk/>
            <pc:sldMk cId="3305745135" sldId="273"/>
            <ac:picMk id="8" creationId="{BBD5C9DA-93F9-41B2-908B-45FA87B63792}"/>
          </ac:picMkLst>
        </pc:picChg>
        <pc:picChg chg="add mod modCrop">
          <ac:chgData name="Mohammed Aadiluddin Quamri" userId="371371230f713258" providerId="LiveId" clId="{DA5A1411-DB44-4365-B7F3-B857F38F6503}" dt="2025-01-25T16:03:50.475" v="214" actId="14100"/>
          <ac:picMkLst>
            <pc:docMk/>
            <pc:sldMk cId="3305745135" sldId="273"/>
            <ac:picMk id="11" creationId="{3B7E8DDD-7DD8-41AA-952C-469C2B2A695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63003-F09D-449B-99E9-E24733357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F188A5-92BC-494F-8D01-F5518E3AB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0CC23-C96C-4692-98D0-2433C1ECA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0A458-CA22-458A-9960-76807B24866C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EF259-9FBC-4A47-B382-8014837D8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1E9B4-CECA-46A4-A558-E8A7871DB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4B97A-8BED-4934-83C5-FAC6734CB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222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95759-DFFF-4D31-B698-C91F3E622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05CDD0-96DD-4018-B816-E5992C808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B0BAB-44C0-404F-9F1F-0A0D0FC6C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0A458-CA22-458A-9960-76807B24866C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44671-1250-4414-9060-6E9D58EB3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A41EC-CC59-43A9-A30D-A763AC693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4B97A-8BED-4934-83C5-FAC6734CB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9755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017816-AD34-4A0E-9DBE-E267CC0FED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F76913-7D4F-4BF9-B124-6AB89513C9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BC6B0-A1A4-440B-B3E7-ECFB0E0E5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0A458-CA22-458A-9960-76807B24866C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76658-311B-4D64-8A71-8FD832847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078CC-A0E8-41C3-95BB-5D480F734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4B97A-8BED-4934-83C5-FAC6734CB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81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8CE79-3ADE-48A1-B995-CA991B49D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E5A08-2FDF-4260-AFBC-40B59A630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2D20EC-7ABB-4568-8E9F-23C21872E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0A458-CA22-458A-9960-76807B24866C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9DDDF-741B-4654-9B51-EC3CB63AA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0BD34-694E-4261-9E70-D7EF56013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4B97A-8BED-4934-83C5-FAC6734CB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671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2E3F8-A033-4A9F-BC07-3982E2535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9ADE96-7402-4CFA-9310-75DA4CE0B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5668D-E89F-4FA9-B8CE-6C858B786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0A458-CA22-458A-9960-76807B24866C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EC3B0-2E55-4F77-ACB3-C77623975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B0617-7B5B-45A1-9512-B7415CD9F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4B97A-8BED-4934-83C5-FAC6734CB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7474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C2E8E-F189-46DF-97CA-36DB2FF31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F1947-1B0F-4F91-9058-76B3710E8D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F0C6C6-801E-47F1-985F-2B7009B25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B97CB6-FA0A-4ADA-8D83-BD8DBCBF0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0A458-CA22-458A-9960-76807B24866C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3845F2-9DCE-4DDD-9256-B37F10653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6C2CC4-B0D2-436B-8DDA-B5ED2C333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4B97A-8BED-4934-83C5-FAC6734CB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9154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3460F-B251-4387-97BB-A06737376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68847-B0C1-42AB-B756-B083008BE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40B797-DDA4-44C1-B977-FC1C7D7A0D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8AD380-F379-423C-B41F-0A27EE2551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5508B9-0B2E-49FF-BBEA-DF0851C0A0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B22EAF-8A68-4BA4-965B-B06B2E1E3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0A458-CA22-458A-9960-76807B24866C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2E3D41-24CE-4AEB-B26D-DEC3800D4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AE34DE-9625-467F-BC99-BAB42C40C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4B97A-8BED-4934-83C5-FAC6734CB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587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FA703-1617-40C8-BDA2-402065D25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BB4598-A28A-43BF-B4F9-5AE753333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0A458-CA22-458A-9960-76807B24866C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E03A23-6D27-4678-9C8D-EC09FD4E7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5D7E67-BDC7-458D-90C2-708ACE9E8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4B97A-8BED-4934-83C5-FAC6734CB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8736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4A7553-4C65-4939-BA94-88FD99519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0A458-CA22-458A-9960-76807B24866C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D10FD1-5F28-4D9D-9E8D-39B849BCF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5C6AC-5E79-4686-84EE-5B2EA6B94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4B97A-8BED-4934-83C5-FAC6734CB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114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D063B-445A-4415-A237-214E3CEA5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E9AB7-1313-47BA-8B41-078F2C2ED6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FCA6E-23C5-4AD5-9BBE-53717FF9A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9A537D-ECB2-4857-B590-C493C0993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0A458-CA22-458A-9960-76807B24866C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BFC913-456D-4E6E-AD6B-C6EADD991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561025-6479-4BAD-BBFE-CAB63EC5C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4B97A-8BED-4934-83C5-FAC6734CB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684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E0B96-EFD6-4994-985B-5570A1CA3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C33EAD-AC55-4AEC-8EBD-0EF01C0BF2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DD76F7-9F0E-46AE-85F3-CBA69F0D4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6C66D-4995-4B25-8DFD-B36D0068B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0A458-CA22-458A-9960-76807B24866C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9DEB1-D989-4B39-9BC3-E3B14E732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90D79-D495-4D09-B20D-032568DB6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4B97A-8BED-4934-83C5-FAC6734CB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17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EC0482-56A4-4DF9-BC35-DBE4CCB3E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70DD7F-84AB-45A7-BF8A-DA83B6DB1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EDF38-05FC-4099-9BFF-30CE2F9DBE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0A458-CA22-458A-9960-76807B24866C}" type="datetimeFigureOut">
              <a:rPr lang="en-IN" smtClean="0"/>
              <a:t>26-01-2025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F8613-44DE-41E6-A570-65EAEBE7DA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389EE-59C7-4553-B3CC-3FACDE0D4B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4B97A-8BED-4934-83C5-FAC6734CB1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607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8">
            <a:extLst>
              <a:ext uri="{FF2B5EF4-FFF2-40B4-BE49-F238E27FC236}">
                <a16:creationId xmlns:a16="http://schemas.microsoft.com/office/drawing/2014/main" id="{9F7D788E-2C1B-4EF4-8719-12613771F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45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0366EE-8F1F-422A-A1B8-A75C64B8E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4949" y="3499076"/>
            <a:ext cx="6053558" cy="24247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E-Commerce Data Analysis and Insights</a:t>
            </a:r>
          </a:p>
        </p:txBody>
      </p:sp>
      <p:sp>
        <p:nvSpPr>
          <p:cNvPr id="30" name="Freeform: Shape 10">
            <a:extLst>
              <a:ext uri="{FF2B5EF4-FFF2-40B4-BE49-F238E27FC236}">
                <a16:creationId xmlns:a16="http://schemas.microsoft.com/office/drawing/2014/main" id="{7C54E824-C0F4-480B-BC88-689F50C45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199" y="548"/>
            <a:ext cx="4349752" cy="3142889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Freeform: Shape 12">
            <a:extLst>
              <a:ext uri="{FF2B5EF4-FFF2-40B4-BE49-F238E27FC236}">
                <a16:creationId xmlns:a16="http://schemas.microsoft.com/office/drawing/2014/main" id="{58DEA6A1-FC5C-4E6E-BBBF-7E472949B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3759" y="1421356"/>
            <a:ext cx="4538241" cy="5436644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Freeform: Shape 14">
            <a:extLst>
              <a:ext uri="{FF2B5EF4-FFF2-40B4-BE49-F238E27FC236}">
                <a16:creationId xmlns:a16="http://schemas.microsoft.com/office/drawing/2014/main" id="{96AAAC3B-1954-46B7-BBAC-27DFF5B52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9395" y="0"/>
            <a:ext cx="4023360" cy="2980240"/>
          </a:xfrm>
          <a:custGeom>
            <a:avLst/>
            <a:gdLst>
              <a:gd name="connsiteX0" fmla="*/ 248676 w 4023360"/>
              <a:gd name="connsiteY0" fmla="*/ 0 h 2980240"/>
              <a:gd name="connsiteX1" fmla="*/ 3774684 w 4023360"/>
              <a:gd name="connsiteY1" fmla="*/ 0 h 2980240"/>
              <a:gd name="connsiteX2" fmla="*/ 3780561 w 4023360"/>
              <a:gd name="connsiteY2" fmla="*/ 9674 h 2980240"/>
              <a:gd name="connsiteX3" fmla="*/ 4023360 w 4023360"/>
              <a:gd name="connsiteY3" fmla="*/ 968560 h 2980240"/>
              <a:gd name="connsiteX4" fmla="*/ 2011680 w 4023360"/>
              <a:gd name="connsiteY4" fmla="*/ 2980240 h 2980240"/>
              <a:gd name="connsiteX5" fmla="*/ 0 w 4023360"/>
              <a:gd name="connsiteY5" fmla="*/ 968560 h 2980240"/>
              <a:gd name="connsiteX6" fmla="*/ 242799 w 4023360"/>
              <a:gd name="connsiteY6" fmla="*/ 9674 h 298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C438CA-702F-4B95-9D9B-7074BBEF5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15161" y="356187"/>
            <a:ext cx="2878409" cy="17922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A comprehensive exploration of sales patterns and customer behavior</a:t>
            </a:r>
          </a:p>
        </p:txBody>
      </p:sp>
      <p:sp>
        <p:nvSpPr>
          <p:cNvPr id="33" name="Freeform: Shape 16">
            <a:extLst>
              <a:ext uri="{FF2B5EF4-FFF2-40B4-BE49-F238E27FC236}">
                <a16:creationId xmlns:a16="http://schemas.microsoft.com/office/drawing/2014/main" id="{A5AD6500-BB62-4AAC-9D2F-C10DDC90C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6897" y="1584494"/>
            <a:ext cx="4375105" cy="5273507"/>
          </a:xfrm>
          <a:custGeom>
            <a:avLst/>
            <a:gdLst>
              <a:gd name="connsiteX0" fmla="*/ 2921508 w 4375105"/>
              <a:gd name="connsiteY0" fmla="*/ 0 h 5273507"/>
              <a:gd name="connsiteX1" fmla="*/ 4314072 w 4375105"/>
              <a:gd name="connsiteY1" fmla="*/ 352611 h 5273507"/>
              <a:gd name="connsiteX2" fmla="*/ 4375105 w 4375105"/>
              <a:gd name="connsiteY2" fmla="*/ 389689 h 5273507"/>
              <a:gd name="connsiteX3" fmla="*/ 4375105 w 4375105"/>
              <a:gd name="connsiteY3" fmla="*/ 5273507 h 5273507"/>
              <a:gd name="connsiteX4" fmla="*/ 1193705 w 4375105"/>
              <a:gd name="connsiteY4" fmla="*/ 5273507 h 5273507"/>
              <a:gd name="connsiteX5" fmla="*/ 1063158 w 4375105"/>
              <a:gd name="connsiteY5" fmla="*/ 5175886 h 5273507"/>
              <a:gd name="connsiteX6" fmla="*/ 0 w 4375105"/>
              <a:gd name="connsiteY6" fmla="*/ 2921508 h 5273507"/>
              <a:gd name="connsiteX7" fmla="*/ 2921508 w 4375105"/>
              <a:gd name="connsiteY7" fmla="*/ 0 h 527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A80A03-D157-4EC0-BD33-970E3B9A8C75}"/>
              </a:ext>
            </a:extLst>
          </p:cNvPr>
          <p:cNvSpPr txBox="1"/>
          <p:nvPr/>
        </p:nvSpPr>
        <p:spPr>
          <a:xfrm>
            <a:off x="8386139" y="3143438"/>
            <a:ext cx="3474621" cy="27804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Mohammed Aadiluddin Quamri(88317002)</a:t>
            </a:r>
          </a:p>
        </p:txBody>
      </p:sp>
    </p:spTree>
    <p:extLst>
      <p:ext uri="{BB962C8B-B14F-4D97-AF65-F5344CB8AC3E}">
        <p14:creationId xmlns:p14="http://schemas.microsoft.com/office/powerpoint/2010/main" val="61823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F4ABB7-1E0E-4B29-BEA4-61DDB9CD8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4047565" cy="1330839"/>
          </a:xfrm>
        </p:spPr>
        <p:txBody>
          <a:bodyPr>
            <a:noAutofit/>
          </a:bodyPr>
          <a:lstStyle/>
          <a:p>
            <a:r>
              <a:rPr lang="en-IN" sz="3600" b="1" dirty="0"/>
              <a:t>Customer Retention by Geography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35506F6-311E-4640-8221-8213E5C4C5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66" t="33654" r="11902" b="8224"/>
          <a:stretch/>
        </p:blipFill>
        <p:spPr>
          <a:xfrm>
            <a:off x="5295901" y="1438275"/>
            <a:ext cx="6638924" cy="4743450"/>
          </a:xfrm>
          <a:prstGeom prst="rect">
            <a:avLst/>
          </a:prstGeom>
        </p:spPr>
      </p:pic>
      <p:sp>
        <p:nvSpPr>
          <p:cNvPr id="14" name="Rectangle 1">
            <a:extLst>
              <a:ext uri="{FF2B5EF4-FFF2-40B4-BE49-F238E27FC236}">
                <a16:creationId xmlns:a16="http://schemas.microsoft.com/office/drawing/2014/main" id="{CE893D27-7C0E-4FD3-A777-668ECC16A2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62013" y="2255311"/>
            <a:ext cx="302885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High Retention in the United Kingdom: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United Kingdom stands out with significantly higher retention rates compared to other countries.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Low Retention in Most Countries: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 majority of the countries listed have very low retention rates, with many even showing negative values. This suggests a high churn rate in these markets.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Notable Exceptions: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 few countries like France, Germany, and Spain show slightly higher retention rates than the majority, but still significantly lower than the UK.</a:t>
            </a:r>
          </a:p>
        </p:txBody>
      </p:sp>
    </p:spTree>
    <p:extLst>
      <p:ext uri="{BB962C8B-B14F-4D97-AF65-F5344CB8AC3E}">
        <p14:creationId xmlns:p14="http://schemas.microsoft.com/office/powerpoint/2010/main" val="339347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F4ABB7-1E0E-4B29-BEA4-61DDB9CD8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975847" cy="1330839"/>
          </a:xfrm>
        </p:spPr>
        <p:txBody>
          <a:bodyPr>
            <a:noAutofit/>
          </a:bodyPr>
          <a:lstStyle/>
          <a:p>
            <a:r>
              <a:rPr lang="en-US" sz="3600" b="1" dirty="0"/>
              <a:t>What is the most common price range for products?</a:t>
            </a:r>
            <a:endParaRPr lang="en-IN" sz="3600" b="1" dirty="0"/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EA553CFE-FE76-438B-BC9E-4FED899DA1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154" t="28749" r="48030" b="8208"/>
          <a:stretch/>
        </p:blipFill>
        <p:spPr>
          <a:xfrm>
            <a:off x="5415741" y="876300"/>
            <a:ext cx="6814359" cy="5226388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C2F18881-A05E-4531-A9F9-43EEB8EBE5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62013" y="2370728"/>
            <a:ext cx="3234126" cy="3554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Right-Skewed Distribution: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histogram shows a right-skewed distribution. This indicates that most unit prices are relatively low, while a smaller portion of unit prices are significantly higher.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Multiple Peaks: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distribution exhibits multiple peaks, suggesting that there might be different price ranges or categories of products with distinct price points.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Range of Unit Prices: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unit prices appear to range from 0 to around 10, with the majority of prices falling below 5.</a:t>
            </a:r>
          </a:p>
        </p:txBody>
      </p:sp>
    </p:spTree>
    <p:extLst>
      <p:ext uri="{BB962C8B-B14F-4D97-AF65-F5344CB8AC3E}">
        <p14:creationId xmlns:p14="http://schemas.microsoft.com/office/powerpoint/2010/main" val="68823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F4ABB7-1E0E-4B29-BEA4-61DDB9CD8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4419600" cy="1330839"/>
          </a:xfrm>
        </p:spPr>
        <p:txBody>
          <a:bodyPr>
            <a:noAutofit/>
          </a:bodyPr>
          <a:lstStyle/>
          <a:p>
            <a:r>
              <a:rPr lang="en-US" sz="3600" b="1" dirty="0"/>
              <a:t>What is the most common quantity purchased in orders?</a:t>
            </a:r>
            <a:endParaRPr lang="en-IN" sz="36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7E8DDD-7DD8-41AA-952C-469C2B2A69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954" t="26389" r="11640" b="7639"/>
          <a:stretch/>
        </p:blipFill>
        <p:spPr>
          <a:xfrm>
            <a:off x="5257800" y="752475"/>
            <a:ext cx="6591300" cy="5534025"/>
          </a:xfrm>
          <a:prstGeom prst="rect">
            <a:avLst/>
          </a:prstGeom>
        </p:spPr>
      </p:pic>
      <p:sp>
        <p:nvSpPr>
          <p:cNvPr id="13" name="Rectangle 1">
            <a:extLst>
              <a:ext uri="{FF2B5EF4-FFF2-40B4-BE49-F238E27FC236}">
                <a16:creationId xmlns:a16="http://schemas.microsoft.com/office/drawing/2014/main" id="{6EF41AB6-0649-4F9C-AD1F-E3CC7883BB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62013" y="2370728"/>
            <a:ext cx="3299440" cy="3554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Right-Skewed Distribution: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histogram shows a right-skewed distribution. This indicates that most quantities are relatively low, while a smaller portion of quantities are significantly higher.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Multiple Peaks: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distribution exhibits multiple peaks, suggesting that there might be different quantity ranges or categories of products with distinct quantity levels.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Range of Quantities: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quantities appear to range from 0 to around 30, with the majority of quantities falling below 10.</a:t>
            </a:r>
          </a:p>
        </p:txBody>
      </p:sp>
    </p:spTree>
    <p:extLst>
      <p:ext uri="{BB962C8B-B14F-4D97-AF65-F5344CB8AC3E}">
        <p14:creationId xmlns:p14="http://schemas.microsoft.com/office/powerpoint/2010/main" val="3305745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48A706-3FF6-45A3-9D51-6E3BABED9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en-IN" b="1">
                <a:solidFill>
                  <a:schemeClr val="tx1">
                    <a:lumMod val="85000"/>
                    <a:lumOff val="15000"/>
                  </a:schemeClr>
                </a:solidFill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DFABC21-F679-44F3-A312-FD82B4DB36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57987" y="2431765"/>
            <a:ext cx="8276026" cy="33200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Top-selling products account for a significant portion of revenue.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Seasonal trends and spikes in sales (e.g., holiday seasons) were observed, indicating high demand during specific periods.</a:t>
            </a: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Peak shopping hours highlight ideal times for promotions.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distribution of order sizes showed that most orders were small, but outliers (large orders) contributed disproportionately to revenue.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en-US" sz="19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average order value (AOV) revealed significant spending patterns, with adjustments to outliers providing a realistic estimate</a:t>
            </a: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Geographic analysis shows the UK as the dominant market.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High-value customers are critical to revenue growth.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005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E56497-84E7-4B21-AEE8-3271FAF06F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802956"/>
            <a:ext cx="4977976" cy="67342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EB656C-1CD5-4518-995C-BBC8CAEBDA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4526" y="2070847"/>
            <a:ext cx="4977578" cy="4428566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tx2"/>
              </a:solidFill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tx2"/>
              </a:solidFill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2"/>
                </a:solidFill>
              </a:rPr>
              <a:t>This analysis explores an e-commerce dataset to uncover key trends and actionable insights.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2"/>
                </a:solidFill>
              </a:rPr>
              <a:t>The Dataset contains 8 columns and 541910 rows.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2"/>
                </a:solidFill>
              </a:rPr>
              <a:t>The dataset includes transactional data such as product descriptions, quantities, invoice dates, customer locations, and order values. It also contains information about returns and repeat customers.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2"/>
                </a:solidFill>
              </a:rPr>
              <a:t>The data spans over a year and covers multiple geographic regions, with the majority of transactions originating from the UK.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2"/>
                </a:solidFill>
              </a:rPr>
              <a:t>Objective of this dataset is to Answer analytical questions to guide business strategies and improve customer retention.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tx2"/>
              </a:solidFill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tx2"/>
              </a:solidFill>
            </a:endParaRPr>
          </a:p>
          <a:p>
            <a:pPr marL="400050" indent="-285750" algn="l"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tx2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tx2"/>
              </a:solidFill>
            </a:endParaRPr>
          </a:p>
          <a:p>
            <a:pPr algn="l"/>
            <a:endParaRPr lang="en-US" sz="1700" dirty="0">
              <a:solidFill>
                <a:schemeClr val="tx2"/>
              </a:solidFill>
            </a:endParaRPr>
          </a:p>
          <a:p>
            <a:pPr marL="342900" indent="-228600" algn="l">
              <a:buFont typeface="Arial" panose="020B0604020202020204" pitchFamily="34" charset="0"/>
              <a:buChar char="•"/>
            </a:pPr>
            <a:endParaRPr lang="en-US" sz="17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Books">
            <a:extLst>
              <a:ext uri="{FF2B5EF4-FFF2-40B4-BE49-F238E27FC236}">
                <a16:creationId xmlns:a16="http://schemas.microsoft.com/office/drawing/2014/main" id="{3F6BB856-335C-AF6F-B45C-863ECAD3C7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342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96EC3C-469B-4A39-B3BD-E35C80A71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en-IN" sz="3700" b="1"/>
              <a:t>Best-Selling Product Categories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CB9F68B-1EA7-4347-A883-0BFA149E91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62366" y="2194102"/>
            <a:ext cx="3427001" cy="390858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effectLst/>
              </a:rPr>
              <a:t>Top Products Dominate</a:t>
            </a:r>
            <a:r>
              <a:rPr kumimoji="0" lang="en-US" altLang="en-US" sz="1100" i="0" u="none" strike="noStrike" cap="none" normalizeH="0" baseline="0" dirty="0">
                <a:ln>
                  <a:noFill/>
                </a:ln>
                <a:effectLst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effectLst/>
              </a:rPr>
              <a:t>The product </a:t>
            </a:r>
            <a:r>
              <a:rPr lang="en-US" altLang="en-US" sz="1100" b="1" dirty="0"/>
              <a:t>Paper Craft ,Little Birdie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effectLst/>
              </a:rPr>
              <a:t>'</a:t>
            </a:r>
            <a:r>
              <a:rPr kumimoji="0" lang="en-US" altLang="en-US" sz="1100" i="0" u="none" strike="noStrike" cap="none" normalizeH="0" baseline="0" dirty="0">
                <a:ln>
                  <a:noFill/>
                </a:ln>
                <a:effectLst/>
              </a:rPr>
              <a:t> is the highest seller, followed by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effectLst/>
              </a:rPr>
              <a:t>‘Medium Ceramic </a:t>
            </a:r>
            <a:r>
              <a:rPr kumimoji="0" lang="en-US" altLang="en-US" sz="1100" b="1" i="0" u="none" strike="noStrike" cap="none" normalizeH="0" baseline="0">
                <a:ln>
                  <a:noFill/>
                </a:ln>
                <a:effectLst/>
              </a:rPr>
              <a:t>Top Storage Jar'</a:t>
            </a:r>
            <a:r>
              <a:rPr kumimoji="0" lang="en-US" altLang="en-US" sz="1100" i="0" u="none" strike="noStrike" cap="none" normalizeH="0" baseline="0">
                <a:ln>
                  <a:noFill/>
                </a:ln>
                <a:effectLst/>
              </a:rPr>
              <a:t>, </a:t>
            </a:r>
            <a:r>
              <a:rPr kumimoji="0" lang="en-US" altLang="en-US" sz="1100" i="0" u="none" strike="noStrike" cap="none" normalizeH="0" baseline="0" dirty="0">
                <a:ln>
                  <a:noFill/>
                </a:ln>
                <a:effectLst/>
              </a:rPr>
              <a:t>indicating strong customer preferences for these items.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effectLst/>
              </a:rPr>
              <a:t>These two products alone contribute significantly to the total quantities sold.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effectLst/>
              </a:rPr>
              <a:t>Diverse Product Range</a:t>
            </a:r>
            <a:r>
              <a:rPr kumimoji="0" lang="en-US" altLang="en-US" sz="1100" i="0" u="none" strike="noStrike" cap="none" normalizeH="0" baseline="0" dirty="0">
                <a:ln>
                  <a:noFill/>
                </a:ln>
                <a:effectLst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effectLst/>
              </a:rPr>
              <a:t>Other top-performing items include practical products like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effectLst/>
              </a:rPr>
              <a:t>'Popcorn Holder'</a:t>
            </a:r>
            <a:r>
              <a:rPr kumimoji="0" lang="en-US" altLang="en-US" sz="1100" i="0" u="none" strike="noStrike" cap="none" normalizeH="0" baseline="0" dirty="0">
                <a:ln>
                  <a:noFill/>
                </a:ln>
                <a:effectLst/>
              </a:rPr>
              <a:t> and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effectLst/>
              </a:rPr>
              <a:t>'Pack of 72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effectLst/>
              </a:rPr>
              <a:t>Retrospot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effectLst/>
              </a:rPr>
              <a:t> Cake Cases'</a:t>
            </a:r>
            <a:r>
              <a:rPr kumimoji="0" lang="en-US" altLang="en-US" sz="1100" i="0" u="none" strike="noStrike" cap="none" normalizeH="0" baseline="0" dirty="0">
                <a:ln>
                  <a:noFill/>
                </a:ln>
                <a:effectLst/>
              </a:rPr>
              <a:t>, as well as decorative items such as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effectLst/>
              </a:rPr>
              <a:t>'Assorted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effectLst/>
              </a:rPr>
              <a:t>Colour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effectLst/>
              </a:rPr>
              <a:t> Bird Ornament'</a:t>
            </a:r>
            <a:r>
              <a:rPr kumimoji="0" lang="en-US" altLang="en-US" sz="1100" i="0" u="none" strike="noStrike" cap="none" normalizeH="0" baseline="0" dirty="0">
                <a:ln>
                  <a:noFill/>
                </a:ln>
                <a:effectLst/>
              </a:rPr>
              <a:t> and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effectLst/>
              </a:rPr>
              <a:t>'Rabbit Night Light'</a:t>
            </a:r>
            <a:r>
              <a:rPr kumimoji="0" lang="en-US" altLang="en-US" sz="110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effectLst/>
              </a:rPr>
              <a:t>Opportunities for Upscaling</a:t>
            </a:r>
            <a:r>
              <a:rPr kumimoji="0" lang="en-US" altLang="en-US" sz="1100" i="0" u="none" strike="noStrike" cap="none" normalizeH="0" baseline="0" dirty="0">
                <a:ln>
                  <a:noFill/>
                </a:ln>
                <a:effectLst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effectLst/>
              </a:rPr>
              <a:t>Consistent demand for cake cases and decorative items suggests opportunities to expand similar product lines or offer bundle deals.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100" i="0" u="none" strike="noStrike" cap="none" normalizeH="0" baseline="0" dirty="0">
              <a:ln>
                <a:noFill/>
              </a:ln>
              <a:effectLst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5070E4-572F-4585-8BD4-30D11DE149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09" t="21739" r="26912"/>
          <a:stretch/>
        </p:blipFill>
        <p:spPr>
          <a:xfrm>
            <a:off x="5353051" y="1333500"/>
            <a:ext cx="6057900" cy="476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66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67A905-5CBB-475A-A32C-A6982E06F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886" y="349624"/>
            <a:ext cx="3739341" cy="1330839"/>
          </a:xfrm>
        </p:spPr>
        <p:txBody>
          <a:bodyPr>
            <a:normAutofit/>
          </a:bodyPr>
          <a:lstStyle/>
          <a:p>
            <a:r>
              <a:rPr lang="en-US" sz="3600" b="1" dirty="0"/>
              <a:t>Revenue generated By Month</a:t>
            </a:r>
            <a:endParaRPr lang="en-IN" sz="36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C62B3A-41E0-49E2-B3B9-35837CD43D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676" t="19394" r="28305" b="17056"/>
          <a:stretch/>
        </p:blipFill>
        <p:spPr>
          <a:xfrm>
            <a:off x="5029201" y="742950"/>
            <a:ext cx="6905624" cy="5359738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A73C28F8-B4A5-42C7-AA54-1665F014683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1" y="2030087"/>
            <a:ext cx="4419600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Seasonal Peaks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Revenue significantly increases in the months of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November (Month 11)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December (Month 12)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indicating heightened shopping activity during the holiday season (e.g., Black Friday, Christmas).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Consistent Growth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There is a gradual revenue increase from the middle of the year (Month 5 onwards), suggesting a ramp-up in sales leading to the holiday season.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Low Revenue Months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beginning of the year (Months 1-4) shows relatively lower sales, which might be due to post-holiday slowdowns or reduced consumer spending.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09742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1995F4-80C4-43EB-A9A8-164A0D53B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en-IN" sz="3600" b="1" dirty="0"/>
              <a:t>Peak Shopping Hours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B15FA8-FF4A-4EAF-B918-E404C47CEA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02" t="23247" r="25984" b="12378"/>
          <a:stretch/>
        </p:blipFill>
        <p:spPr>
          <a:xfrm>
            <a:off x="5151733" y="609600"/>
            <a:ext cx="6864403" cy="5791199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CC5AB0C2-454C-496D-9FE2-09E35D0C41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9648" y="2133380"/>
            <a:ext cx="3987893" cy="3554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High Activity Periods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majority of transactions occur between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10 AM and 3 PM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with peak activity at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11 AM and 12 PM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This suggests that customers are most active during mid-morning and early afternoon.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Gradual Decline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After 3 PM, there is a noticeable drop in transactions, with very few purchases occurring after 6 PM.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Early and Late Hours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Minimal transactions are recorded before 9 AM or after 6 PM, indicating these are non-optimal times for sales activity.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15731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10A860-523D-46B8-8668-567041B6F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196" y="220961"/>
            <a:ext cx="4098886" cy="1330839"/>
          </a:xfrm>
        </p:spPr>
        <p:txBody>
          <a:bodyPr>
            <a:noAutofit/>
          </a:bodyPr>
          <a:lstStyle/>
          <a:p>
            <a:r>
              <a:rPr lang="en-US" sz="3600" b="1" dirty="0"/>
              <a:t>Revenue Generated During Peak Hours</a:t>
            </a:r>
            <a:endParaRPr lang="en-IN" sz="3600" b="1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57921AF-9EF2-CBC9-D6BA-02C715399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196" y="1533617"/>
            <a:ext cx="4178837" cy="5318322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500" b="1" dirty="0"/>
              <a:t>Overall Revenue Trend:</a:t>
            </a:r>
            <a:endParaRPr lang="en-US" sz="150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b="1" dirty="0"/>
              <a:t>Peak Revenue Hours:</a:t>
            </a:r>
            <a:r>
              <a:rPr lang="en-US" sz="1500" dirty="0"/>
              <a:t> The highest revenue is generated between 10 AM and 2 PM. There's a noticeable dip in revenue after 2 PM, with a slight increase again around 4 PM.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b="1" dirty="0"/>
              <a:t>Low Revenue Hours:</a:t>
            </a:r>
            <a:r>
              <a:rPr lang="en-US" sz="1500" dirty="0"/>
              <a:t> The lowest revenue is observed in the early morning hours (6 AM to 8 AM) and late evening (after 8 PM).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b="1" dirty="0"/>
              <a:t>Specific Observations:</a:t>
            </a:r>
            <a:endParaRPr lang="en-US" sz="150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b="1" dirty="0"/>
              <a:t>Sharp Increase:</a:t>
            </a:r>
            <a:r>
              <a:rPr lang="en-US" sz="1500" dirty="0"/>
              <a:t> Revenue sees a significant jump between 8 AM and 10 AM.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b="1" dirty="0"/>
              <a:t>Consistent Revenue:</a:t>
            </a:r>
            <a:r>
              <a:rPr lang="en-US" sz="1500" dirty="0"/>
              <a:t> There's a relatively consistent level of revenue from 10 AM to 2 PM.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b="1" dirty="0"/>
              <a:t>Afternoon Dip:</a:t>
            </a:r>
            <a:r>
              <a:rPr lang="en-US" sz="1500" dirty="0"/>
              <a:t> Revenue drops considerably after 2 PM, reaching a low point around 5 PM.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500" b="1" dirty="0"/>
              <a:t>Evening Recovery:</a:t>
            </a:r>
            <a:r>
              <a:rPr lang="en-US" sz="1500" dirty="0"/>
              <a:t> There's a slight increase in revenue again between 5 PM and 7 PM.</a:t>
            </a:r>
          </a:p>
          <a:p>
            <a:pPr>
              <a:lnSpc>
                <a:spcPct val="100000"/>
              </a:lnSpc>
            </a:pPr>
            <a:endParaRPr lang="en-US" sz="15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DF4B73-0038-4B6C-87AC-90C09D11BF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93" t="11141" r="27531" b="23933"/>
          <a:stretch/>
        </p:blipFill>
        <p:spPr>
          <a:xfrm>
            <a:off x="5151733" y="876301"/>
            <a:ext cx="6773567" cy="522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964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3AAFD-9A91-4734-A0C9-348787232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en-IN" sz="3600" b="1" dirty="0"/>
              <a:t>Sales by Customer Locations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485E88-388F-4B0A-8765-16340E7FCF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294" t="34527" r="11592"/>
          <a:stretch/>
        </p:blipFill>
        <p:spPr>
          <a:xfrm>
            <a:off x="5415741" y="1162050"/>
            <a:ext cx="6528609" cy="5067300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C39B8DC3-D7BD-41B0-BDE2-D4D3B74A77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229394"/>
            <a:ext cx="3739341" cy="216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United Kingdom Dominates: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United Kingdom has significantly higher revenue compared to other countries.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Netherlands and Germany: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These two countries have the second and third-highest revenue, respectively.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Long Tail of Smaller Markets: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There are numerous countries with relatively low revenue compared to the top performers. </a:t>
            </a:r>
          </a:p>
        </p:txBody>
      </p:sp>
    </p:spTree>
    <p:extLst>
      <p:ext uri="{BB962C8B-B14F-4D97-AF65-F5344CB8AC3E}">
        <p14:creationId xmlns:p14="http://schemas.microsoft.com/office/powerpoint/2010/main" val="2211211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2B74A8-C6C2-433B-A57D-B23C888B3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en-IN" sz="3600" b="1" dirty="0"/>
              <a:t>Average Order Value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3F60B7-4577-4995-BA6A-9EDAB3E670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81" t="18889" r="15520" b="15694"/>
          <a:stretch/>
        </p:blipFill>
        <p:spPr>
          <a:xfrm>
            <a:off x="5445457" y="934235"/>
            <a:ext cx="6155141" cy="5013271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368357D8-8EB4-4F45-A4BF-8FB0B0EDCE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69268"/>
            <a:ext cx="3075505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Order Revenue Distribution: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distribution is right-skewed, meaning most orders have a lower revenue, while a smaller number of orders generate significantly higher revenue.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Average Order Value (AOV):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AOV is approximately 373.37. This value represents the average revenue generated per order. </a:t>
            </a:r>
          </a:p>
        </p:txBody>
      </p:sp>
    </p:spTree>
    <p:extLst>
      <p:ext uri="{BB962C8B-B14F-4D97-AF65-F5344CB8AC3E}">
        <p14:creationId xmlns:p14="http://schemas.microsoft.com/office/powerpoint/2010/main" val="3021520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09ADBB-1FD8-4EC4-B597-C13BAE4E8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>
            <a:normAutofit/>
          </a:bodyPr>
          <a:lstStyle/>
          <a:p>
            <a:r>
              <a:rPr lang="en-IN" sz="3600" b="1" dirty="0"/>
              <a:t>Distribution of Order Sizes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75632E-005A-4645-9B83-A8BADB03F6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02" t="19395" r="16389" b="16504"/>
          <a:stretch/>
        </p:blipFill>
        <p:spPr>
          <a:xfrm>
            <a:off x="5151733" y="990601"/>
            <a:ext cx="6864405" cy="5343524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2B00BFC3-5264-405E-A651-575A96D8E3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62013" y="2139895"/>
            <a:ext cx="3140820" cy="4016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Right-Skewed Distribution:</a:t>
            </a:r>
            <a:r>
              <a:rPr kumimoji="0" lang="en-US" altLang="en-US" sz="1500" b="0" i="0" u="non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histogram clearly shows a right-skewed distribution. This means that the majority of orders have a relatively small quantity of items, while a smaller portion of orders contain a significantly larger number of items.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Peak Around 100 Items:</a:t>
            </a:r>
            <a:r>
              <a:rPr kumimoji="0" lang="en-US" altLang="en-US" sz="1500" b="0" i="0" u="non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distribution peaks somewhere around 100 items per order. This indicates that the most common order size falls in this range.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500" b="1" i="0" u="non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Long Tail:</a:t>
            </a:r>
            <a:r>
              <a:rPr kumimoji="0" lang="en-US" altLang="en-US" sz="1500" b="0" i="0" u="non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distribution extends to the right with a long tail, suggesting that there are some orders with extremely high quantities of items.</a:t>
            </a:r>
          </a:p>
        </p:txBody>
      </p:sp>
    </p:spTree>
    <p:extLst>
      <p:ext uri="{BB962C8B-B14F-4D97-AF65-F5344CB8AC3E}">
        <p14:creationId xmlns:p14="http://schemas.microsoft.com/office/powerpoint/2010/main" val="3499995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1868</TotalTime>
  <Words>1153</Words>
  <Application>Microsoft Office PowerPoint</Application>
  <PresentationFormat>Widescreen</PresentationFormat>
  <Paragraphs>78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E-Commerce Data Analysis and Insights</vt:lpstr>
      <vt:lpstr>Introduction</vt:lpstr>
      <vt:lpstr>Best-Selling Product Categories</vt:lpstr>
      <vt:lpstr>Revenue generated By Month</vt:lpstr>
      <vt:lpstr>Peak Shopping Hours</vt:lpstr>
      <vt:lpstr>Revenue Generated During Peak Hours</vt:lpstr>
      <vt:lpstr>Sales by Customer Locations</vt:lpstr>
      <vt:lpstr>Average Order Value</vt:lpstr>
      <vt:lpstr>Distribution of Order Sizes</vt:lpstr>
      <vt:lpstr>Customer Retention by Geography</vt:lpstr>
      <vt:lpstr>What is the most common price range for products?</vt:lpstr>
      <vt:lpstr>What is the most common quantity purchased in orders?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Data Analysis and Insights</dc:title>
  <dc:creator>Mohammed Aadiluddin Quamri</dc:creator>
  <cp:lastModifiedBy>Mohammed Aadiluddin Quamri</cp:lastModifiedBy>
  <cp:revision>2</cp:revision>
  <dcterms:created xsi:type="dcterms:W3CDTF">2025-01-24T14:55:08Z</dcterms:created>
  <dcterms:modified xsi:type="dcterms:W3CDTF">2025-01-26T00:09:48Z</dcterms:modified>
</cp:coreProperties>
</file>