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0" r:id="rId3"/>
    <p:sldId id="379" r:id="rId4"/>
    <p:sldId id="397" r:id="rId5"/>
    <p:sldId id="398" r:id="rId6"/>
    <p:sldId id="358" r:id="rId7"/>
    <p:sldId id="399" r:id="rId8"/>
    <p:sldId id="400" r:id="rId9"/>
    <p:sldId id="395" r:id="rId10"/>
    <p:sldId id="401" r:id="rId11"/>
    <p:sldId id="402" r:id="rId12"/>
    <p:sldId id="404" r:id="rId13"/>
    <p:sldId id="405" r:id="rId14"/>
    <p:sldId id="403" r:id="rId15"/>
    <p:sldId id="354" r:id="rId16"/>
  </p:sldIdLst>
  <p:sldSz cx="12192000" cy="6858000"/>
  <p:notesSz cx="6797675" cy="9926638"/>
  <p:embeddedFontLst>
    <p:embeddedFont>
      <p:font typeface="ShellHeavy" panose="00000700000000000000" pitchFamily="50" charset="0"/>
      <p:regular r:id="rId19"/>
      <p:bold r:id="rId20"/>
    </p:embeddedFont>
    <p:embeddedFont>
      <p:font typeface="ShellMedium" panose="00000600000000000000" pitchFamily="50" charset="0"/>
      <p:regular r:id="rId21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60" autoAdjust="0"/>
    <p:restoredTop sz="92442" autoAdjust="0"/>
  </p:normalViewPr>
  <p:slideViewPr>
    <p:cSldViewPr snapToGrid="0" snapToObjects="1" showGuides="1">
      <p:cViewPr varScale="1">
        <p:scale>
          <a:sx n="78" d="100"/>
          <a:sy n="78" d="100"/>
        </p:scale>
        <p:origin x="4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25/08/2023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25/08/2023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9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36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86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9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6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7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2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3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72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6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B6421A83-5481-0EC9-4EE0-C0175F27A97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BE657F6-11B6-058A-8918-64990BF686A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10CABD4-2B64-4323-07EA-DDB0CAD0C2B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7886821-20CB-0ABA-F1C6-17E5C1A24DC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94CA9CF-A61E-FFA9-D812-D0CB2832187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DE57344E-5487-168B-37D6-7BBB0899EE9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5099EDCB-D328-0601-D004-EE0636AF983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5C55DDFD-1527-8F71-F9E5-423CA99DC74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FA2DA2A-4A3A-157C-6313-DF3913FD157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95F6BEE-849B-8E3E-1D0C-044B17F99BE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DCDCA409-A3FF-F3F5-A363-5DFBF20FFBB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D2BD9776-7D76-98A2-B717-EF9F2F971A5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E8AECB8-9BF8-BEEA-361E-AF4C0907804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0105544-94FE-7255-D815-816A4CAA5E6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CB40A56F-CCE3-D430-2EDF-151398E359F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49FFF61-97DA-38C7-E68F-68AAC7B13EE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ED8C869-7BA5-899E-B19F-7B6D9E91F23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718A8A57-2BC3-1EBE-80D9-95B154D7C31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8571903" y="-8626"/>
            <a:ext cx="3620097" cy="682456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76151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C102C49-03ED-4420-22BB-E64E0A462DC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FAD9615-9444-2BF8-422A-EAD86188074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02740EE-0425-8EBE-A8A7-2CA10FD271B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18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482" userDrawn="1">
          <p15:clr>
            <a:srgbClr val="F26B43"/>
          </p15:clr>
        </p15:guide>
        <p15:guide id="16" pos="642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Map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Mohammad Aadil Sehrawat (INMSZ8)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10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60" y="542260"/>
            <a:ext cx="6315740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DBMS (22/08/23)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10811481" cy="5682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SQL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DML, DDL, DQL, DCL, TCL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SELECT, WHERE, ORDER BY, GROUP BY, HAVING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Hands-on session of different SQL Queries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Sub-Queried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Understood Single-Row, Multiple-Row, Multiple-Column, Correlated, Nested, etc. sub-queries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Joins – Inner (Natural), Outer, Left join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293670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11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59" y="542260"/>
            <a:ext cx="7410503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Testing (23/08/23)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49434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Software Development Life Cycle (SDLC)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Types of SDLC – Waterfall model, Agile model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Software failure and scope to trackback with respect to different development models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Software Testing Life Cycle (STLC)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Phases of STLC – Test Strategy, Plan, Design, Environment, Execution, Reporting, Closure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SDLC vs STLC</a:t>
            </a:r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101371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12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59" y="542260"/>
            <a:ext cx="7410503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DevOps (24/08/23)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10401381" cy="49434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Continuous Integration and Continuous Deployment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Repository based DevOps process to make continuous changes for automation and testing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Discussed CI vs CD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GitHub Actions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Components of GitHub Actions – Workflows, Events, Jobs, Actions, Runners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Sample Action file in YAML file format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91110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5A4010-7796-68C9-E5FD-52CFEAE9F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0B373-CF20-8454-0613-A9B8275B5E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53B2E-7CC1-60CA-8FD6-A2A4A520F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13</a:t>
            </a:fld>
            <a:endParaRPr lang="en-GB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F61FF-030A-AEFD-371A-0FD187EE9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70" y="557560"/>
            <a:ext cx="8378284" cy="415733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6CB65-B9EF-80EB-4193-65CA208ABD48}"/>
              </a:ext>
            </a:extLst>
          </p:cNvPr>
          <p:cNvSpPr txBox="1"/>
          <p:nvPr/>
        </p:nvSpPr>
        <p:spPr bwMode="auto">
          <a:xfrm>
            <a:off x="2757557" y="4873906"/>
            <a:ext cx="6674310" cy="306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Successful </a:t>
            </a:r>
            <a:r>
              <a:rPr lang="en-GB" sz="1600" dirty="0" err="1"/>
              <a:t>Github</a:t>
            </a:r>
            <a:r>
              <a:rPr lang="en-GB" sz="1600" dirty="0"/>
              <a:t> Action for </a:t>
            </a:r>
            <a:r>
              <a:rPr lang="en-GB" sz="1600" dirty="0" err="1"/>
              <a:t>Github</a:t>
            </a:r>
            <a:r>
              <a:rPr lang="en-GB" sz="1600" dirty="0"/>
              <a:t>-Pages build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247571716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14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60" y="542260"/>
            <a:ext cx="7770108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Cloud Computing (25/08/23)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62360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Cloud Computing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What is cloud computing, it’s advantages and limitations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Concepts such as SAAS, PAAS, IAAS with examples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Using Azure’s suite of Cloud Computing tools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Virtual Machines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Creating VMs on Azure and accessing them remotely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Behaviour in the office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Reach out when need be. Be aware of capabilities and limitations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327847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Map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Soft Skills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Mohammad Aadil Sehrawat (INMSZ8)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300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3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60" y="542260"/>
            <a:ext cx="6315740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Key Learnings (14/08/23)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5682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Professionalism and Etiquette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Adhering to the dress code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Difference between a college setting and a corporate setting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Behaviour in the office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Time Management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How to organize and manage time effectively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Reach out when need be. Be aware of capabilities and limitations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891272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4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60" y="542260"/>
            <a:ext cx="6315740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Key Learnings (16/08/23)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10725918" cy="58667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Video, Audio, Chat based Communication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1800" dirty="0"/>
              <a:t>The approach to a meeting and one's mannerisms can vary depending on the communication medium used.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Be concise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Listening vs Hearing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Understood the value of teamwork and how to be a team-player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957685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5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60" y="542260"/>
            <a:ext cx="6315740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Key Learnings (17/08/23)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56266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Email Etiquette</a:t>
            </a:r>
          </a:p>
          <a:p>
            <a:pPr marL="285750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Communication Skills</a:t>
            </a:r>
          </a:p>
          <a:p>
            <a:pPr marL="895335" lvl="1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Body Language</a:t>
            </a:r>
          </a:p>
          <a:p>
            <a:pPr marL="895335" lvl="1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Listen, Understand and Empathise</a:t>
            </a:r>
          </a:p>
          <a:p>
            <a:pPr marL="285750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Presentation Skills</a:t>
            </a:r>
          </a:p>
          <a:p>
            <a:pPr marL="895335" lvl="1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Fluency</a:t>
            </a:r>
          </a:p>
          <a:p>
            <a:pPr marL="895335" lvl="1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Addressing the audience</a:t>
            </a:r>
          </a:p>
          <a:p>
            <a:pPr marL="895335" lvl="1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Mannerisms</a:t>
            </a:r>
          </a:p>
          <a:p>
            <a:pPr marL="895335" lvl="1" indent="-285750" defTabSz="357708">
              <a:lnSpc>
                <a:spcPct val="15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Avoiding fillers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687630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Journey Map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447B487-47E3-6F4E-431A-38025B48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/>
          <a:lstStyle/>
          <a:p>
            <a:r>
              <a:rPr lang="en-US" dirty="0"/>
              <a:t>Foundational Skills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765175" y="4831200"/>
            <a:ext cx="4060821" cy="237600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Mohammad Aadil Sehrawat (INMSZ8)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65175" y="5083200"/>
            <a:ext cx="4060821" cy="48978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6</a:t>
            </a:fld>
            <a:endParaRPr lang="en-GB" noProof="1"/>
          </a:p>
        </p:txBody>
      </p:sp>
      <p:pic>
        <p:nvPicPr>
          <p:cNvPr id="11" name="Picture Placeholder 7" descr="A car driving on a road surrounded by trees&#10;&#10;Description automatically generated">
            <a:extLst>
              <a:ext uri="{FF2B5EF4-FFF2-40B4-BE49-F238E27FC236}">
                <a16:creationId xmlns:a16="http://schemas.microsoft.com/office/drawing/2014/main" id="{608D083E-5D0E-EB17-7640-B79DD2BFDF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9" r="27870"/>
          <a:stretch/>
        </p:blipFill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1"/>
              <a:t>August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37063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7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59" y="542260"/>
            <a:ext cx="8643685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Business Analysis &amp; Agile (18/08/23)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9877647" cy="5682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Professionalism and Etiquette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Adhering to the dress code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Behaviour in the office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Difference between a college setting and a corporate setting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Time Management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How to organize and manage time effectively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Reach out when need be. Be aware of capabilities and limitations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210555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8</a:t>
            </a:fld>
            <a:endParaRPr lang="en-GB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C0A2-2232-2684-3079-332B13241B3E}"/>
              </a:ext>
            </a:extLst>
          </p:cNvPr>
          <p:cNvSpPr txBox="1"/>
          <p:nvPr/>
        </p:nvSpPr>
        <p:spPr bwMode="auto">
          <a:xfrm>
            <a:off x="542260" y="542260"/>
            <a:ext cx="6315740" cy="690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3600" dirty="0"/>
              <a:t>Scrum Call (21/08/23)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3912C-81A0-C3C0-AC37-3BF2D9217B29}"/>
              </a:ext>
            </a:extLst>
          </p:cNvPr>
          <p:cNvSpPr txBox="1"/>
          <p:nvPr/>
        </p:nvSpPr>
        <p:spPr bwMode="auto">
          <a:xfrm>
            <a:off x="512696" y="1232705"/>
            <a:ext cx="10597647" cy="62360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Understanding Agile DevOps on Azure in depth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Backlogs, Boards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Test plan, User stories, Epics, Issues etc.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Sprint (+ Iteration) creation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Mock daily stand-up meeting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1800" dirty="0"/>
              <a:t>Conducted a team exercise by hosting a simulated Scrum call for a fictitious application.</a:t>
            </a:r>
          </a:p>
          <a:p>
            <a:pPr marL="895335" lvl="1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800" dirty="0"/>
              <a:t>Played the role of a Product Owner during the stand-up meeting</a:t>
            </a:r>
          </a:p>
          <a:p>
            <a:pPr marL="285750" indent="-285750" defTabSz="357708">
              <a:lnSpc>
                <a:spcPct val="2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dirty="0"/>
              <a:t>Visualize on Kanban Board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dirty="0"/>
          </a:p>
          <a:p>
            <a:pPr marL="895335" lvl="1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06014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4CEB9F-7E55-0993-BDBA-D8A9C5061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232F2-FCEF-0842-54DE-8CD5384A42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6DE78-92EA-4954-DAD5-61071D836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AA0A7-787D-5B89-7486-306AA8DAC2B0}"/>
              </a:ext>
            </a:extLst>
          </p:cNvPr>
          <p:cNvSpPr txBox="1"/>
          <p:nvPr/>
        </p:nvSpPr>
        <p:spPr bwMode="auto">
          <a:xfrm>
            <a:off x="1249838" y="2955412"/>
            <a:ext cx="3317358" cy="306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Sprints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6D3C0-DCC7-869B-D9AE-25405BA0D9BB}"/>
              </a:ext>
            </a:extLst>
          </p:cNvPr>
          <p:cNvSpPr txBox="1"/>
          <p:nvPr/>
        </p:nvSpPr>
        <p:spPr bwMode="auto">
          <a:xfrm>
            <a:off x="7383614" y="2955411"/>
            <a:ext cx="3317358" cy="306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Backlogs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B8F3A-C985-6B49-B60A-AA5F39DCC80A}"/>
              </a:ext>
            </a:extLst>
          </p:cNvPr>
          <p:cNvSpPr txBox="1"/>
          <p:nvPr/>
        </p:nvSpPr>
        <p:spPr bwMode="auto">
          <a:xfrm>
            <a:off x="4396044" y="5929748"/>
            <a:ext cx="3317358" cy="306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Organization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2A572-CA19-9B50-F5FC-7D321617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60" y="324435"/>
            <a:ext cx="4919330" cy="263097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BF3358-D3DB-EC7C-38EF-A214161C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628" y="324434"/>
            <a:ext cx="4919331" cy="263097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025C61-2BEF-145E-6E65-2D3132AD3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058" y="3388039"/>
            <a:ext cx="4919331" cy="252278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47193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 V1-102.potx" id="{5A7BD8C3-2690-4C05-A145-19ADE4FBA848}" vid="{3B7C03BC-BD27-4D1F-8A34-1DD52275C4B5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e49536e-9021-4e8b-a813-eda5cb0caf1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 V1-102</Template>
  <TotalTime>245</TotalTime>
  <Words>573</Words>
  <Application>Microsoft Office PowerPoint</Application>
  <PresentationFormat>Widescreen</PresentationFormat>
  <Paragraphs>152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Wingdings</vt:lpstr>
      <vt:lpstr>ShellHeavy</vt:lpstr>
      <vt:lpstr>ShellMedium</vt:lpstr>
      <vt:lpstr>Arial</vt:lpstr>
      <vt:lpstr>Shell layouts with footer</vt:lpstr>
      <vt:lpstr>Journey Map</vt:lpstr>
      <vt:lpstr>Journey Map</vt:lpstr>
      <vt:lpstr>PowerPoint Presentation</vt:lpstr>
      <vt:lpstr>PowerPoint Presentation</vt:lpstr>
      <vt:lpstr>PowerPoint Presentation</vt:lpstr>
      <vt:lpstr>Journey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Map</dc:title>
  <dc:creator>Rajadnye, Aum K SBOBNG-PTIY/FHB</dc:creator>
  <cp:lastModifiedBy>Sehrawat, Mohammad Aadil SBOBNG-PTIY/FAA</cp:lastModifiedBy>
  <cp:revision>11</cp:revision>
  <dcterms:created xsi:type="dcterms:W3CDTF">2023-08-25T03:27:49Z</dcterms:created>
  <dcterms:modified xsi:type="dcterms:W3CDTF">2023-08-25T16:51:19Z</dcterms:modified>
  <cp:category>Shell_IC: MOST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</Properties>
</file>