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handoutMasterIdLst>
    <p:handoutMasterId r:id="rId13"/>
  </p:handoutMasterIdLst>
  <p:sldIdLst>
    <p:sldId id="256" r:id="rId2"/>
    <p:sldId id="379" r:id="rId3"/>
    <p:sldId id="413" r:id="rId4"/>
    <p:sldId id="406" r:id="rId5"/>
    <p:sldId id="414" r:id="rId6"/>
    <p:sldId id="415" r:id="rId7"/>
    <p:sldId id="399" r:id="rId8"/>
    <p:sldId id="400" r:id="rId9"/>
    <p:sldId id="416" r:id="rId10"/>
    <p:sldId id="354" r:id="rId11"/>
  </p:sldIdLst>
  <p:sldSz cx="12192000" cy="6858000"/>
  <p:notesSz cx="6797675" cy="9926638"/>
  <p:embeddedFontLst>
    <p:embeddedFont>
      <p:font typeface="Fira Sans Extra Condensed" panose="020B0503050000020004" pitchFamily="34" charset="0"/>
      <p:regular r:id="rId14"/>
      <p:bold r:id="rId15"/>
    </p:embeddedFont>
    <p:embeddedFont>
      <p:font typeface="ShellHeavy" panose="00000700000000000000" pitchFamily="50" charset="0"/>
      <p:regular r:id="rId16"/>
      <p:bold r:id="rId17"/>
    </p:embeddedFont>
    <p:embeddedFont>
      <p:font typeface="ShellMedium" panose="00000600000000000000" pitchFamily="50" charset="0"/>
      <p:regular r:id="rId18"/>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42" autoAdjust="0"/>
  </p:normalViewPr>
  <p:slideViewPr>
    <p:cSldViewPr snapToGrid="0" snapToObjects="1" showGuides="1">
      <p:cViewPr varScale="1">
        <p:scale>
          <a:sx n="81" d="100"/>
          <a:sy n="81" d="100"/>
        </p:scale>
        <p:origin x="72" y="1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2" d="100"/>
          <a:sy n="62" d="100"/>
        </p:scale>
        <p:origin x="3240" y="67"/>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19/09/2023</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19/09/2023</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408519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4</a:t>
            </a:fld>
            <a:endParaRPr lang="en-GB" dirty="0">
              <a:latin typeface="ShellMedium" panose="00000600000000000000" pitchFamily="50" charset="0"/>
            </a:endParaRPr>
          </a:p>
        </p:txBody>
      </p:sp>
    </p:spTree>
    <p:extLst>
      <p:ext uri="{BB962C8B-B14F-4D97-AF65-F5344CB8AC3E}">
        <p14:creationId xmlns:p14="http://schemas.microsoft.com/office/powerpoint/2010/main" val="304596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7</a:t>
            </a:fld>
            <a:endParaRPr lang="en-GB" dirty="0">
              <a:latin typeface="ShellMedium" panose="00000600000000000000" pitchFamily="50" charset="0"/>
            </a:endParaRPr>
          </a:p>
        </p:txBody>
      </p:sp>
    </p:spTree>
    <p:extLst>
      <p:ext uri="{BB962C8B-B14F-4D97-AF65-F5344CB8AC3E}">
        <p14:creationId xmlns:p14="http://schemas.microsoft.com/office/powerpoint/2010/main" val="305213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8</a:t>
            </a:fld>
            <a:endParaRPr lang="en-GB" dirty="0">
              <a:latin typeface="ShellMedium" panose="00000600000000000000" pitchFamily="50" charset="0"/>
            </a:endParaRPr>
          </a:p>
        </p:txBody>
      </p:sp>
    </p:spTree>
    <p:extLst>
      <p:ext uri="{BB962C8B-B14F-4D97-AF65-F5344CB8AC3E}">
        <p14:creationId xmlns:p14="http://schemas.microsoft.com/office/powerpoint/2010/main" val="4118872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10</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24"/>
            <a:ext cx="12193293" cy="685727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8" name="Rectangle 2"/>
          <p:cNvSpPr>
            <a:spLocks noGrp="1" noChangeArrowheads="1"/>
          </p:cNvSpPr>
          <p:nvPr userDrawn="1">
            <p:ph type="ctrTitle"/>
          </p:nvPr>
        </p:nvSpPr>
        <p:spPr>
          <a:xfrm>
            <a:off x="766800" y="2754403"/>
            <a:ext cx="9973373" cy="918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766800" y="3805856"/>
            <a:ext cx="9976548"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766800" y="4832087"/>
            <a:ext cx="78711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766800" y="5083916"/>
            <a:ext cx="7871121"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Box 2" descr="CONFIDENTIAL_TAG_0xFFEE">
            <a:extLst>
              <a:ext uri="{FF2B5EF4-FFF2-40B4-BE49-F238E27FC236}">
                <a16:creationId xmlns:a16="http://schemas.microsoft.com/office/drawing/2014/main" id="{B6421A83-5481-0EC9-4EE0-C0175F27A97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dirty="0" smtClean="0">
                <a:latin typeface="+mj-lt"/>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472014" y="1686556"/>
            <a:ext cx="5207224" cy="4672970"/>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75000"/>
              <a:buFont typeface="Wingdings" panose="05000000000000000000" pitchFamily="2" charset="2"/>
              <a:buChar char="¢"/>
              <a:defRPr sz="1400"/>
            </a:lvl2pPr>
            <a:lvl3pPr marL="354200" indent="-177800">
              <a:lnSpc>
                <a:spcPct val="140000"/>
              </a:lnSpc>
              <a:spcBef>
                <a:spcPts val="0"/>
              </a:spcBef>
              <a:spcAft>
                <a:spcPts val="0"/>
              </a:spcAft>
              <a:buClr>
                <a:schemeClr val="accent2"/>
              </a:buClr>
              <a:buFont typeface="Wingdings" panose="05000000000000000000" pitchFamily="2" charset="2"/>
              <a:buChar char=""/>
              <a:defRPr sz="1400"/>
            </a:lvl3pPr>
            <a:lvl4pPr marL="532000" indent="-177800">
              <a:lnSpc>
                <a:spcPct val="140000"/>
              </a:lnSpc>
              <a:spcBef>
                <a:spcPts val="0"/>
              </a:spcBef>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765174" y="1686554"/>
            <a:ext cx="5211763" cy="4672971"/>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75000"/>
              <a:buFont typeface="Wingdings" panose="05000000000000000000" pitchFamily="2" charset="2"/>
              <a:buChar char="¢"/>
              <a:defRPr sz="1400"/>
            </a:lvl2pPr>
            <a:lvl3pPr marL="354200" indent="-177800">
              <a:lnSpc>
                <a:spcPct val="140000"/>
              </a:lnSpc>
              <a:spcAft>
                <a:spcPts val="0"/>
              </a:spcAft>
              <a:buClr>
                <a:schemeClr val="accent2"/>
              </a:buClr>
              <a:buFont typeface="Wingdings" panose="05000000000000000000" pitchFamily="2" charset="2"/>
              <a:buChar char=""/>
              <a:defRPr sz="1400"/>
            </a:lvl3pPr>
            <a:lvl4pPr marL="532000" indent="-177800">
              <a:lnSpc>
                <a:spcPct val="140000"/>
              </a:lnSpc>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ABE657F6-11B6-058A-8918-64990BF686A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9" name="Picture Placeholder 2"/>
          <p:cNvSpPr>
            <a:spLocks noGrp="1"/>
          </p:cNvSpPr>
          <p:nvPr>
            <p:ph type="pic" sz="quarter" idx="12"/>
          </p:nvPr>
        </p:nvSpPr>
        <p:spPr bwMode="auto">
          <a:xfrm>
            <a:off x="5047384" y="0"/>
            <a:ext cx="7144616" cy="6857999"/>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4425244"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endParaRPr lang="en-GB" dirty="0"/>
          </a:p>
        </p:txBody>
      </p:sp>
      <p:sp>
        <p:nvSpPr>
          <p:cNvPr id="12" name="Text Placeholder 43"/>
          <p:cNvSpPr>
            <a:spLocks noGrp="1"/>
          </p:cNvSpPr>
          <p:nvPr>
            <p:ph type="body" sz="quarter" idx="11"/>
          </p:nvPr>
        </p:nvSpPr>
        <p:spPr>
          <a:xfrm>
            <a:off x="765175" y="1665286"/>
            <a:ext cx="3829404"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A10CABD4-2B64-4323-07EA-DDB0CAD0C2B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072813743"/>
      </p:ext>
    </p:extLst>
  </p:cSld>
  <p:clrMapOvr>
    <a:masterClrMapping/>
  </p:clrMapOvr>
  <p:transition/>
  <p:hf hd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GB"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0" name="Content Placeholder 51"/>
          <p:cNvSpPr>
            <a:spLocks noGrp="1"/>
          </p:cNvSpPr>
          <p:nvPr>
            <p:ph sz="quarter" idx="55" hasCustomPrompt="1"/>
          </p:nvPr>
        </p:nvSpPr>
        <p:spPr>
          <a:xfrm>
            <a:off x="508000" y="1780690"/>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5" name="Content Placeholder 51"/>
          <p:cNvSpPr>
            <a:spLocks noGrp="1"/>
          </p:cNvSpPr>
          <p:nvPr>
            <p:ph sz="quarter" idx="58" hasCustomPrompt="1"/>
          </p:nvPr>
        </p:nvSpPr>
        <p:spPr>
          <a:xfrm>
            <a:off x="6215063" y="4116538"/>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10" name="Content Placeholder 51"/>
          <p:cNvSpPr>
            <a:spLocks noGrp="1"/>
          </p:cNvSpPr>
          <p:nvPr>
            <p:ph sz="quarter" idx="61" hasCustomPrompt="1"/>
          </p:nvPr>
        </p:nvSpPr>
        <p:spPr>
          <a:xfrm>
            <a:off x="6215063" y="1780690"/>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7886821-20CB-0ABA-F1C6-17E5C1A24DC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GB"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8000" y="1780690"/>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5" name="Content Placeholder 51"/>
          <p:cNvSpPr>
            <a:spLocks noGrp="1"/>
          </p:cNvSpPr>
          <p:nvPr>
            <p:ph sz="quarter" idx="58" hasCustomPrompt="1"/>
          </p:nvPr>
        </p:nvSpPr>
        <p:spPr>
          <a:xfrm>
            <a:off x="6215063" y="4116538"/>
            <a:ext cx="5464175" cy="234616"/>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15063" y="1780690"/>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9" name="Content Placeholder 9"/>
          <p:cNvSpPr>
            <a:spLocks noGrp="1"/>
          </p:cNvSpPr>
          <p:nvPr>
            <p:ph sz="quarter" idx="11"/>
          </p:nvPr>
        </p:nvSpPr>
        <p:spPr>
          <a:xfrm>
            <a:off x="509312"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9"/>
          <p:cNvSpPr>
            <a:spLocks noGrp="1"/>
          </p:cNvSpPr>
          <p:nvPr>
            <p:ph sz="quarter" idx="63"/>
          </p:nvPr>
        </p:nvSpPr>
        <p:spPr>
          <a:xfrm>
            <a:off x="6215063"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extBox 1" descr="CONFIDENTIAL_TAG_0xFFEE">
            <a:extLst>
              <a:ext uri="{FF2B5EF4-FFF2-40B4-BE49-F238E27FC236}">
                <a16:creationId xmlns:a16="http://schemas.microsoft.com/office/drawing/2014/main" id="{E94CA9CF-A61E-FFA9-D812-D0CB2832187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80717710"/>
      </p:ext>
    </p:extLst>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GB" noProof="0"/>
              <a:t>Click to edit Master title style</a:t>
            </a:r>
            <a:endParaRPr lang="en-GB" noProof="0" dirty="0"/>
          </a:p>
        </p:txBody>
      </p:sp>
      <p:sp>
        <p:nvSpPr>
          <p:cNvPr id="40" name="Content Placeholder 51"/>
          <p:cNvSpPr>
            <a:spLocks noGrp="1"/>
          </p:cNvSpPr>
          <p:nvPr>
            <p:ph sz="quarter" idx="46" hasCustomPrompt="1"/>
          </p:nvPr>
        </p:nvSpPr>
        <p:spPr>
          <a:xfrm>
            <a:off x="507999" y="4116538"/>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7999" y="1780690"/>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7999" y="2120382"/>
            <a:ext cx="26066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5" name="Content Placeholder 51"/>
          <p:cNvSpPr>
            <a:spLocks noGrp="1"/>
          </p:cNvSpPr>
          <p:nvPr>
            <p:ph sz="quarter" idx="58" hasCustomPrompt="1"/>
          </p:nvPr>
        </p:nvSpPr>
        <p:spPr>
          <a:xfrm>
            <a:off x="6235536" y="4116538"/>
            <a:ext cx="2606400" cy="234616"/>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35536" y="1780690"/>
            <a:ext cx="2606400"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35536" y="2120382"/>
            <a:ext cx="2606400"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9" name="Content Placeholder 9"/>
          <p:cNvSpPr>
            <a:spLocks noGrp="1"/>
          </p:cNvSpPr>
          <p:nvPr>
            <p:ph sz="quarter" idx="11"/>
          </p:nvPr>
        </p:nvSpPr>
        <p:spPr>
          <a:xfrm>
            <a:off x="509312"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9"/>
          <p:cNvSpPr>
            <a:spLocks noGrp="1"/>
          </p:cNvSpPr>
          <p:nvPr>
            <p:ph sz="quarter" idx="63"/>
          </p:nvPr>
        </p:nvSpPr>
        <p:spPr>
          <a:xfrm>
            <a:off x="6235534"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1" name="Content Placeholder 51"/>
          <p:cNvSpPr>
            <a:spLocks noGrp="1"/>
          </p:cNvSpPr>
          <p:nvPr>
            <p:ph sz="quarter" idx="64" hasCustomPrompt="1"/>
          </p:nvPr>
        </p:nvSpPr>
        <p:spPr>
          <a:xfrm>
            <a:off x="3369575" y="4116538"/>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22" name="Content Placeholder 51"/>
          <p:cNvSpPr>
            <a:spLocks noGrp="1"/>
          </p:cNvSpPr>
          <p:nvPr>
            <p:ph sz="quarter" idx="65" hasCustomPrompt="1"/>
          </p:nvPr>
        </p:nvSpPr>
        <p:spPr>
          <a:xfrm>
            <a:off x="3369575" y="1780690"/>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23" name="Chart Placeholder 16"/>
          <p:cNvSpPr>
            <a:spLocks noGrp="1"/>
          </p:cNvSpPr>
          <p:nvPr>
            <p:ph type="chart" sz="quarter" idx="66"/>
          </p:nvPr>
        </p:nvSpPr>
        <p:spPr>
          <a:xfrm>
            <a:off x="3369575" y="2120382"/>
            <a:ext cx="26066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4" name="Content Placeholder 9"/>
          <p:cNvSpPr>
            <a:spLocks noGrp="1"/>
          </p:cNvSpPr>
          <p:nvPr>
            <p:ph sz="quarter" idx="67"/>
          </p:nvPr>
        </p:nvSpPr>
        <p:spPr>
          <a:xfrm>
            <a:off x="3370888"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7" name="Content Placeholder 51"/>
          <p:cNvSpPr>
            <a:spLocks noGrp="1"/>
          </p:cNvSpPr>
          <p:nvPr>
            <p:ph sz="quarter" idx="68" hasCustomPrompt="1"/>
          </p:nvPr>
        </p:nvSpPr>
        <p:spPr>
          <a:xfrm>
            <a:off x="9071193" y="4116538"/>
            <a:ext cx="2606400" cy="234616"/>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48" name="Content Placeholder 51"/>
          <p:cNvSpPr>
            <a:spLocks noGrp="1"/>
          </p:cNvSpPr>
          <p:nvPr>
            <p:ph sz="quarter" idx="69" hasCustomPrompt="1"/>
          </p:nvPr>
        </p:nvSpPr>
        <p:spPr>
          <a:xfrm>
            <a:off x="9071193" y="1780690"/>
            <a:ext cx="2606400"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9" name="Chart Placeholder 16"/>
          <p:cNvSpPr>
            <a:spLocks noGrp="1"/>
          </p:cNvSpPr>
          <p:nvPr>
            <p:ph type="chart" sz="quarter" idx="70"/>
          </p:nvPr>
        </p:nvSpPr>
        <p:spPr>
          <a:xfrm>
            <a:off x="9071193" y="2120382"/>
            <a:ext cx="2606400"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50" name="Content Placeholder 9"/>
          <p:cNvSpPr>
            <a:spLocks noGrp="1"/>
          </p:cNvSpPr>
          <p:nvPr>
            <p:ph sz="quarter" idx="71"/>
          </p:nvPr>
        </p:nvSpPr>
        <p:spPr>
          <a:xfrm>
            <a:off x="9071191"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extBox 1" descr="CONFIDENTIAL_TAG_0xFFEE">
            <a:extLst>
              <a:ext uri="{FF2B5EF4-FFF2-40B4-BE49-F238E27FC236}">
                <a16:creationId xmlns:a16="http://schemas.microsoft.com/office/drawing/2014/main" id="{DE57344E-5487-168B-37D6-7BBB0899EE9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787258848"/>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101" name="Picture 100"/>
          <p:cNvPicPr>
            <a:picLocks noChangeAspect="1"/>
          </p:cNvPicPr>
          <p:nvPr userDrawn="1"/>
        </p:nvPicPr>
        <p:blipFill rotWithShape="1">
          <a:blip r:embed="rId2">
            <a:extLst>
              <a:ext uri="{28A0092B-C50C-407E-A947-70E740481C1C}">
                <a14:useLocalDpi xmlns:a14="http://schemas.microsoft.com/office/drawing/2010/main" val="0"/>
              </a:ext>
            </a:extLst>
          </a:blip>
          <a:srcRect l="4658" t="3243" r="26982"/>
          <a:stretch/>
        </p:blipFill>
        <p:spPr>
          <a:xfrm flipH="1">
            <a:off x="0" y="0"/>
            <a:ext cx="8067404" cy="6858000"/>
          </a:xfrm>
          <a:prstGeom prst="rect">
            <a:avLst/>
          </a:prstGeom>
        </p:spPr>
      </p:pic>
      <p:sp>
        <p:nvSpPr>
          <p:cNvPr id="18" name="Title 1"/>
          <p:cNvSpPr>
            <a:spLocks noGrp="1"/>
          </p:cNvSpPr>
          <p:nvPr>
            <p:ph type="title"/>
          </p:nvPr>
        </p:nvSpPr>
        <p:spPr>
          <a:xfrm>
            <a:off x="7601520" y="4826000"/>
            <a:ext cx="4077539" cy="895962"/>
          </a:xfrm>
          <a:prstGeom prst="rect">
            <a:avLst/>
          </a:prstGeom>
        </p:spPr>
        <p:txBody>
          <a:bodyPr lIns="0" tIns="0" rIns="0" bIns="0"/>
          <a:lstStyle>
            <a:lvl1pPr algn="l">
              <a:defRPr sz="1600" b="0" cap="none" baseline="0">
                <a:solidFill>
                  <a:schemeClr val="tx1"/>
                </a:solidFill>
                <a:latin typeface="+mn-lt"/>
              </a:defRPr>
            </a:lvl1pPr>
          </a:lstStyle>
          <a:p>
            <a:r>
              <a:rPr lang="en-GB"/>
              <a:t>Click to edit Master title style</a:t>
            </a:r>
            <a:endParaRPr lang="en-GB" dirty="0"/>
          </a:p>
        </p:txBody>
      </p:sp>
      <p:sp>
        <p:nvSpPr>
          <p:cNvPr id="25" name="Text Placeholder 2"/>
          <p:cNvSpPr>
            <a:spLocks noGrp="1"/>
          </p:cNvSpPr>
          <p:nvPr>
            <p:ph type="body" idx="1"/>
          </p:nvPr>
        </p:nvSpPr>
        <p:spPr>
          <a:xfrm>
            <a:off x="7601520" y="3258524"/>
            <a:ext cx="4077539" cy="1508861"/>
          </a:xfrm>
          <a:prstGeom prst="rect">
            <a:avLst/>
          </a:prstGeom>
        </p:spPr>
        <p:txBody>
          <a:bodyPr lIns="0" tIns="0" rIns="0" bIns="0" anchor="t" anchorCtr="0"/>
          <a:lstStyle>
            <a:lvl1pPr marL="0" indent="0">
              <a:lnSpc>
                <a:spcPct val="100000"/>
              </a:lnSpc>
              <a:spcAft>
                <a:spcPts val="0"/>
              </a:spcAft>
              <a:buNone/>
              <a:defRPr sz="32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619994" y="1908483"/>
            <a:ext cx="2724653" cy="1123888"/>
          </a:xfrm>
          <a:prstGeom prst="rect">
            <a:avLst/>
          </a:prstGeom>
        </p:spPr>
        <p:txBody>
          <a:bodyPr lIns="0" tIns="0" rIns="0" bIns="0"/>
          <a:lstStyle>
            <a:lvl1pPr marL="0" algn="l" defTabSz="1219170" rtl="0" eaLnBrk="1" latinLnBrk="0" hangingPunct="1">
              <a:lnSpc>
                <a:spcPct val="100000"/>
              </a:lnSpc>
              <a:buClr>
                <a:srgbClr val="DD1D21"/>
              </a:buClr>
              <a:buSzPct val="85000"/>
              <a:buNone/>
              <a:tabLst>
                <a:tab pos="1081088" algn="l"/>
              </a:tabLst>
              <a:defRPr lang="en-GB" sz="7300" kern="10000" spc="-600" baseline="0" dirty="0">
                <a:ln w="3175">
                  <a:noFill/>
                </a:ln>
                <a:solidFill>
                  <a:schemeClr val="accent2"/>
                </a:solidFill>
                <a:latin typeface="ShellHeavy" panose="00000700000000000000" pitchFamily="2" charset="0"/>
                <a:ea typeface="ShellHeavy" panose="00000700000000000000" pitchFamily="2" charset="0"/>
                <a:cs typeface="ShellHeavy" panose="00000700000000000000" pitchFamily="2" charset="0"/>
              </a:defRPr>
            </a:lvl1pPr>
          </a:lstStyle>
          <a:p>
            <a:pPr lvl="0"/>
            <a:r>
              <a:rPr lang="en-GB" dirty="0"/>
              <a:t>0.1</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099EDCB-D328-0601-D004-EE0636AF983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6" name="Rectangle 15"/>
          <p:cNvSpPr/>
          <p:nvPr userDrawn="1"/>
        </p:nvSpPr>
        <p:spPr bwMode="gray">
          <a:xfrm>
            <a:off x="-4046" y="483102"/>
            <a:ext cx="1394397" cy="184552"/>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5578475" y="0"/>
            <a:ext cx="6616248" cy="6857999"/>
          </a:xfrm>
          <a:prstGeom prst="rect">
            <a:avLst/>
          </a:pr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765175" y="3258523"/>
            <a:ext cx="4066542" cy="1508861"/>
          </a:xfrm>
          <a:noFill/>
        </p:spPr>
        <p:txBody>
          <a:bodyPr lIns="0" tIns="0" rIns="0"/>
          <a:lstStyle>
            <a:lvl1pPr>
              <a:defRPr sz="320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772990" y="4826586"/>
            <a:ext cx="4066542" cy="895376"/>
          </a:xfrm>
        </p:spPr>
        <p:txBody>
          <a:bodyPr/>
          <a:lstStyle>
            <a:lvl1pPr marL="0" indent="0">
              <a:lnSpc>
                <a:spcPct val="90000"/>
              </a:lnSpc>
              <a:spcBef>
                <a:spcPct val="0"/>
              </a:spcBef>
              <a:spcAft>
                <a:spcPts val="0"/>
              </a:spcAft>
              <a:buFont typeface="Wingdings" pitchFamily="2" charset="2"/>
              <a:buNone/>
              <a:defRPr lang="en-GB" sz="16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2" name="TextBox 1" descr="CONFIDENTIAL_TAG_0xFFEE">
            <a:extLst>
              <a:ext uri="{FF2B5EF4-FFF2-40B4-BE49-F238E27FC236}">
                <a16:creationId xmlns:a16="http://schemas.microsoft.com/office/drawing/2014/main" id="{5C55DDFD-1527-8F71-F9E5-423CA99DC74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2260" userDrawn="1">
          <p15:clr>
            <a:srgbClr val="FBAE40"/>
          </p15:clr>
        </p15:guide>
        <p15:guide id="3" orient="horz" pos="23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2" name="TextBox 1" descr="CONFIDENTIAL_TAG_0xFFEE">
            <a:extLst>
              <a:ext uri="{FF2B5EF4-FFF2-40B4-BE49-F238E27FC236}">
                <a16:creationId xmlns:a16="http://schemas.microsoft.com/office/drawing/2014/main" id="{1FA2DA2A-4A3A-157C-6313-DF3913FD157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681888"/>
            <a:ext cx="11166561" cy="2861742"/>
          </a:xfrm>
        </p:spPr>
        <p:txBody>
          <a:bodyPr/>
          <a:lstStyle>
            <a:lvl1pPr>
              <a:lnSpc>
                <a:spcPct val="110000"/>
              </a:lnSpc>
              <a:defRPr lang="en-US" sz="3600" b="0" kern="1200" dirty="0" smtClean="0">
                <a:solidFill>
                  <a:schemeClr val="tx1"/>
                </a:solidFill>
                <a:latin typeface="+mj-lt"/>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A95F6BEE-849B-8E3E-1D0C-044B17F99BE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4235" t="4524"/>
          <a:stretch/>
        </p:blipFill>
        <p:spPr>
          <a:xfrm>
            <a:off x="0" y="0"/>
            <a:ext cx="12192000" cy="6858000"/>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2344620"/>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723550"/>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1"/>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gray">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bg1"/>
                </a:solidFill>
                <a:latin typeface="+mn-lt"/>
                <a:ea typeface="+mn-ea"/>
                <a:cs typeface="Arial" pitchFamily="34" charset="0"/>
              </a:defRPr>
            </a:lvl1pPr>
          </a:lstStyle>
          <a:p>
            <a:pPr>
              <a:defRPr/>
            </a:pPr>
            <a:r>
              <a:rPr lang="en-GB" noProof="1"/>
              <a:t>August 2023</a:t>
            </a:r>
          </a:p>
        </p:txBody>
      </p:sp>
      <p:sp>
        <p:nvSpPr>
          <p:cNvPr id="27" name="Text Box 11" descr="&lt;COMPANY_NAME&gt;"/>
          <p:cNvSpPr txBox="1">
            <a:spLocks noChangeArrowheads="1"/>
          </p:cNvSpPr>
          <p:nvPr userDrawn="1"/>
        </p:nvSpPr>
        <p:spPr bwMode="gray">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bg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gray">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bg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gray">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bg1"/>
                </a:solidFill>
                <a:latin typeface="+mn-lt"/>
                <a:cs typeface="Arial" pitchFamily="34" charset="0"/>
              </a:defRPr>
            </a:lvl1pPr>
          </a:lstStyle>
          <a:p>
            <a:pPr>
              <a:defRPr/>
            </a:pPr>
            <a:r>
              <a:rPr lang="en-GB" noProof="1"/>
              <a:t> </a:t>
            </a:r>
          </a:p>
        </p:txBody>
      </p:sp>
      <p:sp>
        <p:nvSpPr>
          <p:cNvPr id="3" name="TextBox 2" descr="CONFIDENTIAL_TAG_0xFFEE">
            <a:extLst>
              <a:ext uri="{FF2B5EF4-FFF2-40B4-BE49-F238E27FC236}">
                <a16:creationId xmlns:a16="http://schemas.microsoft.com/office/drawing/2014/main" id="{DCDCA409-A3FF-F3F5-A363-5DFBF20FFBB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20" name="Rectangle 2"/>
          <p:cNvSpPr>
            <a:spLocks noGrp="1" noChangeArrowheads="1"/>
          </p:cNvSpPr>
          <p:nvPr>
            <p:ph type="ctrTitle"/>
          </p:nvPr>
        </p:nvSpPr>
        <p:spPr>
          <a:xfrm>
            <a:off x="765175" y="2286000"/>
            <a:ext cx="4143255"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765175" y="3805200"/>
            <a:ext cx="4060821"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765175" y="4831200"/>
            <a:ext cx="40608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765175" y="5083200"/>
            <a:ext cx="4060821" cy="489785"/>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 name="Picture Placeholder 2"/>
          <p:cNvSpPr>
            <a:spLocks noGrp="1"/>
          </p:cNvSpPr>
          <p:nvPr userDrawn="1">
            <p:ph type="pic" sz="quarter" idx="12"/>
          </p:nvPr>
        </p:nvSpPr>
        <p:spPr bwMode="auto">
          <a:xfrm>
            <a:off x="5047384" y="1"/>
            <a:ext cx="7144616" cy="6359524"/>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 name="TextBox 1" descr="CONFIDENTIAL_TAG_0xFFEE">
            <a:extLst>
              <a:ext uri="{FF2B5EF4-FFF2-40B4-BE49-F238E27FC236}">
                <a16:creationId xmlns:a16="http://schemas.microsoft.com/office/drawing/2014/main" id="{D2BD9776-7D76-98A2-B717-EF9F2F971A5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amp;A - Opttion 2">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4169538"/>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2548468"/>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2"/>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AE8AECB8-9BF8-BEEA-361E-AF4C0907804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789108116"/>
      </p:ext>
    </p:extLst>
  </p:cSld>
  <p:clrMapOvr>
    <a:masterClrMapping/>
  </p:clrMapOvr>
  <p:transition/>
  <p:hf hd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E0105544-94FE-7255-D815-816A4CAA5E6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
        <p:nvSpPr>
          <p:cNvPr id="2" name="TextBox 1" descr="CONFIDENTIAL_TAG_0xFFEE">
            <a:extLst>
              <a:ext uri="{FF2B5EF4-FFF2-40B4-BE49-F238E27FC236}">
                <a16:creationId xmlns:a16="http://schemas.microsoft.com/office/drawing/2014/main" id="{CB40A56F-CCE3-D430-2EDF-151398E359F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3" name="Picture Placeholder 2"/>
          <p:cNvSpPr>
            <a:spLocks noGrp="1"/>
          </p:cNvSpPr>
          <p:nvPr userDrawn="1">
            <p:ph type="pic" sz="quarter" idx="12"/>
          </p:nvPr>
        </p:nvSpPr>
        <p:spPr bwMode="auto">
          <a:xfrm>
            <a:off x="5077731" y="1015519"/>
            <a:ext cx="7115469" cy="5344822"/>
          </a:xfrm>
          <a:custGeom>
            <a:avLst/>
            <a:gdLst>
              <a:gd name="connsiteX0" fmla="*/ 0 w 7113204"/>
              <a:gd name="connsiteY0" fmla="*/ 0 h 5343523"/>
              <a:gd name="connsiteX1" fmla="*/ 7113204 w 7113204"/>
              <a:gd name="connsiteY1" fmla="*/ 0 h 5343523"/>
              <a:gd name="connsiteX2" fmla="*/ 7113204 w 7113204"/>
              <a:gd name="connsiteY2" fmla="*/ 5343523 h 5343523"/>
              <a:gd name="connsiteX3" fmla="*/ 0 w 7113204"/>
              <a:gd name="connsiteY3" fmla="*/ 5343523 h 5343523"/>
              <a:gd name="connsiteX4" fmla="*/ 0 w 7113204"/>
              <a:gd name="connsiteY4" fmla="*/ 0 h 5343523"/>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1802 w 7113204"/>
              <a:gd name="connsiteY5" fmla="*/ 4810262 h 5344338"/>
              <a:gd name="connsiteX6" fmla="*/ 0 w 7113204"/>
              <a:gd name="connsiteY6"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453 h 5344791"/>
              <a:gd name="connsiteX1" fmla="*/ 519692 w 7113204"/>
              <a:gd name="connsiteY1" fmla="*/ 0 h 5344791"/>
              <a:gd name="connsiteX2" fmla="*/ 7113204 w 7113204"/>
              <a:gd name="connsiteY2" fmla="*/ 453 h 5344791"/>
              <a:gd name="connsiteX3" fmla="*/ 7113204 w 7113204"/>
              <a:gd name="connsiteY3" fmla="*/ 5343976 h 5344791"/>
              <a:gd name="connsiteX4" fmla="*/ 503508 w 7113204"/>
              <a:gd name="connsiteY4" fmla="*/ 5344791 h 5344791"/>
              <a:gd name="connsiteX5" fmla="*/ 1802 w 7113204"/>
              <a:gd name="connsiteY5" fmla="*/ 4810715 h 5344791"/>
              <a:gd name="connsiteX6" fmla="*/ 0 w 7113204"/>
              <a:gd name="connsiteY6" fmla="*/ 453 h 5344791"/>
              <a:gd name="connsiteX0" fmla="*/ 39320 w 7152524"/>
              <a:gd name="connsiteY0" fmla="*/ 48299 h 5392637"/>
              <a:gd name="connsiteX1" fmla="*/ 559012 w 7152524"/>
              <a:gd name="connsiteY1" fmla="*/ 47846 h 5392637"/>
              <a:gd name="connsiteX2" fmla="*/ 7152524 w 7152524"/>
              <a:gd name="connsiteY2" fmla="*/ 48299 h 5392637"/>
              <a:gd name="connsiteX3" fmla="*/ 7152524 w 7152524"/>
              <a:gd name="connsiteY3" fmla="*/ 5391822 h 5392637"/>
              <a:gd name="connsiteX4" fmla="*/ 542828 w 7152524"/>
              <a:gd name="connsiteY4" fmla="*/ 5392637 h 5392637"/>
              <a:gd name="connsiteX5" fmla="*/ 41122 w 7152524"/>
              <a:gd name="connsiteY5" fmla="*/ 4858561 h 5392637"/>
              <a:gd name="connsiteX6" fmla="*/ 37076 w 7152524"/>
              <a:gd name="connsiteY6" fmla="*/ 496955 h 5392637"/>
              <a:gd name="connsiteX7" fmla="*/ 39320 w 7152524"/>
              <a:gd name="connsiteY7" fmla="*/ 48299 h 5392637"/>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84805 w 7300253"/>
              <a:gd name="connsiteY0" fmla="*/ 449109 h 5344791"/>
              <a:gd name="connsiteX1" fmla="*/ 706741 w 7300253"/>
              <a:gd name="connsiteY1" fmla="*/ 0 h 5344791"/>
              <a:gd name="connsiteX2" fmla="*/ 7300253 w 7300253"/>
              <a:gd name="connsiteY2" fmla="*/ 453 h 5344791"/>
              <a:gd name="connsiteX3" fmla="*/ 7300253 w 7300253"/>
              <a:gd name="connsiteY3" fmla="*/ 5343976 h 5344791"/>
              <a:gd name="connsiteX4" fmla="*/ 690557 w 7300253"/>
              <a:gd name="connsiteY4" fmla="*/ 5344791 h 5344791"/>
              <a:gd name="connsiteX5" fmla="*/ 188851 w 7300253"/>
              <a:gd name="connsiteY5" fmla="*/ 4810715 h 5344791"/>
              <a:gd name="connsiteX6" fmla="*/ 184805 w 7300253"/>
              <a:gd name="connsiteY6" fmla="*/ 449109 h 5344791"/>
              <a:gd name="connsiteX0" fmla="*/ 155498 w 7270946"/>
              <a:gd name="connsiteY0" fmla="*/ 497244 h 5392926"/>
              <a:gd name="connsiteX1" fmla="*/ 677434 w 7270946"/>
              <a:gd name="connsiteY1" fmla="*/ 48135 h 5392926"/>
              <a:gd name="connsiteX2" fmla="*/ 7270946 w 7270946"/>
              <a:gd name="connsiteY2" fmla="*/ 48588 h 5392926"/>
              <a:gd name="connsiteX3" fmla="*/ 7270946 w 7270946"/>
              <a:gd name="connsiteY3" fmla="*/ 5392111 h 5392926"/>
              <a:gd name="connsiteX4" fmla="*/ 661250 w 7270946"/>
              <a:gd name="connsiteY4" fmla="*/ 5392926 h 5392926"/>
              <a:gd name="connsiteX5" fmla="*/ 159544 w 7270946"/>
              <a:gd name="connsiteY5" fmla="*/ 4858850 h 5392926"/>
              <a:gd name="connsiteX6" fmla="*/ 155498 w 7270946"/>
              <a:gd name="connsiteY6" fmla="*/ 497244 h 5392926"/>
              <a:gd name="connsiteX0" fmla="*/ 37199 w 7152647"/>
              <a:gd name="connsiteY0" fmla="*/ 527190 h 5422872"/>
              <a:gd name="connsiteX1" fmla="*/ 559135 w 7152647"/>
              <a:gd name="connsiteY1" fmla="*/ 78081 h 5422872"/>
              <a:gd name="connsiteX2" fmla="*/ 7152647 w 7152647"/>
              <a:gd name="connsiteY2" fmla="*/ 78534 h 5422872"/>
              <a:gd name="connsiteX3" fmla="*/ 7152647 w 7152647"/>
              <a:gd name="connsiteY3" fmla="*/ 5422057 h 5422872"/>
              <a:gd name="connsiteX4" fmla="*/ 542951 w 7152647"/>
              <a:gd name="connsiteY4" fmla="*/ 5422872 h 5422872"/>
              <a:gd name="connsiteX5" fmla="*/ 41245 w 7152647"/>
              <a:gd name="connsiteY5" fmla="*/ 4888796 h 5422872"/>
              <a:gd name="connsiteX6" fmla="*/ 37199 w 7152647"/>
              <a:gd name="connsiteY6" fmla="*/ 527190 h 5422872"/>
              <a:gd name="connsiteX0" fmla="*/ 27 w 7115475"/>
              <a:gd name="connsiteY0" fmla="*/ 522980 h 5418662"/>
              <a:gd name="connsiteX1" fmla="*/ 521963 w 7115475"/>
              <a:gd name="connsiteY1" fmla="*/ 73871 h 5418662"/>
              <a:gd name="connsiteX2" fmla="*/ 7115475 w 7115475"/>
              <a:gd name="connsiteY2" fmla="*/ 74324 h 5418662"/>
              <a:gd name="connsiteX3" fmla="*/ 7115475 w 7115475"/>
              <a:gd name="connsiteY3" fmla="*/ 5417847 h 5418662"/>
              <a:gd name="connsiteX4" fmla="*/ 505779 w 7115475"/>
              <a:gd name="connsiteY4" fmla="*/ 5418662 h 5418662"/>
              <a:gd name="connsiteX5" fmla="*/ 4073 w 7115475"/>
              <a:gd name="connsiteY5" fmla="*/ 4884586 h 5418662"/>
              <a:gd name="connsiteX6" fmla="*/ 27 w 7115475"/>
              <a:gd name="connsiteY6" fmla="*/ 522980 h 5418662"/>
              <a:gd name="connsiteX0" fmla="*/ 161 w 7115609"/>
              <a:gd name="connsiteY0" fmla="*/ 449127 h 5344809"/>
              <a:gd name="connsiteX1" fmla="*/ 522097 w 7115609"/>
              <a:gd name="connsiteY1" fmla="*/ 18 h 5344809"/>
              <a:gd name="connsiteX2" fmla="*/ 7115609 w 7115609"/>
              <a:gd name="connsiteY2" fmla="*/ 471 h 5344809"/>
              <a:gd name="connsiteX3" fmla="*/ 7115609 w 7115609"/>
              <a:gd name="connsiteY3" fmla="*/ 5343994 h 5344809"/>
              <a:gd name="connsiteX4" fmla="*/ 505913 w 7115609"/>
              <a:gd name="connsiteY4" fmla="*/ 5344809 h 5344809"/>
              <a:gd name="connsiteX5" fmla="*/ 4207 w 7115609"/>
              <a:gd name="connsiteY5" fmla="*/ 4810733 h 5344809"/>
              <a:gd name="connsiteX6" fmla="*/ 161 w 7115609"/>
              <a:gd name="connsiteY6" fmla="*/ 449127 h 5344809"/>
              <a:gd name="connsiteX0" fmla="*/ 196 w 7115644"/>
              <a:gd name="connsiteY0" fmla="*/ 449124 h 5344806"/>
              <a:gd name="connsiteX1" fmla="*/ 522132 w 7115644"/>
              <a:gd name="connsiteY1" fmla="*/ 15 h 5344806"/>
              <a:gd name="connsiteX2" fmla="*/ 7115644 w 7115644"/>
              <a:gd name="connsiteY2" fmla="*/ 468 h 5344806"/>
              <a:gd name="connsiteX3" fmla="*/ 7115644 w 7115644"/>
              <a:gd name="connsiteY3" fmla="*/ 5343991 h 5344806"/>
              <a:gd name="connsiteX4" fmla="*/ 505948 w 7115644"/>
              <a:gd name="connsiteY4" fmla="*/ 5344806 h 5344806"/>
              <a:gd name="connsiteX5" fmla="*/ 4242 w 7115644"/>
              <a:gd name="connsiteY5" fmla="*/ 4810730 h 5344806"/>
              <a:gd name="connsiteX6" fmla="*/ 196 w 7115644"/>
              <a:gd name="connsiteY6" fmla="*/ 449124 h 5344806"/>
              <a:gd name="connsiteX0" fmla="*/ 196 w 7115644"/>
              <a:gd name="connsiteY0" fmla="*/ 449132 h 5344814"/>
              <a:gd name="connsiteX1" fmla="*/ 522132 w 7115644"/>
              <a:gd name="connsiteY1" fmla="*/ 23 h 5344814"/>
              <a:gd name="connsiteX2" fmla="*/ 7115644 w 7115644"/>
              <a:gd name="connsiteY2" fmla="*/ 476 h 5344814"/>
              <a:gd name="connsiteX3" fmla="*/ 7115644 w 7115644"/>
              <a:gd name="connsiteY3" fmla="*/ 5343999 h 5344814"/>
              <a:gd name="connsiteX4" fmla="*/ 505948 w 7115644"/>
              <a:gd name="connsiteY4" fmla="*/ 5344814 h 5344814"/>
              <a:gd name="connsiteX5" fmla="*/ 4242 w 7115644"/>
              <a:gd name="connsiteY5" fmla="*/ 4810738 h 5344814"/>
              <a:gd name="connsiteX6" fmla="*/ 196 w 7115644"/>
              <a:gd name="connsiteY6" fmla="*/ 449132 h 5344814"/>
              <a:gd name="connsiteX0" fmla="*/ 21 w 7115469"/>
              <a:gd name="connsiteY0" fmla="*/ 449140 h 5344822"/>
              <a:gd name="connsiteX1" fmla="*/ 521957 w 7115469"/>
              <a:gd name="connsiteY1" fmla="*/ 31 h 5344822"/>
              <a:gd name="connsiteX2" fmla="*/ 7115469 w 7115469"/>
              <a:gd name="connsiteY2" fmla="*/ 484 h 5344822"/>
              <a:gd name="connsiteX3" fmla="*/ 7115469 w 7115469"/>
              <a:gd name="connsiteY3" fmla="*/ 5344007 h 5344822"/>
              <a:gd name="connsiteX4" fmla="*/ 505773 w 7115469"/>
              <a:gd name="connsiteY4" fmla="*/ 5344822 h 5344822"/>
              <a:gd name="connsiteX5" fmla="*/ 4067 w 7115469"/>
              <a:gd name="connsiteY5" fmla="*/ 4810746 h 5344822"/>
              <a:gd name="connsiteX6" fmla="*/ 21 w 7115469"/>
              <a:gd name="connsiteY6" fmla="*/ 449140 h 534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5469" h="5344822">
                <a:moveTo>
                  <a:pt x="21" y="449140"/>
                </a:moveTo>
                <a:cubicBezTo>
                  <a:pt x="-2303" y="101747"/>
                  <a:pt x="197851" y="-2068"/>
                  <a:pt x="521957" y="31"/>
                </a:cubicBezTo>
                <a:lnTo>
                  <a:pt x="7115469" y="484"/>
                </a:lnTo>
                <a:lnTo>
                  <a:pt x="7115469" y="5344007"/>
                </a:lnTo>
                <a:lnTo>
                  <a:pt x="505773" y="5344822"/>
                </a:lnTo>
                <a:cubicBezTo>
                  <a:pt x="180743" y="5344822"/>
                  <a:pt x="1369" y="5166796"/>
                  <a:pt x="4067" y="4810746"/>
                </a:cubicBezTo>
                <a:cubicBezTo>
                  <a:pt x="4741" y="4820187"/>
                  <a:pt x="2345" y="796533"/>
                  <a:pt x="21" y="449140"/>
                </a:cubicBez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7" name="Rectangle 6" descr="Rectangle 6"/>
          <p:cNvSpPr>
            <a:spLocks noGrp="1" noChangeArrowheads="1"/>
          </p:cNvSpPr>
          <p:nvPr userDrawn="1">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userDrawn="1">
            <p:ph type="ctrTitle"/>
          </p:nvPr>
        </p:nvSpPr>
        <p:spPr>
          <a:xfrm>
            <a:off x="766800" y="2286000"/>
            <a:ext cx="4141630"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userDrawn="1">
            <p:ph type="subTitle" idx="1"/>
          </p:nvPr>
        </p:nvSpPr>
        <p:spPr>
          <a:xfrm>
            <a:off x="766800" y="3805199"/>
            <a:ext cx="4036789" cy="748800"/>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userDrawn="1">
            <p:ph type="body" sz="quarter" idx="10" hasCustomPrompt="1"/>
          </p:nvPr>
        </p:nvSpPr>
        <p:spPr>
          <a:xfrm>
            <a:off x="766800" y="4831200"/>
            <a:ext cx="4043018"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userDrawn="1">
            <p:ph type="body" sz="quarter" idx="11" hasCustomPrompt="1"/>
          </p:nvPr>
        </p:nvSpPr>
        <p:spPr>
          <a:xfrm>
            <a:off x="766800" y="5083200"/>
            <a:ext cx="4043018" cy="489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userDrawn="1">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88" name="Rectangle 5"/>
          <p:cNvSpPr>
            <a:spLocks noGrp="1" noChangeArrowheads="1"/>
          </p:cNvSpPr>
          <p:nvPr userDrawn="1">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649FFF61-97DA-38C7-E68F-68AAC7B13EE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prstGeom prst="rect">
            <a:avLst/>
          </a:prstGeom>
          <a:noFill/>
          <a:ln w="9525" algn="ctr">
            <a:noFill/>
            <a:miter lim="800000"/>
            <a:headEnd/>
            <a:tailEnd/>
          </a:ln>
        </p:spPr>
        <p:txBody>
          <a:bodyPr/>
          <a:lstStyle>
            <a:lvl1pPr>
              <a:defRPr sz="2133"/>
            </a:lvl1pPr>
          </a:lstStyle>
          <a:p>
            <a:r>
              <a:rPr lang="en-GB"/>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766800" y="2754000"/>
            <a:ext cx="9972000" cy="918000"/>
          </a:xfrm>
          <a:noFill/>
        </p:spPr>
        <p:txBody>
          <a:bodyPr lIns="0" tIns="0" rIns="0" anchor="b" anchorCtr="0"/>
          <a:lstStyle>
            <a:lvl1pPr>
              <a:lnSpc>
                <a:spcPct val="10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766800" y="3805200"/>
            <a:ext cx="9975600" cy="748800"/>
          </a:xfrm>
        </p:spPr>
        <p:txBody>
          <a:bodyPr anchor="t" anchorCtr="0"/>
          <a:lstStyle>
            <a:lvl1pPr marL="0" indent="0">
              <a:lnSpc>
                <a:spcPct val="9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766800" y="4831200"/>
            <a:ext cx="7869600"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766800" y="5083200"/>
            <a:ext cx="7869600"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4ED8C869-7BA5-899E-B19F-7B6D9E91F23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718A8A57-2BC3-1EBE-80D9-95B154D7C31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330" r="49252"/>
          <a:stretch/>
        </p:blipFill>
        <p:spPr>
          <a:xfrm>
            <a:off x="8571903" y="-8626"/>
            <a:ext cx="3620097" cy="6824568"/>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Tree>
    <p:extLst>
      <p:ext uri="{BB962C8B-B14F-4D97-AF65-F5344CB8AC3E}">
        <p14:creationId xmlns:p14="http://schemas.microsoft.com/office/powerpoint/2010/main" val="1758761515"/>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765174" y="1665288"/>
            <a:ext cx="52117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C102C49-03ED-4420-22BB-E64E0A462DC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799"/>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765174" y="1686556"/>
            <a:ext cx="10914063" cy="4672967"/>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accent2"/>
              </a:buClr>
              <a:buSzPct val="100000"/>
              <a:buFont typeface="Wingdings" panose="05000000000000000000" pitchFamily="2" charset="2"/>
              <a:buChar char=""/>
              <a:defRPr sz="1400"/>
            </a:lvl3pPr>
            <a:lvl4pPr marL="532000" indent="-177800" defTabSz="357708">
              <a:lnSpc>
                <a:spcPct val="140000"/>
              </a:lnSpc>
              <a:spcBef>
                <a:spcPts val="0"/>
              </a:spcBef>
              <a:buClr>
                <a:schemeClr val="tx1"/>
              </a:buClr>
              <a:buSzPct val="100000"/>
              <a:buFont typeface="Wingdings" panose="05000000000000000000" pitchFamily="2" charset="2"/>
              <a:buChar char=""/>
              <a:defRPr sz="1200"/>
            </a:lvl4pPr>
            <a:lvl5pPr marL="684400" indent="-152400" defTabSz="357708">
              <a:lnSpc>
                <a:spcPct val="140000"/>
              </a:lnSpc>
              <a:spcBef>
                <a:spcPts val="0"/>
              </a:spcBef>
              <a:buClr>
                <a:schemeClr val="tx1"/>
              </a:buClr>
              <a:buSzPct val="100000"/>
              <a:buFont typeface="Wingdings" panose="05000000000000000000" pitchFamily="2" charset="2"/>
              <a:buChar char=""/>
              <a:tabLst/>
              <a:defRPr sz="1100"/>
            </a:lvl5pPr>
            <a:lvl6pPr marL="824100" indent="-139700" defTabSz="357708">
              <a:lnSpc>
                <a:spcPct val="140000"/>
              </a:lnSpc>
              <a:buClr>
                <a:schemeClr val="tx1"/>
              </a:buClr>
              <a:buSzPct val="100000"/>
              <a:buFont typeface="Wingdings" panose="05000000000000000000" pitchFamily="2" charset="2"/>
              <a:buChar char=""/>
              <a:defRPr sz="10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FAD9615-9444-2BF8-422A-EAD86188074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1323" r="30139"/>
          <a:stretch/>
        </p:blipFill>
        <p:spPr>
          <a:xfrm>
            <a:off x="9440005" y="0"/>
            <a:ext cx="2764695" cy="2717799"/>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472014" y="1665288"/>
            <a:ext cx="5207223" cy="4694237"/>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Bef>
                <a:spcPts val="0"/>
              </a:spcBef>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765174" y="1665286"/>
            <a:ext cx="5211763"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02740EE-0425-8EBE-A8A7-2CA10FD271B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765175" y="1665289"/>
            <a:ext cx="10914062" cy="469418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6201" y="508000"/>
            <a:ext cx="1269984" cy="381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95" name="Rectangle 94" descr="&lt;Shell Yellow Bar&gt;" title="&lt;Shell Yellow Bar&gt;"/>
          <p:cNvSpPr/>
          <p:nvPr userDrawn="1"/>
        </p:nvSpPr>
        <p:spPr bwMode="gray">
          <a:xfrm>
            <a:off x="-3222" y="6820523"/>
            <a:ext cx="12193200" cy="381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705" r:id="rId6"/>
    <p:sldLayoutId id="2147483699" r:id="rId7"/>
    <p:sldLayoutId id="2147483691" r:id="rId8"/>
    <p:sldLayoutId id="2147483667" r:id="rId9"/>
    <p:sldLayoutId id="2147483692" r:id="rId10"/>
    <p:sldLayoutId id="2147483704" r:id="rId11"/>
    <p:sldLayoutId id="2147483694" r:id="rId12"/>
    <p:sldLayoutId id="2147483702" r:id="rId13"/>
    <p:sldLayoutId id="2147483703" r:id="rId14"/>
    <p:sldLayoutId id="2147483680" r:id="rId15"/>
    <p:sldLayoutId id="2147483697" r:id="rId16"/>
    <p:sldLayoutId id="2147483678" r:id="rId17"/>
    <p:sldLayoutId id="2147483700" r:id="rId18"/>
    <p:sldLayoutId id="2147483681" r:id="rId19"/>
    <p:sldLayoutId id="2147483701" r:id="rId20"/>
    <p:sldLayoutId id="2147483682" r:id="rId21"/>
    <p:sldLayoutId id="2147483683" r:id="rId22"/>
  </p:sldLayoutIdLst>
  <p:transition>
    <p:fade/>
  </p:transition>
  <p:hf hdr="0"/>
  <p:txStyles>
    <p:titleStyle>
      <a:lvl1pPr algn="l" defTabSz="1219170" rtl="0" eaLnBrk="1" latinLnBrk="0" hangingPunct="1">
        <a:lnSpc>
          <a:spcPct val="90000"/>
        </a:lnSpc>
        <a:spcBef>
          <a:spcPct val="0"/>
        </a:spcBef>
        <a:buNone/>
        <a:defRPr sz="28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75000"/>
        <a:buFont typeface="Wingdings" panose="05000000000000000000" pitchFamily="2" charset="2"/>
        <a:buChar char=""/>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accent2"/>
        </a:buClr>
        <a:buSzPct val="100000"/>
        <a:buFont typeface="Wingdings" panose="05000000000000000000"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6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4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1049" userDrawn="1">
          <p15:clr>
            <a:srgbClr val="F26B43"/>
          </p15:clr>
        </p15:guide>
        <p15:guide id="6" orient="horz" pos="95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18" userDrawn="1">
          <p15:clr>
            <a:srgbClr val="F26B43"/>
          </p15:clr>
        </p15:guide>
        <p15:guide id="14" orient="horz" pos="4225" userDrawn="1">
          <p15:clr>
            <a:srgbClr val="F26B43"/>
          </p15:clr>
        </p15:guide>
        <p15:guide id="15" pos="482" userDrawn="1">
          <p15:clr>
            <a:srgbClr val="F26B43"/>
          </p15:clr>
        </p15:guide>
        <p15:guide id="16" pos="642" userDrawn="1">
          <p15:clr>
            <a:srgbClr val="F26B43"/>
          </p15:clr>
        </p15:guide>
        <p15:guide id="17" orient="horz" pos="111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Journey Map</a:t>
            </a:r>
          </a:p>
        </p:txBody>
      </p:sp>
      <p:sp>
        <p:nvSpPr>
          <p:cNvPr id="24" name="Text Placeholder 23"/>
          <p:cNvSpPr>
            <a:spLocks noGrp="1"/>
          </p:cNvSpPr>
          <p:nvPr>
            <p:ph type="body" sz="quarter" idx="10"/>
          </p:nvPr>
        </p:nvSpPr>
        <p:spPr/>
        <p:txBody>
          <a:bodyPr/>
          <a:lstStyle/>
          <a:p>
            <a:r>
              <a:rPr lang="en-GB" dirty="0"/>
              <a:t>Mohammad Aadil Sehrawat (</a:t>
            </a:r>
            <a:r>
              <a:rPr lang="en-US" dirty="0"/>
              <a:t>654985)</a:t>
            </a:r>
            <a:endParaRPr lang="en-GB" dirty="0"/>
          </a:p>
        </p:txBody>
      </p:sp>
      <p:sp>
        <p:nvSpPr>
          <p:cNvPr id="25" name="Text Placeholder 24"/>
          <p:cNvSpPr>
            <a:spLocks noGrp="1"/>
          </p:cNvSpPr>
          <p:nvPr>
            <p:ph type="body" sz="quarter" idx="11"/>
          </p:nvPr>
        </p:nvSpPr>
        <p:spPr/>
        <p:txBody>
          <a:bodyPr/>
          <a:lstStyle/>
          <a:p>
            <a:r>
              <a:rPr lang="en-GB" dirty="0"/>
              <a:t>Associate Data Engineer</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August 2023</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1">
            <a:extLst>
              <a:ext uri="{FF2B5EF4-FFF2-40B4-BE49-F238E27FC236}">
                <a16:creationId xmlns:a16="http://schemas.microsoft.com/office/drawing/2014/main" id="{FBE8D4E6-EC10-64A3-DC72-377F3A1696BB}"/>
              </a:ext>
            </a:extLst>
          </p:cNvPr>
          <p:cNvSpPr txBox="1">
            <a:spLocks/>
          </p:cNvSpPr>
          <p:nvPr/>
        </p:nvSpPr>
        <p:spPr>
          <a:xfrm>
            <a:off x="5005324" y="4796037"/>
            <a:ext cx="2181352" cy="918000"/>
          </a:xfrm>
          <a:prstGeom prst="rect">
            <a:avLst/>
          </a:prstGeom>
        </p:spPr>
        <p:txBody>
          <a:bodyPr/>
          <a:lstStyle>
            <a:lvl1pPr algn="l" defTabSz="1219170" rtl="0" eaLnBrk="1" latinLnBrk="0" hangingPunct="1">
              <a:lnSpc>
                <a:spcPct val="90000"/>
              </a:lnSpc>
              <a:spcBef>
                <a:spcPct val="0"/>
              </a:spcBef>
              <a:buNone/>
              <a:defRPr sz="2800" b="0" kern="1200" cap="none" baseline="0">
                <a:solidFill>
                  <a:schemeClr val="tx1"/>
                </a:solidFill>
                <a:latin typeface="+mj-lt"/>
                <a:ea typeface="+mj-ea"/>
                <a:cs typeface="+mj-cs"/>
              </a:defRPr>
            </a:lvl1pPr>
          </a:lstStyle>
          <a:p>
            <a:pPr algn="ctr"/>
            <a:r>
              <a:rPr lang="en-GB" dirty="0"/>
              <a:t>Thankyou!</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August 2023</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2</a:t>
            </a:fld>
            <a:endParaRPr lang="en-GB" noProof="1"/>
          </a:p>
        </p:txBody>
      </p:sp>
      <p:sp>
        <p:nvSpPr>
          <p:cNvPr id="5" name="TextBox 4">
            <a:extLst>
              <a:ext uri="{FF2B5EF4-FFF2-40B4-BE49-F238E27FC236}">
                <a16:creationId xmlns:a16="http://schemas.microsoft.com/office/drawing/2014/main" id="{4145C0A2-2232-2684-3079-332B13241B3E}"/>
              </a:ext>
            </a:extLst>
          </p:cNvPr>
          <p:cNvSpPr txBox="1"/>
          <p:nvPr/>
        </p:nvSpPr>
        <p:spPr bwMode="auto">
          <a:xfrm>
            <a:off x="542259" y="542260"/>
            <a:ext cx="8459127" cy="69044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3600" dirty="0"/>
              <a:t>Azure Synapse Analytics (12/09/23)</a:t>
            </a:r>
            <a:endParaRPr lang="en-GB" sz="2800" dirty="0"/>
          </a:p>
        </p:txBody>
      </p:sp>
      <p:sp>
        <p:nvSpPr>
          <p:cNvPr id="6" name="TextBox 5">
            <a:extLst>
              <a:ext uri="{FF2B5EF4-FFF2-40B4-BE49-F238E27FC236}">
                <a16:creationId xmlns:a16="http://schemas.microsoft.com/office/drawing/2014/main" id="{FC93912C-81A0-C3C0-AC37-3BF2D9217B29}"/>
              </a:ext>
            </a:extLst>
          </p:cNvPr>
          <p:cNvSpPr txBox="1"/>
          <p:nvPr/>
        </p:nvSpPr>
        <p:spPr bwMode="auto">
          <a:xfrm>
            <a:off x="512696" y="1232705"/>
            <a:ext cx="11584229" cy="619451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latin typeface="ShellMedium" panose="00000600000000000000" pitchFamily="50" charset="0"/>
                <a:ea typeface="Calibri" panose="020F0502020204030204" pitchFamily="34" charset="0"/>
                <a:cs typeface="Times New Roman" panose="02020603050405020304" pitchFamily="18" charset="0"/>
              </a:rPr>
              <a:t>Azure </a:t>
            </a:r>
            <a:r>
              <a:rPr lang="en-US" dirty="0">
                <a:latin typeface="ShellMedium" panose="00000600000000000000" pitchFamily="50" charset="0"/>
                <a:ea typeface="Calibri" panose="020F0502020204030204" pitchFamily="34" charset="0"/>
                <a:cs typeface="Times New Roman" panose="02020603050405020304" pitchFamily="18" charset="0"/>
              </a:rPr>
              <a:t>Synapse Analytics</a:t>
            </a:r>
          </a:p>
          <a:p>
            <a:pPr marL="895335" lvl="1" indent="-285750" defTabSz="357708">
              <a:lnSpc>
                <a:spcPct val="200000"/>
              </a:lnSpc>
              <a:buClr>
                <a:schemeClr val="accent2"/>
              </a:buClr>
              <a:buSzPct val="85000"/>
              <a:buFont typeface="Wingdings" panose="05000000000000000000" pitchFamily="2" charset="2"/>
              <a:buChar char="Ø"/>
            </a:pPr>
            <a:r>
              <a:rPr lang="en-US" sz="1800" dirty="0">
                <a:solidFill>
                  <a:srgbClr val="161616"/>
                </a:solidFill>
              </a:rPr>
              <a:t>Its</a:t>
            </a:r>
            <a:r>
              <a:rPr lang="en-US" sz="1800" i="0" dirty="0">
                <a:solidFill>
                  <a:srgbClr val="161616"/>
                </a:solidFill>
                <a:effectLst/>
              </a:rPr>
              <a:t> enterprise analytics service that accelerates time to insight across data warehouses and big data systems</a:t>
            </a:r>
            <a:endParaRPr lang="en-US" sz="1800" dirty="0">
              <a:solidFill>
                <a:srgbClr val="161616"/>
              </a:solidFill>
            </a:endParaRPr>
          </a:p>
          <a:p>
            <a:pPr marL="895335" lvl="1" indent="-285750" defTabSz="357708">
              <a:lnSpc>
                <a:spcPct val="200000"/>
              </a:lnSpc>
              <a:buClr>
                <a:schemeClr val="accent2"/>
              </a:buClr>
              <a:buSzPct val="85000"/>
              <a:buFont typeface="Wingdings" panose="05000000000000000000" pitchFamily="2" charset="2"/>
              <a:buChar char="Ø"/>
            </a:pPr>
            <a:r>
              <a:rPr lang="en-US" sz="1800" i="0" dirty="0">
                <a:solidFill>
                  <a:srgbClr val="161616"/>
                </a:solidFill>
                <a:effectLst/>
              </a:rPr>
              <a:t>It brings together the best of SQL technologies used in enterprise data warehousing, Spark technologies used for big data, Data Explorer for log and time series analytics, and deep integration with other Azure services such as Power BI, </a:t>
            </a:r>
            <a:r>
              <a:rPr lang="en-US" sz="1800" i="0" dirty="0" err="1">
                <a:solidFill>
                  <a:srgbClr val="161616"/>
                </a:solidFill>
                <a:effectLst/>
              </a:rPr>
              <a:t>CosmosDB</a:t>
            </a:r>
            <a:r>
              <a:rPr lang="en-US" sz="1800" i="0" dirty="0">
                <a:solidFill>
                  <a:srgbClr val="161616"/>
                </a:solidFill>
                <a:effectLst/>
              </a:rPr>
              <a:t>, and </a:t>
            </a:r>
            <a:r>
              <a:rPr lang="en-US" sz="1800" i="0" dirty="0" err="1">
                <a:solidFill>
                  <a:srgbClr val="161616"/>
                </a:solidFill>
                <a:effectLst/>
              </a:rPr>
              <a:t>AzureML</a:t>
            </a:r>
            <a:endParaRPr lang="en-US" sz="1800" i="0" dirty="0">
              <a:solidFill>
                <a:srgbClr val="161616"/>
              </a:solidFill>
              <a:effectLst/>
            </a:endParaRPr>
          </a:p>
          <a:p>
            <a:pPr marL="285750" indent="-285750" defTabSz="357708">
              <a:lnSpc>
                <a:spcPct val="200000"/>
              </a:lnSpc>
              <a:buClr>
                <a:schemeClr val="accent2"/>
              </a:buClr>
              <a:buSzPct val="85000"/>
              <a:buFont typeface="Wingdings" panose="05000000000000000000" pitchFamily="2" charset="2"/>
              <a:buChar char="Ø"/>
            </a:pPr>
            <a:r>
              <a:rPr lang="en-US" sz="2400" i="0" dirty="0">
                <a:solidFill>
                  <a:srgbClr val="161616"/>
                </a:solidFill>
                <a:effectLst/>
              </a:rPr>
              <a:t>Synapse SQL </a:t>
            </a:r>
            <a:r>
              <a:rPr lang="en-US" sz="2400" b="0" i="0" dirty="0">
                <a:solidFill>
                  <a:srgbClr val="161616"/>
                </a:solidFill>
                <a:effectLst/>
              </a:rPr>
              <a:t>- a distributed query system for T-SQL that enables data warehousing and data virtualization scenarios</a:t>
            </a:r>
            <a:r>
              <a:rPr lang="en-US" sz="2400" b="0" dirty="0">
                <a:solidFill>
                  <a:srgbClr val="161616"/>
                </a:solidFill>
              </a:rPr>
              <a:t>.</a:t>
            </a:r>
          </a:p>
          <a:p>
            <a:pPr marL="285750" indent="-285750" defTabSz="357708">
              <a:lnSpc>
                <a:spcPct val="200000"/>
              </a:lnSpc>
              <a:buClr>
                <a:schemeClr val="accent2"/>
              </a:buClr>
              <a:buSzPct val="85000"/>
              <a:buFont typeface="Wingdings" panose="05000000000000000000" pitchFamily="2" charset="2"/>
              <a:buChar char="Ø"/>
            </a:pPr>
            <a:endParaRPr lang="en-US" i="0" dirty="0">
              <a:solidFill>
                <a:srgbClr val="161616"/>
              </a:solidFill>
              <a:effectLst/>
            </a:endParaRPr>
          </a:p>
          <a:p>
            <a:pPr marL="895335" lvl="1" indent="-285750" defTabSz="357708">
              <a:lnSpc>
                <a:spcPct val="200000"/>
              </a:lnSpc>
              <a:buClr>
                <a:schemeClr val="accent2"/>
              </a:buClr>
              <a:buSzPct val="85000"/>
              <a:buFont typeface="Wingdings" panose="05000000000000000000" pitchFamily="2" charset="2"/>
              <a:buChar char="Ø"/>
            </a:pPr>
            <a:endParaRPr lang="en-US" sz="1800" dirty="0">
              <a:solidFill>
                <a:srgbClr val="161616"/>
              </a:solidFill>
            </a:endParaRPr>
          </a:p>
        </p:txBody>
      </p:sp>
    </p:spTree>
    <p:extLst>
      <p:ext uri="{BB962C8B-B14F-4D97-AF65-F5344CB8AC3E}">
        <p14:creationId xmlns:p14="http://schemas.microsoft.com/office/powerpoint/2010/main" val="29891272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43B35-77F5-F347-D737-5CB5CF4E1275}"/>
              </a:ext>
            </a:extLst>
          </p:cNvPr>
          <p:cNvSpPr>
            <a:spLocks noGrp="1"/>
          </p:cNvSpPr>
          <p:nvPr>
            <p:ph type="ftr" sz="quarter" idx="3"/>
          </p:nvPr>
        </p:nvSpPr>
        <p:spPr/>
        <p:txBody>
          <a:bodyPr/>
          <a:lstStyle/>
          <a:p>
            <a:pPr>
              <a:defRPr/>
            </a:pPr>
            <a:r>
              <a:rPr lang="en-GB" noProof="1"/>
              <a:t> </a:t>
            </a:r>
          </a:p>
        </p:txBody>
      </p:sp>
      <p:sp>
        <p:nvSpPr>
          <p:cNvPr id="3" name="Date Placeholder 2">
            <a:extLst>
              <a:ext uri="{FF2B5EF4-FFF2-40B4-BE49-F238E27FC236}">
                <a16:creationId xmlns:a16="http://schemas.microsoft.com/office/drawing/2014/main" id="{7100EA01-0548-96FD-9E33-6C6B933F9436}"/>
              </a:ext>
            </a:extLst>
          </p:cNvPr>
          <p:cNvSpPr>
            <a:spLocks noGrp="1"/>
          </p:cNvSpPr>
          <p:nvPr>
            <p:ph type="dt" sz="half" idx="2"/>
          </p:nvPr>
        </p:nvSpPr>
        <p:spPr/>
        <p:txBody>
          <a:bodyPr/>
          <a:lstStyle/>
          <a:p>
            <a:pPr>
              <a:defRPr/>
            </a:pPr>
            <a:r>
              <a:rPr lang="en-GB" noProof="1"/>
              <a:t>August 2023</a:t>
            </a:r>
          </a:p>
        </p:txBody>
      </p:sp>
      <p:sp>
        <p:nvSpPr>
          <p:cNvPr id="4" name="Slide Number Placeholder 3">
            <a:extLst>
              <a:ext uri="{FF2B5EF4-FFF2-40B4-BE49-F238E27FC236}">
                <a16:creationId xmlns:a16="http://schemas.microsoft.com/office/drawing/2014/main" id="{8724E616-9BF0-8838-A883-07FC77121300}"/>
              </a:ext>
            </a:extLst>
          </p:cNvPr>
          <p:cNvSpPr>
            <a:spLocks noGrp="1"/>
          </p:cNvSpPr>
          <p:nvPr>
            <p:ph type="sldNum" sz="quarter" idx="4"/>
          </p:nvPr>
        </p:nvSpPr>
        <p:spPr/>
        <p:txBody>
          <a:bodyPr/>
          <a:lstStyle/>
          <a:p>
            <a:fld id="{D32BAE6A-B452-4007-8177-56DD051636F9}" type="slidenum">
              <a:rPr lang="en-GB" noProof="1" smtClean="0"/>
              <a:pPr/>
              <a:t>3</a:t>
            </a:fld>
            <a:endParaRPr lang="en-GB" noProof="1"/>
          </a:p>
        </p:txBody>
      </p:sp>
      <p:pic>
        <p:nvPicPr>
          <p:cNvPr id="11" name="Picture 10">
            <a:extLst>
              <a:ext uri="{FF2B5EF4-FFF2-40B4-BE49-F238E27FC236}">
                <a16:creationId xmlns:a16="http://schemas.microsoft.com/office/drawing/2014/main" id="{7E9B648E-A323-5DCA-3A31-46D753029489}"/>
              </a:ext>
            </a:extLst>
          </p:cNvPr>
          <p:cNvPicPr>
            <a:picLocks noChangeAspect="1"/>
          </p:cNvPicPr>
          <p:nvPr/>
        </p:nvPicPr>
        <p:blipFill>
          <a:blip r:embed="rId2"/>
          <a:stretch>
            <a:fillRect/>
          </a:stretch>
        </p:blipFill>
        <p:spPr>
          <a:xfrm>
            <a:off x="1294340" y="212160"/>
            <a:ext cx="9603320" cy="5897441"/>
          </a:xfrm>
          <a:prstGeom prst="rect">
            <a:avLst/>
          </a:prstGeom>
        </p:spPr>
      </p:pic>
    </p:spTree>
    <p:extLst>
      <p:ext uri="{BB962C8B-B14F-4D97-AF65-F5344CB8AC3E}">
        <p14:creationId xmlns:p14="http://schemas.microsoft.com/office/powerpoint/2010/main" val="6813957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August 2023</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4</a:t>
            </a:fld>
            <a:endParaRPr lang="en-GB" noProof="1"/>
          </a:p>
        </p:txBody>
      </p:sp>
      <p:sp>
        <p:nvSpPr>
          <p:cNvPr id="5" name="TextBox 4">
            <a:extLst>
              <a:ext uri="{FF2B5EF4-FFF2-40B4-BE49-F238E27FC236}">
                <a16:creationId xmlns:a16="http://schemas.microsoft.com/office/drawing/2014/main" id="{4145C0A2-2232-2684-3079-332B13241B3E}"/>
              </a:ext>
            </a:extLst>
          </p:cNvPr>
          <p:cNvSpPr txBox="1"/>
          <p:nvPr/>
        </p:nvSpPr>
        <p:spPr bwMode="auto">
          <a:xfrm>
            <a:off x="542260" y="542260"/>
            <a:ext cx="8182290" cy="69044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3600" dirty="0"/>
              <a:t>Power BI (13/09/23)</a:t>
            </a:r>
            <a:endParaRPr lang="en-GB" sz="2800" dirty="0"/>
          </a:p>
        </p:txBody>
      </p:sp>
      <p:sp>
        <p:nvSpPr>
          <p:cNvPr id="6" name="TextBox 5">
            <a:extLst>
              <a:ext uri="{FF2B5EF4-FFF2-40B4-BE49-F238E27FC236}">
                <a16:creationId xmlns:a16="http://schemas.microsoft.com/office/drawing/2014/main" id="{FC93912C-81A0-C3C0-AC37-3BF2D9217B29}"/>
              </a:ext>
            </a:extLst>
          </p:cNvPr>
          <p:cNvSpPr txBox="1"/>
          <p:nvPr/>
        </p:nvSpPr>
        <p:spPr bwMode="auto">
          <a:xfrm>
            <a:off x="512696" y="1232705"/>
            <a:ext cx="11679304" cy="431983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85750" indent="-285750" defTabSz="357708">
              <a:lnSpc>
                <a:spcPct val="200000"/>
              </a:lnSpc>
              <a:buClr>
                <a:schemeClr val="accent2"/>
              </a:buClr>
              <a:buSzPct val="85000"/>
              <a:buFont typeface="Wingdings" panose="05000000000000000000" pitchFamily="2" charset="2"/>
              <a:buChar char="Ø"/>
            </a:pPr>
            <a:r>
              <a:rPr lang="en-US" b="0" i="0" dirty="0">
                <a:solidFill>
                  <a:srgbClr val="161616"/>
                </a:solidFill>
                <a:effectLst/>
              </a:rPr>
              <a:t>Power BI is a collection of software services, apps, and connectors that work together to turn sources of data into coherent and interactive insights.</a:t>
            </a:r>
          </a:p>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	</a:t>
            </a:r>
            <a:r>
              <a:rPr lang="en-US" dirty="0">
                <a:solidFill>
                  <a:srgbClr val="161616"/>
                </a:solidFill>
                <a:ea typeface="Calibri" panose="020F0502020204030204" pitchFamily="34" charset="0"/>
                <a:cs typeface="Times New Roman" panose="02020603050405020304" pitchFamily="18" charset="0"/>
              </a:rPr>
              <a:t>Flow of work in Power BI b</a:t>
            </a:r>
            <a:r>
              <a:rPr lang="en-US" b="0" i="0" dirty="0">
                <a:solidFill>
                  <a:srgbClr val="161616"/>
                </a:solidFill>
                <a:effectLst/>
              </a:rPr>
              <a:t>egins by connecting to data sources in Power BI Desktop and building a report, which can then be published from Power BI Desktop to the Power BI service</a:t>
            </a:r>
            <a:endParaRPr lang="en-US" dirty="0">
              <a:solidFill>
                <a:srgbClr val="161616"/>
              </a:solidFill>
              <a:ea typeface="Calibri" panose="020F0502020204030204" pitchFamily="34" charset="0"/>
              <a:cs typeface="Times New Roman" panose="02020603050405020304" pitchFamily="18" charset="0"/>
            </a:endParaRPr>
          </a:p>
          <a:p>
            <a:pPr marL="285750" indent="-285750" defTabSz="357708">
              <a:lnSpc>
                <a:spcPct val="200000"/>
              </a:lnSpc>
              <a:buClr>
                <a:schemeClr val="accent2"/>
              </a:buClr>
              <a:buSzPct val="85000"/>
              <a:buFont typeface="Wingdings" panose="05000000000000000000" pitchFamily="2" charset="2"/>
              <a:buChar char="Ø"/>
            </a:pPr>
            <a:endParaRPr lang="en-GB" sz="1800" dirty="0"/>
          </a:p>
        </p:txBody>
      </p:sp>
    </p:spTree>
    <p:extLst>
      <p:ext uri="{BB962C8B-B14F-4D97-AF65-F5344CB8AC3E}">
        <p14:creationId xmlns:p14="http://schemas.microsoft.com/office/powerpoint/2010/main" val="7314833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5EDA68-8EEA-36B8-8DBC-D4D5C666F0B4}"/>
              </a:ext>
            </a:extLst>
          </p:cNvPr>
          <p:cNvSpPr>
            <a:spLocks noGrp="1"/>
          </p:cNvSpPr>
          <p:nvPr>
            <p:ph type="ftr" sz="quarter" idx="3"/>
          </p:nvPr>
        </p:nvSpPr>
        <p:spPr/>
        <p:txBody>
          <a:bodyPr/>
          <a:lstStyle/>
          <a:p>
            <a:pPr>
              <a:defRPr/>
            </a:pPr>
            <a:r>
              <a:rPr lang="en-GB" noProof="1"/>
              <a:t> </a:t>
            </a:r>
          </a:p>
        </p:txBody>
      </p:sp>
      <p:sp>
        <p:nvSpPr>
          <p:cNvPr id="3" name="Date Placeholder 2">
            <a:extLst>
              <a:ext uri="{FF2B5EF4-FFF2-40B4-BE49-F238E27FC236}">
                <a16:creationId xmlns:a16="http://schemas.microsoft.com/office/drawing/2014/main" id="{09D80107-0871-7A2D-5EB4-63FDFA0795D5}"/>
              </a:ext>
            </a:extLst>
          </p:cNvPr>
          <p:cNvSpPr>
            <a:spLocks noGrp="1"/>
          </p:cNvSpPr>
          <p:nvPr>
            <p:ph type="dt" sz="half" idx="2"/>
          </p:nvPr>
        </p:nvSpPr>
        <p:spPr/>
        <p:txBody>
          <a:bodyPr/>
          <a:lstStyle/>
          <a:p>
            <a:pPr>
              <a:defRPr/>
            </a:pPr>
            <a:r>
              <a:rPr lang="en-GB" noProof="1"/>
              <a:t>August 2023</a:t>
            </a:r>
          </a:p>
        </p:txBody>
      </p:sp>
      <p:sp>
        <p:nvSpPr>
          <p:cNvPr id="4" name="Slide Number Placeholder 3">
            <a:extLst>
              <a:ext uri="{FF2B5EF4-FFF2-40B4-BE49-F238E27FC236}">
                <a16:creationId xmlns:a16="http://schemas.microsoft.com/office/drawing/2014/main" id="{0F2CCC25-2014-6EF6-AF55-C4692C970A8E}"/>
              </a:ext>
            </a:extLst>
          </p:cNvPr>
          <p:cNvSpPr>
            <a:spLocks noGrp="1"/>
          </p:cNvSpPr>
          <p:nvPr>
            <p:ph type="sldNum" sz="quarter" idx="4"/>
          </p:nvPr>
        </p:nvSpPr>
        <p:spPr/>
        <p:txBody>
          <a:bodyPr/>
          <a:lstStyle/>
          <a:p>
            <a:fld id="{D32BAE6A-B452-4007-8177-56DD051636F9}" type="slidenum">
              <a:rPr lang="en-GB" noProof="1" smtClean="0"/>
              <a:pPr/>
              <a:t>5</a:t>
            </a:fld>
            <a:endParaRPr lang="en-GB" noProof="1"/>
          </a:p>
        </p:txBody>
      </p:sp>
      <p:pic>
        <p:nvPicPr>
          <p:cNvPr id="5" name="Picture 4" descr="A screenshot of a computer&#10;&#10;Description automatically generated">
            <a:extLst>
              <a:ext uri="{FF2B5EF4-FFF2-40B4-BE49-F238E27FC236}">
                <a16:creationId xmlns:a16="http://schemas.microsoft.com/office/drawing/2014/main" id="{69F5C341-74D1-7BC1-009C-3C36EE4B1578}"/>
              </a:ext>
            </a:extLst>
          </p:cNvPr>
          <p:cNvPicPr>
            <a:picLocks noChangeAspect="1"/>
          </p:cNvPicPr>
          <p:nvPr/>
        </p:nvPicPr>
        <p:blipFill rotWithShape="1">
          <a:blip r:embed="rId2"/>
          <a:srcRect t="5611" b="7930"/>
          <a:stretch/>
        </p:blipFill>
        <p:spPr>
          <a:xfrm>
            <a:off x="1261901" y="538479"/>
            <a:ext cx="9714157" cy="4724401"/>
          </a:xfrm>
          <a:prstGeom prst="rect">
            <a:avLst/>
          </a:prstGeom>
        </p:spPr>
      </p:pic>
    </p:spTree>
    <p:extLst>
      <p:ext uri="{BB962C8B-B14F-4D97-AF65-F5344CB8AC3E}">
        <p14:creationId xmlns:p14="http://schemas.microsoft.com/office/powerpoint/2010/main" val="207029046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F43F0E-87F2-A106-F96D-1A4C6515982B}"/>
              </a:ext>
            </a:extLst>
          </p:cNvPr>
          <p:cNvSpPr>
            <a:spLocks noGrp="1"/>
          </p:cNvSpPr>
          <p:nvPr>
            <p:ph type="ftr" sz="quarter" idx="3"/>
          </p:nvPr>
        </p:nvSpPr>
        <p:spPr/>
        <p:txBody>
          <a:bodyPr/>
          <a:lstStyle/>
          <a:p>
            <a:pPr>
              <a:defRPr/>
            </a:pPr>
            <a:r>
              <a:rPr lang="en-GB" noProof="1"/>
              <a:t> </a:t>
            </a:r>
          </a:p>
        </p:txBody>
      </p:sp>
      <p:sp>
        <p:nvSpPr>
          <p:cNvPr id="3" name="Date Placeholder 2">
            <a:extLst>
              <a:ext uri="{FF2B5EF4-FFF2-40B4-BE49-F238E27FC236}">
                <a16:creationId xmlns:a16="http://schemas.microsoft.com/office/drawing/2014/main" id="{1C668A45-DBE0-1777-B1EC-4A6F04ABB9E2}"/>
              </a:ext>
            </a:extLst>
          </p:cNvPr>
          <p:cNvSpPr>
            <a:spLocks noGrp="1"/>
          </p:cNvSpPr>
          <p:nvPr>
            <p:ph type="dt" sz="half" idx="2"/>
          </p:nvPr>
        </p:nvSpPr>
        <p:spPr/>
        <p:txBody>
          <a:bodyPr/>
          <a:lstStyle/>
          <a:p>
            <a:pPr>
              <a:defRPr/>
            </a:pPr>
            <a:r>
              <a:rPr lang="en-GB" noProof="1"/>
              <a:t>August 2023</a:t>
            </a:r>
          </a:p>
        </p:txBody>
      </p:sp>
      <p:sp>
        <p:nvSpPr>
          <p:cNvPr id="4" name="Slide Number Placeholder 3">
            <a:extLst>
              <a:ext uri="{FF2B5EF4-FFF2-40B4-BE49-F238E27FC236}">
                <a16:creationId xmlns:a16="http://schemas.microsoft.com/office/drawing/2014/main" id="{245D1CA2-151F-3501-AF48-88E007B9B596}"/>
              </a:ext>
            </a:extLst>
          </p:cNvPr>
          <p:cNvSpPr>
            <a:spLocks noGrp="1"/>
          </p:cNvSpPr>
          <p:nvPr>
            <p:ph type="sldNum" sz="quarter" idx="4"/>
          </p:nvPr>
        </p:nvSpPr>
        <p:spPr/>
        <p:txBody>
          <a:bodyPr/>
          <a:lstStyle/>
          <a:p>
            <a:fld id="{D32BAE6A-B452-4007-8177-56DD051636F9}" type="slidenum">
              <a:rPr lang="en-GB" noProof="1" smtClean="0"/>
              <a:pPr/>
              <a:t>6</a:t>
            </a:fld>
            <a:endParaRPr lang="en-GB" noProof="1"/>
          </a:p>
        </p:txBody>
      </p:sp>
      <p:pic>
        <p:nvPicPr>
          <p:cNvPr id="6" name="Picture 5" descr="A screenshot of a computer&#10;&#10;Description automatically generated">
            <a:extLst>
              <a:ext uri="{FF2B5EF4-FFF2-40B4-BE49-F238E27FC236}">
                <a16:creationId xmlns:a16="http://schemas.microsoft.com/office/drawing/2014/main" id="{A7ADE8EC-28C5-84CB-87A9-2E8C61CE0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926" y="806315"/>
            <a:ext cx="7251767" cy="326784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AB72036-CA34-2250-63DC-73B61CD60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242" y="2609920"/>
            <a:ext cx="7361499" cy="3668960"/>
          </a:xfrm>
          <a:prstGeom prst="rect">
            <a:avLst/>
          </a:prstGeom>
        </p:spPr>
      </p:pic>
    </p:spTree>
    <p:extLst>
      <p:ext uri="{BB962C8B-B14F-4D97-AF65-F5344CB8AC3E}">
        <p14:creationId xmlns:p14="http://schemas.microsoft.com/office/powerpoint/2010/main" val="33526493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August 2023</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7</a:t>
            </a:fld>
            <a:endParaRPr lang="en-GB" noProof="1"/>
          </a:p>
        </p:txBody>
      </p:sp>
      <p:sp>
        <p:nvSpPr>
          <p:cNvPr id="5" name="TextBox 4">
            <a:extLst>
              <a:ext uri="{FF2B5EF4-FFF2-40B4-BE49-F238E27FC236}">
                <a16:creationId xmlns:a16="http://schemas.microsoft.com/office/drawing/2014/main" id="{4145C0A2-2232-2684-3079-332B13241B3E}"/>
              </a:ext>
            </a:extLst>
          </p:cNvPr>
          <p:cNvSpPr txBox="1"/>
          <p:nvPr/>
        </p:nvSpPr>
        <p:spPr bwMode="auto">
          <a:xfrm>
            <a:off x="542259" y="542260"/>
            <a:ext cx="8643685" cy="69044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3600" dirty="0"/>
              <a:t>Power BI (14/09/23)</a:t>
            </a:r>
            <a:endParaRPr lang="en-GB" sz="2800" dirty="0"/>
          </a:p>
        </p:txBody>
      </p:sp>
      <p:sp>
        <p:nvSpPr>
          <p:cNvPr id="6" name="TextBox 5">
            <a:extLst>
              <a:ext uri="{FF2B5EF4-FFF2-40B4-BE49-F238E27FC236}">
                <a16:creationId xmlns:a16="http://schemas.microsoft.com/office/drawing/2014/main" id="{FC93912C-81A0-C3C0-AC37-3BF2D9217B29}"/>
              </a:ext>
            </a:extLst>
          </p:cNvPr>
          <p:cNvSpPr txBox="1"/>
          <p:nvPr/>
        </p:nvSpPr>
        <p:spPr bwMode="auto">
          <a:xfrm>
            <a:off x="512696" y="1232705"/>
            <a:ext cx="9877647" cy="403854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Loading datasets from SQL server to Power BI </a:t>
            </a:r>
          </a:p>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Managing relationships among entities in Power BI</a:t>
            </a:r>
          </a:p>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Data Hierarchy</a:t>
            </a:r>
            <a:endParaRPr lang="en-US" dirty="0">
              <a:ea typeface="Calibri" panose="020F0502020204030204" pitchFamily="34" charset="0"/>
              <a:cs typeface="Times New Roman" panose="02020603050405020304" pitchFamily="18" charset="0"/>
            </a:endParaRPr>
          </a:p>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Drill Up and Drill Down in Power BI</a:t>
            </a:r>
          </a:p>
          <a:p>
            <a:pPr marL="285750" indent="-285750" defTabSz="357708">
              <a:lnSpc>
                <a:spcPct val="200000"/>
              </a:lnSpc>
              <a:buClr>
                <a:schemeClr val="accent2"/>
              </a:buClr>
              <a:buSzPct val="85000"/>
              <a:buFont typeface="Wingdings" panose="05000000000000000000" pitchFamily="2" charset="2"/>
              <a:buChar char="Ø"/>
            </a:pPr>
            <a:r>
              <a:rPr lang="en-US" dirty="0">
                <a:solidFill>
                  <a:srgbClr val="111111"/>
                </a:solidFill>
                <a:ea typeface="Calibri" panose="020F0502020204030204" pitchFamily="34" charset="0"/>
                <a:cs typeface="Times New Roman" panose="02020603050405020304" pitchFamily="18" charset="0"/>
              </a:rPr>
              <a:t>Create roles to manage visualizations of data</a:t>
            </a:r>
            <a:endParaRPr lang="en-US" b="0" i="0" dirty="0">
              <a:effectLst/>
              <a:cs typeface="Times New Roman" panose="02020603050405020304" pitchFamily="18" charset="0"/>
            </a:endParaRPr>
          </a:p>
          <a:p>
            <a:pPr marL="285750" indent="-285750" defTabSz="357708">
              <a:lnSpc>
                <a:spcPct val="140000"/>
              </a:lnSpc>
              <a:buClr>
                <a:schemeClr val="accent2"/>
              </a:buClr>
              <a:buSzPct val="85000"/>
              <a:buFont typeface="Wingdings" panose="05000000000000000000" pitchFamily="2" charset="2"/>
              <a:buChar char="Ø"/>
            </a:pPr>
            <a:endParaRPr lang="en-GB" sz="1800" dirty="0"/>
          </a:p>
        </p:txBody>
      </p:sp>
    </p:spTree>
    <p:extLst>
      <p:ext uri="{BB962C8B-B14F-4D97-AF65-F5344CB8AC3E}">
        <p14:creationId xmlns:p14="http://schemas.microsoft.com/office/powerpoint/2010/main" val="19210555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August 2023</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8</a:t>
            </a:fld>
            <a:endParaRPr lang="en-GB" noProof="1"/>
          </a:p>
        </p:txBody>
      </p:sp>
      <p:sp>
        <p:nvSpPr>
          <p:cNvPr id="5" name="TextBox 4">
            <a:extLst>
              <a:ext uri="{FF2B5EF4-FFF2-40B4-BE49-F238E27FC236}">
                <a16:creationId xmlns:a16="http://schemas.microsoft.com/office/drawing/2014/main" id="{4145C0A2-2232-2684-3079-332B13241B3E}"/>
              </a:ext>
            </a:extLst>
          </p:cNvPr>
          <p:cNvSpPr txBox="1"/>
          <p:nvPr/>
        </p:nvSpPr>
        <p:spPr bwMode="auto">
          <a:xfrm>
            <a:off x="542260" y="542260"/>
            <a:ext cx="10296316" cy="69044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3600" dirty="0"/>
              <a:t>Python (15/09/23)</a:t>
            </a:r>
            <a:endParaRPr lang="en-GB" sz="2800" dirty="0"/>
          </a:p>
        </p:txBody>
      </p:sp>
      <p:sp>
        <p:nvSpPr>
          <p:cNvPr id="6" name="TextBox 5">
            <a:extLst>
              <a:ext uri="{FF2B5EF4-FFF2-40B4-BE49-F238E27FC236}">
                <a16:creationId xmlns:a16="http://schemas.microsoft.com/office/drawing/2014/main" id="{FC93912C-81A0-C3C0-AC37-3BF2D9217B29}"/>
              </a:ext>
            </a:extLst>
          </p:cNvPr>
          <p:cNvSpPr txBox="1"/>
          <p:nvPr/>
        </p:nvSpPr>
        <p:spPr bwMode="auto">
          <a:xfrm>
            <a:off x="512696" y="1434041"/>
            <a:ext cx="9877647" cy="492000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85750" indent="-285750" defTabSz="357708">
              <a:lnSpc>
                <a:spcPct val="15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Features of Python</a:t>
            </a: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Dynamically typed</a:t>
            </a:r>
            <a:endParaRPr lang="en-US" sz="1800" dirty="0">
              <a:effectLst/>
              <a:ea typeface="Calibri" panose="020F0502020204030204" pitchFamily="34" charset="0"/>
              <a:cs typeface="Times New Roman" panose="02020603050405020304" pitchFamily="18" charset="0"/>
            </a:endParaRP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rPr>
              <a:t>Datatypes in Python</a:t>
            </a: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Memory management in Python</a:t>
            </a: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rPr>
              <a:t>General purpose language</a:t>
            </a: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Type Inference</a:t>
            </a:r>
          </a:p>
          <a:p>
            <a:pPr marL="895335" lvl="1" indent="-285750" defTabSz="357708">
              <a:lnSpc>
                <a:spcPct val="150000"/>
              </a:lnSpc>
              <a:buClr>
                <a:schemeClr val="accent2"/>
              </a:buClr>
              <a:buSzPct val="85000"/>
              <a:buFont typeface="Wingdings" panose="05000000000000000000" pitchFamily="2" charset="2"/>
              <a:buChar char="Ø"/>
            </a:pPr>
            <a:endParaRPr lang="en-US" sz="18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endParaRPr>
          </a:p>
          <a:p>
            <a:pPr marL="285750" indent="-285750" defTabSz="357708">
              <a:lnSpc>
                <a:spcPct val="150000"/>
              </a:lnSpc>
              <a:buClr>
                <a:schemeClr val="accent2"/>
              </a:buClr>
              <a:buSzPct val="85000"/>
              <a:buFont typeface="Wingdings" panose="05000000000000000000" pitchFamily="2" charset="2"/>
              <a:buChar char="Ø"/>
            </a:pPr>
            <a:endParaRPr lang="en-US" b="0" i="0" dirty="0">
              <a:solidFill>
                <a:srgbClr val="161616"/>
              </a:solidFill>
              <a:effectLst/>
            </a:endParaRPr>
          </a:p>
        </p:txBody>
      </p:sp>
    </p:spTree>
    <p:extLst>
      <p:ext uri="{BB962C8B-B14F-4D97-AF65-F5344CB8AC3E}">
        <p14:creationId xmlns:p14="http://schemas.microsoft.com/office/powerpoint/2010/main" val="2106014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7C2738-5C58-DF43-6655-E9F5545B8B60}"/>
              </a:ext>
            </a:extLst>
          </p:cNvPr>
          <p:cNvSpPr>
            <a:spLocks noGrp="1"/>
          </p:cNvSpPr>
          <p:nvPr>
            <p:ph type="ftr" sz="quarter" idx="3"/>
          </p:nvPr>
        </p:nvSpPr>
        <p:spPr/>
        <p:txBody>
          <a:bodyPr/>
          <a:lstStyle/>
          <a:p>
            <a:pPr>
              <a:defRPr/>
            </a:pPr>
            <a:r>
              <a:rPr lang="en-GB" noProof="1"/>
              <a:t> </a:t>
            </a:r>
          </a:p>
        </p:txBody>
      </p:sp>
      <p:sp>
        <p:nvSpPr>
          <p:cNvPr id="3" name="Date Placeholder 2">
            <a:extLst>
              <a:ext uri="{FF2B5EF4-FFF2-40B4-BE49-F238E27FC236}">
                <a16:creationId xmlns:a16="http://schemas.microsoft.com/office/drawing/2014/main" id="{7DDC6E22-148D-639E-4F6E-3E12C2D9E2B2}"/>
              </a:ext>
            </a:extLst>
          </p:cNvPr>
          <p:cNvSpPr>
            <a:spLocks noGrp="1"/>
          </p:cNvSpPr>
          <p:nvPr>
            <p:ph type="dt" sz="half" idx="2"/>
          </p:nvPr>
        </p:nvSpPr>
        <p:spPr/>
        <p:txBody>
          <a:bodyPr/>
          <a:lstStyle/>
          <a:p>
            <a:pPr>
              <a:defRPr/>
            </a:pPr>
            <a:r>
              <a:rPr lang="en-GB" noProof="1"/>
              <a:t>August 2023</a:t>
            </a:r>
          </a:p>
        </p:txBody>
      </p:sp>
      <p:sp>
        <p:nvSpPr>
          <p:cNvPr id="4" name="Slide Number Placeholder 3">
            <a:extLst>
              <a:ext uri="{FF2B5EF4-FFF2-40B4-BE49-F238E27FC236}">
                <a16:creationId xmlns:a16="http://schemas.microsoft.com/office/drawing/2014/main" id="{3F8E0101-BC2F-58AE-D5A2-8084A2A14155}"/>
              </a:ext>
            </a:extLst>
          </p:cNvPr>
          <p:cNvSpPr>
            <a:spLocks noGrp="1"/>
          </p:cNvSpPr>
          <p:nvPr>
            <p:ph type="sldNum" sz="quarter" idx="4"/>
          </p:nvPr>
        </p:nvSpPr>
        <p:spPr/>
        <p:txBody>
          <a:bodyPr/>
          <a:lstStyle/>
          <a:p>
            <a:fld id="{D32BAE6A-B452-4007-8177-56DD051636F9}" type="slidenum">
              <a:rPr lang="en-GB" noProof="1" smtClean="0"/>
              <a:pPr/>
              <a:t>9</a:t>
            </a:fld>
            <a:endParaRPr lang="en-GB" noProof="1"/>
          </a:p>
        </p:txBody>
      </p:sp>
      <p:pic>
        <p:nvPicPr>
          <p:cNvPr id="5" name="Picture 4" descr="A screenshot of a computer&#10;&#10;Description automatically generated">
            <a:extLst>
              <a:ext uri="{FF2B5EF4-FFF2-40B4-BE49-F238E27FC236}">
                <a16:creationId xmlns:a16="http://schemas.microsoft.com/office/drawing/2014/main" id="{E1AF8F78-2C9D-EBE0-B132-837AAD2B4C32}"/>
              </a:ext>
            </a:extLst>
          </p:cNvPr>
          <p:cNvPicPr>
            <a:picLocks noChangeAspect="1"/>
          </p:cNvPicPr>
          <p:nvPr/>
        </p:nvPicPr>
        <p:blipFill rotWithShape="1">
          <a:blip r:embed="rId2"/>
          <a:srcRect l="4906" t="12802" r="7814" b="12956"/>
          <a:stretch/>
        </p:blipFill>
        <p:spPr>
          <a:xfrm>
            <a:off x="902895" y="651787"/>
            <a:ext cx="10383634" cy="5191817"/>
          </a:xfrm>
          <a:prstGeom prst="rect">
            <a:avLst/>
          </a:prstGeom>
        </p:spPr>
      </p:pic>
    </p:spTree>
    <p:extLst>
      <p:ext uri="{BB962C8B-B14F-4D97-AF65-F5344CB8AC3E}">
        <p14:creationId xmlns:p14="http://schemas.microsoft.com/office/powerpoint/2010/main" val="1284933608"/>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3C88"/>
      </a:hlink>
      <a:folHlink>
        <a:srgbClr val="003C88"/>
      </a:folHlink>
    </a:clrScheme>
    <a:fontScheme name="Shell Font Theme">
      <a:majorFont>
        <a:latin typeface="ShellHeavy"/>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 V1-102.potx" id="{5A7BD8C3-2690-4C05-A145-19ADE4FBA848}" vid="{3B7C03BC-BD27-4D1F-8A34-1DD52275C4B5}"/>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e49536e-9021-4e8b-a813-eda5cb0caf1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 V1-102</Template>
  <TotalTime>475</TotalTime>
  <Words>270</Words>
  <Application>Microsoft Office PowerPoint</Application>
  <PresentationFormat>Widescreen</PresentationFormat>
  <Paragraphs>58</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ShellMedium</vt:lpstr>
      <vt:lpstr>ShellHeavy</vt:lpstr>
      <vt:lpstr>Wingdings</vt:lpstr>
      <vt:lpstr>Arial</vt:lpstr>
      <vt:lpstr>Fira Sans Extra Condensed</vt:lpstr>
      <vt:lpstr>Shell layouts with footer</vt:lpstr>
      <vt:lpstr>Journey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Map</dc:title>
  <dc:creator>Rajadnye, Aum K SBOBNG-PTIY/FHB</dc:creator>
  <cp:lastModifiedBy>Sehrawat, Mohammad Aadil SBOBNG-PTIY/FAA</cp:lastModifiedBy>
  <cp:revision>25</cp:revision>
  <dcterms:created xsi:type="dcterms:W3CDTF">2023-08-25T03:27:49Z</dcterms:created>
  <dcterms:modified xsi:type="dcterms:W3CDTF">2023-09-19T04:00:25Z</dcterms:modified>
  <cp:category>Shell_IC: MOST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ies>
</file>