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305" r:id="rId2"/>
    <p:sldId id="313" r:id="rId3"/>
    <p:sldId id="308" r:id="rId4"/>
    <p:sldId id="35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B14A5-BE34-4E17-A928-47FCB73DC9B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740AA-E768-4CCD-9879-FC1D7424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B6421A83-5481-0EC9-4EE0-C0175F27A97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657346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BE657F6-11B6-058A-8918-64990BF68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372966"/>
      </p:ext>
    </p:extLst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10CABD4-2B64-4323-07EA-DDB0CAD0C2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77762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7886821-20CB-0ABA-F1C6-17E5C1A24DC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973802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94CA9CF-A61E-FFA9-D812-D0CB283218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9798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E57344E-5487-168B-37D6-7BBB0899EE9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49719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099EDCB-D328-0601-D004-EE0636AF983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296834"/>
      </p:ext>
    </p:extLst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C55DDFD-1527-8F71-F9E5-423CA99DC74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214566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260">
          <p15:clr>
            <a:srgbClr val="FBAE40"/>
          </p15:clr>
        </p15:guide>
        <p15:guide id="3" orient="horz" pos="2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A2DA2A-4A3A-157C-6313-DF3913FD157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607550"/>
      </p:ext>
    </p:extLst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95F6BEE-849B-8E3E-1D0C-044B17F99BE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73320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DCDCA409-A3FF-F3F5-A363-5DFBF20FFBB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07337"/>
      </p:ext>
    </p:extLst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2BD9776-7D76-98A2-B717-EF9F2F971A5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985203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E8AECB8-9BF8-BEEA-361E-AF4C0907804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374561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0105544-94FE-7255-D815-816A4CAA5E6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573510"/>
      </p:ext>
    </p:extLst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CB40A56F-CCE3-D430-2EDF-151398E359F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89038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B273-154F-F89A-9F8F-38BD5EDF0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CDF58-E0FA-EAF4-55BE-1F7C38B0F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3971-0D94-9D0F-42B9-A78B41C6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973-77CE-466F-A13A-06A0471C399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C634-5AE5-4C63-CE30-F8F64571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1C270-873D-ADCA-84B4-15F70D2A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A24-395B-4526-B74B-5652A1B3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49FFF61-97DA-38C7-E68F-68AAC7B13EE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63765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ED8C869-7BA5-899E-B19F-7B6D9E91F23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71140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718A8A57-2BC3-1EBE-80D9-95B154D7C31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5032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5143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C102C49-03ED-4420-22BB-E64E0A462D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976776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FAD9615-9444-2BF8-422A-EAD86188074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125154"/>
      </p:ext>
    </p:extLst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02740EE-0425-8EBE-A8A7-2CA10FD271B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56740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7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104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18">
          <p15:clr>
            <a:srgbClr val="F26B43"/>
          </p15:clr>
        </p15:guide>
        <p15:guide id="14" orient="horz" pos="4225">
          <p15:clr>
            <a:srgbClr val="F26B43"/>
          </p15:clr>
        </p15:guide>
        <p15:guide id="15" pos="482">
          <p15:clr>
            <a:srgbClr val="F26B43"/>
          </p15:clr>
        </p15:guide>
        <p15:guide id="16" pos="642">
          <p15:clr>
            <a:srgbClr val="F26B43"/>
          </p15:clr>
        </p15:guide>
        <p15:guide id="17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65021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2663152" y="3052762"/>
            <a:ext cx="6865696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404040"/>
                </a:solidFill>
                <a:latin typeface="ShellMedium" panose="00000600000000000000" pitchFamily="2" charset="0"/>
              </a:rPr>
              <a:t>Journey Presentation Week-7</a:t>
            </a:r>
            <a:endParaRPr lang="en-GB" sz="4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381D48A4-3E2B-7004-C3B8-B22173191E91}"/>
              </a:ext>
            </a:extLst>
          </p:cNvPr>
          <p:cNvSpPr txBox="1">
            <a:spLocks/>
          </p:cNvSpPr>
          <p:nvPr/>
        </p:nvSpPr>
        <p:spPr>
          <a:xfrm>
            <a:off x="2663152" y="3966747"/>
            <a:ext cx="6865696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solidFill>
                  <a:srgbClr val="404040"/>
                </a:solidFill>
                <a:latin typeface="ShellMedium" panose="00000600000000000000" pitchFamily="2" charset="0"/>
              </a:rPr>
              <a:t>Mohammad Aadil Sehrawat</a:t>
            </a:r>
          </a:p>
          <a:p>
            <a:r>
              <a:rPr lang="en-GB" sz="1800" dirty="0">
                <a:solidFill>
                  <a:srgbClr val="404040"/>
                </a:solidFill>
                <a:latin typeface="ShellMedium" panose="00000600000000000000" pitchFamily="2" charset="0"/>
              </a:rPr>
              <a:t>Employee ID: 654985</a:t>
            </a:r>
          </a:p>
        </p:txBody>
      </p:sp>
    </p:spTree>
    <p:extLst>
      <p:ext uri="{BB962C8B-B14F-4D97-AF65-F5344CB8AC3E}">
        <p14:creationId xmlns:p14="http://schemas.microsoft.com/office/powerpoint/2010/main" val="399131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555899"/>
            <a:ext cx="11171238" cy="808025"/>
          </a:xfrm>
        </p:spPr>
        <p:txBody>
          <a:bodyPr>
            <a:noAutofit/>
          </a:bodyPr>
          <a:lstStyle/>
          <a:p>
            <a:r>
              <a:rPr lang="en-US" sz="2800" dirty="0"/>
              <a:t> </a:t>
            </a:r>
            <a:r>
              <a:rPr lang="en-US" dirty="0"/>
              <a:t>03</a:t>
            </a:r>
            <a:r>
              <a:rPr lang="en-US" sz="2800" dirty="0"/>
              <a:t>-Oct-23 (Tuesday) –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ADF36-D78E-9972-A573-CCED1E4E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46" y="1212149"/>
            <a:ext cx="4122548" cy="2576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75719-AA5E-F6E7-E44D-41F4E20A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03" y="3701488"/>
            <a:ext cx="3982943" cy="2489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BCC4C-A09C-BC3A-AA13-64D61EECF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246" y="3614235"/>
            <a:ext cx="4122548" cy="2576592"/>
          </a:xfrm>
          <a:prstGeom prst="rect">
            <a:avLst/>
          </a:prstGeom>
        </p:spPr>
      </p:pic>
      <p:pic>
        <p:nvPicPr>
          <p:cNvPr id="6" name="Picture 5" descr="A screenshot of a video chat&#10;&#10;Description automatically generated">
            <a:extLst>
              <a:ext uri="{FF2B5EF4-FFF2-40B4-BE49-F238E27FC236}">
                <a16:creationId xmlns:a16="http://schemas.microsoft.com/office/drawing/2014/main" id="{FF1D5B5C-0F4B-9972-4DD9-8ED385635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4" y="1212149"/>
            <a:ext cx="3982942" cy="24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287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555145"/>
            <a:ext cx="11171238" cy="808025"/>
          </a:xfrm>
        </p:spPr>
        <p:txBody>
          <a:bodyPr>
            <a:noAutofit/>
          </a:bodyPr>
          <a:lstStyle/>
          <a:p>
            <a:r>
              <a:rPr lang="en-US" sz="2800" dirty="0"/>
              <a:t> 04-Oct-23 (Wednesday) – ML 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34C4-B6D8-65FA-8C77-FE02D943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1" y="1813624"/>
            <a:ext cx="6043340" cy="3230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4354B-61D0-CF26-B699-8A531125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18" y="1813624"/>
            <a:ext cx="6041851" cy="32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86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FB1CF-2406-1853-3496-CA314E5F71AA}"/>
              </a:ext>
            </a:extLst>
          </p:cNvPr>
          <p:cNvSpPr txBox="1"/>
          <p:nvPr/>
        </p:nvSpPr>
        <p:spPr bwMode="auto">
          <a:xfrm>
            <a:off x="4061669" y="4337108"/>
            <a:ext cx="4068661" cy="920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4800" dirty="0"/>
              <a:t>THANK YOU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Custom 2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FBCE07"/>
      </a:accent2>
      <a:accent3>
        <a:srgbClr val="FBCE07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ShellHeavy</vt:lpstr>
      <vt:lpstr>ShellMedium</vt:lpstr>
      <vt:lpstr>Wingdings</vt:lpstr>
      <vt:lpstr>Shell layouts with footer</vt:lpstr>
      <vt:lpstr>PowerPoint Presentation</vt:lpstr>
      <vt:lpstr> 03-Oct-23 (Tuesday) – ML Studio</vt:lpstr>
      <vt:lpstr> 04-Oct-23 (Wednesday) – ML Studio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Manya SBOBNG-PTIY/FHB</dc:creator>
  <cp:lastModifiedBy>Sehrawat, Mohammad Aadil SBOBNG-PTIY/FAA</cp:lastModifiedBy>
  <cp:revision>10</cp:revision>
  <dcterms:created xsi:type="dcterms:W3CDTF">2023-10-03T03:41:37Z</dcterms:created>
  <dcterms:modified xsi:type="dcterms:W3CDTF">2023-10-05T05:55:14Z</dcterms:modified>
</cp:coreProperties>
</file>