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9987-3F86-6FD4-311E-A81D675AF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D1A24-2F6D-23F3-20C3-BF8157ED5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DB619-7580-FA58-CDF7-F963EA24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590C-5984-4EC0-B815-0DE4C5EAAE9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56862-1AC1-ADEC-C83D-3F6D4A79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A1CD5-7E71-083E-3C35-22A838CA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FBE0-6978-4DAD-87C6-296920223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62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56AE-6984-B60D-D687-9E6D7462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2FC3B-AFCD-5BE4-8BA4-5E2469390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E27EE-9DCA-2691-9EF9-C763008D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590C-5984-4EC0-B815-0DE4C5EAAE9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43C1-8818-5125-E5A0-61651E79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70D92-0CC3-F651-5A93-7DC3DE8F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FBE0-6978-4DAD-87C6-296920223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72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72BB47-0C72-2DC5-A5B6-F3D871562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2DC36-582A-EBCC-FCD0-6D8F6A283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52DA1-1E7D-EB60-3AC5-1E68B4B4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590C-5984-4EC0-B815-0DE4C5EAAE9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2BBC1-A191-46F5-8C97-35FCE4DA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063C0-02E4-F501-9213-FC4AE0C7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FBE0-6978-4DAD-87C6-296920223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7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42EF-2C7D-74EE-C11A-B9F8D87C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01B22-27D1-F8E7-8689-437FE4F9D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D215E-2995-DE57-D792-EA7F1FE5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590C-5984-4EC0-B815-0DE4C5EAAE9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5AA78-7C56-DC4B-5C94-1DB81684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E427B-3510-ECF4-7146-258CA7C5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FBE0-6978-4DAD-87C6-296920223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0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D367-B7EC-C77B-ECDF-F87E6338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99CE5-FDB5-1714-A936-49FD36763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BE90-2778-7888-4FC3-D72E5BFB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590C-5984-4EC0-B815-0DE4C5EAAE9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11F3D-4960-0DE7-66B4-4171ED42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78574-4224-5039-9C27-8E46E133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FBE0-6978-4DAD-87C6-296920223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40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9CC4-8607-FB8E-50D2-1B13E757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19971-168E-B574-AC00-36230DB52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D7AEB-1F46-7E35-6109-78513170F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C6984-4510-057A-35AB-BB9233BA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590C-5984-4EC0-B815-0DE4C5EAAE9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76BA3-F3ED-DD3D-6C45-17CF440D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9E4BD-4854-DE8A-4DF0-93230D1A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FBE0-6978-4DAD-87C6-296920223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48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D88F-5D05-3D0B-D4D1-0D4A79AEA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EF770-070B-783E-0562-32EC5A4B3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08AA4-CD2F-612E-D7FB-2BD9B52C0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19A920-A3C9-109A-0AA5-CB94AE810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BEF73-25A5-F5D3-B2C4-23429C9B8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3E98C-31A0-B902-3D7E-1424A6507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590C-5984-4EC0-B815-0DE4C5EAAE9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7C321D-6AE9-BA44-03AF-F99300F4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46C27-BA22-3C1C-E665-8B113A89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FBE0-6978-4DAD-87C6-296920223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53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85D9-2E87-F72F-2FF6-C2505D1C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FC8F6-1C65-9265-BA28-9EA2B82F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590C-5984-4EC0-B815-0DE4C5EAAE9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23330-7D49-E14F-394A-34414407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F35DF-0475-CD2A-D032-9A8DB458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FBE0-6978-4DAD-87C6-296920223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62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4DEE60-7225-0E18-FEE3-8395400E7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590C-5984-4EC0-B815-0DE4C5EAAE9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89BA4-9254-031D-2D6A-608C27BD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41F48-E038-3B8B-6FE2-6DC0D1DD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FBE0-6978-4DAD-87C6-296920223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95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A124-256F-BF03-8D36-B705BE1AE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9080F-04F0-A8C8-DF44-3B78FF813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E0F21-4A3B-51C2-38AD-5A26C6CE7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E625A-616F-C808-2986-4262009B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590C-5984-4EC0-B815-0DE4C5EAAE9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E5309-8C5C-C8CA-9493-17277203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88C62-6AEA-ACA6-05C0-4A111FE6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FBE0-6978-4DAD-87C6-296920223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6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49D0-3083-8545-3811-5BF974B3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6EF567-EE56-464E-C6C6-652B8BBA2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11E13-1427-F225-82D1-38A93947A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EBCEB-7094-ABAE-38D5-D938ACB0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590C-5984-4EC0-B815-0DE4C5EAAE9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1C5B4-0F2E-0B93-6561-96F9D747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393BF-596C-9E21-8001-1C99B97A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FBE0-6978-4DAD-87C6-296920223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33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CE7949-A00C-27C8-8A5A-CFE07CF8F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AF918-314F-1633-53CC-63AA5EFE2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835A8-84C3-7869-C0C2-857E67087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8590C-5984-4EC0-B815-0DE4C5EAAE9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88880-C81D-F1FA-1DC0-804F69915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746E0-8B83-5933-841D-1A88A6D68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0FBE0-6978-4DAD-87C6-296920223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27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0960D-F536-20EB-16FC-1C03CF78C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9293" y="806364"/>
            <a:ext cx="3354636" cy="2847413"/>
          </a:xfrm>
        </p:spPr>
        <p:txBody>
          <a:bodyPr anchor="b">
            <a:normAutofit/>
          </a:bodyPr>
          <a:lstStyle/>
          <a:p>
            <a:pPr algn="l"/>
            <a:r>
              <a:rPr lang="en-GB" dirty="0"/>
              <a:t>Hangman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D12C7-5D35-6451-DB2F-6596B5178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9293" y="3703250"/>
            <a:ext cx="2435507" cy="1122750"/>
          </a:xfrm>
        </p:spPr>
        <p:txBody>
          <a:bodyPr anchor="t">
            <a:normAutofit/>
          </a:bodyPr>
          <a:lstStyle/>
          <a:p>
            <a:pPr algn="l"/>
            <a:r>
              <a:rPr lang="en-GB" sz="2000"/>
              <a:t>Aadil Sohail</a:t>
            </a:r>
          </a:p>
        </p:txBody>
      </p:sp>
      <p:pic>
        <p:nvPicPr>
          <p:cNvPr id="7" name="Graphic 6" descr="Hanger">
            <a:extLst>
              <a:ext uri="{FF2B5EF4-FFF2-40B4-BE49-F238E27FC236}">
                <a16:creationId xmlns:a16="http://schemas.microsoft.com/office/drawing/2014/main" id="{CC7E285E-42D8-8B81-70A9-80AC31739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5377" y="1266742"/>
            <a:ext cx="4306998" cy="430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2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2D448-69B7-DFD8-D5FB-62A490F6D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Main Objectives</a:t>
            </a:r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86A3F-2D3C-2B2E-BEF1-548F5FA42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/>
              <a:t>Allow the user to chose the difficulty of the word that is generated</a:t>
            </a:r>
          </a:p>
          <a:p>
            <a:r>
              <a:rPr lang="en-GB" sz="2400"/>
              <a:t>Read from a file and generate a random word</a:t>
            </a:r>
          </a:p>
          <a:p>
            <a:r>
              <a:rPr lang="en-GB" sz="2400"/>
              <a:t>Allow the user to play a simple hangman game once the word is generated</a:t>
            </a:r>
          </a:p>
          <a:p>
            <a:r>
              <a:rPr lang="en-GB" sz="2400"/>
              <a:t>Write some basic information about the game to a file once a game has been won or lost.</a:t>
            </a:r>
          </a:p>
        </p:txBody>
      </p:sp>
    </p:spTree>
    <p:extLst>
      <p:ext uri="{BB962C8B-B14F-4D97-AF65-F5344CB8AC3E}">
        <p14:creationId xmlns:p14="http://schemas.microsoft.com/office/powerpoint/2010/main" val="151849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Right Triangle 7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6EE2D-6039-E7BA-50FD-8EB320DC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293" y="806364"/>
            <a:ext cx="3354636" cy="2847413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Hangman class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30C2A8-37E6-EA91-BF23-7CBF0AD3D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968" b="1"/>
          <a:stretch/>
        </p:blipFill>
        <p:spPr>
          <a:xfrm>
            <a:off x="777949" y="1145309"/>
            <a:ext cx="6471922" cy="44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3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FD38A-C72A-3EAA-A0AF-03F1559F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GB" sz="4000" dirty="0"/>
              <a:t>main()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6476EA-BC41-3547-CA88-AEB444C51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While play variable is true the loop repeats</a:t>
            </a:r>
          </a:p>
          <a:p>
            <a:r>
              <a:rPr lang="en-US" sz="2000" dirty="0"/>
              <a:t>We get the users name and preferred mode and initialize a hangman object</a:t>
            </a:r>
          </a:p>
          <a:p>
            <a:r>
              <a:rPr lang="en-US" sz="2000" dirty="0"/>
              <a:t>We call PlayGame()</a:t>
            </a:r>
          </a:p>
          <a:p>
            <a:r>
              <a:rPr lang="en-US" sz="2000" dirty="0"/>
              <a:t>Once the game ends, we ask the user if they would like to play again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9D3CCC0-C5EB-DE5D-A12B-DAD5FDF25D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248" b="1"/>
          <a:stretch/>
        </p:blipFill>
        <p:spPr>
          <a:xfrm>
            <a:off x="5652341" y="452152"/>
            <a:ext cx="6141085" cy="595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6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105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Hangman</vt:lpstr>
      <vt:lpstr>Main Objectives</vt:lpstr>
      <vt:lpstr>Hangman class</vt:lpstr>
      <vt:lpstr>main()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</dc:title>
  <dc:creator>Aadil Sohail</dc:creator>
  <cp:lastModifiedBy>Aadil Sohail</cp:lastModifiedBy>
  <cp:revision>3</cp:revision>
  <dcterms:created xsi:type="dcterms:W3CDTF">2023-03-12T17:05:51Z</dcterms:created>
  <dcterms:modified xsi:type="dcterms:W3CDTF">2023-03-12T18:35:06Z</dcterms:modified>
</cp:coreProperties>
</file>