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60" r:id="rId6"/>
    <p:sldId id="268" r:id="rId7"/>
    <p:sldId id="259" r:id="rId8"/>
    <p:sldId id="261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3"/>
    <p:restoredTop sz="96405"/>
  </p:normalViewPr>
  <p:slideViewPr>
    <p:cSldViewPr snapToGrid="0">
      <p:cViewPr varScale="1">
        <p:scale>
          <a:sx n="97" d="100"/>
          <a:sy n="97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mcc_group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2"/>
                <c:pt idx="0">
                  <c:v>Non-null</c:v>
                </c:pt>
                <c:pt idx="1">
                  <c:v>Null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213233</c:v>
                </c:pt>
                <c:pt idx="1">
                  <c:v>124327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E9-8E4E-86CC-F9F4DF165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34C97-492B-D94A-A8D7-F9A44ACD7F47}" type="doc">
      <dgm:prSet loTypeId="urn:microsoft.com/office/officeart/2005/8/layout/vList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8B4F08-C872-734E-BD97-69F1739367CF}">
      <dgm:prSet phldrT="[Text]"/>
      <dgm:spPr/>
      <dgm:t>
        <a:bodyPr/>
        <a:lstStyle/>
        <a:p>
          <a:r>
            <a:rPr lang="en-US" dirty="0"/>
            <a:t>New Features </a:t>
          </a:r>
        </a:p>
      </dgm:t>
    </dgm:pt>
    <dgm:pt modelId="{E6079897-8E47-E645-B26E-0232B4A4836B}" type="parTrans" cxnId="{84A23698-C71F-BE45-8E23-CA54BF2F31D0}">
      <dgm:prSet/>
      <dgm:spPr/>
      <dgm:t>
        <a:bodyPr/>
        <a:lstStyle/>
        <a:p>
          <a:endParaRPr lang="en-US"/>
        </a:p>
      </dgm:t>
    </dgm:pt>
    <dgm:pt modelId="{5B93659C-980E-4643-83CC-BB506C873A2F}" type="sibTrans" cxnId="{84A23698-C71F-BE45-8E23-CA54BF2F31D0}">
      <dgm:prSet/>
      <dgm:spPr/>
      <dgm:t>
        <a:bodyPr/>
        <a:lstStyle/>
        <a:p>
          <a:endParaRPr lang="en-US"/>
        </a:p>
      </dgm:t>
    </dgm:pt>
    <dgm:pt modelId="{24EB0C44-26B0-B149-A763-BC94B8A9C69F}">
      <dgm:prSet phldrT="[Text]"/>
      <dgm:spPr/>
      <dgm:t>
        <a:bodyPr/>
        <a:lstStyle/>
        <a:p>
          <a:r>
            <a:rPr lang="en-US" dirty="0"/>
            <a:t>Transaction Agent</a:t>
          </a:r>
        </a:p>
      </dgm:t>
    </dgm:pt>
    <dgm:pt modelId="{C998E606-1319-7A4B-BC98-A99B12F0B6EA}" type="parTrans" cxnId="{A541D93F-6FAB-4440-85E7-522D3C95D225}">
      <dgm:prSet/>
      <dgm:spPr/>
      <dgm:t>
        <a:bodyPr/>
        <a:lstStyle/>
        <a:p>
          <a:endParaRPr lang="en-US"/>
        </a:p>
      </dgm:t>
    </dgm:pt>
    <dgm:pt modelId="{120CA8E1-1238-A949-BFBD-22D0F25C9FC7}" type="sibTrans" cxnId="{A541D93F-6FAB-4440-85E7-522D3C95D225}">
      <dgm:prSet/>
      <dgm:spPr/>
      <dgm:t>
        <a:bodyPr/>
        <a:lstStyle/>
        <a:p>
          <a:endParaRPr lang="en-US"/>
        </a:p>
      </dgm:t>
    </dgm:pt>
    <dgm:pt modelId="{138B6103-C97A-7046-8519-87A2D20F8A82}">
      <dgm:prSet phldrT="[Text]"/>
      <dgm:spPr/>
      <dgm:t>
        <a:bodyPr/>
        <a:lstStyle/>
        <a:p>
          <a:r>
            <a:rPr lang="en-US" dirty="0"/>
            <a:t>Transaction direction</a:t>
          </a:r>
        </a:p>
      </dgm:t>
    </dgm:pt>
    <dgm:pt modelId="{FA3C4856-B4E4-8A4E-9B2A-9CC05B508FAB}" type="parTrans" cxnId="{A6A84262-4540-7841-8AA5-74B3F65423A0}">
      <dgm:prSet/>
      <dgm:spPr/>
      <dgm:t>
        <a:bodyPr/>
        <a:lstStyle/>
        <a:p>
          <a:endParaRPr lang="en-US"/>
        </a:p>
      </dgm:t>
    </dgm:pt>
    <dgm:pt modelId="{2869D1AB-3D4D-DC42-A9FA-8C5BBE3ADB38}" type="sibTrans" cxnId="{A6A84262-4540-7841-8AA5-74B3F65423A0}">
      <dgm:prSet/>
      <dgm:spPr/>
      <dgm:t>
        <a:bodyPr/>
        <a:lstStyle/>
        <a:p>
          <a:endParaRPr lang="en-US"/>
        </a:p>
      </dgm:t>
    </dgm:pt>
    <dgm:pt modelId="{51B6A137-7EEE-7F41-B0CA-1D89F2CB6529}">
      <dgm:prSet phldrT="[Text]"/>
      <dgm:spPr/>
      <dgm:t>
        <a:bodyPr/>
        <a:lstStyle/>
        <a:p>
          <a:r>
            <a:rPr lang="en-US" dirty="0"/>
            <a:t>Feature preprocessing </a:t>
          </a:r>
        </a:p>
      </dgm:t>
    </dgm:pt>
    <dgm:pt modelId="{C5F0C606-DE4C-DD4A-8866-211997270E91}" type="parTrans" cxnId="{A6D61893-02CA-974C-A32E-7E40E0C31ED1}">
      <dgm:prSet/>
      <dgm:spPr/>
      <dgm:t>
        <a:bodyPr/>
        <a:lstStyle/>
        <a:p>
          <a:endParaRPr lang="en-US"/>
        </a:p>
      </dgm:t>
    </dgm:pt>
    <dgm:pt modelId="{28A7DB95-151E-BD4E-89E8-AEE99598D6C9}" type="sibTrans" cxnId="{A6D61893-02CA-974C-A32E-7E40E0C31ED1}">
      <dgm:prSet/>
      <dgm:spPr/>
      <dgm:t>
        <a:bodyPr/>
        <a:lstStyle/>
        <a:p>
          <a:endParaRPr lang="en-US"/>
        </a:p>
      </dgm:t>
    </dgm:pt>
    <dgm:pt modelId="{02B922AD-1500-C94C-9AFC-CC301BD940D0}">
      <dgm:prSet phldrT="[Text]"/>
      <dgm:spPr/>
      <dgm:t>
        <a:bodyPr/>
        <a:lstStyle/>
        <a:p>
          <a:r>
            <a:rPr lang="en-US" dirty="0"/>
            <a:t>Encoding categorical features </a:t>
          </a:r>
        </a:p>
      </dgm:t>
    </dgm:pt>
    <dgm:pt modelId="{FF220F5F-0A44-3B42-AF47-E461A4478ADC}" type="parTrans" cxnId="{98152CBB-5E41-0743-BF73-C7A6FCC72B90}">
      <dgm:prSet/>
      <dgm:spPr/>
      <dgm:t>
        <a:bodyPr/>
        <a:lstStyle/>
        <a:p>
          <a:endParaRPr lang="en-US"/>
        </a:p>
      </dgm:t>
    </dgm:pt>
    <dgm:pt modelId="{3C36D70E-422F-9841-AEFA-7C1BCC09EF33}" type="sibTrans" cxnId="{98152CBB-5E41-0743-BF73-C7A6FCC72B90}">
      <dgm:prSet/>
      <dgm:spPr/>
      <dgm:t>
        <a:bodyPr/>
        <a:lstStyle/>
        <a:p>
          <a:endParaRPr lang="en-US"/>
        </a:p>
      </dgm:t>
    </dgm:pt>
    <dgm:pt modelId="{923C7675-EE9F-F849-89E9-B25E43F8A8C9}">
      <dgm:prSet phldrT="[Text]"/>
      <dgm:spPr/>
      <dgm:t>
        <a:bodyPr/>
        <a:lstStyle/>
        <a:p>
          <a:r>
            <a:rPr lang="en-US" dirty="0"/>
            <a:t>Normalization </a:t>
          </a:r>
        </a:p>
      </dgm:t>
    </dgm:pt>
    <dgm:pt modelId="{FB44B86B-60F5-F14C-A593-7C488666C626}" type="parTrans" cxnId="{CB6B1563-234B-F542-9639-BBC24DBC9851}">
      <dgm:prSet/>
      <dgm:spPr/>
      <dgm:t>
        <a:bodyPr/>
        <a:lstStyle/>
        <a:p>
          <a:endParaRPr lang="en-US"/>
        </a:p>
      </dgm:t>
    </dgm:pt>
    <dgm:pt modelId="{5A845FBA-F93A-3B41-B497-E262E74C6D88}" type="sibTrans" cxnId="{CB6B1563-234B-F542-9639-BBC24DBC9851}">
      <dgm:prSet/>
      <dgm:spPr/>
      <dgm:t>
        <a:bodyPr/>
        <a:lstStyle/>
        <a:p>
          <a:endParaRPr lang="en-US"/>
        </a:p>
      </dgm:t>
    </dgm:pt>
    <dgm:pt modelId="{E09F0744-8865-D047-A0D3-606A74459234}">
      <dgm:prSet phldrT="[Text]"/>
      <dgm:spPr/>
      <dgm:t>
        <a:bodyPr/>
        <a:lstStyle/>
        <a:p>
          <a:r>
            <a:rPr lang="en-US" dirty="0"/>
            <a:t>Transaction month and day</a:t>
          </a:r>
        </a:p>
      </dgm:t>
    </dgm:pt>
    <dgm:pt modelId="{170E49E2-7F10-5548-B206-23A18A146C05}" type="parTrans" cxnId="{D0FA9209-AD41-9340-9AC8-AB83B2A9FB54}">
      <dgm:prSet/>
      <dgm:spPr/>
      <dgm:t>
        <a:bodyPr/>
        <a:lstStyle/>
        <a:p>
          <a:endParaRPr lang="en-US"/>
        </a:p>
      </dgm:t>
    </dgm:pt>
    <dgm:pt modelId="{51C299D0-B846-3D43-8EEC-59494D76CB1D}" type="sibTrans" cxnId="{D0FA9209-AD41-9340-9AC8-AB83B2A9FB54}">
      <dgm:prSet/>
      <dgm:spPr/>
      <dgm:t>
        <a:bodyPr/>
        <a:lstStyle/>
        <a:p>
          <a:endParaRPr lang="en-US"/>
        </a:p>
      </dgm:t>
    </dgm:pt>
    <dgm:pt modelId="{EF008C8E-AF20-3545-BBF3-183FCD55C45F}">
      <dgm:prSet phldrT="[Text]"/>
      <dgm:spPr/>
      <dgm:t>
        <a:bodyPr/>
        <a:lstStyle/>
        <a:p>
          <a:r>
            <a:rPr lang="en-US" dirty="0"/>
            <a:t>Train/valid/test split</a:t>
          </a:r>
        </a:p>
      </dgm:t>
    </dgm:pt>
    <dgm:pt modelId="{B0AB75B0-EDB0-904F-882B-57596F3E11F9}" type="parTrans" cxnId="{CED3C0A2-7163-EB48-AAF1-D493050C5B39}">
      <dgm:prSet/>
      <dgm:spPr/>
      <dgm:t>
        <a:bodyPr/>
        <a:lstStyle/>
        <a:p>
          <a:endParaRPr lang="en-US"/>
        </a:p>
      </dgm:t>
    </dgm:pt>
    <dgm:pt modelId="{50C35B99-3504-9C45-81BC-C6672EF1F14D}" type="sibTrans" cxnId="{CED3C0A2-7163-EB48-AAF1-D493050C5B39}">
      <dgm:prSet/>
      <dgm:spPr/>
      <dgm:t>
        <a:bodyPr/>
        <a:lstStyle/>
        <a:p>
          <a:endParaRPr lang="en-US"/>
        </a:p>
      </dgm:t>
    </dgm:pt>
    <dgm:pt modelId="{AA153D4A-2E16-7945-B763-27B675165588}" type="pres">
      <dgm:prSet presAssocID="{20634C97-492B-D94A-A8D7-F9A44ACD7F47}" presName="Name0" presStyleCnt="0">
        <dgm:presLayoutVars>
          <dgm:dir/>
          <dgm:animLvl val="lvl"/>
          <dgm:resizeHandles/>
        </dgm:presLayoutVars>
      </dgm:prSet>
      <dgm:spPr/>
    </dgm:pt>
    <dgm:pt modelId="{ACD822B0-7B29-9742-AB90-E6C2ED7CE7AD}" type="pres">
      <dgm:prSet presAssocID="{658B4F08-C872-734E-BD97-69F1739367CF}" presName="linNode" presStyleCnt="0"/>
      <dgm:spPr/>
    </dgm:pt>
    <dgm:pt modelId="{E12E0DB3-76D1-C640-95ED-AE5221DBD1F1}" type="pres">
      <dgm:prSet presAssocID="{658B4F08-C872-734E-BD97-69F1739367CF}" presName="parentShp" presStyleLbl="node1" presStyleIdx="0" presStyleCnt="2">
        <dgm:presLayoutVars>
          <dgm:bulletEnabled val="1"/>
        </dgm:presLayoutVars>
      </dgm:prSet>
      <dgm:spPr/>
    </dgm:pt>
    <dgm:pt modelId="{299CD7F1-FA8A-B444-98FC-37679C878521}" type="pres">
      <dgm:prSet presAssocID="{658B4F08-C872-734E-BD97-69F1739367CF}" presName="childShp" presStyleLbl="bgAccFollowNode1" presStyleIdx="0" presStyleCnt="2">
        <dgm:presLayoutVars>
          <dgm:bulletEnabled val="1"/>
        </dgm:presLayoutVars>
      </dgm:prSet>
      <dgm:spPr/>
    </dgm:pt>
    <dgm:pt modelId="{FBC33261-15D7-5145-983C-E478FC126126}" type="pres">
      <dgm:prSet presAssocID="{5B93659C-980E-4643-83CC-BB506C873A2F}" presName="spacing" presStyleCnt="0"/>
      <dgm:spPr/>
    </dgm:pt>
    <dgm:pt modelId="{E5F8C9F5-3C40-C841-9718-27050204926B}" type="pres">
      <dgm:prSet presAssocID="{51B6A137-7EEE-7F41-B0CA-1D89F2CB6529}" presName="linNode" presStyleCnt="0"/>
      <dgm:spPr/>
    </dgm:pt>
    <dgm:pt modelId="{894952C4-259C-DB46-B943-08D6C7D6CF04}" type="pres">
      <dgm:prSet presAssocID="{51B6A137-7EEE-7F41-B0CA-1D89F2CB6529}" presName="parentShp" presStyleLbl="node1" presStyleIdx="1" presStyleCnt="2">
        <dgm:presLayoutVars>
          <dgm:bulletEnabled val="1"/>
        </dgm:presLayoutVars>
      </dgm:prSet>
      <dgm:spPr/>
    </dgm:pt>
    <dgm:pt modelId="{7E660546-332B-3E46-AB04-1BDBAC41D906}" type="pres">
      <dgm:prSet presAssocID="{51B6A137-7EEE-7F41-B0CA-1D89F2CB6529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D0FA9209-AD41-9340-9AC8-AB83B2A9FB54}" srcId="{658B4F08-C872-734E-BD97-69F1739367CF}" destId="{E09F0744-8865-D047-A0D3-606A74459234}" srcOrd="2" destOrd="0" parTransId="{170E49E2-7F10-5548-B206-23A18A146C05}" sibTransId="{51C299D0-B846-3D43-8EEC-59494D76CB1D}"/>
    <dgm:cxn modelId="{5A077431-5B80-954E-A73C-3F78F5516BC4}" type="presOf" srcId="{658B4F08-C872-734E-BD97-69F1739367CF}" destId="{E12E0DB3-76D1-C640-95ED-AE5221DBD1F1}" srcOrd="0" destOrd="0" presId="urn:microsoft.com/office/officeart/2005/8/layout/vList6"/>
    <dgm:cxn modelId="{A541D93F-6FAB-4440-85E7-522D3C95D225}" srcId="{658B4F08-C872-734E-BD97-69F1739367CF}" destId="{24EB0C44-26B0-B149-A763-BC94B8A9C69F}" srcOrd="0" destOrd="0" parTransId="{C998E606-1319-7A4B-BC98-A99B12F0B6EA}" sibTransId="{120CA8E1-1238-A949-BFBD-22D0F25C9FC7}"/>
    <dgm:cxn modelId="{7CD4A242-468E-4846-8DEF-021E0A8C7BBB}" type="presOf" srcId="{EF008C8E-AF20-3545-BBF3-183FCD55C45F}" destId="{7E660546-332B-3E46-AB04-1BDBAC41D906}" srcOrd="0" destOrd="2" presId="urn:microsoft.com/office/officeart/2005/8/layout/vList6"/>
    <dgm:cxn modelId="{17787461-648D-4F46-8D94-D0CAAD292337}" type="presOf" srcId="{51B6A137-7EEE-7F41-B0CA-1D89F2CB6529}" destId="{894952C4-259C-DB46-B943-08D6C7D6CF04}" srcOrd="0" destOrd="0" presId="urn:microsoft.com/office/officeart/2005/8/layout/vList6"/>
    <dgm:cxn modelId="{A6A84262-4540-7841-8AA5-74B3F65423A0}" srcId="{658B4F08-C872-734E-BD97-69F1739367CF}" destId="{138B6103-C97A-7046-8519-87A2D20F8A82}" srcOrd="1" destOrd="0" parTransId="{FA3C4856-B4E4-8A4E-9B2A-9CC05B508FAB}" sibTransId="{2869D1AB-3D4D-DC42-A9FA-8C5BBE3ADB38}"/>
    <dgm:cxn modelId="{CB6B1563-234B-F542-9639-BBC24DBC9851}" srcId="{51B6A137-7EEE-7F41-B0CA-1D89F2CB6529}" destId="{923C7675-EE9F-F849-89E9-B25E43F8A8C9}" srcOrd="1" destOrd="0" parTransId="{FB44B86B-60F5-F14C-A593-7C488666C626}" sibTransId="{5A845FBA-F93A-3B41-B497-E262E74C6D88}"/>
    <dgm:cxn modelId="{3177E567-F967-5C4B-8499-916E4B3C74AB}" type="presOf" srcId="{20634C97-492B-D94A-A8D7-F9A44ACD7F47}" destId="{AA153D4A-2E16-7945-B763-27B675165588}" srcOrd="0" destOrd="0" presId="urn:microsoft.com/office/officeart/2005/8/layout/vList6"/>
    <dgm:cxn modelId="{A6D61893-02CA-974C-A32E-7E40E0C31ED1}" srcId="{20634C97-492B-D94A-A8D7-F9A44ACD7F47}" destId="{51B6A137-7EEE-7F41-B0CA-1D89F2CB6529}" srcOrd="1" destOrd="0" parTransId="{C5F0C606-DE4C-DD4A-8866-211997270E91}" sibTransId="{28A7DB95-151E-BD4E-89E8-AEE99598D6C9}"/>
    <dgm:cxn modelId="{84A23698-C71F-BE45-8E23-CA54BF2F31D0}" srcId="{20634C97-492B-D94A-A8D7-F9A44ACD7F47}" destId="{658B4F08-C872-734E-BD97-69F1739367CF}" srcOrd="0" destOrd="0" parTransId="{E6079897-8E47-E645-B26E-0232B4A4836B}" sibTransId="{5B93659C-980E-4643-83CC-BB506C873A2F}"/>
    <dgm:cxn modelId="{CED3C0A2-7163-EB48-AAF1-D493050C5B39}" srcId="{51B6A137-7EEE-7F41-B0CA-1D89F2CB6529}" destId="{EF008C8E-AF20-3545-BBF3-183FCD55C45F}" srcOrd="2" destOrd="0" parTransId="{B0AB75B0-EDB0-904F-882B-57596F3E11F9}" sibTransId="{50C35B99-3504-9C45-81BC-C6672EF1F14D}"/>
    <dgm:cxn modelId="{31F472A3-625F-BD46-9AA9-CA6465AE2D12}" type="presOf" srcId="{138B6103-C97A-7046-8519-87A2D20F8A82}" destId="{299CD7F1-FA8A-B444-98FC-37679C878521}" srcOrd="0" destOrd="1" presId="urn:microsoft.com/office/officeart/2005/8/layout/vList6"/>
    <dgm:cxn modelId="{09E2A1A5-4D66-5B4C-971C-5AB706563248}" type="presOf" srcId="{24EB0C44-26B0-B149-A763-BC94B8A9C69F}" destId="{299CD7F1-FA8A-B444-98FC-37679C878521}" srcOrd="0" destOrd="0" presId="urn:microsoft.com/office/officeart/2005/8/layout/vList6"/>
    <dgm:cxn modelId="{1588F9AC-E893-8744-BFE5-D7B5FF1D2CB7}" type="presOf" srcId="{923C7675-EE9F-F849-89E9-B25E43F8A8C9}" destId="{7E660546-332B-3E46-AB04-1BDBAC41D906}" srcOrd="0" destOrd="1" presId="urn:microsoft.com/office/officeart/2005/8/layout/vList6"/>
    <dgm:cxn modelId="{2F2C78AE-4328-DC4E-985E-92666E9433A3}" type="presOf" srcId="{E09F0744-8865-D047-A0D3-606A74459234}" destId="{299CD7F1-FA8A-B444-98FC-37679C878521}" srcOrd="0" destOrd="2" presId="urn:microsoft.com/office/officeart/2005/8/layout/vList6"/>
    <dgm:cxn modelId="{98152CBB-5E41-0743-BF73-C7A6FCC72B90}" srcId="{51B6A137-7EEE-7F41-B0CA-1D89F2CB6529}" destId="{02B922AD-1500-C94C-9AFC-CC301BD940D0}" srcOrd="0" destOrd="0" parTransId="{FF220F5F-0A44-3B42-AF47-E461A4478ADC}" sibTransId="{3C36D70E-422F-9841-AEFA-7C1BCC09EF33}"/>
    <dgm:cxn modelId="{9A19F4F7-3A1A-EE49-AA1E-5947D998AC8B}" type="presOf" srcId="{02B922AD-1500-C94C-9AFC-CC301BD940D0}" destId="{7E660546-332B-3E46-AB04-1BDBAC41D906}" srcOrd="0" destOrd="0" presId="urn:microsoft.com/office/officeart/2005/8/layout/vList6"/>
    <dgm:cxn modelId="{AFC25EE4-B981-AB43-8D9E-93E39EE62506}" type="presParOf" srcId="{AA153D4A-2E16-7945-B763-27B675165588}" destId="{ACD822B0-7B29-9742-AB90-E6C2ED7CE7AD}" srcOrd="0" destOrd="0" presId="urn:microsoft.com/office/officeart/2005/8/layout/vList6"/>
    <dgm:cxn modelId="{A0CC39C6-964E-1A45-94D9-7D0525CBCC4E}" type="presParOf" srcId="{ACD822B0-7B29-9742-AB90-E6C2ED7CE7AD}" destId="{E12E0DB3-76D1-C640-95ED-AE5221DBD1F1}" srcOrd="0" destOrd="0" presId="urn:microsoft.com/office/officeart/2005/8/layout/vList6"/>
    <dgm:cxn modelId="{4CC3BEFC-4572-D443-B32E-464323C963EB}" type="presParOf" srcId="{ACD822B0-7B29-9742-AB90-E6C2ED7CE7AD}" destId="{299CD7F1-FA8A-B444-98FC-37679C878521}" srcOrd="1" destOrd="0" presId="urn:microsoft.com/office/officeart/2005/8/layout/vList6"/>
    <dgm:cxn modelId="{0232B93D-3441-D64D-BBF8-EC8F09EAC2F2}" type="presParOf" srcId="{AA153D4A-2E16-7945-B763-27B675165588}" destId="{FBC33261-15D7-5145-983C-E478FC126126}" srcOrd="1" destOrd="0" presId="urn:microsoft.com/office/officeart/2005/8/layout/vList6"/>
    <dgm:cxn modelId="{C19D5230-728F-7148-81E5-ACCA86584E4E}" type="presParOf" srcId="{AA153D4A-2E16-7945-B763-27B675165588}" destId="{E5F8C9F5-3C40-C841-9718-27050204926B}" srcOrd="2" destOrd="0" presId="urn:microsoft.com/office/officeart/2005/8/layout/vList6"/>
    <dgm:cxn modelId="{B72DFCC8-8235-C744-8D21-A6E496042525}" type="presParOf" srcId="{E5F8C9F5-3C40-C841-9718-27050204926B}" destId="{894952C4-259C-DB46-B943-08D6C7D6CF04}" srcOrd="0" destOrd="0" presId="urn:microsoft.com/office/officeart/2005/8/layout/vList6"/>
    <dgm:cxn modelId="{3474A861-0B72-2042-9021-50928F4B11C4}" type="presParOf" srcId="{E5F8C9F5-3C40-C841-9718-27050204926B}" destId="{7E660546-332B-3E46-AB04-1BDBAC41D90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5E395B-DF6F-4747-A145-03B8C41B3EA6}" type="doc">
      <dgm:prSet loTypeId="urn:microsoft.com/office/officeart/2005/8/layout/hierarchy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03CE7F-362F-6947-82CF-E11E1F85CC73}">
      <dgm:prSet phldrT="[Text]"/>
      <dgm:spPr/>
      <dgm:t>
        <a:bodyPr/>
        <a:lstStyle/>
        <a:p>
          <a:r>
            <a:rPr lang="en-US" dirty="0"/>
            <a:t>ML</a:t>
          </a:r>
        </a:p>
      </dgm:t>
    </dgm:pt>
    <dgm:pt modelId="{B3619376-45FE-C94C-BE61-9F63529C888C}" type="parTrans" cxnId="{E56410EE-303B-4A4A-9773-B3895DC8DD54}">
      <dgm:prSet/>
      <dgm:spPr/>
      <dgm:t>
        <a:bodyPr/>
        <a:lstStyle/>
        <a:p>
          <a:endParaRPr lang="en-US"/>
        </a:p>
      </dgm:t>
    </dgm:pt>
    <dgm:pt modelId="{ACAC7FAF-B2ED-224C-B45E-80744E066543}" type="sibTrans" cxnId="{E56410EE-303B-4A4A-9773-B3895DC8DD54}">
      <dgm:prSet/>
      <dgm:spPr/>
      <dgm:t>
        <a:bodyPr/>
        <a:lstStyle/>
        <a:p>
          <a:endParaRPr lang="en-US"/>
        </a:p>
      </dgm:t>
    </dgm:pt>
    <dgm:pt modelId="{410987D7-BDE4-C74F-A0F6-2C8C0E11FEDD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LR</a:t>
          </a:r>
        </a:p>
      </dgm:t>
    </dgm:pt>
    <dgm:pt modelId="{6DFE086F-A9CC-9E49-BCCC-C0E19222D72C}" type="parTrans" cxnId="{D3945FDF-BC24-424E-A2E8-90AC794DD391}">
      <dgm:prSet/>
      <dgm:spPr/>
      <dgm:t>
        <a:bodyPr/>
        <a:lstStyle/>
        <a:p>
          <a:endParaRPr lang="en-US"/>
        </a:p>
      </dgm:t>
    </dgm:pt>
    <dgm:pt modelId="{A0103B6A-3C47-C24D-A110-5641DF994A59}" type="sibTrans" cxnId="{D3945FDF-BC24-424E-A2E8-90AC794DD391}">
      <dgm:prSet/>
      <dgm:spPr/>
      <dgm:t>
        <a:bodyPr/>
        <a:lstStyle/>
        <a:p>
          <a:endParaRPr lang="en-US"/>
        </a:p>
      </dgm:t>
    </dgm:pt>
    <dgm:pt modelId="{D154FDE6-156D-DE47-BECE-270AE737C03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Baseline</a:t>
          </a:r>
        </a:p>
      </dgm:t>
    </dgm:pt>
    <dgm:pt modelId="{0A6E0783-9ACD-E24D-9474-FAE8FCA69893}" type="parTrans" cxnId="{DDE7F308-E542-E64B-93A1-49B04664BF4C}">
      <dgm:prSet/>
      <dgm:spPr/>
      <dgm:t>
        <a:bodyPr/>
        <a:lstStyle/>
        <a:p>
          <a:endParaRPr lang="en-US"/>
        </a:p>
      </dgm:t>
    </dgm:pt>
    <dgm:pt modelId="{6FAD6484-0A3A-FA44-9484-89C6E850846D}" type="sibTrans" cxnId="{DDE7F308-E542-E64B-93A1-49B04664BF4C}">
      <dgm:prSet/>
      <dgm:spPr/>
      <dgm:t>
        <a:bodyPr/>
        <a:lstStyle/>
        <a:p>
          <a:endParaRPr lang="en-US"/>
        </a:p>
      </dgm:t>
    </dgm:pt>
    <dgm:pt modelId="{380A3E6D-2C9C-F242-9E6A-F7DA1AA1AA8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Cost LR</a:t>
          </a:r>
        </a:p>
      </dgm:t>
    </dgm:pt>
    <dgm:pt modelId="{3FEB79F9-96E3-D74D-B2F5-E91CCA721134}" type="parTrans" cxnId="{05FA1740-F468-6641-9B72-AD52DEC62B63}">
      <dgm:prSet/>
      <dgm:spPr/>
      <dgm:t>
        <a:bodyPr/>
        <a:lstStyle/>
        <a:p>
          <a:endParaRPr lang="en-US"/>
        </a:p>
      </dgm:t>
    </dgm:pt>
    <dgm:pt modelId="{E8C2CBFA-D5E0-8F48-94F7-1CCA561A5D5F}" type="sibTrans" cxnId="{05FA1740-F468-6641-9B72-AD52DEC62B63}">
      <dgm:prSet/>
      <dgm:spPr/>
      <dgm:t>
        <a:bodyPr/>
        <a:lstStyle/>
        <a:p>
          <a:endParaRPr lang="en-US"/>
        </a:p>
      </dgm:t>
    </dgm:pt>
    <dgm:pt modelId="{F02EC3CE-7450-0E40-A703-D60DD11934F1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MLP</a:t>
          </a:r>
        </a:p>
      </dgm:t>
    </dgm:pt>
    <dgm:pt modelId="{ABD08915-3F63-8E46-AFDA-E609B8295961}" type="parTrans" cxnId="{B62C0A69-6965-5745-BF53-1FDCE1ECCC2F}">
      <dgm:prSet/>
      <dgm:spPr/>
      <dgm:t>
        <a:bodyPr/>
        <a:lstStyle/>
        <a:p>
          <a:endParaRPr lang="en-US"/>
        </a:p>
      </dgm:t>
    </dgm:pt>
    <dgm:pt modelId="{8AE2148D-BE25-8D4B-A18D-783E9CB3EA03}" type="sibTrans" cxnId="{B62C0A69-6965-5745-BF53-1FDCE1ECCC2F}">
      <dgm:prSet/>
      <dgm:spPr/>
      <dgm:t>
        <a:bodyPr/>
        <a:lstStyle/>
        <a:p>
          <a:endParaRPr lang="en-US"/>
        </a:p>
      </dgm:t>
    </dgm:pt>
    <dgm:pt modelId="{B078BA49-E0E3-864F-A555-5F807BBC45D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RF</a:t>
          </a:r>
        </a:p>
      </dgm:t>
    </dgm:pt>
    <dgm:pt modelId="{C7B199BC-AAE0-E84C-B6BC-B5AEF6F4F4F1}" type="parTrans" cxnId="{DE04936C-C032-E84F-BFF7-9EBB46E5FADD}">
      <dgm:prSet/>
      <dgm:spPr/>
      <dgm:t>
        <a:bodyPr/>
        <a:lstStyle/>
        <a:p>
          <a:endParaRPr lang="en-US"/>
        </a:p>
      </dgm:t>
    </dgm:pt>
    <dgm:pt modelId="{E7A14762-CD52-B248-B330-D1FA204913D5}" type="sibTrans" cxnId="{DE04936C-C032-E84F-BFF7-9EBB46E5FADD}">
      <dgm:prSet/>
      <dgm:spPr/>
      <dgm:t>
        <a:bodyPr/>
        <a:lstStyle/>
        <a:p>
          <a:endParaRPr lang="en-US"/>
        </a:p>
      </dgm:t>
    </dgm:pt>
    <dgm:pt modelId="{07614FD2-C1A9-7A46-9AC9-4CB01A5C83B6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baseline</a:t>
          </a:r>
        </a:p>
      </dgm:t>
    </dgm:pt>
    <dgm:pt modelId="{4BF767A9-D118-2842-96D7-FEA1C4A89014}" type="parTrans" cxnId="{375ED55F-CA1E-FB4F-BFE7-073161C5094E}">
      <dgm:prSet/>
      <dgm:spPr/>
      <dgm:t>
        <a:bodyPr/>
        <a:lstStyle/>
        <a:p>
          <a:endParaRPr lang="en-US"/>
        </a:p>
      </dgm:t>
    </dgm:pt>
    <dgm:pt modelId="{08005381-CBC8-B44C-82C6-B76A520A29B3}" type="sibTrans" cxnId="{375ED55F-CA1E-FB4F-BFE7-073161C5094E}">
      <dgm:prSet/>
      <dgm:spPr/>
      <dgm:t>
        <a:bodyPr/>
        <a:lstStyle/>
        <a:p>
          <a:endParaRPr lang="en-US"/>
        </a:p>
      </dgm:t>
    </dgm:pt>
    <dgm:pt modelId="{C2BCC701-ACA6-C943-87E7-F490ADA044F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weighted Rf</a:t>
          </a:r>
        </a:p>
      </dgm:t>
    </dgm:pt>
    <dgm:pt modelId="{7E598B7C-1E53-D64A-9739-4C187E8AA9D5}" type="parTrans" cxnId="{1B32D113-2AA7-2648-AA4F-E9B9BFB90485}">
      <dgm:prSet/>
      <dgm:spPr/>
      <dgm:t>
        <a:bodyPr/>
        <a:lstStyle/>
        <a:p>
          <a:endParaRPr lang="en-US"/>
        </a:p>
      </dgm:t>
    </dgm:pt>
    <dgm:pt modelId="{A5F576CA-6B07-504D-9266-285AA736C791}" type="sibTrans" cxnId="{1B32D113-2AA7-2648-AA4F-E9B9BFB90485}">
      <dgm:prSet/>
      <dgm:spPr/>
      <dgm:t>
        <a:bodyPr/>
        <a:lstStyle/>
        <a:p>
          <a:endParaRPr lang="en-US"/>
        </a:p>
      </dgm:t>
    </dgm:pt>
    <dgm:pt modelId="{F4DC94E6-4ABB-A744-B112-7FCA51035237}" type="pres">
      <dgm:prSet presAssocID="{385E395B-DF6F-4747-A145-03B8C41B3EA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9CAE15C-48BF-3F4E-8B1D-86FF1DB39005}" type="pres">
      <dgm:prSet presAssocID="{7A03CE7F-362F-6947-82CF-E11E1F85CC73}" presName="root1" presStyleCnt="0"/>
      <dgm:spPr/>
    </dgm:pt>
    <dgm:pt modelId="{AD6982F9-BD9D-EA4A-B54E-2379720894D2}" type="pres">
      <dgm:prSet presAssocID="{7A03CE7F-362F-6947-82CF-E11E1F85CC73}" presName="LevelOneTextNode" presStyleLbl="node0" presStyleIdx="0" presStyleCnt="1">
        <dgm:presLayoutVars>
          <dgm:chPref val="3"/>
        </dgm:presLayoutVars>
      </dgm:prSet>
      <dgm:spPr/>
    </dgm:pt>
    <dgm:pt modelId="{AA233CEB-EE55-834B-A19F-51C2B2C557D5}" type="pres">
      <dgm:prSet presAssocID="{7A03CE7F-362F-6947-82CF-E11E1F85CC73}" presName="level2hierChild" presStyleCnt="0"/>
      <dgm:spPr/>
    </dgm:pt>
    <dgm:pt modelId="{ADFD7F0A-AF6F-A74A-AC56-0D7176A422CC}" type="pres">
      <dgm:prSet presAssocID="{6DFE086F-A9CC-9E49-BCCC-C0E19222D72C}" presName="conn2-1" presStyleLbl="parChTrans1D2" presStyleIdx="0" presStyleCnt="3"/>
      <dgm:spPr/>
    </dgm:pt>
    <dgm:pt modelId="{896D52FA-2565-1F44-8264-7617050DAD2B}" type="pres">
      <dgm:prSet presAssocID="{6DFE086F-A9CC-9E49-BCCC-C0E19222D72C}" presName="connTx" presStyleLbl="parChTrans1D2" presStyleIdx="0" presStyleCnt="3"/>
      <dgm:spPr/>
    </dgm:pt>
    <dgm:pt modelId="{97C60617-6547-314A-A652-ABD3EFD96254}" type="pres">
      <dgm:prSet presAssocID="{410987D7-BDE4-C74F-A0F6-2C8C0E11FEDD}" presName="root2" presStyleCnt="0"/>
      <dgm:spPr/>
    </dgm:pt>
    <dgm:pt modelId="{70D9C2DC-EE88-EA4F-818B-A3A4CAA8B085}" type="pres">
      <dgm:prSet presAssocID="{410987D7-BDE4-C74F-A0F6-2C8C0E11FEDD}" presName="LevelTwoTextNode" presStyleLbl="node2" presStyleIdx="0" presStyleCnt="3">
        <dgm:presLayoutVars>
          <dgm:chPref val="3"/>
        </dgm:presLayoutVars>
      </dgm:prSet>
      <dgm:spPr/>
    </dgm:pt>
    <dgm:pt modelId="{C91348B4-EECF-7A40-8AD5-18512621A549}" type="pres">
      <dgm:prSet presAssocID="{410987D7-BDE4-C74F-A0F6-2C8C0E11FEDD}" presName="level3hierChild" presStyleCnt="0"/>
      <dgm:spPr/>
    </dgm:pt>
    <dgm:pt modelId="{F9FAD964-CA71-F74E-85F3-200BDBB86EA4}" type="pres">
      <dgm:prSet presAssocID="{0A6E0783-9ACD-E24D-9474-FAE8FCA69893}" presName="conn2-1" presStyleLbl="parChTrans1D3" presStyleIdx="0" presStyleCnt="4"/>
      <dgm:spPr/>
    </dgm:pt>
    <dgm:pt modelId="{B6E8D5DF-5CB5-034E-BC61-A2AAE524F0A2}" type="pres">
      <dgm:prSet presAssocID="{0A6E0783-9ACD-E24D-9474-FAE8FCA69893}" presName="connTx" presStyleLbl="parChTrans1D3" presStyleIdx="0" presStyleCnt="4"/>
      <dgm:spPr/>
    </dgm:pt>
    <dgm:pt modelId="{9BE3AC60-0B05-DC42-A293-E74E2A8A75F0}" type="pres">
      <dgm:prSet presAssocID="{D154FDE6-156D-DE47-BECE-270AE737C03E}" presName="root2" presStyleCnt="0"/>
      <dgm:spPr/>
    </dgm:pt>
    <dgm:pt modelId="{21217671-8563-6840-86BC-FC8CA11CF1A8}" type="pres">
      <dgm:prSet presAssocID="{D154FDE6-156D-DE47-BECE-270AE737C03E}" presName="LevelTwoTextNode" presStyleLbl="node3" presStyleIdx="0" presStyleCnt="4">
        <dgm:presLayoutVars>
          <dgm:chPref val="3"/>
        </dgm:presLayoutVars>
      </dgm:prSet>
      <dgm:spPr/>
    </dgm:pt>
    <dgm:pt modelId="{97CE1241-7FE0-494A-A33A-26EC5B02C840}" type="pres">
      <dgm:prSet presAssocID="{D154FDE6-156D-DE47-BECE-270AE737C03E}" presName="level3hierChild" presStyleCnt="0"/>
      <dgm:spPr/>
    </dgm:pt>
    <dgm:pt modelId="{E3A6A120-9151-A34E-A094-82BBA6B9190C}" type="pres">
      <dgm:prSet presAssocID="{3FEB79F9-96E3-D74D-B2F5-E91CCA721134}" presName="conn2-1" presStyleLbl="parChTrans1D3" presStyleIdx="1" presStyleCnt="4"/>
      <dgm:spPr/>
    </dgm:pt>
    <dgm:pt modelId="{9FD05286-FEFD-284F-B248-06E0872CD9C5}" type="pres">
      <dgm:prSet presAssocID="{3FEB79F9-96E3-D74D-B2F5-E91CCA721134}" presName="connTx" presStyleLbl="parChTrans1D3" presStyleIdx="1" presStyleCnt="4"/>
      <dgm:spPr/>
    </dgm:pt>
    <dgm:pt modelId="{71E8B746-E070-C643-8744-F8185A637FA9}" type="pres">
      <dgm:prSet presAssocID="{380A3E6D-2C9C-F242-9E6A-F7DA1AA1AA86}" presName="root2" presStyleCnt="0"/>
      <dgm:spPr/>
    </dgm:pt>
    <dgm:pt modelId="{51F35AC8-1DF0-3144-8512-E9B2738E47B5}" type="pres">
      <dgm:prSet presAssocID="{380A3E6D-2C9C-F242-9E6A-F7DA1AA1AA86}" presName="LevelTwoTextNode" presStyleLbl="node3" presStyleIdx="1" presStyleCnt="4">
        <dgm:presLayoutVars>
          <dgm:chPref val="3"/>
        </dgm:presLayoutVars>
      </dgm:prSet>
      <dgm:spPr/>
    </dgm:pt>
    <dgm:pt modelId="{42595CEE-4FDA-5647-B508-D594DD4B8273}" type="pres">
      <dgm:prSet presAssocID="{380A3E6D-2C9C-F242-9E6A-F7DA1AA1AA86}" presName="level3hierChild" presStyleCnt="0"/>
      <dgm:spPr/>
    </dgm:pt>
    <dgm:pt modelId="{6999FC4E-EE80-7B4B-B721-D17E2F2DEAA3}" type="pres">
      <dgm:prSet presAssocID="{ABD08915-3F63-8E46-AFDA-E609B8295961}" presName="conn2-1" presStyleLbl="parChTrans1D2" presStyleIdx="1" presStyleCnt="3"/>
      <dgm:spPr/>
    </dgm:pt>
    <dgm:pt modelId="{4EEB6AC1-9BFA-DF42-B4DB-BBDE59C0D81A}" type="pres">
      <dgm:prSet presAssocID="{ABD08915-3F63-8E46-AFDA-E609B8295961}" presName="connTx" presStyleLbl="parChTrans1D2" presStyleIdx="1" presStyleCnt="3"/>
      <dgm:spPr/>
    </dgm:pt>
    <dgm:pt modelId="{27F3BBEF-EE59-8A4A-B3D0-E439BDF457DC}" type="pres">
      <dgm:prSet presAssocID="{F02EC3CE-7450-0E40-A703-D60DD11934F1}" presName="root2" presStyleCnt="0"/>
      <dgm:spPr/>
    </dgm:pt>
    <dgm:pt modelId="{6F546900-5221-A14C-98D6-D51667FA3514}" type="pres">
      <dgm:prSet presAssocID="{F02EC3CE-7450-0E40-A703-D60DD11934F1}" presName="LevelTwoTextNode" presStyleLbl="node2" presStyleIdx="1" presStyleCnt="3">
        <dgm:presLayoutVars>
          <dgm:chPref val="3"/>
        </dgm:presLayoutVars>
      </dgm:prSet>
      <dgm:spPr/>
    </dgm:pt>
    <dgm:pt modelId="{44DE1B04-ACC0-674E-8A2A-7415AC6B34E9}" type="pres">
      <dgm:prSet presAssocID="{F02EC3CE-7450-0E40-A703-D60DD11934F1}" presName="level3hierChild" presStyleCnt="0"/>
      <dgm:spPr/>
    </dgm:pt>
    <dgm:pt modelId="{455D468E-C0D6-CC47-8356-A9781987FA95}" type="pres">
      <dgm:prSet presAssocID="{C7B199BC-AAE0-E84C-B6BC-B5AEF6F4F4F1}" presName="conn2-1" presStyleLbl="parChTrans1D2" presStyleIdx="2" presStyleCnt="3"/>
      <dgm:spPr/>
    </dgm:pt>
    <dgm:pt modelId="{6D05E606-D1CD-9446-89B2-FB5D88F3A50D}" type="pres">
      <dgm:prSet presAssocID="{C7B199BC-AAE0-E84C-B6BC-B5AEF6F4F4F1}" presName="connTx" presStyleLbl="parChTrans1D2" presStyleIdx="2" presStyleCnt="3"/>
      <dgm:spPr/>
    </dgm:pt>
    <dgm:pt modelId="{FAE0A762-CD9E-C141-81E3-498836A51AE2}" type="pres">
      <dgm:prSet presAssocID="{B078BA49-E0E3-864F-A555-5F807BBC45D5}" presName="root2" presStyleCnt="0"/>
      <dgm:spPr/>
    </dgm:pt>
    <dgm:pt modelId="{82F63030-E47E-1746-9E59-F9685613F6E5}" type="pres">
      <dgm:prSet presAssocID="{B078BA49-E0E3-864F-A555-5F807BBC45D5}" presName="LevelTwoTextNode" presStyleLbl="node2" presStyleIdx="2" presStyleCnt="3">
        <dgm:presLayoutVars>
          <dgm:chPref val="3"/>
        </dgm:presLayoutVars>
      </dgm:prSet>
      <dgm:spPr/>
    </dgm:pt>
    <dgm:pt modelId="{F85BFA62-DC2F-6247-8FBE-EBA34C7CC153}" type="pres">
      <dgm:prSet presAssocID="{B078BA49-E0E3-864F-A555-5F807BBC45D5}" presName="level3hierChild" presStyleCnt="0"/>
      <dgm:spPr/>
    </dgm:pt>
    <dgm:pt modelId="{A939F776-89B9-D84A-AE85-68B958321676}" type="pres">
      <dgm:prSet presAssocID="{4BF767A9-D118-2842-96D7-FEA1C4A89014}" presName="conn2-1" presStyleLbl="parChTrans1D3" presStyleIdx="2" presStyleCnt="4"/>
      <dgm:spPr/>
    </dgm:pt>
    <dgm:pt modelId="{216FD37C-487E-6841-9B2A-EDCA23F16E54}" type="pres">
      <dgm:prSet presAssocID="{4BF767A9-D118-2842-96D7-FEA1C4A89014}" presName="connTx" presStyleLbl="parChTrans1D3" presStyleIdx="2" presStyleCnt="4"/>
      <dgm:spPr/>
    </dgm:pt>
    <dgm:pt modelId="{28BA10E0-088C-714F-A74D-B5A49159CC9C}" type="pres">
      <dgm:prSet presAssocID="{07614FD2-C1A9-7A46-9AC9-4CB01A5C83B6}" presName="root2" presStyleCnt="0"/>
      <dgm:spPr/>
    </dgm:pt>
    <dgm:pt modelId="{967A3BF2-BC14-2649-8898-AC06D2CF1A90}" type="pres">
      <dgm:prSet presAssocID="{07614FD2-C1A9-7A46-9AC9-4CB01A5C83B6}" presName="LevelTwoTextNode" presStyleLbl="node3" presStyleIdx="2" presStyleCnt="4">
        <dgm:presLayoutVars>
          <dgm:chPref val="3"/>
        </dgm:presLayoutVars>
      </dgm:prSet>
      <dgm:spPr/>
    </dgm:pt>
    <dgm:pt modelId="{8798EC90-B985-E14D-BD33-B95D6EE0C7A6}" type="pres">
      <dgm:prSet presAssocID="{07614FD2-C1A9-7A46-9AC9-4CB01A5C83B6}" presName="level3hierChild" presStyleCnt="0"/>
      <dgm:spPr/>
    </dgm:pt>
    <dgm:pt modelId="{55F466D6-D2B3-D64E-8B70-32945DC56927}" type="pres">
      <dgm:prSet presAssocID="{7E598B7C-1E53-D64A-9739-4C187E8AA9D5}" presName="conn2-1" presStyleLbl="parChTrans1D3" presStyleIdx="3" presStyleCnt="4"/>
      <dgm:spPr/>
    </dgm:pt>
    <dgm:pt modelId="{EBC13997-FC97-BF47-9CBF-F7202C8E6A39}" type="pres">
      <dgm:prSet presAssocID="{7E598B7C-1E53-D64A-9739-4C187E8AA9D5}" presName="connTx" presStyleLbl="parChTrans1D3" presStyleIdx="3" presStyleCnt="4"/>
      <dgm:spPr/>
    </dgm:pt>
    <dgm:pt modelId="{5370457B-7516-7641-90F0-121A7AB00A44}" type="pres">
      <dgm:prSet presAssocID="{C2BCC701-ACA6-C943-87E7-F490ADA044FC}" presName="root2" presStyleCnt="0"/>
      <dgm:spPr/>
    </dgm:pt>
    <dgm:pt modelId="{3C240EB4-6989-5244-92D3-913CDA8857DF}" type="pres">
      <dgm:prSet presAssocID="{C2BCC701-ACA6-C943-87E7-F490ADA044FC}" presName="LevelTwoTextNode" presStyleLbl="node3" presStyleIdx="3" presStyleCnt="4">
        <dgm:presLayoutVars>
          <dgm:chPref val="3"/>
        </dgm:presLayoutVars>
      </dgm:prSet>
      <dgm:spPr/>
    </dgm:pt>
    <dgm:pt modelId="{78F67930-C052-554D-B422-9582BE0AFCEA}" type="pres">
      <dgm:prSet presAssocID="{C2BCC701-ACA6-C943-87E7-F490ADA044FC}" presName="level3hierChild" presStyleCnt="0"/>
      <dgm:spPr/>
    </dgm:pt>
  </dgm:ptLst>
  <dgm:cxnLst>
    <dgm:cxn modelId="{DDE7F308-E542-E64B-93A1-49B04664BF4C}" srcId="{410987D7-BDE4-C74F-A0F6-2C8C0E11FEDD}" destId="{D154FDE6-156D-DE47-BECE-270AE737C03E}" srcOrd="0" destOrd="0" parTransId="{0A6E0783-9ACD-E24D-9474-FAE8FCA69893}" sibTransId="{6FAD6484-0A3A-FA44-9484-89C6E850846D}"/>
    <dgm:cxn modelId="{1B32D113-2AA7-2648-AA4F-E9B9BFB90485}" srcId="{B078BA49-E0E3-864F-A555-5F807BBC45D5}" destId="{C2BCC701-ACA6-C943-87E7-F490ADA044FC}" srcOrd="1" destOrd="0" parTransId="{7E598B7C-1E53-D64A-9739-4C187E8AA9D5}" sibTransId="{A5F576CA-6B07-504D-9266-285AA736C791}"/>
    <dgm:cxn modelId="{8BCAA514-53B0-B240-8D4C-1BA3A0D68DB8}" type="presOf" srcId="{0A6E0783-9ACD-E24D-9474-FAE8FCA69893}" destId="{B6E8D5DF-5CB5-034E-BC61-A2AAE524F0A2}" srcOrd="1" destOrd="0" presId="urn:microsoft.com/office/officeart/2005/8/layout/hierarchy2"/>
    <dgm:cxn modelId="{12910D15-853E-A84D-9D58-62A321E749F6}" type="presOf" srcId="{C7B199BC-AAE0-E84C-B6BC-B5AEF6F4F4F1}" destId="{455D468E-C0D6-CC47-8356-A9781987FA95}" srcOrd="0" destOrd="0" presId="urn:microsoft.com/office/officeart/2005/8/layout/hierarchy2"/>
    <dgm:cxn modelId="{D3CB1924-094C-E14C-8325-FD65D37D97D2}" type="presOf" srcId="{410987D7-BDE4-C74F-A0F6-2C8C0E11FEDD}" destId="{70D9C2DC-EE88-EA4F-818B-A3A4CAA8B085}" srcOrd="0" destOrd="0" presId="urn:microsoft.com/office/officeart/2005/8/layout/hierarchy2"/>
    <dgm:cxn modelId="{E4FF5D2C-0A1A-8F4C-B096-7542645E3729}" type="presOf" srcId="{6DFE086F-A9CC-9E49-BCCC-C0E19222D72C}" destId="{896D52FA-2565-1F44-8264-7617050DAD2B}" srcOrd="1" destOrd="0" presId="urn:microsoft.com/office/officeart/2005/8/layout/hierarchy2"/>
    <dgm:cxn modelId="{7C6F6A2E-153F-CF47-9C66-151F8A8C62BD}" type="presOf" srcId="{0A6E0783-9ACD-E24D-9474-FAE8FCA69893}" destId="{F9FAD964-CA71-F74E-85F3-200BDBB86EA4}" srcOrd="0" destOrd="0" presId="urn:microsoft.com/office/officeart/2005/8/layout/hierarchy2"/>
    <dgm:cxn modelId="{E992D532-DAE6-B94A-B7BA-5A6D1CF71021}" type="presOf" srcId="{4BF767A9-D118-2842-96D7-FEA1C4A89014}" destId="{216FD37C-487E-6841-9B2A-EDCA23F16E54}" srcOrd="1" destOrd="0" presId="urn:microsoft.com/office/officeart/2005/8/layout/hierarchy2"/>
    <dgm:cxn modelId="{0115DB37-0BCB-0145-B46C-16C585BAFC77}" type="presOf" srcId="{385E395B-DF6F-4747-A145-03B8C41B3EA6}" destId="{F4DC94E6-4ABB-A744-B112-7FCA51035237}" srcOrd="0" destOrd="0" presId="urn:microsoft.com/office/officeart/2005/8/layout/hierarchy2"/>
    <dgm:cxn modelId="{D687A13E-3BAA-5645-B083-036882542E6D}" type="presOf" srcId="{D154FDE6-156D-DE47-BECE-270AE737C03E}" destId="{21217671-8563-6840-86BC-FC8CA11CF1A8}" srcOrd="0" destOrd="0" presId="urn:microsoft.com/office/officeart/2005/8/layout/hierarchy2"/>
    <dgm:cxn modelId="{05FA1740-F468-6641-9B72-AD52DEC62B63}" srcId="{410987D7-BDE4-C74F-A0F6-2C8C0E11FEDD}" destId="{380A3E6D-2C9C-F242-9E6A-F7DA1AA1AA86}" srcOrd="1" destOrd="0" parTransId="{3FEB79F9-96E3-D74D-B2F5-E91CCA721134}" sibTransId="{E8C2CBFA-D5E0-8F48-94F7-1CCA561A5D5F}"/>
    <dgm:cxn modelId="{A5584D43-6012-C748-95DF-676446D6CDFD}" type="presOf" srcId="{ABD08915-3F63-8E46-AFDA-E609B8295961}" destId="{6999FC4E-EE80-7B4B-B721-D17E2F2DEAA3}" srcOrd="0" destOrd="0" presId="urn:microsoft.com/office/officeart/2005/8/layout/hierarchy2"/>
    <dgm:cxn modelId="{20C1AB53-1B4A-5A48-B6CB-FE9B769844C7}" type="presOf" srcId="{380A3E6D-2C9C-F242-9E6A-F7DA1AA1AA86}" destId="{51F35AC8-1DF0-3144-8512-E9B2738E47B5}" srcOrd="0" destOrd="0" presId="urn:microsoft.com/office/officeart/2005/8/layout/hierarchy2"/>
    <dgm:cxn modelId="{5B8E4D57-D2CF-7343-9D57-29596FCA2A0F}" type="presOf" srcId="{4BF767A9-D118-2842-96D7-FEA1C4A89014}" destId="{A939F776-89B9-D84A-AE85-68B958321676}" srcOrd="0" destOrd="0" presId="urn:microsoft.com/office/officeart/2005/8/layout/hierarchy2"/>
    <dgm:cxn modelId="{375ED55F-CA1E-FB4F-BFE7-073161C5094E}" srcId="{B078BA49-E0E3-864F-A555-5F807BBC45D5}" destId="{07614FD2-C1A9-7A46-9AC9-4CB01A5C83B6}" srcOrd="0" destOrd="0" parTransId="{4BF767A9-D118-2842-96D7-FEA1C4A89014}" sibTransId="{08005381-CBC8-B44C-82C6-B76A520A29B3}"/>
    <dgm:cxn modelId="{B62C0A69-6965-5745-BF53-1FDCE1ECCC2F}" srcId="{7A03CE7F-362F-6947-82CF-E11E1F85CC73}" destId="{F02EC3CE-7450-0E40-A703-D60DD11934F1}" srcOrd="1" destOrd="0" parTransId="{ABD08915-3F63-8E46-AFDA-E609B8295961}" sibTransId="{8AE2148D-BE25-8D4B-A18D-783E9CB3EA03}"/>
    <dgm:cxn modelId="{434BB369-6F3F-1E49-8EEF-96ED66E0B7D7}" type="presOf" srcId="{C2BCC701-ACA6-C943-87E7-F490ADA044FC}" destId="{3C240EB4-6989-5244-92D3-913CDA8857DF}" srcOrd="0" destOrd="0" presId="urn:microsoft.com/office/officeart/2005/8/layout/hierarchy2"/>
    <dgm:cxn modelId="{DE04936C-C032-E84F-BFF7-9EBB46E5FADD}" srcId="{7A03CE7F-362F-6947-82CF-E11E1F85CC73}" destId="{B078BA49-E0E3-864F-A555-5F807BBC45D5}" srcOrd="2" destOrd="0" parTransId="{C7B199BC-AAE0-E84C-B6BC-B5AEF6F4F4F1}" sibTransId="{E7A14762-CD52-B248-B330-D1FA204913D5}"/>
    <dgm:cxn modelId="{01A47272-BC27-AA46-85EC-A28410AC6909}" type="presOf" srcId="{6DFE086F-A9CC-9E49-BCCC-C0E19222D72C}" destId="{ADFD7F0A-AF6F-A74A-AC56-0D7176A422CC}" srcOrd="0" destOrd="0" presId="urn:microsoft.com/office/officeart/2005/8/layout/hierarchy2"/>
    <dgm:cxn modelId="{10BF497F-7DF8-3643-8183-95917693E391}" type="presOf" srcId="{F02EC3CE-7450-0E40-A703-D60DD11934F1}" destId="{6F546900-5221-A14C-98D6-D51667FA3514}" srcOrd="0" destOrd="0" presId="urn:microsoft.com/office/officeart/2005/8/layout/hierarchy2"/>
    <dgm:cxn modelId="{064DA98C-3A7C-BF47-A12C-7FF53636DA44}" type="presOf" srcId="{ABD08915-3F63-8E46-AFDA-E609B8295961}" destId="{4EEB6AC1-9BFA-DF42-B4DB-BBDE59C0D81A}" srcOrd="1" destOrd="0" presId="urn:microsoft.com/office/officeart/2005/8/layout/hierarchy2"/>
    <dgm:cxn modelId="{D68D55AD-779D-A54A-8197-FACA6831E3EE}" type="presOf" srcId="{C7B199BC-AAE0-E84C-B6BC-B5AEF6F4F4F1}" destId="{6D05E606-D1CD-9446-89B2-FB5D88F3A50D}" srcOrd="1" destOrd="0" presId="urn:microsoft.com/office/officeart/2005/8/layout/hierarchy2"/>
    <dgm:cxn modelId="{2C4ECDAE-7C5F-4A4B-85A1-29A7633432AF}" type="presOf" srcId="{3FEB79F9-96E3-D74D-B2F5-E91CCA721134}" destId="{E3A6A120-9151-A34E-A094-82BBA6B9190C}" srcOrd="0" destOrd="0" presId="urn:microsoft.com/office/officeart/2005/8/layout/hierarchy2"/>
    <dgm:cxn modelId="{C791D2BE-91AE-6F4D-A64F-3EB6370CF149}" type="presOf" srcId="{7E598B7C-1E53-D64A-9739-4C187E8AA9D5}" destId="{EBC13997-FC97-BF47-9CBF-F7202C8E6A39}" srcOrd="1" destOrd="0" presId="urn:microsoft.com/office/officeart/2005/8/layout/hierarchy2"/>
    <dgm:cxn modelId="{19E14ABF-77A4-2C43-A37B-3332D23A2A58}" type="presOf" srcId="{7E598B7C-1E53-D64A-9739-4C187E8AA9D5}" destId="{55F466D6-D2B3-D64E-8B70-32945DC56927}" srcOrd="0" destOrd="0" presId="urn:microsoft.com/office/officeart/2005/8/layout/hierarchy2"/>
    <dgm:cxn modelId="{5EAD42C2-02BF-6B40-A8DB-8ECE53F7B803}" type="presOf" srcId="{B078BA49-E0E3-864F-A555-5F807BBC45D5}" destId="{82F63030-E47E-1746-9E59-F9685613F6E5}" srcOrd="0" destOrd="0" presId="urn:microsoft.com/office/officeart/2005/8/layout/hierarchy2"/>
    <dgm:cxn modelId="{C6A52CC7-2729-764B-A79F-5D94AF1B30AF}" type="presOf" srcId="{3FEB79F9-96E3-D74D-B2F5-E91CCA721134}" destId="{9FD05286-FEFD-284F-B248-06E0872CD9C5}" srcOrd="1" destOrd="0" presId="urn:microsoft.com/office/officeart/2005/8/layout/hierarchy2"/>
    <dgm:cxn modelId="{171F51D7-229A-E74D-B1C6-81F31DC7F450}" type="presOf" srcId="{07614FD2-C1A9-7A46-9AC9-4CB01A5C83B6}" destId="{967A3BF2-BC14-2649-8898-AC06D2CF1A90}" srcOrd="0" destOrd="0" presId="urn:microsoft.com/office/officeart/2005/8/layout/hierarchy2"/>
    <dgm:cxn modelId="{D3945FDF-BC24-424E-A2E8-90AC794DD391}" srcId="{7A03CE7F-362F-6947-82CF-E11E1F85CC73}" destId="{410987D7-BDE4-C74F-A0F6-2C8C0E11FEDD}" srcOrd="0" destOrd="0" parTransId="{6DFE086F-A9CC-9E49-BCCC-C0E19222D72C}" sibTransId="{A0103B6A-3C47-C24D-A110-5641DF994A59}"/>
    <dgm:cxn modelId="{599DE4E9-D86C-D44A-9030-C6D871F37592}" type="presOf" srcId="{7A03CE7F-362F-6947-82CF-E11E1F85CC73}" destId="{AD6982F9-BD9D-EA4A-B54E-2379720894D2}" srcOrd="0" destOrd="0" presId="urn:microsoft.com/office/officeart/2005/8/layout/hierarchy2"/>
    <dgm:cxn modelId="{E56410EE-303B-4A4A-9773-B3895DC8DD54}" srcId="{385E395B-DF6F-4747-A145-03B8C41B3EA6}" destId="{7A03CE7F-362F-6947-82CF-E11E1F85CC73}" srcOrd="0" destOrd="0" parTransId="{B3619376-45FE-C94C-BE61-9F63529C888C}" sibTransId="{ACAC7FAF-B2ED-224C-B45E-80744E066543}"/>
    <dgm:cxn modelId="{FDD871D7-D1ED-5D43-9B32-E4D5522ADF1E}" type="presParOf" srcId="{F4DC94E6-4ABB-A744-B112-7FCA51035237}" destId="{E9CAE15C-48BF-3F4E-8B1D-86FF1DB39005}" srcOrd="0" destOrd="0" presId="urn:microsoft.com/office/officeart/2005/8/layout/hierarchy2"/>
    <dgm:cxn modelId="{EC7CF4E4-85C7-634F-99F3-AF923026E57B}" type="presParOf" srcId="{E9CAE15C-48BF-3F4E-8B1D-86FF1DB39005}" destId="{AD6982F9-BD9D-EA4A-B54E-2379720894D2}" srcOrd="0" destOrd="0" presId="urn:microsoft.com/office/officeart/2005/8/layout/hierarchy2"/>
    <dgm:cxn modelId="{C58A6079-2F9F-BC42-B7FA-895D774C0F07}" type="presParOf" srcId="{E9CAE15C-48BF-3F4E-8B1D-86FF1DB39005}" destId="{AA233CEB-EE55-834B-A19F-51C2B2C557D5}" srcOrd="1" destOrd="0" presId="urn:microsoft.com/office/officeart/2005/8/layout/hierarchy2"/>
    <dgm:cxn modelId="{9BA5BF8A-E00B-F342-B782-293FEC75321C}" type="presParOf" srcId="{AA233CEB-EE55-834B-A19F-51C2B2C557D5}" destId="{ADFD7F0A-AF6F-A74A-AC56-0D7176A422CC}" srcOrd="0" destOrd="0" presId="urn:microsoft.com/office/officeart/2005/8/layout/hierarchy2"/>
    <dgm:cxn modelId="{6ECB52E7-965F-1447-BBE8-FFE6B1CCBF86}" type="presParOf" srcId="{ADFD7F0A-AF6F-A74A-AC56-0D7176A422CC}" destId="{896D52FA-2565-1F44-8264-7617050DAD2B}" srcOrd="0" destOrd="0" presId="urn:microsoft.com/office/officeart/2005/8/layout/hierarchy2"/>
    <dgm:cxn modelId="{595AB658-D409-8D4B-9F9B-2B81679D8CF7}" type="presParOf" srcId="{AA233CEB-EE55-834B-A19F-51C2B2C557D5}" destId="{97C60617-6547-314A-A652-ABD3EFD96254}" srcOrd="1" destOrd="0" presId="urn:microsoft.com/office/officeart/2005/8/layout/hierarchy2"/>
    <dgm:cxn modelId="{EB9AF2FF-D2BC-6E49-984B-8B6032C731E6}" type="presParOf" srcId="{97C60617-6547-314A-A652-ABD3EFD96254}" destId="{70D9C2DC-EE88-EA4F-818B-A3A4CAA8B085}" srcOrd="0" destOrd="0" presId="urn:microsoft.com/office/officeart/2005/8/layout/hierarchy2"/>
    <dgm:cxn modelId="{F84D6BD6-9CDB-544B-9191-678C67B8C778}" type="presParOf" srcId="{97C60617-6547-314A-A652-ABD3EFD96254}" destId="{C91348B4-EECF-7A40-8AD5-18512621A549}" srcOrd="1" destOrd="0" presId="urn:microsoft.com/office/officeart/2005/8/layout/hierarchy2"/>
    <dgm:cxn modelId="{2B87D6A0-0BFC-A047-8549-8A20189FB8F9}" type="presParOf" srcId="{C91348B4-EECF-7A40-8AD5-18512621A549}" destId="{F9FAD964-CA71-F74E-85F3-200BDBB86EA4}" srcOrd="0" destOrd="0" presId="urn:microsoft.com/office/officeart/2005/8/layout/hierarchy2"/>
    <dgm:cxn modelId="{AEE4910C-D93D-8C4A-BAA2-FCD66EF350D8}" type="presParOf" srcId="{F9FAD964-CA71-F74E-85F3-200BDBB86EA4}" destId="{B6E8D5DF-5CB5-034E-BC61-A2AAE524F0A2}" srcOrd="0" destOrd="0" presId="urn:microsoft.com/office/officeart/2005/8/layout/hierarchy2"/>
    <dgm:cxn modelId="{3A3E13CF-7CF3-464B-9C03-A90981B26D0F}" type="presParOf" srcId="{C91348B4-EECF-7A40-8AD5-18512621A549}" destId="{9BE3AC60-0B05-DC42-A293-E74E2A8A75F0}" srcOrd="1" destOrd="0" presId="urn:microsoft.com/office/officeart/2005/8/layout/hierarchy2"/>
    <dgm:cxn modelId="{504A6486-FC2E-F64A-911B-17D015CF616C}" type="presParOf" srcId="{9BE3AC60-0B05-DC42-A293-E74E2A8A75F0}" destId="{21217671-8563-6840-86BC-FC8CA11CF1A8}" srcOrd="0" destOrd="0" presId="urn:microsoft.com/office/officeart/2005/8/layout/hierarchy2"/>
    <dgm:cxn modelId="{E08912A4-4C54-9246-8648-F1F305A1D0AA}" type="presParOf" srcId="{9BE3AC60-0B05-DC42-A293-E74E2A8A75F0}" destId="{97CE1241-7FE0-494A-A33A-26EC5B02C840}" srcOrd="1" destOrd="0" presId="urn:microsoft.com/office/officeart/2005/8/layout/hierarchy2"/>
    <dgm:cxn modelId="{9A4EC580-6883-5E43-B9E1-9AF28C2A599E}" type="presParOf" srcId="{C91348B4-EECF-7A40-8AD5-18512621A549}" destId="{E3A6A120-9151-A34E-A094-82BBA6B9190C}" srcOrd="2" destOrd="0" presId="urn:microsoft.com/office/officeart/2005/8/layout/hierarchy2"/>
    <dgm:cxn modelId="{E1F49443-FF01-754D-9935-66E2D952EE71}" type="presParOf" srcId="{E3A6A120-9151-A34E-A094-82BBA6B9190C}" destId="{9FD05286-FEFD-284F-B248-06E0872CD9C5}" srcOrd="0" destOrd="0" presId="urn:microsoft.com/office/officeart/2005/8/layout/hierarchy2"/>
    <dgm:cxn modelId="{9CF99804-31D5-A44B-B0E7-2FDDAA08DF7F}" type="presParOf" srcId="{C91348B4-EECF-7A40-8AD5-18512621A549}" destId="{71E8B746-E070-C643-8744-F8185A637FA9}" srcOrd="3" destOrd="0" presId="urn:microsoft.com/office/officeart/2005/8/layout/hierarchy2"/>
    <dgm:cxn modelId="{894BC6F0-2C7E-9749-8050-437BF11C6B73}" type="presParOf" srcId="{71E8B746-E070-C643-8744-F8185A637FA9}" destId="{51F35AC8-1DF0-3144-8512-E9B2738E47B5}" srcOrd="0" destOrd="0" presId="urn:microsoft.com/office/officeart/2005/8/layout/hierarchy2"/>
    <dgm:cxn modelId="{3A7CCE12-5FAA-C341-99EC-FD9AC7FE87CD}" type="presParOf" srcId="{71E8B746-E070-C643-8744-F8185A637FA9}" destId="{42595CEE-4FDA-5647-B508-D594DD4B8273}" srcOrd="1" destOrd="0" presId="urn:microsoft.com/office/officeart/2005/8/layout/hierarchy2"/>
    <dgm:cxn modelId="{0A781550-AEBB-1A46-B342-5F8CF4174D3E}" type="presParOf" srcId="{AA233CEB-EE55-834B-A19F-51C2B2C557D5}" destId="{6999FC4E-EE80-7B4B-B721-D17E2F2DEAA3}" srcOrd="2" destOrd="0" presId="urn:microsoft.com/office/officeart/2005/8/layout/hierarchy2"/>
    <dgm:cxn modelId="{00C76339-1D11-5344-955A-33BA1BF2C1B7}" type="presParOf" srcId="{6999FC4E-EE80-7B4B-B721-D17E2F2DEAA3}" destId="{4EEB6AC1-9BFA-DF42-B4DB-BBDE59C0D81A}" srcOrd="0" destOrd="0" presId="urn:microsoft.com/office/officeart/2005/8/layout/hierarchy2"/>
    <dgm:cxn modelId="{88ACE9BC-9F86-1E46-944D-17B23D2B9629}" type="presParOf" srcId="{AA233CEB-EE55-834B-A19F-51C2B2C557D5}" destId="{27F3BBEF-EE59-8A4A-B3D0-E439BDF457DC}" srcOrd="3" destOrd="0" presId="urn:microsoft.com/office/officeart/2005/8/layout/hierarchy2"/>
    <dgm:cxn modelId="{5B975FB7-2A64-9D4D-AD3D-809FAEB79622}" type="presParOf" srcId="{27F3BBEF-EE59-8A4A-B3D0-E439BDF457DC}" destId="{6F546900-5221-A14C-98D6-D51667FA3514}" srcOrd="0" destOrd="0" presId="urn:microsoft.com/office/officeart/2005/8/layout/hierarchy2"/>
    <dgm:cxn modelId="{CA98F1E4-08F8-A143-89F5-8B53E68ED97B}" type="presParOf" srcId="{27F3BBEF-EE59-8A4A-B3D0-E439BDF457DC}" destId="{44DE1B04-ACC0-674E-8A2A-7415AC6B34E9}" srcOrd="1" destOrd="0" presId="urn:microsoft.com/office/officeart/2005/8/layout/hierarchy2"/>
    <dgm:cxn modelId="{83056B82-911C-CA44-8C93-D0B2A774AACD}" type="presParOf" srcId="{AA233CEB-EE55-834B-A19F-51C2B2C557D5}" destId="{455D468E-C0D6-CC47-8356-A9781987FA95}" srcOrd="4" destOrd="0" presId="urn:microsoft.com/office/officeart/2005/8/layout/hierarchy2"/>
    <dgm:cxn modelId="{B51E3DF1-45BC-1942-93C3-EDD9F76E81B5}" type="presParOf" srcId="{455D468E-C0D6-CC47-8356-A9781987FA95}" destId="{6D05E606-D1CD-9446-89B2-FB5D88F3A50D}" srcOrd="0" destOrd="0" presId="urn:microsoft.com/office/officeart/2005/8/layout/hierarchy2"/>
    <dgm:cxn modelId="{BD42B1A5-B620-2540-AA8C-C3182BEB2534}" type="presParOf" srcId="{AA233CEB-EE55-834B-A19F-51C2B2C557D5}" destId="{FAE0A762-CD9E-C141-81E3-498836A51AE2}" srcOrd="5" destOrd="0" presId="urn:microsoft.com/office/officeart/2005/8/layout/hierarchy2"/>
    <dgm:cxn modelId="{DDB9CB18-CB0F-894A-9B5F-E52FD9825C5C}" type="presParOf" srcId="{FAE0A762-CD9E-C141-81E3-498836A51AE2}" destId="{82F63030-E47E-1746-9E59-F9685613F6E5}" srcOrd="0" destOrd="0" presId="urn:microsoft.com/office/officeart/2005/8/layout/hierarchy2"/>
    <dgm:cxn modelId="{972A74B1-EAA3-E643-A801-B7BA8AB1B242}" type="presParOf" srcId="{FAE0A762-CD9E-C141-81E3-498836A51AE2}" destId="{F85BFA62-DC2F-6247-8FBE-EBA34C7CC153}" srcOrd="1" destOrd="0" presId="urn:microsoft.com/office/officeart/2005/8/layout/hierarchy2"/>
    <dgm:cxn modelId="{B8CDCDFD-1DC5-E045-B359-25FF3C24EF90}" type="presParOf" srcId="{F85BFA62-DC2F-6247-8FBE-EBA34C7CC153}" destId="{A939F776-89B9-D84A-AE85-68B958321676}" srcOrd="0" destOrd="0" presId="urn:microsoft.com/office/officeart/2005/8/layout/hierarchy2"/>
    <dgm:cxn modelId="{D783EAA3-D2AE-F042-B07D-02F7A2FB7679}" type="presParOf" srcId="{A939F776-89B9-D84A-AE85-68B958321676}" destId="{216FD37C-487E-6841-9B2A-EDCA23F16E54}" srcOrd="0" destOrd="0" presId="urn:microsoft.com/office/officeart/2005/8/layout/hierarchy2"/>
    <dgm:cxn modelId="{CC46F3EA-F6E9-864B-8354-EF2ACBED5500}" type="presParOf" srcId="{F85BFA62-DC2F-6247-8FBE-EBA34C7CC153}" destId="{28BA10E0-088C-714F-A74D-B5A49159CC9C}" srcOrd="1" destOrd="0" presId="urn:microsoft.com/office/officeart/2005/8/layout/hierarchy2"/>
    <dgm:cxn modelId="{365801C1-EF7D-BF41-8934-8DAACDAC3656}" type="presParOf" srcId="{28BA10E0-088C-714F-A74D-B5A49159CC9C}" destId="{967A3BF2-BC14-2649-8898-AC06D2CF1A90}" srcOrd="0" destOrd="0" presId="urn:microsoft.com/office/officeart/2005/8/layout/hierarchy2"/>
    <dgm:cxn modelId="{6EBB56F9-57F7-EF49-B2D2-53245BAA3716}" type="presParOf" srcId="{28BA10E0-088C-714F-A74D-B5A49159CC9C}" destId="{8798EC90-B985-E14D-BD33-B95D6EE0C7A6}" srcOrd="1" destOrd="0" presId="urn:microsoft.com/office/officeart/2005/8/layout/hierarchy2"/>
    <dgm:cxn modelId="{8BD6329D-CD15-954B-B3A7-041AB70996E5}" type="presParOf" srcId="{F85BFA62-DC2F-6247-8FBE-EBA34C7CC153}" destId="{55F466D6-D2B3-D64E-8B70-32945DC56927}" srcOrd="2" destOrd="0" presId="urn:microsoft.com/office/officeart/2005/8/layout/hierarchy2"/>
    <dgm:cxn modelId="{3B8AA85E-193B-264B-8BDE-F98351984172}" type="presParOf" srcId="{55F466D6-D2B3-D64E-8B70-32945DC56927}" destId="{EBC13997-FC97-BF47-9CBF-F7202C8E6A39}" srcOrd="0" destOrd="0" presId="urn:microsoft.com/office/officeart/2005/8/layout/hierarchy2"/>
    <dgm:cxn modelId="{A543F226-51E6-FE43-8708-07BE40C4EFF1}" type="presParOf" srcId="{F85BFA62-DC2F-6247-8FBE-EBA34C7CC153}" destId="{5370457B-7516-7641-90F0-121A7AB00A44}" srcOrd="3" destOrd="0" presId="urn:microsoft.com/office/officeart/2005/8/layout/hierarchy2"/>
    <dgm:cxn modelId="{4D1D0AAC-436B-B14F-8FBE-F29240BD8432}" type="presParOf" srcId="{5370457B-7516-7641-90F0-121A7AB00A44}" destId="{3C240EB4-6989-5244-92D3-913CDA8857DF}" srcOrd="0" destOrd="0" presId="urn:microsoft.com/office/officeart/2005/8/layout/hierarchy2"/>
    <dgm:cxn modelId="{8BB7FA06-FD05-3749-9CA8-064F1C7E4817}" type="presParOf" srcId="{5370457B-7516-7641-90F0-121A7AB00A44}" destId="{78F67930-C052-554D-B422-9582BE0AFCE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CD7F1-FA8A-B444-98FC-37679C878521}">
      <dsp:nvSpPr>
        <dsp:cNvPr id="0" name=""/>
        <dsp:cNvSpPr/>
      </dsp:nvSpPr>
      <dsp:spPr>
        <a:xfrm>
          <a:off x="4206240" y="531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Transaction Agent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Transaction direction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Transaction month and day</a:t>
          </a:r>
        </a:p>
      </dsp:txBody>
      <dsp:txXfrm>
        <a:off x="4206240" y="259476"/>
        <a:ext cx="5532525" cy="1553669"/>
      </dsp:txXfrm>
    </dsp:sp>
    <dsp:sp modelId="{E12E0DB3-76D1-C640-95ED-AE5221DBD1F1}">
      <dsp:nvSpPr>
        <dsp:cNvPr id="0" name=""/>
        <dsp:cNvSpPr/>
      </dsp:nvSpPr>
      <dsp:spPr>
        <a:xfrm>
          <a:off x="0" y="531"/>
          <a:ext cx="42062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New Features </a:t>
          </a:r>
        </a:p>
      </dsp:txBody>
      <dsp:txXfrm>
        <a:off x="101125" y="101656"/>
        <a:ext cx="4003990" cy="1869309"/>
      </dsp:txXfrm>
    </dsp:sp>
    <dsp:sp modelId="{7E660546-332B-3E46-AB04-1BDBAC41D906}">
      <dsp:nvSpPr>
        <dsp:cNvPr id="0" name=""/>
        <dsp:cNvSpPr/>
      </dsp:nvSpPr>
      <dsp:spPr>
        <a:xfrm>
          <a:off x="4206240" y="2279246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Encoding categorical features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Normalization 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Train/valid/test split</a:t>
          </a:r>
        </a:p>
      </dsp:txBody>
      <dsp:txXfrm>
        <a:off x="4206240" y="2538191"/>
        <a:ext cx="5532525" cy="1553669"/>
      </dsp:txXfrm>
    </dsp:sp>
    <dsp:sp modelId="{894952C4-259C-DB46-B943-08D6C7D6CF04}">
      <dsp:nvSpPr>
        <dsp:cNvPr id="0" name=""/>
        <dsp:cNvSpPr/>
      </dsp:nvSpPr>
      <dsp:spPr>
        <a:xfrm>
          <a:off x="0" y="2279246"/>
          <a:ext cx="4206240" cy="2071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Feature preprocessing </a:t>
          </a:r>
        </a:p>
      </dsp:txBody>
      <dsp:txXfrm>
        <a:off x="101125" y="2380371"/>
        <a:ext cx="4003990" cy="18693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982F9-BD9D-EA4A-B54E-2379720894D2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ML</a:t>
          </a:r>
        </a:p>
      </dsp:txBody>
      <dsp:txXfrm>
        <a:off x="33423" y="2206182"/>
        <a:ext cx="2075219" cy="1006302"/>
      </dsp:txXfrm>
    </dsp:sp>
    <dsp:sp modelId="{ADFD7F0A-AF6F-A74A-AC56-0D7176A422CC}">
      <dsp:nvSpPr>
        <dsp:cNvPr id="0" name=""/>
        <dsp:cNvSpPr/>
      </dsp:nvSpPr>
      <dsp:spPr>
        <a:xfrm rot="18289469">
          <a:off x="1818797" y="2076952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080" y="2057270"/>
        <a:ext cx="74871" cy="74871"/>
      </dsp:txXfrm>
    </dsp:sp>
    <dsp:sp modelId="{70D9C2DC-EE88-EA4F-818B-A3A4CAA8B085}">
      <dsp:nvSpPr>
        <dsp:cNvPr id="0" name=""/>
        <dsp:cNvSpPr/>
      </dsp:nvSpPr>
      <dsp:spPr>
        <a:xfrm>
          <a:off x="2995083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LR</a:t>
          </a:r>
        </a:p>
      </dsp:txBody>
      <dsp:txXfrm>
        <a:off x="3026390" y="976927"/>
        <a:ext cx="2075219" cy="1006302"/>
      </dsp:txXfrm>
    </dsp:sp>
    <dsp:sp modelId="{F9FAD964-CA71-F74E-85F3-200BDBB86EA4}">
      <dsp:nvSpPr>
        <dsp:cNvPr id="0" name=""/>
        <dsp:cNvSpPr/>
      </dsp:nvSpPr>
      <dsp:spPr>
        <a:xfrm rot="19457599">
          <a:off x="5033933" y="1155011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1146438"/>
        <a:ext cx="52654" cy="52654"/>
      </dsp:txXfrm>
    </dsp:sp>
    <dsp:sp modelId="{21217671-8563-6840-86BC-FC8CA11CF1A8}">
      <dsp:nvSpPr>
        <dsp:cNvPr id="0" name=""/>
        <dsp:cNvSpPr/>
      </dsp:nvSpPr>
      <dsp:spPr>
        <a:xfrm>
          <a:off x="5988050" y="330993"/>
          <a:ext cx="2137833" cy="106891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Baseline</a:t>
          </a:r>
        </a:p>
      </dsp:txBody>
      <dsp:txXfrm>
        <a:off x="6019357" y="362300"/>
        <a:ext cx="2075219" cy="1006302"/>
      </dsp:txXfrm>
    </dsp:sp>
    <dsp:sp modelId="{E3A6A120-9151-A34E-A094-82BBA6B9190C}">
      <dsp:nvSpPr>
        <dsp:cNvPr id="0" name=""/>
        <dsp:cNvSpPr/>
      </dsp:nvSpPr>
      <dsp:spPr>
        <a:xfrm rot="2142401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1761065"/>
        <a:ext cx="52654" cy="52654"/>
      </dsp:txXfrm>
    </dsp:sp>
    <dsp:sp modelId="{51F35AC8-1DF0-3144-8512-E9B2738E47B5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Cost LR</a:t>
          </a:r>
        </a:p>
      </dsp:txBody>
      <dsp:txXfrm>
        <a:off x="6019357" y="1591555"/>
        <a:ext cx="2075219" cy="1006302"/>
      </dsp:txXfrm>
    </dsp:sp>
    <dsp:sp modelId="{6999FC4E-EE80-7B4B-B721-D17E2F2DEAA3}">
      <dsp:nvSpPr>
        <dsp:cNvPr id="0" name=""/>
        <dsp:cNvSpPr/>
      </dsp:nvSpPr>
      <dsp:spPr>
        <a:xfrm>
          <a:off x="2139949" y="2691579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6138" y="2687955"/>
        <a:ext cx="42756" cy="42756"/>
      </dsp:txXfrm>
    </dsp:sp>
    <dsp:sp modelId="{6F546900-5221-A14C-98D6-D51667FA3514}">
      <dsp:nvSpPr>
        <dsp:cNvPr id="0" name=""/>
        <dsp:cNvSpPr/>
      </dsp:nvSpPr>
      <dsp:spPr>
        <a:xfrm>
          <a:off x="2995083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MLP</a:t>
          </a:r>
        </a:p>
      </dsp:txBody>
      <dsp:txXfrm>
        <a:off x="3026390" y="2206182"/>
        <a:ext cx="2075219" cy="1006302"/>
      </dsp:txXfrm>
    </dsp:sp>
    <dsp:sp modelId="{455D468E-C0D6-CC47-8356-A9781987FA95}">
      <dsp:nvSpPr>
        <dsp:cNvPr id="0" name=""/>
        <dsp:cNvSpPr/>
      </dsp:nvSpPr>
      <dsp:spPr>
        <a:xfrm rot="3310531">
          <a:off x="1818797" y="3306206"/>
          <a:ext cx="1497437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497437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0080" y="3286524"/>
        <a:ext cx="74871" cy="74871"/>
      </dsp:txXfrm>
    </dsp:sp>
    <dsp:sp modelId="{82F63030-E47E-1746-9E59-F9685613F6E5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RF</a:t>
          </a:r>
        </a:p>
      </dsp:txBody>
      <dsp:txXfrm>
        <a:off x="3026390" y="3435436"/>
        <a:ext cx="2075219" cy="1006302"/>
      </dsp:txXfrm>
    </dsp:sp>
    <dsp:sp modelId="{A939F776-89B9-D84A-AE85-68B958321676}">
      <dsp:nvSpPr>
        <dsp:cNvPr id="0" name=""/>
        <dsp:cNvSpPr/>
      </dsp:nvSpPr>
      <dsp:spPr>
        <a:xfrm rot="19457599">
          <a:off x="5033933" y="3613520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3604946"/>
        <a:ext cx="52654" cy="52654"/>
      </dsp:txXfrm>
    </dsp:sp>
    <dsp:sp modelId="{967A3BF2-BC14-2649-8898-AC06D2CF1A90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baseline</a:t>
          </a:r>
        </a:p>
      </dsp:txBody>
      <dsp:txXfrm>
        <a:off x="6019357" y="2820809"/>
        <a:ext cx="2075219" cy="1006302"/>
      </dsp:txXfrm>
    </dsp:sp>
    <dsp:sp modelId="{55F466D6-D2B3-D64E-8B70-32945DC56927}">
      <dsp:nvSpPr>
        <dsp:cNvPr id="0" name=""/>
        <dsp:cNvSpPr/>
      </dsp:nvSpPr>
      <dsp:spPr>
        <a:xfrm rot="2142401">
          <a:off x="5033933" y="4228147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34155" y="4219573"/>
        <a:ext cx="52654" cy="52654"/>
      </dsp:txXfrm>
    </dsp:sp>
    <dsp:sp modelId="{3C240EB4-6989-5244-92D3-913CDA8857DF}">
      <dsp:nvSpPr>
        <dsp:cNvPr id="0" name=""/>
        <dsp:cNvSpPr/>
      </dsp:nvSpPr>
      <dsp:spPr>
        <a:xfrm>
          <a:off x="5988050" y="4018756"/>
          <a:ext cx="2137833" cy="1068916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weighted Rf</a:t>
          </a:r>
        </a:p>
      </dsp:txBody>
      <dsp:txXfrm>
        <a:off x="6019357" y="4050063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2B324-A162-014C-B92A-253E671BDA9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0B8E3-95FE-514D-AE8B-C502CD38E3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435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B8E3-95FE-514D-AE8B-C502CD38E3C9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756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9F5A8-2990-7762-B092-91B698B09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D2486-76E7-D9E7-34AE-6038D3B40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3D8E1-210D-6790-2ECB-0D61AFCB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408C-2840-D737-B2A8-1A705A5F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A3E2-39C1-D8F9-C814-5BDA8056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29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94B1-BF91-790F-20B7-1F144EE5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F6A71-2CE6-E418-27FB-EA761F237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164B-915C-8BBF-3890-94444479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8AD06-FB4E-EAEE-20D1-459D6EA1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7C53-3928-D416-D7C9-5C08920F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486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E10AD-184E-4B0F-64EC-44061C89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93F41-4F4A-AD62-C7A2-183CDF062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D5222-0FBE-703E-D3FA-31F1FE94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19E38-CCBC-2E4A-1720-3CC7FCDB6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41DF-E7F6-789B-EB6F-02AD372B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304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5FD7-C039-F2B0-A69E-8585BB5B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DE83-2E5B-57D2-6B17-B8B5C345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9CC4F-B4DD-AEEA-2544-37C93F66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71B86-69DE-628B-CDBF-8C0E0D730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F7426-736C-1B83-F7BC-119D485D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487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A62D-3883-46AA-E485-CDFCC5B8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46694-1FBD-5247-EAB1-B1DB0BC6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24B0-8900-DD0E-7EA7-9B25F6E4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731E-9782-F9C4-9C83-CF465D81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6964-7A30-0D02-BA03-11AD3817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449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E2E3-581C-8F3E-7129-46D520CF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8A41-FDFD-C667-08EC-BD3961974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C6AB7-DD76-7D58-0DE1-BE4DA762E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31E8A-DCF4-8636-0D7D-2FD98CD5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A2D78-AA29-87AC-01A0-DD697998E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1BEDA-55A9-1696-6B6B-2E71EA9A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118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4065-76C8-D898-220A-A988EFDF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88D94-3AE4-74F6-5470-49AFBFF5A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08243-DC69-76FE-0339-C4AEBCE7E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22554-A818-713C-800B-9E5CEE693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3EE5CB-BE50-EC9B-45CC-501A60C18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C154E-E2E5-0138-F9E2-1CCF1D57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DADCB-7CF7-0080-DEA2-F66E72B9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6534F-69BB-F990-1A34-DBE45A9A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658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D87F-50ED-3E8C-2845-A249CB07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163F0-656C-FE72-36A3-D6AA9BDD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67B7D-C861-BFEC-F2B7-935382D4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55105-9ED2-918E-269D-CCD27899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2959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B4FCC-D90C-3A01-8AA9-861407DFD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A178D-B767-D319-D89A-71F76A7D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1CC9D-439F-2C81-4DDB-FB11D75B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877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9CFB-9718-802B-50AF-A5DC8C6B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9429-0C85-DA41-1C01-4E290271E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74ABD-2848-D368-1103-CE8082532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3C173-1CE9-713F-D343-A781984B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8C8FD-1D79-7430-EE34-7D15D07C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BBF5B-BD69-C50A-38F3-BC1E1EE1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958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FD66-8ED6-4974-2A97-BBB86ABD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4AB4B6-FD9C-5CC3-1410-93A48137C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3C3EE-4580-090B-6A88-61E57B75B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E4786-BD1F-15FB-1F02-7D826396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1D561-2812-6FEB-39B6-79CD74AF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8F5C-242A-5DE6-D703-5C258866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942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FAD06-7110-1557-D5EC-FC2FED40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A5A7-EDB4-71C0-7FCD-6614E11DD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947B-CC5B-74B3-B42F-AF0FD1962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B7079-FC72-A143-99FD-D9D013F9C60A}" type="datetimeFigureOut">
              <a:rPr lang="en-DE" smtClean="0"/>
              <a:t>05.02.25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19326-BFA7-8397-899F-0359C7304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5B95B-0F50-3F0C-23D6-7424A93EC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BE91-B0B9-CB42-BE0A-D1D824249F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396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6A1C-FC51-E46D-4904-E4CB445EE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DE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4CF5B-1850-B4EC-A5E3-C61870109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DE" dirty="0"/>
              <a:t>ABDULLAHI A. IBRAHIM</a:t>
            </a:r>
          </a:p>
        </p:txBody>
      </p:sp>
    </p:spTree>
    <p:extLst>
      <p:ext uri="{BB962C8B-B14F-4D97-AF65-F5344CB8AC3E}">
        <p14:creationId xmlns:p14="http://schemas.microsoft.com/office/powerpoint/2010/main" val="268834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DEE8EF-E60D-0A44-F29F-AE31DC5AF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26" y="1073020"/>
            <a:ext cx="9342783" cy="57989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AA82B3-F56F-08CF-12E3-ABD32E5C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245449"/>
            <a:ext cx="10515600" cy="827571"/>
          </a:xfrm>
        </p:spPr>
        <p:txBody>
          <a:bodyPr>
            <a:normAutofit/>
          </a:bodyPr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Sensitivity of the models</a:t>
            </a:r>
          </a:p>
        </p:txBody>
      </p:sp>
    </p:spTree>
    <p:extLst>
      <p:ext uri="{BB962C8B-B14F-4D97-AF65-F5344CB8AC3E}">
        <p14:creationId xmlns:p14="http://schemas.microsoft.com/office/powerpoint/2010/main" val="185665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15BA-102B-8231-2714-9E7DC4CE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325369"/>
            <a:ext cx="10515600" cy="1325563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F017-4744-3FF9-5B9D-BC5C20AFC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61" y="199790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goal is to predict income and expenses of a user transaction.</a:t>
            </a:r>
          </a:p>
          <a:p>
            <a:endParaRPr lang="en-US" dirty="0"/>
          </a:p>
          <a:p>
            <a:r>
              <a:rPr lang="en-DE" dirty="0"/>
              <a:t>To do this we compare the performace of different model (</a:t>
            </a:r>
            <a:r>
              <a:rPr lang="en-DE" dirty="0">
                <a:solidFill>
                  <a:srgbClr val="00B0F0"/>
                </a:solidFill>
              </a:rPr>
              <a:t>baseline and extended versions</a:t>
            </a:r>
            <a:r>
              <a:rPr lang="en-DE" dirty="0"/>
              <a:t>)</a:t>
            </a:r>
          </a:p>
          <a:p>
            <a:pPr marL="0" indent="0">
              <a:buNone/>
            </a:pPr>
            <a:endParaRPr lang="en-DE" dirty="0"/>
          </a:p>
          <a:p>
            <a:r>
              <a:rPr lang="en-US" dirty="0"/>
              <a:t>Our result shows that by</a:t>
            </a:r>
            <a:r>
              <a:rPr lang="en-DE" dirty="0"/>
              <a:t> adding penalities/weight the model </a:t>
            </a:r>
            <a:r>
              <a:rPr lang="en-DE" dirty="0">
                <a:solidFill>
                  <a:srgbClr val="00B0F0"/>
                </a:solidFill>
              </a:rPr>
              <a:t>performed better</a:t>
            </a:r>
            <a:r>
              <a:rPr lang="en-DE" dirty="0"/>
              <a:t> than the baseline model.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The best performing model(s) achieved upto 87% </a:t>
            </a:r>
            <a:r>
              <a:rPr lang="en-DE" dirty="0">
                <a:solidFill>
                  <a:srgbClr val="00B0F0"/>
                </a:solidFill>
              </a:rPr>
              <a:t>accuracy</a:t>
            </a:r>
            <a:r>
              <a:rPr lang="en-DE" dirty="0"/>
              <a:t>, 93% </a:t>
            </a:r>
            <a:r>
              <a:rPr lang="en-DE" dirty="0">
                <a:solidFill>
                  <a:srgbClr val="00B0F0"/>
                </a:solidFill>
              </a:rPr>
              <a:t>AUC</a:t>
            </a:r>
            <a:r>
              <a:rPr lang="en-DE" dirty="0"/>
              <a:t> and 92% </a:t>
            </a:r>
            <a:r>
              <a:rPr lang="en-DE" dirty="0">
                <a:solidFill>
                  <a:srgbClr val="00B0F0"/>
                </a:solidFill>
              </a:rPr>
              <a:t>f1</a:t>
            </a:r>
            <a:r>
              <a:rPr lang="en-DE" dirty="0"/>
              <a:t> score with no overfitting.</a:t>
            </a:r>
          </a:p>
        </p:txBody>
      </p:sp>
    </p:spTree>
    <p:extLst>
      <p:ext uri="{BB962C8B-B14F-4D97-AF65-F5344CB8AC3E}">
        <p14:creationId xmlns:p14="http://schemas.microsoft.com/office/powerpoint/2010/main" val="15703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4C4C-952A-6148-6317-3E35EBAE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428" y="750322"/>
            <a:ext cx="10515600" cy="698584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7C62-B950-4403-39F6-4799E5A2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379" y="194244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</a:t>
            </a:r>
            <a:r>
              <a:rPr lang="en-DE" dirty="0"/>
              <a:t>redict income and expenses for a holdout sample of ~10k users for the month of August based on a training sample of ~10ks from February – July.</a:t>
            </a:r>
          </a:p>
          <a:p>
            <a:pPr>
              <a:lnSpc>
                <a:spcPct val="150000"/>
              </a:lnSpc>
            </a:pPr>
            <a:r>
              <a:rPr lang="en-DE" dirty="0"/>
              <a:t>Based on your judgement of the usefulness of the results, either aggregate the data into incoming &amp; outgoing flows, or predict base on the transaction type/category level</a:t>
            </a:r>
          </a:p>
        </p:txBody>
      </p:sp>
    </p:spTree>
    <p:extLst>
      <p:ext uri="{BB962C8B-B14F-4D97-AF65-F5344CB8AC3E}">
        <p14:creationId xmlns:p14="http://schemas.microsoft.com/office/powerpoint/2010/main" val="730233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4C4C-952A-6148-6317-3E35EBAE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71" y="299748"/>
            <a:ext cx="10515600" cy="698584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Assumptions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7B1B2-ED46-969C-B7CA-D221FE95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88" y="2646275"/>
            <a:ext cx="10448824" cy="4040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65A767-F14B-E925-CCFB-3FB1B8A95E5F}"/>
              </a:ext>
            </a:extLst>
          </p:cNvPr>
          <p:cNvSpPr txBox="1"/>
          <p:nvPr/>
        </p:nvSpPr>
        <p:spPr>
          <a:xfrm>
            <a:off x="450574" y="1524000"/>
            <a:ext cx="10681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3200" dirty="0"/>
              <a:t>1. Aggregate data into  In (incoming) and  Out (outgoing) flows</a:t>
            </a:r>
            <a:r>
              <a:rPr lang="en-DE" sz="2000" dirty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07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A5F6-3195-E41A-ACB9-8D3C9A30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88" y="737869"/>
            <a:ext cx="10515600" cy="61767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Fill missing values in mcc_group</a:t>
            </a:r>
            <a:endParaRPr lang="en-DE" sz="3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B84D42-C84F-4ABC-30F9-13E39D420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6567" y="1786994"/>
            <a:ext cx="865336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9F7FA-0ACD-FC2D-D7AA-6F1F6EE266AC}"/>
              </a:ext>
            </a:extLst>
          </p:cNvPr>
          <p:cNvSpPr txBox="1"/>
          <p:nvPr/>
        </p:nvSpPr>
        <p:spPr>
          <a:xfrm>
            <a:off x="135348" y="4741549"/>
            <a:ext cx="31712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rgbClr val="00B0F0"/>
                </a:solidFill>
              </a:rPr>
              <a:t>Currently 37% is missing and we fill it as shown here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2C6BE61-A65C-AF81-A440-2F5202BA6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4434374"/>
              </p:ext>
            </p:extLst>
          </p:nvPr>
        </p:nvGraphicFramePr>
        <p:xfrm>
          <a:off x="428362" y="1690688"/>
          <a:ext cx="2302564" cy="2805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31C1CF6-5FD4-B92C-37C3-FE249B6F9351}"/>
              </a:ext>
            </a:extLst>
          </p:cNvPr>
          <p:cNvSpPr txBox="1"/>
          <p:nvPr/>
        </p:nvSpPr>
        <p:spPr>
          <a:xfrm>
            <a:off x="135348" y="2385621"/>
            <a:ext cx="1053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chemeClr val="accent2"/>
                </a:solidFill>
              </a:rPr>
              <a:t>~37%</a:t>
            </a:r>
          </a:p>
          <a:p>
            <a:r>
              <a:rPr lang="en-DE" sz="2000" dirty="0">
                <a:solidFill>
                  <a:schemeClr val="accent2"/>
                </a:solidFill>
              </a:rPr>
              <a:t>NAs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B4F02-4ACB-40FF-5DC1-BE4CE6D22DF0}"/>
              </a:ext>
            </a:extLst>
          </p:cNvPr>
          <p:cNvSpPr txBox="1"/>
          <p:nvPr/>
        </p:nvSpPr>
        <p:spPr>
          <a:xfrm>
            <a:off x="7097326" y="5013843"/>
            <a:ext cx="7409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B57C1-BE4A-6E09-B9F1-9F29F9393326}"/>
              </a:ext>
            </a:extLst>
          </p:cNvPr>
          <p:cNvSpPr txBox="1"/>
          <p:nvPr/>
        </p:nvSpPr>
        <p:spPr>
          <a:xfrm>
            <a:off x="8315741" y="361983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3"/>
                </a:solidFill>
              </a:rPr>
              <a:t>Misc</a:t>
            </a:r>
            <a:r>
              <a:rPr lang="en-DE" dirty="0"/>
              <a:t>.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BB28DE7-78B0-5B7E-C2CC-AABB9EB20C0A}"/>
              </a:ext>
            </a:extLst>
          </p:cNvPr>
          <p:cNvSpPr/>
          <p:nvPr/>
        </p:nvSpPr>
        <p:spPr>
          <a:xfrm>
            <a:off x="3104546" y="5255991"/>
            <a:ext cx="404042" cy="2543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217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A85A6F-6776-E65D-4AA3-5E7878A7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007" y="3062223"/>
            <a:ext cx="8879939" cy="379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A55AA8-BD82-30B3-BAA7-E0FA9B8F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13" y="58881"/>
            <a:ext cx="10515600" cy="1405287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Impact of </a:t>
            </a:r>
            <a:b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filling NAs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A7B4FB-9314-91A6-73A6-D504A1C4F957}"/>
              </a:ext>
            </a:extLst>
          </p:cNvPr>
          <p:cNvSpPr txBox="1"/>
          <p:nvPr/>
        </p:nvSpPr>
        <p:spPr>
          <a:xfrm>
            <a:off x="8495626" y="4467073"/>
            <a:ext cx="23025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rgbClr val="00B0F0"/>
                </a:solidFill>
              </a:rPr>
              <a:t>After filling the NAs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EECBFB9-5E4E-C3C1-516E-C81005FC3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2103" y="609600"/>
            <a:ext cx="8289897" cy="35714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3A5AFF-5485-19EE-E072-6EF4DE2FBD68}"/>
              </a:ext>
            </a:extLst>
          </p:cNvPr>
          <p:cNvSpPr txBox="1"/>
          <p:nvPr/>
        </p:nvSpPr>
        <p:spPr>
          <a:xfrm>
            <a:off x="8417948" y="1242505"/>
            <a:ext cx="23025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rgbClr val="00B0F0"/>
                </a:solidFill>
              </a:rPr>
              <a:t>Before filling the NAs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01805-B487-1847-455F-77215FF7866C}"/>
              </a:ext>
            </a:extLst>
          </p:cNvPr>
          <p:cNvSpPr txBox="1"/>
          <p:nvPr/>
        </p:nvSpPr>
        <p:spPr>
          <a:xfrm>
            <a:off x="7354210" y="2529365"/>
            <a:ext cx="1385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11150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C3FEDF-824A-942E-C436-8D4503FCC99C}"/>
              </a:ext>
            </a:extLst>
          </p:cNvPr>
          <p:cNvSpPr txBox="1"/>
          <p:nvPr/>
        </p:nvSpPr>
        <p:spPr>
          <a:xfrm>
            <a:off x="6172200" y="5155124"/>
            <a:ext cx="13856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21238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60AC01-CEFF-4D8D-13BE-9ABC81301A91}"/>
              </a:ext>
            </a:extLst>
          </p:cNvPr>
          <p:cNvCxnSpPr/>
          <p:nvPr/>
        </p:nvCxnSpPr>
        <p:spPr>
          <a:xfrm>
            <a:off x="7779027" y="2868512"/>
            <a:ext cx="0" cy="387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D16501-3C52-561B-2D89-EA840A4C20E6}"/>
              </a:ext>
            </a:extLst>
          </p:cNvPr>
          <p:cNvCxnSpPr/>
          <p:nvPr/>
        </p:nvCxnSpPr>
        <p:spPr>
          <a:xfrm>
            <a:off x="6526697" y="5488974"/>
            <a:ext cx="0" cy="387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39EDE8-6506-721B-F437-A593A141FA94}"/>
              </a:ext>
            </a:extLst>
          </p:cNvPr>
          <p:cNvSpPr txBox="1"/>
          <p:nvPr/>
        </p:nvSpPr>
        <p:spPr>
          <a:xfrm>
            <a:off x="449994" y="2246615"/>
            <a:ext cx="23025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rgbClr val="00B0F0"/>
                </a:solidFill>
              </a:rPr>
              <a:t>After filling the N</a:t>
            </a:r>
            <a:r>
              <a:rPr lang="en-US" sz="2000" dirty="0">
                <a:solidFill>
                  <a:srgbClr val="00B0F0"/>
                </a:solidFill>
              </a:rPr>
              <a:t>a</a:t>
            </a:r>
            <a:r>
              <a:rPr lang="en-DE" sz="2000" dirty="0">
                <a:solidFill>
                  <a:srgbClr val="00B0F0"/>
                </a:solidFill>
              </a:rPr>
              <a:t>s</a:t>
            </a:r>
          </a:p>
          <a:p>
            <a:r>
              <a:rPr lang="en-US" sz="2000" dirty="0">
                <a:solidFill>
                  <a:srgbClr val="00B0F0"/>
                </a:solidFill>
              </a:rPr>
              <a:t>T</a:t>
            </a:r>
            <a:r>
              <a:rPr lang="en-DE" sz="2000" dirty="0">
                <a:solidFill>
                  <a:srgbClr val="00B0F0"/>
                </a:solidFill>
              </a:rPr>
              <a:t>he frequency of each class increased without favouring any group</a:t>
            </a:r>
          </a:p>
        </p:txBody>
      </p:sp>
    </p:spTree>
    <p:extLst>
      <p:ext uri="{BB962C8B-B14F-4D97-AF65-F5344CB8AC3E}">
        <p14:creationId xmlns:p14="http://schemas.microsoft.com/office/powerpoint/2010/main" val="246832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52D4-D69E-C30B-51C5-DECA16CC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29" y="444638"/>
            <a:ext cx="10515600" cy="1026354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engineering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F40459D-2D1B-99EA-7805-A0C990FBB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106359"/>
              </p:ext>
            </p:extLst>
          </p:nvPr>
        </p:nvGraphicFramePr>
        <p:xfrm>
          <a:off x="718929" y="187863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01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D6EB4-21E0-EF81-4998-7BC77A5E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99" y="610024"/>
            <a:ext cx="10515600" cy="814645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distribution &amp;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20EEE8-22B2-9D66-81F7-9EA6E0A85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914" y="2074208"/>
            <a:ext cx="5779019" cy="3970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A4FFF-946D-A619-8467-6D89A88DF46F}"/>
              </a:ext>
            </a:extLst>
          </p:cNvPr>
          <p:cNvSpPr txBox="1"/>
          <p:nvPr/>
        </p:nvSpPr>
        <p:spPr>
          <a:xfrm>
            <a:off x="2521227" y="1819105"/>
            <a:ext cx="1321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~82%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59400-2D0D-ED20-28E0-B7CCAC65ACD6}"/>
              </a:ext>
            </a:extLst>
          </p:cNvPr>
          <p:cNvSpPr txBox="1"/>
          <p:nvPr/>
        </p:nvSpPr>
        <p:spPr>
          <a:xfrm>
            <a:off x="4774096" y="4311158"/>
            <a:ext cx="1321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~18%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B4965-8288-EA52-C225-9A55FA0F2573}"/>
              </a:ext>
            </a:extLst>
          </p:cNvPr>
          <p:cNvSpPr txBox="1"/>
          <p:nvPr/>
        </p:nvSpPr>
        <p:spPr>
          <a:xfrm rot="16200000">
            <a:off x="-43301" y="3198360"/>
            <a:ext cx="1321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8C895-6607-8831-F16B-8E650292D1C6}"/>
              </a:ext>
            </a:extLst>
          </p:cNvPr>
          <p:cNvSpPr txBox="1"/>
          <p:nvPr/>
        </p:nvSpPr>
        <p:spPr>
          <a:xfrm>
            <a:off x="6655904" y="1870335"/>
            <a:ext cx="48999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Shows </a:t>
            </a:r>
            <a:r>
              <a:rPr lang="en-DE" sz="2800" dirty="0">
                <a:solidFill>
                  <a:srgbClr val="00B0F0"/>
                </a:solidFill>
              </a:rPr>
              <a:t>imbalance</a:t>
            </a:r>
            <a:r>
              <a:rPr lang="en-DE" sz="2800" dirty="0"/>
              <a:t>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To avoid skewed result towards Out group, we do </a:t>
            </a:r>
            <a:r>
              <a:rPr lang="en-DE" sz="2800" b="1" u="sng" dirty="0">
                <a:solidFill>
                  <a:srgbClr val="00B0F0"/>
                </a:solidFill>
              </a:rPr>
              <a:t>not split randomly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DE" sz="2800" dirty="0"/>
              <a:t>Instead, we </a:t>
            </a:r>
            <a:r>
              <a:rPr lang="en-DE" sz="2800" u="sng" dirty="0">
                <a:solidFill>
                  <a:srgbClr val="00B0F0"/>
                </a:solidFill>
              </a:rPr>
              <a:t>maintained this proportion </a:t>
            </a:r>
            <a:r>
              <a:rPr lang="en-DE" sz="2800" dirty="0"/>
              <a:t>across training, validation and test sets</a:t>
            </a:r>
          </a:p>
        </p:txBody>
      </p:sp>
    </p:spTree>
    <p:extLst>
      <p:ext uri="{BB962C8B-B14F-4D97-AF65-F5344CB8AC3E}">
        <p14:creationId xmlns:p14="http://schemas.microsoft.com/office/powerpoint/2010/main" val="22389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C723AC5-6812-CEE0-88BF-3D0F8C309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762554"/>
              </p:ext>
            </p:extLst>
          </p:nvPr>
        </p:nvGraphicFramePr>
        <p:xfrm>
          <a:off x="467139" y="6810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A944DBD-6D42-30C7-AA43-C1BCE095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8" y="237602"/>
            <a:ext cx="10515600" cy="765914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84BD2-33F3-C30A-6265-A3E19C51359A}"/>
              </a:ext>
            </a:extLst>
          </p:cNvPr>
          <p:cNvSpPr txBox="1"/>
          <p:nvPr/>
        </p:nvSpPr>
        <p:spPr>
          <a:xfrm>
            <a:off x="8595139" y="2243312"/>
            <a:ext cx="33688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To penaliize the cost function to ensure sensitivity to the minority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30A812-8162-B982-BB2A-5818C50918E9}"/>
              </a:ext>
            </a:extLst>
          </p:cNvPr>
          <p:cNvSpPr txBox="1"/>
          <p:nvPr/>
        </p:nvSpPr>
        <p:spPr>
          <a:xfrm>
            <a:off x="8595139" y="3633348"/>
            <a:ext cx="2901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Assume equal importance of the classes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664D3-5B33-6A4F-8E3A-FF324209DC9F}"/>
              </a:ext>
            </a:extLst>
          </p:cNvPr>
          <p:cNvSpPr txBox="1"/>
          <p:nvPr/>
        </p:nvSpPr>
        <p:spPr>
          <a:xfrm>
            <a:off x="8595138" y="4866526"/>
            <a:ext cx="2901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</a:t>
            </a:r>
            <a:r>
              <a:rPr lang="en-DE" sz="2000" dirty="0"/>
              <a:t>ntroduced class weights to prioritize minority 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CAB35-DA47-30AA-A787-65671441899C}"/>
              </a:ext>
            </a:extLst>
          </p:cNvPr>
          <p:cNvSpPr txBox="1"/>
          <p:nvPr/>
        </p:nvSpPr>
        <p:spPr>
          <a:xfrm>
            <a:off x="8595137" y="1202991"/>
            <a:ext cx="29016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/>
              <a:t>Assume equal importance of the classes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E19FCF-B774-BCEF-11CB-4C3A67F51444}"/>
              </a:ext>
            </a:extLst>
          </p:cNvPr>
          <p:cNvSpPr txBox="1"/>
          <p:nvPr/>
        </p:nvSpPr>
        <p:spPr>
          <a:xfrm>
            <a:off x="467138" y="5391818"/>
            <a:ext cx="31297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000" dirty="0">
                <a:solidFill>
                  <a:schemeClr val="accent3"/>
                </a:solidFill>
              </a:rPr>
              <a:t>LR: Logisitic regression</a:t>
            </a:r>
          </a:p>
          <a:p>
            <a:r>
              <a:rPr lang="en-DE" sz="2000" dirty="0">
                <a:solidFill>
                  <a:schemeClr val="accent3"/>
                </a:solidFill>
              </a:rPr>
              <a:t>RF: Random forest</a:t>
            </a:r>
          </a:p>
          <a:p>
            <a:r>
              <a:rPr lang="en-DE" sz="2000" dirty="0">
                <a:solidFill>
                  <a:schemeClr val="accent3"/>
                </a:solidFill>
              </a:rPr>
              <a:t>MLP: Multilayer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2274263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34C5-3E67-44AA-EEF7-49136D81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0"/>
            <a:ext cx="10515600" cy="861392"/>
          </a:xfrm>
        </p:spPr>
        <p:txBody>
          <a:bodyPr/>
          <a:lstStyle/>
          <a:p>
            <a:r>
              <a:rPr lang="en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Accuracy of the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42136-66C3-95E8-48EE-34F11E0B3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604" y="861391"/>
            <a:ext cx="11581831" cy="57504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671076-C62E-865F-6A91-64CC386773D8}"/>
              </a:ext>
            </a:extLst>
          </p:cNvPr>
          <p:cNvSpPr txBox="1"/>
          <p:nvPr/>
        </p:nvSpPr>
        <p:spPr>
          <a:xfrm>
            <a:off x="1748174" y="6211700"/>
            <a:ext cx="155161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Baseline RF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61FCD-D0BA-1DE8-95D5-7D64DE460006}"/>
              </a:ext>
            </a:extLst>
          </p:cNvPr>
          <p:cNvSpPr txBox="1"/>
          <p:nvPr/>
        </p:nvSpPr>
        <p:spPr>
          <a:xfrm>
            <a:off x="3808330" y="6211700"/>
            <a:ext cx="155161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Weighted RF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A6890-BF2C-107A-6932-C9101F44A370}"/>
              </a:ext>
            </a:extLst>
          </p:cNvPr>
          <p:cNvSpPr txBox="1"/>
          <p:nvPr/>
        </p:nvSpPr>
        <p:spPr>
          <a:xfrm>
            <a:off x="5999359" y="6211700"/>
            <a:ext cx="155161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Baseline LR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4A6B6-7DBA-0C78-753D-CDA4210C071A}"/>
              </a:ext>
            </a:extLst>
          </p:cNvPr>
          <p:cNvSpPr txBox="1"/>
          <p:nvPr/>
        </p:nvSpPr>
        <p:spPr>
          <a:xfrm>
            <a:off x="8177135" y="6198448"/>
            <a:ext cx="1775247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Cost-sensitive</a:t>
            </a:r>
          </a:p>
          <a:p>
            <a:r>
              <a:rPr lang="en-DE" sz="2000" dirty="0"/>
              <a:t> LR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4A3F2-D135-FF3B-DDC8-EDA812F11983}"/>
              </a:ext>
            </a:extLst>
          </p:cNvPr>
          <p:cNvSpPr txBox="1"/>
          <p:nvPr/>
        </p:nvSpPr>
        <p:spPr>
          <a:xfrm>
            <a:off x="10759083" y="6211700"/>
            <a:ext cx="1551618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DE" sz="2000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16862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359</Words>
  <Application>Microsoft Macintosh PowerPoint</Application>
  <PresentationFormat>Widescreen</PresentationFormat>
  <Paragraphs>72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CASE STUDY</vt:lpstr>
      <vt:lpstr>Task</vt:lpstr>
      <vt:lpstr>Assumptions</vt:lpstr>
      <vt:lpstr>Fill missing values in mcc_group</vt:lpstr>
      <vt:lpstr>Impact of  filling NAs</vt:lpstr>
      <vt:lpstr>Feature engineering</vt:lpstr>
      <vt:lpstr>Data distribution &amp; split</vt:lpstr>
      <vt:lpstr>ML methods</vt:lpstr>
      <vt:lpstr>Accuracy of the models</vt:lpstr>
      <vt:lpstr>Sensitivity of the models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Abdullahi Adinoyi Ibrahim (Staff)</dc:creator>
  <cp:lastModifiedBy>Abdullahi Adinoyi Ibrahim (Staff)</cp:lastModifiedBy>
  <cp:revision>33</cp:revision>
  <dcterms:created xsi:type="dcterms:W3CDTF">2025-02-05T07:30:01Z</dcterms:created>
  <dcterms:modified xsi:type="dcterms:W3CDTF">2025-02-05T11:03:31Z</dcterms:modified>
</cp:coreProperties>
</file>