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825500" rtl="0" fontAlgn="auto" latinLnBrk="0" hangingPunct="0">
      <a:lnSpc>
        <a:spcPct val="80000"/>
      </a:lnSpc>
      <a:spcBef>
        <a:spcPts val="3600"/>
      </a:spcBef>
      <a:spcAft>
        <a:spcPts val="0"/>
      </a:spcAft>
      <a:buClrTx/>
      <a:buSzTx/>
      <a:buFontTx/>
      <a:buNone/>
      <a:tabLst/>
      <a:defRPr b="0" baseline="0" cap="none" i="0" spc="-42" strike="noStrike" sz="4200" u="none" kumimoji="0" normalizeH="0">
        <a:ln>
          <a:noFill/>
        </a:ln>
        <a:solidFill>
          <a:srgbClr val="000000"/>
        </a:solidFill>
        <a:effectLst/>
        <a:uFillTx/>
        <a:latin typeface="Founders Grotesk Text"/>
        <a:ea typeface="Founders Grotesk Text"/>
        <a:cs typeface="Founders Grotesk Text"/>
        <a:sym typeface="Founders Grotesk Text"/>
      </a:defRPr>
    </a:lvl1pPr>
    <a:lvl2pPr marL="0" marR="0" indent="457200" algn="l" defTabSz="825500" rtl="0" fontAlgn="auto" latinLnBrk="0" hangingPunct="0">
      <a:lnSpc>
        <a:spcPct val="80000"/>
      </a:lnSpc>
      <a:spcBef>
        <a:spcPts val="3600"/>
      </a:spcBef>
      <a:spcAft>
        <a:spcPts val="0"/>
      </a:spcAft>
      <a:buClrTx/>
      <a:buSzTx/>
      <a:buFontTx/>
      <a:buNone/>
      <a:tabLst/>
      <a:defRPr b="0" baseline="0" cap="none" i="0" spc="-42" strike="noStrike" sz="4200" u="none" kumimoji="0" normalizeH="0">
        <a:ln>
          <a:noFill/>
        </a:ln>
        <a:solidFill>
          <a:srgbClr val="000000"/>
        </a:solidFill>
        <a:effectLst/>
        <a:uFillTx/>
        <a:latin typeface="Founders Grotesk Text"/>
        <a:ea typeface="Founders Grotesk Text"/>
        <a:cs typeface="Founders Grotesk Text"/>
        <a:sym typeface="Founders Grotesk Text"/>
      </a:defRPr>
    </a:lvl2pPr>
    <a:lvl3pPr marL="0" marR="0" indent="914400" algn="l" defTabSz="825500" rtl="0" fontAlgn="auto" latinLnBrk="0" hangingPunct="0">
      <a:lnSpc>
        <a:spcPct val="80000"/>
      </a:lnSpc>
      <a:spcBef>
        <a:spcPts val="3600"/>
      </a:spcBef>
      <a:spcAft>
        <a:spcPts val="0"/>
      </a:spcAft>
      <a:buClrTx/>
      <a:buSzTx/>
      <a:buFontTx/>
      <a:buNone/>
      <a:tabLst/>
      <a:defRPr b="0" baseline="0" cap="none" i="0" spc="-42" strike="noStrike" sz="4200" u="none" kumimoji="0" normalizeH="0">
        <a:ln>
          <a:noFill/>
        </a:ln>
        <a:solidFill>
          <a:srgbClr val="000000"/>
        </a:solidFill>
        <a:effectLst/>
        <a:uFillTx/>
        <a:latin typeface="Founders Grotesk Text"/>
        <a:ea typeface="Founders Grotesk Text"/>
        <a:cs typeface="Founders Grotesk Text"/>
        <a:sym typeface="Founders Grotesk Text"/>
      </a:defRPr>
    </a:lvl3pPr>
    <a:lvl4pPr marL="0" marR="0" indent="1371600" algn="l" defTabSz="825500" rtl="0" fontAlgn="auto" latinLnBrk="0" hangingPunct="0">
      <a:lnSpc>
        <a:spcPct val="80000"/>
      </a:lnSpc>
      <a:spcBef>
        <a:spcPts val="3600"/>
      </a:spcBef>
      <a:spcAft>
        <a:spcPts val="0"/>
      </a:spcAft>
      <a:buClrTx/>
      <a:buSzTx/>
      <a:buFontTx/>
      <a:buNone/>
      <a:tabLst/>
      <a:defRPr b="0" baseline="0" cap="none" i="0" spc="-42" strike="noStrike" sz="4200" u="none" kumimoji="0" normalizeH="0">
        <a:ln>
          <a:noFill/>
        </a:ln>
        <a:solidFill>
          <a:srgbClr val="000000"/>
        </a:solidFill>
        <a:effectLst/>
        <a:uFillTx/>
        <a:latin typeface="Founders Grotesk Text"/>
        <a:ea typeface="Founders Grotesk Text"/>
        <a:cs typeface="Founders Grotesk Text"/>
        <a:sym typeface="Founders Grotesk Text"/>
      </a:defRPr>
    </a:lvl4pPr>
    <a:lvl5pPr marL="0" marR="0" indent="1828800" algn="l" defTabSz="825500" rtl="0" fontAlgn="auto" latinLnBrk="0" hangingPunct="0">
      <a:lnSpc>
        <a:spcPct val="80000"/>
      </a:lnSpc>
      <a:spcBef>
        <a:spcPts val="3600"/>
      </a:spcBef>
      <a:spcAft>
        <a:spcPts val="0"/>
      </a:spcAft>
      <a:buClrTx/>
      <a:buSzTx/>
      <a:buFontTx/>
      <a:buNone/>
      <a:tabLst/>
      <a:defRPr b="0" baseline="0" cap="none" i="0" spc="-42" strike="noStrike" sz="4200" u="none" kumimoji="0" normalizeH="0">
        <a:ln>
          <a:noFill/>
        </a:ln>
        <a:solidFill>
          <a:srgbClr val="000000"/>
        </a:solidFill>
        <a:effectLst/>
        <a:uFillTx/>
        <a:latin typeface="Founders Grotesk Text"/>
        <a:ea typeface="Founders Grotesk Text"/>
        <a:cs typeface="Founders Grotesk Text"/>
        <a:sym typeface="Founders Grotesk Text"/>
      </a:defRPr>
    </a:lvl5pPr>
    <a:lvl6pPr marL="0" marR="0" indent="2286000" algn="l" defTabSz="825500" rtl="0" fontAlgn="auto" latinLnBrk="0" hangingPunct="0">
      <a:lnSpc>
        <a:spcPct val="80000"/>
      </a:lnSpc>
      <a:spcBef>
        <a:spcPts val="3600"/>
      </a:spcBef>
      <a:spcAft>
        <a:spcPts val="0"/>
      </a:spcAft>
      <a:buClrTx/>
      <a:buSzTx/>
      <a:buFontTx/>
      <a:buNone/>
      <a:tabLst/>
      <a:defRPr b="0" baseline="0" cap="none" i="0" spc="-42" strike="noStrike" sz="4200" u="none" kumimoji="0" normalizeH="0">
        <a:ln>
          <a:noFill/>
        </a:ln>
        <a:solidFill>
          <a:srgbClr val="000000"/>
        </a:solidFill>
        <a:effectLst/>
        <a:uFillTx/>
        <a:latin typeface="Founders Grotesk Text"/>
        <a:ea typeface="Founders Grotesk Text"/>
        <a:cs typeface="Founders Grotesk Text"/>
        <a:sym typeface="Founders Grotesk Text"/>
      </a:defRPr>
    </a:lvl6pPr>
    <a:lvl7pPr marL="0" marR="0" indent="2743200" algn="l" defTabSz="825500" rtl="0" fontAlgn="auto" latinLnBrk="0" hangingPunct="0">
      <a:lnSpc>
        <a:spcPct val="80000"/>
      </a:lnSpc>
      <a:spcBef>
        <a:spcPts val="3600"/>
      </a:spcBef>
      <a:spcAft>
        <a:spcPts val="0"/>
      </a:spcAft>
      <a:buClrTx/>
      <a:buSzTx/>
      <a:buFontTx/>
      <a:buNone/>
      <a:tabLst/>
      <a:defRPr b="0" baseline="0" cap="none" i="0" spc="-42" strike="noStrike" sz="4200" u="none" kumimoji="0" normalizeH="0">
        <a:ln>
          <a:noFill/>
        </a:ln>
        <a:solidFill>
          <a:srgbClr val="000000"/>
        </a:solidFill>
        <a:effectLst/>
        <a:uFillTx/>
        <a:latin typeface="Founders Grotesk Text"/>
        <a:ea typeface="Founders Grotesk Text"/>
        <a:cs typeface="Founders Grotesk Text"/>
        <a:sym typeface="Founders Grotesk Text"/>
      </a:defRPr>
    </a:lvl7pPr>
    <a:lvl8pPr marL="0" marR="0" indent="3200400" algn="l" defTabSz="825500" rtl="0" fontAlgn="auto" latinLnBrk="0" hangingPunct="0">
      <a:lnSpc>
        <a:spcPct val="80000"/>
      </a:lnSpc>
      <a:spcBef>
        <a:spcPts val="3600"/>
      </a:spcBef>
      <a:spcAft>
        <a:spcPts val="0"/>
      </a:spcAft>
      <a:buClrTx/>
      <a:buSzTx/>
      <a:buFontTx/>
      <a:buNone/>
      <a:tabLst/>
      <a:defRPr b="0" baseline="0" cap="none" i="0" spc="-42" strike="noStrike" sz="4200" u="none" kumimoji="0" normalizeH="0">
        <a:ln>
          <a:noFill/>
        </a:ln>
        <a:solidFill>
          <a:srgbClr val="000000"/>
        </a:solidFill>
        <a:effectLst/>
        <a:uFillTx/>
        <a:latin typeface="Founders Grotesk Text"/>
        <a:ea typeface="Founders Grotesk Text"/>
        <a:cs typeface="Founders Grotesk Text"/>
        <a:sym typeface="Founders Grotesk Text"/>
      </a:defRPr>
    </a:lvl8pPr>
    <a:lvl9pPr marL="0" marR="0" indent="3657600" algn="l" defTabSz="825500" rtl="0" fontAlgn="auto" latinLnBrk="0" hangingPunct="0">
      <a:lnSpc>
        <a:spcPct val="80000"/>
      </a:lnSpc>
      <a:spcBef>
        <a:spcPts val="3600"/>
      </a:spcBef>
      <a:spcAft>
        <a:spcPts val="0"/>
      </a:spcAft>
      <a:buClrTx/>
      <a:buSzTx/>
      <a:buFontTx/>
      <a:buNone/>
      <a:tabLst/>
      <a:defRPr b="0" baseline="0" cap="none" i="0" spc="-42" strike="noStrike" sz="4200" u="none" kumimoji="0" normalizeH="0">
        <a:ln>
          <a:noFill/>
        </a:ln>
        <a:solidFill>
          <a:srgbClr val="000000"/>
        </a:solidFill>
        <a:effectLst/>
        <a:uFillTx/>
        <a:latin typeface="Founders Grotesk Text"/>
        <a:ea typeface="Founders Grotesk Text"/>
        <a:cs typeface="Founders Grotesk Text"/>
        <a:sym typeface="Founders Grotesk Tex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Founders Grotesk"/>
          <a:ea typeface="Founders Grotesk"/>
          <a:cs typeface="Founders Grotesk"/>
        </a:font>
        <a:srgbClr val="53585F"/>
      </a:tcTxStyle>
      <a:tcStyle>
        <a:tcBdr>
          <a:left>
            <a:ln w="12700" cap="flat">
              <a:solidFill>
                <a:srgbClr val="53585F"/>
              </a:solidFill>
              <a:prstDash val="solid"/>
              <a:miter lim="400000"/>
            </a:ln>
          </a:left>
          <a:right>
            <a:ln w="12700" cap="flat">
              <a:solidFill>
                <a:srgbClr val="53585F"/>
              </a:solidFill>
              <a:prstDash val="solid"/>
              <a:miter lim="400000"/>
            </a:ln>
          </a:right>
          <a:top>
            <a:ln w="12700" cap="flat">
              <a:solidFill>
                <a:srgbClr val="53585F"/>
              </a:solidFill>
              <a:prstDash val="solid"/>
              <a:miter lim="400000"/>
            </a:ln>
          </a:top>
          <a:bottom>
            <a:ln w="12700" cap="flat">
              <a:solidFill>
                <a:srgbClr val="53585F"/>
              </a:solidFill>
              <a:prstDash val="solid"/>
              <a:miter lim="400000"/>
            </a:ln>
          </a:bottom>
          <a:insideH>
            <a:ln w="12700" cap="flat">
              <a:solidFill>
                <a:srgbClr val="53585F"/>
              </a:solidFill>
              <a:prstDash val="solid"/>
              <a:miter lim="400000"/>
            </a:ln>
          </a:insideH>
          <a:insideV>
            <a:ln w="12700" cap="flat">
              <a:solidFill>
                <a:srgbClr val="53585F"/>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53585F"/>
        </a:fontRef>
        <a:srgbClr val="53585F"/>
      </a:tcTxStyle>
      <a:tcStyle>
        <a:tcBdr>
          <a:left>
            <a:ln w="12700" cap="flat">
              <a:solidFill>
                <a:srgbClr val="53585F"/>
              </a:solidFill>
              <a:prstDash val="solid"/>
              <a:miter lim="400000"/>
            </a:ln>
          </a:left>
          <a:right>
            <a:ln w="38100" cap="flat">
              <a:solidFill>
                <a:srgbClr val="53585F"/>
              </a:solidFill>
              <a:prstDash val="solid"/>
              <a:miter lim="400000"/>
            </a:ln>
          </a:right>
          <a:top>
            <a:ln w="12700" cap="flat">
              <a:solidFill>
                <a:srgbClr val="53585F"/>
              </a:solidFill>
              <a:prstDash val="solid"/>
              <a:miter lim="400000"/>
            </a:ln>
          </a:top>
          <a:bottom>
            <a:ln w="12700" cap="flat">
              <a:solidFill>
                <a:srgbClr val="53585F"/>
              </a:solidFill>
              <a:prstDash val="solid"/>
              <a:miter lim="400000"/>
            </a:ln>
          </a:bottom>
          <a:insideH>
            <a:ln w="12700" cap="flat">
              <a:solidFill>
                <a:srgbClr val="53585F"/>
              </a:solidFill>
              <a:prstDash val="solid"/>
              <a:miter lim="400000"/>
            </a:ln>
          </a:insideH>
          <a:insideV>
            <a:ln w="12700" cap="flat">
              <a:solidFill>
                <a:srgbClr val="53585F"/>
              </a:solidFill>
              <a:prstDash val="solid"/>
              <a:miter lim="400000"/>
            </a:ln>
          </a:insideV>
        </a:tcBdr>
        <a:fill>
          <a:noFill/>
        </a:fill>
      </a:tcStyle>
    </a:firstCol>
    <a:lastRow>
      <a:tcTxStyle b="on" i="off">
        <a:fontRef idx="minor">
          <a:srgbClr val="53585F"/>
        </a:fontRef>
        <a:srgbClr val="53585F"/>
      </a:tcTxStyle>
      <a:tcStyle>
        <a:tcBdr>
          <a:left>
            <a:ln w="12700" cap="flat">
              <a:solidFill>
                <a:srgbClr val="53585F"/>
              </a:solidFill>
              <a:prstDash val="solid"/>
              <a:miter lim="400000"/>
            </a:ln>
          </a:left>
          <a:right>
            <a:ln w="12700" cap="flat">
              <a:solidFill>
                <a:srgbClr val="53585F"/>
              </a:solidFill>
              <a:prstDash val="solid"/>
              <a:miter lim="400000"/>
            </a:ln>
          </a:right>
          <a:top>
            <a:ln w="38100" cap="flat">
              <a:solidFill>
                <a:srgbClr val="53585F"/>
              </a:solidFill>
              <a:prstDash val="solid"/>
              <a:miter lim="400000"/>
            </a:ln>
          </a:top>
          <a:bottom>
            <a:ln w="12700" cap="flat">
              <a:solidFill>
                <a:srgbClr val="53585F"/>
              </a:solidFill>
              <a:prstDash val="solid"/>
              <a:miter lim="400000"/>
            </a:ln>
          </a:bottom>
          <a:insideH>
            <a:ln w="12700" cap="flat">
              <a:solidFill>
                <a:srgbClr val="53585F"/>
              </a:solidFill>
              <a:prstDash val="solid"/>
              <a:miter lim="400000"/>
            </a:ln>
          </a:insideH>
          <a:insideV>
            <a:ln w="12700" cap="flat">
              <a:solidFill>
                <a:srgbClr val="53585F"/>
              </a:solidFill>
              <a:prstDash val="solid"/>
              <a:miter lim="400000"/>
            </a:ln>
          </a:insideV>
        </a:tcBdr>
        <a:fill>
          <a:noFill/>
        </a:fill>
      </a:tcStyle>
    </a:lastRow>
    <a:firstRow>
      <a:tcTxStyle b="on" i="off">
        <a:fontRef idx="minor">
          <a:srgbClr val="53585F"/>
        </a:fontRef>
        <a:srgbClr val="53585F"/>
      </a:tcTxStyle>
      <a:tcStyle>
        <a:tcBdr>
          <a:left>
            <a:ln w="12700" cap="flat">
              <a:solidFill>
                <a:srgbClr val="53585F"/>
              </a:solidFill>
              <a:prstDash val="solid"/>
              <a:miter lim="400000"/>
            </a:ln>
          </a:left>
          <a:right>
            <a:ln w="12700" cap="flat">
              <a:solidFill>
                <a:srgbClr val="53585F"/>
              </a:solidFill>
              <a:prstDash val="solid"/>
              <a:miter lim="400000"/>
            </a:ln>
          </a:right>
          <a:top>
            <a:ln w="12700" cap="flat">
              <a:solidFill>
                <a:srgbClr val="53585F"/>
              </a:solidFill>
              <a:prstDash val="solid"/>
              <a:miter lim="400000"/>
            </a:ln>
          </a:top>
          <a:bottom>
            <a:ln w="38100" cap="flat">
              <a:solidFill>
                <a:srgbClr val="53585F"/>
              </a:solidFill>
              <a:prstDash val="solid"/>
              <a:miter lim="400000"/>
            </a:ln>
          </a:bottom>
          <a:insideH>
            <a:ln w="12700" cap="flat">
              <a:solidFill>
                <a:srgbClr val="53585F"/>
              </a:solidFill>
              <a:prstDash val="solid"/>
              <a:miter lim="400000"/>
            </a:ln>
          </a:insideH>
          <a:insideV>
            <a:ln w="12700" cap="flat">
              <a:solidFill>
                <a:srgbClr val="53585F"/>
              </a:solidFill>
              <a:prstDash val="solid"/>
              <a:miter lim="400000"/>
            </a:ln>
          </a:insideV>
        </a:tcBdr>
        <a:fill>
          <a:noFill/>
        </a:fill>
      </a:tcStyle>
    </a:firstRow>
  </a:tblStyle>
  <a:tblStyle styleId="{C7B018BB-80A7-4F77-B60F-C8B233D01FF8}" styleName="">
    <a:tblBg/>
    <a:wholeTbl>
      <a:tcTxStyle b="off" i="off">
        <a:font>
          <a:latin typeface="Founders Grotesk"/>
          <a:ea typeface="Founders Grotesk"/>
          <a:cs typeface="Founders Grotesk"/>
        </a:font>
        <a:srgbClr val="53585F"/>
      </a:tcTxStyle>
      <a:tcStyle>
        <a:tcBdr>
          <a:left>
            <a:ln w="12700" cap="flat">
              <a:solidFill>
                <a:srgbClr val="53585F"/>
              </a:solidFill>
              <a:prstDash val="solid"/>
              <a:miter lim="400000"/>
            </a:ln>
          </a:left>
          <a:right>
            <a:ln w="12700" cap="flat">
              <a:solidFill>
                <a:srgbClr val="53585F"/>
              </a:solidFill>
              <a:prstDash val="solid"/>
              <a:miter lim="400000"/>
            </a:ln>
          </a:right>
          <a:top>
            <a:ln w="12700" cap="flat">
              <a:solidFill>
                <a:srgbClr val="53585F"/>
              </a:solidFill>
              <a:prstDash val="solid"/>
              <a:miter lim="400000"/>
            </a:ln>
          </a:top>
          <a:bottom>
            <a:ln w="12700" cap="flat">
              <a:solidFill>
                <a:srgbClr val="53585F"/>
              </a:solidFill>
              <a:prstDash val="solid"/>
              <a:miter lim="400000"/>
            </a:ln>
          </a:bottom>
          <a:insideH>
            <a:ln w="12700" cap="flat">
              <a:solidFill>
                <a:srgbClr val="53585F"/>
              </a:solidFill>
              <a:prstDash val="solid"/>
              <a:miter lim="400000"/>
            </a:ln>
          </a:insideH>
          <a:insideV>
            <a:ln w="12700" cap="flat">
              <a:solidFill>
                <a:srgbClr val="53585F"/>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3A39E5"/>
        </a:fontRef>
        <a:srgbClr val="3A39E5"/>
      </a:tcTxStyle>
      <a:tcStyle>
        <a:tcBdr>
          <a:left>
            <a:ln w="12700" cap="flat">
              <a:solidFill>
                <a:srgbClr val="525760"/>
              </a:solidFill>
              <a:prstDash val="solid"/>
              <a:miter lim="400000"/>
            </a:ln>
          </a:left>
          <a:right>
            <a:ln w="38100" cap="flat">
              <a:solidFill>
                <a:schemeClr val="accent1"/>
              </a:solidFill>
              <a:prstDash val="solid"/>
              <a:miter lim="400000"/>
            </a:ln>
          </a:right>
          <a:top>
            <a:ln w="12700" cap="flat">
              <a:solidFill>
                <a:srgbClr val="53585F"/>
              </a:solidFill>
              <a:prstDash val="solid"/>
              <a:miter lim="400000"/>
            </a:ln>
          </a:top>
          <a:bottom>
            <a:ln w="12700" cap="flat">
              <a:solidFill>
                <a:srgbClr val="53585F"/>
              </a:solidFill>
              <a:prstDash val="solid"/>
              <a:miter lim="400000"/>
            </a:ln>
          </a:bottom>
          <a:insideH>
            <a:ln w="12700" cap="flat">
              <a:solidFill>
                <a:srgbClr val="53585F"/>
              </a:solidFill>
              <a:prstDash val="solid"/>
              <a:miter lim="400000"/>
            </a:ln>
          </a:insideH>
          <a:insideV>
            <a:ln w="12700" cap="flat">
              <a:solidFill>
                <a:srgbClr val="53585F"/>
              </a:solidFill>
              <a:prstDash val="solid"/>
              <a:miter lim="400000"/>
            </a:ln>
          </a:insideV>
        </a:tcBdr>
        <a:fill>
          <a:noFill/>
        </a:fill>
      </a:tcStyle>
    </a:firstCol>
    <a:lastRow>
      <a:tcTxStyle b="off" i="off">
        <a:font>
          <a:latin typeface="Founders Grotesk"/>
          <a:ea typeface="Founders Grotesk"/>
          <a:cs typeface="Founders Grotesk"/>
        </a:font>
        <a:srgbClr val="53585F"/>
      </a:tcTxStyle>
      <a:tcStyle>
        <a:tcBdr>
          <a:left>
            <a:ln w="12700" cap="flat">
              <a:solidFill>
                <a:srgbClr val="53585F"/>
              </a:solidFill>
              <a:prstDash val="solid"/>
              <a:miter lim="400000"/>
            </a:ln>
          </a:left>
          <a:right>
            <a:ln w="12700" cap="flat">
              <a:solidFill>
                <a:srgbClr val="53585F"/>
              </a:solidFill>
              <a:prstDash val="solid"/>
              <a:miter lim="400000"/>
            </a:ln>
          </a:right>
          <a:top>
            <a:ln w="38100" cap="flat">
              <a:solidFill>
                <a:schemeClr val="accent1"/>
              </a:solidFill>
              <a:prstDash val="solid"/>
              <a:miter lim="400000"/>
            </a:ln>
          </a:top>
          <a:bottom>
            <a:ln w="12700" cap="flat">
              <a:solidFill>
                <a:srgbClr val="525760"/>
              </a:solidFill>
              <a:prstDash val="solid"/>
              <a:miter lim="400000"/>
            </a:ln>
          </a:bottom>
          <a:insideH>
            <a:ln w="12700" cap="flat">
              <a:solidFill>
                <a:srgbClr val="53585F"/>
              </a:solidFill>
              <a:prstDash val="solid"/>
              <a:miter lim="400000"/>
            </a:ln>
          </a:insideH>
          <a:insideV>
            <a:ln w="12700" cap="flat">
              <a:solidFill>
                <a:srgbClr val="53585F"/>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525760"/>
              </a:solidFill>
              <a:prstDash val="solid"/>
              <a:miter lim="400000"/>
            </a:ln>
          </a:top>
          <a:bottom>
            <a:ln w="12700" cap="flat">
              <a:solidFill>
                <a:srgbClr val="53585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1"/>
          </a:solidFill>
        </a:fill>
      </a:tcStyle>
    </a:firstRow>
  </a:tblStyle>
  <a:tblStyle styleId="{EEE7283C-3CF3-47DC-8721-378D4A62B228}" styleName="">
    <a:tblBg/>
    <a:wholeTbl>
      <a:tcTxStyle b="off" i="off">
        <a:font>
          <a:latin typeface="Founders Grotesk"/>
          <a:ea typeface="Founders Grotesk"/>
          <a:cs typeface="Founders Grotesk"/>
        </a:font>
        <a:srgbClr val="53585F"/>
      </a:tcTxStyle>
      <a:tcStyle>
        <a:tcBdr>
          <a:left>
            <a:ln w="12700" cap="flat">
              <a:solidFill>
                <a:srgbClr val="53585F"/>
              </a:solidFill>
              <a:prstDash val="solid"/>
              <a:miter lim="400000"/>
            </a:ln>
          </a:left>
          <a:right>
            <a:ln w="12700" cap="flat">
              <a:solidFill>
                <a:srgbClr val="53585F"/>
              </a:solidFill>
              <a:prstDash val="solid"/>
              <a:miter lim="400000"/>
            </a:ln>
          </a:right>
          <a:top>
            <a:ln w="12700" cap="flat">
              <a:solidFill>
                <a:srgbClr val="53585F"/>
              </a:solidFill>
              <a:prstDash val="solid"/>
              <a:miter lim="400000"/>
            </a:ln>
          </a:top>
          <a:bottom>
            <a:ln w="12700" cap="flat">
              <a:solidFill>
                <a:srgbClr val="53585F"/>
              </a:solidFill>
              <a:prstDash val="solid"/>
              <a:miter lim="400000"/>
            </a:ln>
          </a:bottom>
          <a:insideH>
            <a:ln w="12700" cap="flat">
              <a:solidFill>
                <a:srgbClr val="53585F"/>
              </a:solidFill>
              <a:prstDash val="solid"/>
              <a:miter lim="400000"/>
            </a:ln>
          </a:insideH>
          <a:insideV>
            <a:ln w="12700" cap="flat">
              <a:solidFill>
                <a:srgbClr val="53585F"/>
              </a:solidFill>
              <a:prstDash val="solid"/>
              <a:miter lim="400000"/>
            </a:ln>
          </a:insideV>
        </a:tcBdr>
        <a:fill>
          <a:noFill/>
        </a:fill>
      </a:tcStyle>
    </a:wholeTbl>
    <a:band2H>
      <a:tcTxStyle b="def" i="def"/>
      <a:tcStyle>
        <a:tcBdr/>
        <a:fill>
          <a:solidFill>
            <a:srgbClr val="EAEAEA"/>
          </a:solidFill>
        </a:fill>
      </a:tcStyle>
    </a:band2H>
    <a:firstCol>
      <a:tcTxStyle b="off" i="off">
        <a:font>
          <a:latin typeface="Founders Grotesk Medium"/>
          <a:ea typeface="Founders Grotesk Medium"/>
          <a:cs typeface="Founders Grotesk Medium"/>
        </a:font>
        <a:srgbClr val="53575F"/>
      </a:tcTxStyle>
      <a:tcStyle>
        <a:tcBdr>
          <a:left>
            <a:ln w="12700" cap="flat">
              <a:solidFill>
                <a:srgbClr val="606060"/>
              </a:solidFill>
              <a:prstDash val="solid"/>
              <a:miter lim="400000"/>
            </a:ln>
          </a:left>
          <a:right>
            <a:ln w="12700" cap="flat">
              <a:solidFill>
                <a:srgbClr val="53585F"/>
              </a:solidFill>
              <a:prstDash val="solid"/>
              <a:miter lim="400000"/>
            </a:ln>
          </a:right>
          <a:top>
            <a:ln w="12700" cap="flat">
              <a:solidFill>
                <a:srgbClr val="53585F"/>
              </a:solidFill>
              <a:prstDash val="solid"/>
              <a:miter lim="400000"/>
            </a:ln>
          </a:top>
          <a:bottom>
            <a:ln w="12700" cap="flat">
              <a:solidFill>
                <a:srgbClr val="53585F"/>
              </a:solidFill>
              <a:prstDash val="solid"/>
              <a:miter lim="400000"/>
            </a:ln>
          </a:bottom>
          <a:insideH>
            <a:ln w="12700" cap="flat">
              <a:solidFill>
                <a:srgbClr val="53585F"/>
              </a:solidFill>
              <a:prstDash val="solid"/>
              <a:miter lim="400000"/>
            </a:ln>
          </a:insideH>
          <a:insideV>
            <a:ln w="12700" cap="flat">
              <a:solidFill>
                <a:srgbClr val="53585F"/>
              </a:solidFill>
              <a:prstDash val="solid"/>
              <a:miter lim="400000"/>
            </a:ln>
          </a:insideV>
        </a:tcBdr>
        <a:fill>
          <a:solidFill>
            <a:schemeClr val="accent4"/>
          </a:solidFill>
        </a:fill>
      </a:tcStyle>
    </a:firstCol>
    <a:lastRow>
      <a:tcTxStyle b="off" i="off">
        <a:font>
          <a:latin typeface="Founders Grotesk"/>
          <a:ea typeface="Founders Grotesk"/>
          <a:cs typeface="Founders Grotesk"/>
        </a:font>
        <a:srgbClr val="53585F"/>
      </a:tcTxStyle>
      <a:tcStyle>
        <a:tcBdr>
          <a:left>
            <a:ln w="12700" cap="flat">
              <a:solidFill>
                <a:srgbClr val="53585F"/>
              </a:solidFill>
              <a:prstDash val="solid"/>
              <a:miter lim="400000"/>
            </a:ln>
          </a:left>
          <a:right>
            <a:ln w="12700" cap="flat">
              <a:solidFill>
                <a:srgbClr val="53585F"/>
              </a:solidFill>
              <a:prstDash val="solid"/>
              <a:miter lim="400000"/>
            </a:ln>
          </a:right>
          <a:top>
            <a:ln w="38100" cap="flat">
              <a:solidFill>
                <a:srgbClr val="53585F"/>
              </a:solidFill>
              <a:prstDash val="solid"/>
              <a:miter lim="400000"/>
            </a:ln>
          </a:top>
          <a:bottom>
            <a:ln w="12700" cap="flat">
              <a:solidFill>
                <a:srgbClr val="606060"/>
              </a:solidFill>
              <a:prstDash val="solid"/>
              <a:miter lim="400000"/>
            </a:ln>
          </a:bottom>
          <a:insideH>
            <a:ln w="12700" cap="flat">
              <a:solidFill>
                <a:srgbClr val="53585F"/>
              </a:solidFill>
              <a:prstDash val="solid"/>
              <a:miter lim="400000"/>
            </a:ln>
          </a:insideH>
          <a:insideV>
            <a:ln w="12700" cap="flat">
              <a:solidFill>
                <a:srgbClr val="53585F"/>
              </a:solidFill>
              <a:prstDash val="solid"/>
              <a:miter lim="400000"/>
            </a:ln>
          </a:insideV>
        </a:tcBdr>
        <a:fill>
          <a:noFill/>
        </a:fill>
      </a:tcStyle>
    </a:lastRow>
    <a:firstRow>
      <a:tcTxStyle b="off" i="off">
        <a:font>
          <a:latin typeface="Founders Grotesk Medium"/>
          <a:ea typeface="Founders Grotesk Medium"/>
          <a:cs typeface="Founders Grotesk Medium"/>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606060"/>
              </a:solidFill>
              <a:prstDash val="solid"/>
              <a:miter lim="400000"/>
            </a:ln>
          </a:top>
          <a:bottom>
            <a:ln w="12700" cap="flat">
              <a:solidFill>
                <a:srgbClr val="54585E"/>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2">
              <a:hueOff val="45357"/>
              <a:satOff val="2412"/>
              <a:lumOff val="-28753"/>
            </a:schemeClr>
          </a:solidFill>
        </a:fill>
      </a:tcStyle>
    </a:firstRow>
  </a:tblStyle>
  <a:tblStyle styleId="{CF821DB8-F4EB-4A41-A1BA-3FCAFE7338EE}" styleName="">
    <a:tblBg/>
    <a:wholeTbl>
      <a:tcTxStyle b="off" i="off">
        <a:font>
          <a:latin typeface="Founders Grotesk"/>
          <a:ea typeface="Founders Grotesk"/>
          <a:cs typeface="Founders Grotesk"/>
        </a:font>
        <a:srgbClr val="53585F"/>
      </a:tcTxStyle>
      <a:tcStyle>
        <a:tcBdr>
          <a:left>
            <a:ln w="12700" cap="flat">
              <a:solidFill>
                <a:srgbClr val="545A62"/>
              </a:solidFill>
              <a:prstDash val="solid"/>
              <a:miter lim="400000"/>
            </a:ln>
          </a:left>
          <a:right>
            <a:ln w="12700" cap="flat">
              <a:solidFill>
                <a:srgbClr val="545A62"/>
              </a:solidFill>
              <a:prstDash val="solid"/>
              <a:miter lim="400000"/>
            </a:ln>
          </a:right>
          <a:top>
            <a:ln w="12700" cap="flat">
              <a:solidFill>
                <a:srgbClr val="545A62"/>
              </a:solidFill>
              <a:prstDash val="solid"/>
              <a:miter lim="400000"/>
            </a:ln>
          </a:top>
          <a:bottom>
            <a:ln w="12700" cap="flat">
              <a:solidFill>
                <a:srgbClr val="545A62"/>
              </a:solidFill>
              <a:prstDash val="solid"/>
              <a:miter lim="400000"/>
            </a:ln>
          </a:bottom>
          <a:insideH>
            <a:ln w="12700" cap="flat">
              <a:solidFill>
                <a:srgbClr val="545A62"/>
              </a:solidFill>
              <a:prstDash val="solid"/>
              <a:miter lim="400000"/>
            </a:ln>
          </a:insideH>
          <a:insideV>
            <a:ln w="12700" cap="flat">
              <a:solidFill>
                <a:srgbClr val="545A62"/>
              </a:solidFill>
              <a:prstDash val="solid"/>
              <a:miter lim="400000"/>
            </a:ln>
          </a:insideV>
        </a:tcBdr>
        <a:fill>
          <a:noFill/>
        </a:fill>
      </a:tcStyle>
    </a:wholeTbl>
    <a:band2H>
      <a:tcTxStyle b="def" i="def"/>
      <a:tcStyle>
        <a:tcBdr/>
        <a:fill>
          <a:solidFill>
            <a:srgbClr val="E9FAFF"/>
          </a:solidFill>
        </a:fill>
      </a:tcStyle>
    </a:band2H>
    <a:firstCol>
      <a:tcTxStyle b="off" i="off">
        <a:font>
          <a:latin typeface="Founders Grotesk Medium"/>
          <a:ea typeface="Founders Grotesk Medium"/>
          <a:cs typeface="Founders Grotesk Medium"/>
        </a:font>
        <a:srgbClr val="53575F"/>
      </a:tcTxStyle>
      <a:tcStyle>
        <a:tcBdr>
          <a:left>
            <a:ln w="12700" cap="flat">
              <a:solidFill>
                <a:srgbClr val="5D5D5D"/>
              </a:solidFill>
              <a:prstDash val="solid"/>
              <a:miter lim="400000"/>
            </a:ln>
          </a:left>
          <a:right>
            <a:ln w="38100" cap="flat">
              <a:solidFill>
                <a:srgbClr val="545A62"/>
              </a:solidFill>
              <a:prstDash val="solid"/>
              <a:miter lim="400000"/>
            </a:ln>
          </a:right>
          <a:top>
            <a:ln w="12700" cap="flat">
              <a:solidFill>
                <a:srgbClr val="555A61"/>
              </a:solidFill>
              <a:prstDash val="solid"/>
              <a:miter lim="400000"/>
            </a:ln>
          </a:top>
          <a:bottom>
            <a:ln w="12700" cap="flat">
              <a:solidFill>
                <a:srgbClr val="555A61"/>
              </a:solidFill>
              <a:prstDash val="solid"/>
              <a:miter lim="400000"/>
            </a:ln>
          </a:bottom>
          <a:insideH>
            <a:ln w="12700" cap="flat">
              <a:solidFill>
                <a:srgbClr val="555A61"/>
              </a:solidFill>
              <a:prstDash val="solid"/>
              <a:miter lim="400000"/>
            </a:ln>
          </a:insideH>
          <a:insideV>
            <a:ln w="12700" cap="flat">
              <a:solidFill>
                <a:srgbClr val="5D5D5D"/>
              </a:solidFill>
              <a:prstDash val="solid"/>
              <a:miter lim="400000"/>
            </a:ln>
          </a:insideV>
        </a:tcBdr>
        <a:fill>
          <a:solidFill>
            <a:schemeClr val="accent2">
              <a:hueOff val="-527787"/>
              <a:satOff val="-26837"/>
              <a:lumOff val="15324"/>
            </a:schemeClr>
          </a:solidFill>
        </a:fill>
      </a:tcStyle>
    </a:firstCol>
    <a:lastRow>
      <a:tcTxStyle b="off" i="off">
        <a:font>
          <a:latin typeface="Founders Grotesk"/>
          <a:ea typeface="Founders Grotesk"/>
          <a:cs typeface="Founders Grotesk"/>
        </a:font>
        <a:srgbClr val="53585F"/>
      </a:tcTxStyle>
      <a:tcStyle>
        <a:tcBdr>
          <a:left>
            <a:ln w="12700" cap="flat">
              <a:solidFill>
                <a:srgbClr val="545A62"/>
              </a:solidFill>
              <a:prstDash val="solid"/>
              <a:miter lim="400000"/>
            </a:ln>
          </a:left>
          <a:right>
            <a:ln w="12700" cap="flat">
              <a:solidFill>
                <a:srgbClr val="545A62"/>
              </a:solidFill>
              <a:prstDash val="solid"/>
              <a:miter lim="400000"/>
            </a:ln>
          </a:right>
          <a:top>
            <a:ln w="38100" cap="flat">
              <a:solidFill>
                <a:srgbClr val="545A62"/>
              </a:solidFill>
              <a:prstDash val="solid"/>
              <a:miter lim="400000"/>
            </a:ln>
          </a:top>
          <a:bottom>
            <a:ln w="12700" cap="flat">
              <a:solidFill>
                <a:srgbClr val="5D5D5D"/>
              </a:solidFill>
              <a:prstDash val="solid"/>
              <a:miter lim="400000"/>
            </a:ln>
          </a:bottom>
          <a:insideH>
            <a:ln w="12700" cap="flat">
              <a:solidFill>
                <a:srgbClr val="545A62"/>
              </a:solidFill>
              <a:prstDash val="solid"/>
              <a:miter lim="400000"/>
            </a:ln>
          </a:insideH>
          <a:insideV>
            <a:ln w="12700" cap="flat">
              <a:solidFill>
                <a:srgbClr val="545A62"/>
              </a:solidFill>
              <a:prstDash val="solid"/>
              <a:miter lim="400000"/>
            </a:ln>
          </a:insideV>
        </a:tcBdr>
        <a:fill>
          <a:noFill/>
        </a:fill>
      </a:tcStyle>
    </a:lastRow>
    <a:firstRow>
      <a:tcTxStyle b="off" i="off">
        <a:font>
          <a:latin typeface="Founders Grotesk Medium"/>
          <a:ea typeface="Founders Grotesk Medium"/>
          <a:cs typeface="Founders Grotesk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38100" cap="flat">
              <a:solidFill>
                <a:srgbClr val="545A62"/>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chemeClr val="accent1">
              <a:hueOff val="-1238625"/>
              <a:satOff val="-6134"/>
              <a:lumOff val="8689"/>
            </a:schemeClr>
          </a:solidFill>
        </a:fill>
      </a:tcStyle>
    </a:firstRow>
  </a:tblStyle>
  <a:tblStyle styleId="{33BA23B1-9221-436E-865A-0063620EA4FD}" styleName="">
    <a:tblBg/>
    <a:wholeTbl>
      <a:tcTxStyle b="off" i="off">
        <a:font>
          <a:latin typeface="Founders Grotesk"/>
          <a:ea typeface="Founders Grotesk"/>
          <a:cs typeface="Founders Grotesk"/>
        </a:font>
        <a:srgbClr val="53585F"/>
      </a:tcTxStyle>
      <a:tcStyle>
        <a:tcBdr>
          <a:left>
            <a:ln w="12700" cap="flat">
              <a:solidFill>
                <a:srgbClr val="53585F"/>
              </a:solidFill>
              <a:prstDash val="solid"/>
              <a:miter lim="400000"/>
            </a:ln>
          </a:left>
          <a:right>
            <a:ln w="12700" cap="flat">
              <a:solidFill>
                <a:srgbClr val="53585F"/>
              </a:solidFill>
              <a:prstDash val="solid"/>
              <a:miter lim="400000"/>
            </a:ln>
          </a:right>
          <a:top>
            <a:ln w="12700" cap="flat">
              <a:solidFill>
                <a:srgbClr val="53585F"/>
              </a:solidFill>
              <a:prstDash val="solid"/>
              <a:miter lim="400000"/>
            </a:ln>
          </a:top>
          <a:bottom>
            <a:ln w="12700" cap="flat">
              <a:solidFill>
                <a:srgbClr val="53585F"/>
              </a:solidFill>
              <a:prstDash val="solid"/>
              <a:miter lim="400000"/>
            </a:ln>
          </a:bottom>
          <a:insideH>
            <a:ln w="12700" cap="flat">
              <a:solidFill>
                <a:srgbClr val="53585F"/>
              </a:solidFill>
              <a:prstDash val="solid"/>
              <a:miter lim="400000"/>
            </a:ln>
          </a:insideH>
          <a:insideV>
            <a:ln w="12700" cap="flat">
              <a:solidFill>
                <a:srgbClr val="53585F"/>
              </a:solidFill>
              <a:prstDash val="solid"/>
              <a:miter lim="400000"/>
            </a:ln>
          </a:insideV>
        </a:tcBdr>
        <a:fill>
          <a:noFill/>
        </a:fill>
      </a:tcStyle>
    </a:wholeTbl>
    <a:band2H>
      <a:tcTxStyle b="def" i="def"/>
      <a:tcStyle>
        <a:tcBdr/>
        <a:fill>
          <a:solidFill>
            <a:srgbClr val="F6F4E4"/>
          </a:solidFill>
        </a:fill>
      </a:tcStyle>
    </a:band2H>
    <a:firstCol>
      <a:tcTxStyle b="off" i="off">
        <a:font>
          <a:latin typeface="Founders Grotesk Medium"/>
          <a:ea typeface="Founders Grotesk Medium"/>
          <a:cs typeface="Founders Grotesk Medium"/>
        </a:font>
        <a:srgbClr val="53575F"/>
      </a:tcTxStyle>
      <a:tcStyle>
        <a:tcBdr>
          <a:left>
            <a:ln w="12700" cap="flat">
              <a:solidFill>
                <a:srgbClr val="53585F"/>
              </a:solidFill>
              <a:prstDash val="solid"/>
              <a:miter lim="400000"/>
            </a:ln>
          </a:left>
          <a:right>
            <a:ln w="38100" cap="flat">
              <a:solidFill>
                <a:srgbClr val="53585F"/>
              </a:solidFill>
              <a:prstDash val="solid"/>
              <a:miter lim="400000"/>
            </a:ln>
          </a:right>
          <a:top>
            <a:ln w="12700" cap="flat">
              <a:solidFill>
                <a:srgbClr val="53585F"/>
              </a:solidFill>
              <a:prstDash val="solid"/>
              <a:miter lim="400000"/>
            </a:ln>
          </a:top>
          <a:bottom>
            <a:ln w="12700" cap="flat">
              <a:solidFill>
                <a:srgbClr val="53585F"/>
              </a:solidFill>
              <a:prstDash val="solid"/>
              <a:miter lim="400000"/>
            </a:ln>
          </a:bottom>
          <a:insideH>
            <a:ln w="12700" cap="flat">
              <a:solidFill>
                <a:srgbClr val="53585F"/>
              </a:solidFill>
              <a:prstDash val="solid"/>
              <a:miter lim="400000"/>
            </a:ln>
          </a:insideH>
          <a:insideV>
            <a:ln w="12700" cap="flat">
              <a:solidFill>
                <a:srgbClr val="53585F"/>
              </a:solidFill>
              <a:prstDash val="solid"/>
              <a:miter lim="400000"/>
            </a:ln>
          </a:insideV>
        </a:tcBdr>
        <a:fill>
          <a:solidFill>
            <a:schemeClr val="accent5">
              <a:hueOff val="503731"/>
              <a:lumOff val="7092"/>
            </a:schemeClr>
          </a:solidFill>
        </a:fill>
      </a:tcStyle>
    </a:firstCol>
    <a:lastRow>
      <a:tcTxStyle b="off" i="off">
        <a:font>
          <a:latin typeface="Founders Grotesk"/>
          <a:ea typeface="Founders Grotesk"/>
          <a:cs typeface="Founders Grotesk"/>
        </a:font>
        <a:srgbClr val="53585F"/>
      </a:tcTxStyle>
      <a:tcStyle>
        <a:tcBdr>
          <a:left>
            <a:ln w="12700" cap="flat">
              <a:solidFill>
                <a:srgbClr val="53585F"/>
              </a:solidFill>
              <a:prstDash val="solid"/>
              <a:miter lim="400000"/>
            </a:ln>
          </a:left>
          <a:right>
            <a:ln w="12700" cap="flat">
              <a:solidFill>
                <a:srgbClr val="53585F"/>
              </a:solidFill>
              <a:prstDash val="solid"/>
              <a:miter lim="400000"/>
            </a:ln>
          </a:right>
          <a:top>
            <a:ln w="38100" cap="flat">
              <a:solidFill>
                <a:srgbClr val="54585E"/>
              </a:solidFill>
              <a:prstDash val="solid"/>
              <a:miter lim="400000"/>
            </a:ln>
          </a:top>
          <a:bottom>
            <a:ln w="12700" cap="flat">
              <a:solidFill>
                <a:srgbClr val="53585F"/>
              </a:solidFill>
              <a:prstDash val="solid"/>
              <a:miter lim="400000"/>
            </a:ln>
          </a:bottom>
          <a:insideH>
            <a:ln w="12700" cap="flat">
              <a:solidFill>
                <a:srgbClr val="53585F"/>
              </a:solidFill>
              <a:prstDash val="solid"/>
              <a:miter lim="400000"/>
            </a:ln>
          </a:insideH>
          <a:insideV>
            <a:ln w="12700" cap="flat">
              <a:solidFill>
                <a:srgbClr val="53585F"/>
              </a:solidFill>
              <a:prstDash val="solid"/>
              <a:miter lim="400000"/>
            </a:ln>
          </a:insideV>
        </a:tcBdr>
        <a:fill>
          <a:noFill/>
        </a:fill>
      </a:tcStyle>
    </a:lastRow>
    <a:firstRow>
      <a:tcTxStyle b="off" i="off">
        <a:font>
          <a:latin typeface="Founders Grotesk Medium"/>
          <a:ea typeface="Founders Grotesk Medium"/>
          <a:cs typeface="Founders Grotesk Medium"/>
        </a:font>
        <a:srgbClr val="53575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53585F"/>
              </a:solidFill>
              <a:prstDash val="solid"/>
              <a:miter lim="400000"/>
            </a:ln>
          </a:top>
          <a:bottom>
            <a:ln w="38100" cap="flat">
              <a:solidFill>
                <a:srgbClr val="53585F"/>
              </a:solidFill>
              <a:prstDash val="solid"/>
              <a:miter lim="400000"/>
            </a:ln>
          </a:bottom>
          <a:insideH>
            <a:ln w="12700" cap="flat">
              <a:solidFill>
                <a:srgbClr val="54585E"/>
              </a:solidFill>
              <a:prstDash val="solid"/>
              <a:miter lim="400000"/>
            </a:ln>
          </a:insideH>
          <a:insideV>
            <a:ln w="12700" cap="flat">
              <a:solidFill>
                <a:srgbClr val="606060"/>
              </a:solidFill>
              <a:prstDash val="solid"/>
              <a:miter lim="400000"/>
            </a:ln>
          </a:insideV>
        </a:tcBdr>
        <a:fill>
          <a:solidFill>
            <a:schemeClr val="accent5"/>
          </a:solidFill>
        </a:fill>
      </a:tcStyle>
    </a:firstRow>
  </a:tblStyle>
  <a:tblStyle styleId="{2708684C-4D16-4618-839F-0558EEFCDFE6}" styleName="">
    <a:tblBg/>
    <a:wholeTbl>
      <a:tcTxStyle b="off" i="off">
        <a:font>
          <a:latin typeface="Founders Grotesk"/>
          <a:ea typeface="Founders Grotesk"/>
          <a:cs typeface="Founders Grotesk"/>
        </a:font>
        <a:srgbClr val="53585F"/>
      </a:tcTxStyle>
      <a:tcStyle>
        <a:tcBdr>
          <a:left>
            <a:ln w="12700" cap="flat">
              <a:solidFill>
                <a:srgbClr val="A8A8A8"/>
              </a:solidFill>
              <a:prstDash val="solid"/>
              <a:miter lim="400000"/>
            </a:ln>
          </a:left>
          <a:right>
            <a:ln w="12700" cap="flat">
              <a:solidFill>
                <a:srgbClr val="A8A8A8"/>
              </a:solidFill>
              <a:prstDash val="solid"/>
              <a:miter lim="400000"/>
            </a:ln>
          </a:right>
          <a:top>
            <a:ln w="12700" cap="flat">
              <a:solidFill>
                <a:srgbClr val="A8A8A8"/>
              </a:solidFill>
              <a:prstDash val="solid"/>
              <a:miter lim="400000"/>
            </a:ln>
          </a:top>
          <a:bottom>
            <a:ln w="12700" cap="flat">
              <a:solidFill>
                <a:srgbClr val="A8A8A8"/>
              </a:solidFill>
              <a:prstDash val="solid"/>
              <a:miter lim="400000"/>
            </a:ln>
          </a:bottom>
          <a:insideH>
            <a:ln w="12700" cap="flat">
              <a:solidFill>
                <a:srgbClr val="A8A8A8"/>
              </a:solidFill>
              <a:prstDash val="solid"/>
              <a:miter lim="400000"/>
            </a:ln>
          </a:insideH>
          <a:insideV>
            <a:ln w="12700" cap="flat">
              <a:solidFill>
                <a:srgbClr val="A8A8A8"/>
              </a:solidFill>
              <a:prstDash val="solid"/>
              <a:miter lim="400000"/>
            </a:ln>
          </a:insideV>
        </a:tcBdr>
        <a:fill>
          <a:noFill/>
        </a:fill>
      </a:tcStyle>
    </a:wholeTbl>
    <a:band2H>
      <a:tcTxStyle b="def" i="def"/>
      <a:tcStyle>
        <a:tcBdr/>
        <a:fill>
          <a:solidFill>
            <a:srgbClr val="DCDEE0"/>
          </a:solidFill>
        </a:fill>
      </a:tcStyle>
    </a:band2H>
    <a:firstCol>
      <a:tcTxStyle b="on" i="off">
        <a:fontRef idx="minor">
          <a:srgbClr val="FFFFFF"/>
        </a:fontRef>
        <a:srgbClr val="FFFFFF"/>
      </a:tcTxStyle>
      <a:tcStyle>
        <a:tcBdr>
          <a:left>
            <a:ln w="12700" cap="flat">
              <a:solidFill>
                <a:srgbClr val="A6AAA9"/>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656667"/>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38100" cap="flat">
              <a:solidFill>
                <a:srgbClr val="656667"/>
              </a:solidFill>
              <a:prstDash val="solid"/>
              <a:miter lim="400000"/>
            </a:ln>
          </a:top>
          <a:bottom>
            <a:ln w="12700" cap="flat">
              <a:solidFill>
                <a:srgbClr val="A6AA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EBEBE"/>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6AAA9"/>
              </a:solidFill>
              <a:prstDash val="solid"/>
              <a:miter lim="400000"/>
            </a:ln>
          </a:top>
          <a:bottom>
            <a:ln w="38100" cap="flat">
              <a:solidFill>
                <a:srgbClr val="656667"/>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A8A8A9"/>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93" name="Shape 193"/>
          <p:cNvSpPr/>
          <p:nvPr>
            <p:ph type="sldImg"/>
          </p:nvPr>
        </p:nvSpPr>
        <p:spPr>
          <a:xfrm>
            <a:off x="1143000" y="685800"/>
            <a:ext cx="4572000" cy="3429000"/>
          </a:xfrm>
          <a:prstGeom prst="rect">
            <a:avLst/>
          </a:prstGeom>
        </p:spPr>
        <p:txBody>
          <a:bodyPr/>
          <a:lstStyle/>
          <a:p>
            <a:pPr/>
          </a:p>
        </p:txBody>
      </p:sp>
      <p:sp>
        <p:nvSpPr>
          <p:cNvPr id="194" name="Shape 19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spTree>
      <p:nvGrpSpPr>
        <p:cNvPr id="1" name=""/>
        <p:cNvGrpSpPr/>
        <p:nvPr/>
      </p:nvGrpSpPr>
      <p:grpSpPr>
        <a:xfrm>
          <a:off x="0" y="0"/>
          <a:ext cx="0" cy="0"/>
          <a:chOff x="0" y="0"/>
          <a:chExt cx="0" cy="0"/>
        </a:xfrm>
      </p:grpSpPr>
      <p:sp>
        <p:nvSpPr>
          <p:cNvPr id="12" name="Line"/>
          <p:cNvSpPr/>
          <p:nvPr/>
        </p:nvSpPr>
        <p:spPr>
          <a:xfrm>
            <a:off x="635000" y="12192000"/>
            <a:ext cx="23114000" cy="0"/>
          </a:xfrm>
          <a:prstGeom prst="line">
            <a:avLst/>
          </a:prstGeom>
          <a:ln w="38100">
            <a:solidFill>
              <a:schemeClr val="accent4"/>
            </a:solidFill>
            <a:miter lim="400000"/>
          </a:ln>
        </p:spPr>
        <p:txBody>
          <a:bodyPr lIns="0" tIns="0" rIns="0" bIns="0" anchor="ctr"/>
          <a:lstStyle/>
          <a:p>
            <a:pPr algn="ctr" defTabSz="584200">
              <a:lnSpc>
                <a:spcPct val="100000"/>
              </a:lnSpc>
              <a:spcBef>
                <a:spcPts val="0"/>
              </a:spcBef>
              <a:defRPr b="1" cap="all" spc="156" sz="2600">
                <a:solidFill>
                  <a:srgbClr val="FFFFFF"/>
                </a:solidFill>
                <a:latin typeface="Founders Grotesk Condensed"/>
                <a:ea typeface="Founders Grotesk Condensed"/>
                <a:cs typeface="Founders Grotesk Condensed"/>
                <a:sym typeface="Founders Grotesk Condensed"/>
              </a:defRPr>
            </a:pPr>
          </a:p>
        </p:txBody>
      </p:sp>
      <p:sp>
        <p:nvSpPr>
          <p:cNvPr id="13" name="Author and Date"/>
          <p:cNvSpPr txBox="1"/>
          <p:nvPr>
            <p:ph type="body" sz="quarter" idx="21" hasCustomPrompt="1"/>
          </p:nvPr>
        </p:nvSpPr>
        <p:spPr>
          <a:xfrm>
            <a:off x="571500" y="12269258"/>
            <a:ext cx="23235147" cy="555245"/>
          </a:xfrm>
          <a:prstGeom prst="rect">
            <a:avLst/>
          </a:prstGeom>
        </p:spPr>
        <p:txBody>
          <a:bodyPr/>
          <a:lstStyle>
            <a:lvl1pPr defTabSz="825500">
              <a:lnSpc>
                <a:spcPct val="100000"/>
              </a:lnSpc>
              <a:tabLst/>
              <a:defRPr b="1" cap="all" spc="168" sz="2800">
                <a:solidFill>
                  <a:schemeClr val="accent4"/>
                </a:solidFill>
                <a:latin typeface="Founders Grotesk Condensed"/>
                <a:ea typeface="Founders Grotesk Condensed"/>
                <a:cs typeface="Founders Grotesk Condensed"/>
                <a:sym typeface="Founders Grotesk Condensed"/>
              </a:defRPr>
            </a:lvl1pPr>
          </a:lstStyle>
          <a:p>
            <a:pPr/>
            <a:r>
              <a:t>Author and Date </a:t>
            </a:r>
          </a:p>
        </p:txBody>
      </p:sp>
      <p:sp>
        <p:nvSpPr>
          <p:cNvPr id="14" name="Line"/>
          <p:cNvSpPr/>
          <p:nvPr/>
        </p:nvSpPr>
        <p:spPr>
          <a:xfrm>
            <a:off x="634956" y="9475085"/>
            <a:ext cx="23114088" cy="1"/>
          </a:xfrm>
          <a:prstGeom prst="line">
            <a:avLst/>
          </a:prstGeom>
          <a:ln w="114300">
            <a:solidFill>
              <a:schemeClr val="accent4"/>
            </a:solidFill>
            <a:miter lim="400000"/>
          </a:ln>
        </p:spPr>
        <p:txBody>
          <a:bodyPr lIns="0" tIns="0" rIns="0" bIns="0" anchor="ctr"/>
          <a:lstStyle/>
          <a:p>
            <a:pPr algn="ctr" defTabSz="584200">
              <a:lnSpc>
                <a:spcPct val="100000"/>
              </a:lnSpc>
              <a:spcBef>
                <a:spcPts val="0"/>
              </a:spcBef>
              <a:defRPr b="1" cap="all" spc="156" sz="2600">
                <a:solidFill>
                  <a:srgbClr val="FFFFFF"/>
                </a:solidFill>
                <a:latin typeface="Founders Grotesk Condensed"/>
                <a:ea typeface="Founders Grotesk Condensed"/>
                <a:cs typeface="Founders Grotesk Condensed"/>
                <a:sym typeface="Founders Grotesk Condensed"/>
              </a:defRPr>
            </a:pPr>
          </a:p>
        </p:txBody>
      </p:sp>
      <p:sp>
        <p:nvSpPr>
          <p:cNvPr id="15" name="Presentation Title"/>
          <p:cNvSpPr txBox="1"/>
          <p:nvPr>
            <p:ph type="title" hasCustomPrompt="1"/>
          </p:nvPr>
        </p:nvSpPr>
        <p:spPr>
          <a:xfrm>
            <a:off x="571500" y="9525885"/>
            <a:ext cx="23235147" cy="2647065"/>
          </a:xfrm>
          <a:prstGeom prst="rect">
            <a:avLst/>
          </a:prstGeom>
        </p:spPr>
        <p:txBody>
          <a:bodyPr/>
          <a:lstStyle>
            <a:lvl1pPr>
              <a:lnSpc>
                <a:spcPct val="70000"/>
              </a:lnSpc>
              <a:defRPr spc="-300" sz="15000">
                <a:solidFill>
                  <a:srgbClr val="FFFFFF"/>
                </a:solidFill>
                <a:latin typeface="+mn-lt"/>
                <a:ea typeface="+mn-ea"/>
                <a:cs typeface="+mn-cs"/>
                <a:sym typeface="Founders Grotesk Semibold"/>
              </a:defRPr>
            </a:lvl1pPr>
          </a:lstStyle>
          <a:p>
            <a:pPr/>
            <a:r>
              <a:t>Presentation Title</a:t>
            </a:r>
          </a:p>
        </p:txBody>
      </p:sp>
      <p:sp>
        <p:nvSpPr>
          <p:cNvPr id="16" name="Body Level One…"/>
          <p:cNvSpPr txBox="1"/>
          <p:nvPr>
            <p:ph type="body" sz="quarter" idx="1" hasCustomPrompt="1"/>
          </p:nvPr>
        </p:nvSpPr>
        <p:spPr>
          <a:xfrm>
            <a:off x="571500" y="847716"/>
            <a:ext cx="23235147" cy="2324101"/>
          </a:xfrm>
          <a:prstGeom prst="rect">
            <a:avLst/>
          </a:prstGeom>
        </p:spPr>
        <p:txBody>
          <a:bodyPr/>
          <a:lstStyle>
            <a:lvl1pPr defTabSz="825500">
              <a:lnSpc>
                <a:spcPct val="80000"/>
              </a:lnSpc>
              <a:tabLst/>
              <a:defRPr spc="-79">
                <a:solidFill>
                  <a:schemeClr val="accent4"/>
                </a:solidFill>
                <a:latin typeface="Founders Grotesk"/>
                <a:ea typeface="Founders Grotesk"/>
                <a:cs typeface="Founders Grotesk"/>
                <a:sym typeface="Founders Grotesk"/>
              </a:defRPr>
            </a:lvl1pPr>
            <a:lvl2pPr defTabSz="825500">
              <a:lnSpc>
                <a:spcPct val="80000"/>
              </a:lnSpc>
              <a:tabLst/>
              <a:defRPr spc="-79">
                <a:solidFill>
                  <a:schemeClr val="accent4"/>
                </a:solidFill>
                <a:latin typeface="Founders Grotesk"/>
                <a:ea typeface="Founders Grotesk"/>
                <a:cs typeface="Founders Grotesk"/>
                <a:sym typeface="Founders Grotesk"/>
              </a:defRPr>
            </a:lvl2pPr>
            <a:lvl3pPr defTabSz="825500">
              <a:lnSpc>
                <a:spcPct val="80000"/>
              </a:lnSpc>
              <a:tabLst/>
              <a:defRPr spc="-79">
                <a:solidFill>
                  <a:schemeClr val="accent4"/>
                </a:solidFill>
                <a:latin typeface="Founders Grotesk"/>
                <a:ea typeface="Founders Grotesk"/>
                <a:cs typeface="Founders Grotesk"/>
                <a:sym typeface="Founders Grotesk"/>
              </a:defRPr>
            </a:lvl3pPr>
            <a:lvl4pPr defTabSz="825500">
              <a:lnSpc>
                <a:spcPct val="80000"/>
              </a:lnSpc>
              <a:tabLst/>
              <a:defRPr spc="-79">
                <a:solidFill>
                  <a:schemeClr val="accent4"/>
                </a:solidFill>
                <a:latin typeface="Founders Grotesk"/>
                <a:ea typeface="Founders Grotesk"/>
                <a:cs typeface="Founders Grotesk"/>
                <a:sym typeface="Founders Grotesk"/>
              </a:defRPr>
            </a:lvl4pPr>
            <a:lvl5pPr defTabSz="825500">
              <a:lnSpc>
                <a:spcPct val="80000"/>
              </a:lnSpc>
              <a:tabLst/>
              <a:defRPr spc="-79">
                <a:solidFill>
                  <a:schemeClr val="accent4"/>
                </a:solidFill>
                <a:latin typeface="Founders Grotesk"/>
                <a:ea typeface="Founders Grotesk"/>
                <a:cs typeface="Founders Grotesk"/>
                <a:sym typeface="Founders Grotesk"/>
              </a:defRPr>
            </a:lvl5pPr>
          </a:lstStyle>
          <a:p>
            <a:pPr/>
            <a:r>
              <a:t>Presentation Subtitle</a:t>
            </a:r>
          </a:p>
          <a:p>
            <a:pPr lvl="1"/>
            <a:r>
              <a:t/>
            </a:r>
          </a:p>
          <a:p>
            <a:pPr lvl="2"/>
            <a:r>
              <a:t/>
            </a:r>
          </a:p>
          <a:p>
            <a:pPr lvl="3"/>
            <a:r>
              <a:t/>
            </a:r>
          </a:p>
          <a:p>
            <a:pPr lvl="4"/>
            <a:r>
              <a:t/>
            </a:r>
          </a:p>
        </p:txBody>
      </p:sp>
      <p:sp>
        <p:nvSpPr>
          <p:cNvPr id="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bg>
      <p:bgPr>
        <a:solidFill>
          <a:srgbClr val="FFFFFF"/>
        </a:solidFill>
      </p:bgPr>
    </p:bg>
    <p:spTree>
      <p:nvGrpSpPr>
        <p:cNvPr id="1" name=""/>
        <p:cNvGrpSpPr/>
        <p:nvPr/>
      </p:nvGrpSpPr>
      <p:grpSpPr>
        <a:xfrm>
          <a:off x="0" y="0"/>
          <a:ext cx="0" cy="0"/>
          <a:chOff x="0" y="0"/>
          <a:chExt cx="0" cy="0"/>
        </a:xfrm>
      </p:grpSpPr>
      <p:sp>
        <p:nvSpPr>
          <p:cNvPr id="118" name="Line"/>
          <p:cNvSpPr/>
          <p:nvPr/>
        </p:nvSpPr>
        <p:spPr>
          <a:xfrm>
            <a:off x="635000" y="12192000"/>
            <a:ext cx="23114000" cy="0"/>
          </a:xfrm>
          <a:prstGeom prst="line">
            <a:avLst/>
          </a:prstGeom>
          <a:ln w="38100">
            <a:solidFill>
              <a:schemeClr val="accent4"/>
            </a:solidFill>
            <a:miter lim="400000"/>
          </a:ln>
        </p:spPr>
        <p:txBody>
          <a:bodyPr lIns="50800" tIns="50800" rIns="50800" bIns="50800" anchor="ctr"/>
          <a:lstStyle/>
          <a:p>
            <a:pPr algn="ctr" defTabSz="584200">
              <a:lnSpc>
                <a:spcPct val="100000"/>
              </a:lnSpc>
              <a:spcBef>
                <a:spcPts val="0"/>
              </a:spcBef>
              <a:defRPr b="1" cap="all" spc="156" sz="2600">
                <a:solidFill>
                  <a:srgbClr val="FFFFFF"/>
                </a:solidFill>
                <a:latin typeface="Founders Grotesk Condensed"/>
                <a:ea typeface="Founders Grotesk Condensed"/>
                <a:cs typeface="Founders Grotesk Condensed"/>
                <a:sym typeface="Founders Grotesk Condensed"/>
              </a:defRPr>
            </a:pPr>
          </a:p>
        </p:txBody>
      </p:sp>
      <p:sp>
        <p:nvSpPr>
          <p:cNvPr id="119" name="Line"/>
          <p:cNvSpPr/>
          <p:nvPr/>
        </p:nvSpPr>
        <p:spPr>
          <a:xfrm>
            <a:off x="639142" y="692907"/>
            <a:ext cx="23114001" cy="1"/>
          </a:xfrm>
          <a:prstGeom prst="line">
            <a:avLst/>
          </a:prstGeom>
          <a:ln w="114300">
            <a:solidFill>
              <a:schemeClr val="accent4"/>
            </a:solidFill>
            <a:miter lim="400000"/>
          </a:ln>
        </p:spPr>
        <p:txBody>
          <a:bodyPr lIns="0" tIns="0" rIns="0" bIns="0" anchor="ctr"/>
          <a:lstStyle/>
          <a:p>
            <a:pPr algn="ctr" defTabSz="584200">
              <a:lnSpc>
                <a:spcPct val="100000"/>
              </a:lnSpc>
              <a:spcBef>
                <a:spcPts val="0"/>
              </a:spcBef>
              <a:defRPr b="1" cap="all" spc="156" sz="2600">
                <a:solidFill>
                  <a:srgbClr val="FFFFFF"/>
                </a:solidFill>
                <a:latin typeface="Founders Grotesk Condensed"/>
                <a:ea typeface="Founders Grotesk Condensed"/>
                <a:cs typeface="Founders Grotesk Condensed"/>
                <a:sym typeface="Founders Grotesk Condensed"/>
              </a:defRPr>
            </a:pPr>
          </a:p>
        </p:txBody>
      </p:sp>
      <p:sp>
        <p:nvSpPr>
          <p:cNvPr id="120" name="Slide Title"/>
          <p:cNvSpPr txBox="1"/>
          <p:nvPr>
            <p:ph type="title" hasCustomPrompt="1"/>
          </p:nvPr>
        </p:nvSpPr>
        <p:spPr>
          <a:xfrm>
            <a:off x="571500" y="715982"/>
            <a:ext cx="23241000" cy="1951018"/>
          </a:xfrm>
          <a:prstGeom prst="rect">
            <a:avLst/>
          </a:prstGeom>
        </p:spPr>
        <p:txBody>
          <a:bodyPr/>
          <a:lstStyle>
            <a:lvl1pPr>
              <a:lnSpc>
                <a:spcPct val="60000"/>
              </a:lnSpc>
              <a:defRPr spc="-239" sz="12000">
                <a:solidFill>
                  <a:schemeClr val="accent1"/>
                </a:solidFill>
                <a:latin typeface="+mn-lt"/>
                <a:ea typeface="+mn-ea"/>
                <a:cs typeface="+mn-cs"/>
                <a:sym typeface="Founders Grotesk Semibold"/>
              </a:defRPr>
            </a:lvl1pPr>
          </a:lstStyle>
          <a:p>
            <a:pPr/>
            <a:r>
              <a:t>Slide Title </a:t>
            </a:r>
          </a:p>
        </p:txBody>
      </p:sp>
      <p:sp>
        <p:nvSpPr>
          <p:cNvPr id="121" name="Slide Number"/>
          <p:cNvSpPr txBox="1"/>
          <p:nvPr>
            <p:ph type="sldNum" sz="quarter" idx="2"/>
          </p:nvPr>
        </p:nvSpPr>
        <p:spPr>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128" name="Agenda Title"/>
          <p:cNvSpPr txBox="1"/>
          <p:nvPr>
            <p:ph type="title" hasCustomPrompt="1"/>
          </p:nvPr>
        </p:nvSpPr>
        <p:spPr>
          <a:prstGeom prst="rect">
            <a:avLst/>
          </a:prstGeom>
        </p:spPr>
        <p:txBody>
          <a:bodyPr/>
          <a:lstStyle/>
          <a:p>
            <a:pPr/>
            <a:r>
              <a:t>Agenda Title</a:t>
            </a:r>
          </a:p>
        </p:txBody>
      </p:sp>
      <p:sp>
        <p:nvSpPr>
          <p:cNvPr id="129" name="Body Level One…"/>
          <p:cNvSpPr txBox="1"/>
          <p:nvPr>
            <p:ph type="body" idx="1" hasCustomPrompt="1"/>
          </p:nvPr>
        </p:nvSpPr>
        <p:spPr>
          <a:prstGeom prst="rect">
            <a:avLst/>
          </a:prstGeom>
        </p:spPr>
        <p:txBody>
          <a:bodyPr/>
          <a:lstStyle/>
          <a:p>
            <a:pPr/>
            <a:r>
              <a:t>Agenda Topics</a:t>
            </a:r>
          </a:p>
          <a:p>
            <a:pPr lvl="1"/>
            <a:r>
              <a:t/>
            </a:r>
          </a:p>
          <a:p>
            <a:pPr lvl="2"/>
            <a:r>
              <a:t/>
            </a:r>
          </a:p>
          <a:p>
            <a:pPr lvl="3"/>
            <a:r>
              <a:t/>
            </a:r>
          </a:p>
          <a:p>
            <a:pPr lvl="4"/>
            <a:r>
              <a:t/>
            </a:r>
          </a:p>
        </p:txBody>
      </p:sp>
      <p:sp>
        <p:nvSpPr>
          <p:cNvPr id="13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tatement">
    <p:bg>
      <p:bgPr>
        <a:solidFill>
          <a:srgbClr val="FFFFFF"/>
        </a:solidFill>
      </p:bgPr>
    </p:bg>
    <p:spTree>
      <p:nvGrpSpPr>
        <p:cNvPr id="1" name=""/>
        <p:cNvGrpSpPr/>
        <p:nvPr/>
      </p:nvGrpSpPr>
      <p:grpSpPr>
        <a:xfrm>
          <a:off x="0" y="0"/>
          <a:ext cx="0" cy="0"/>
          <a:chOff x="0" y="0"/>
          <a:chExt cx="0" cy="0"/>
        </a:xfrm>
      </p:grpSpPr>
      <p:sp>
        <p:nvSpPr>
          <p:cNvPr id="137" name="Line"/>
          <p:cNvSpPr/>
          <p:nvPr/>
        </p:nvSpPr>
        <p:spPr>
          <a:xfrm>
            <a:off x="635000" y="12192000"/>
            <a:ext cx="23114000" cy="0"/>
          </a:xfrm>
          <a:prstGeom prst="line">
            <a:avLst/>
          </a:prstGeom>
          <a:ln w="38100">
            <a:solidFill>
              <a:schemeClr val="accent4"/>
            </a:solidFill>
            <a:miter lim="400000"/>
          </a:ln>
        </p:spPr>
        <p:txBody>
          <a:bodyPr lIns="50800" tIns="50800" rIns="50800" bIns="50800" anchor="ctr"/>
          <a:lstStyle/>
          <a:p>
            <a:pPr algn="ctr" defTabSz="584200">
              <a:lnSpc>
                <a:spcPct val="100000"/>
              </a:lnSpc>
              <a:spcBef>
                <a:spcPts val="0"/>
              </a:spcBef>
              <a:defRPr b="1" cap="all" spc="156" sz="2600">
                <a:solidFill>
                  <a:srgbClr val="FFFFFF"/>
                </a:solidFill>
                <a:latin typeface="Founders Grotesk Condensed"/>
                <a:ea typeface="Founders Grotesk Condensed"/>
                <a:cs typeface="Founders Grotesk Condensed"/>
                <a:sym typeface="Founders Grotesk Condensed"/>
              </a:defRPr>
            </a:pPr>
          </a:p>
        </p:txBody>
      </p:sp>
      <p:sp>
        <p:nvSpPr>
          <p:cNvPr id="138" name="Line"/>
          <p:cNvSpPr/>
          <p:nvPr/>
        </p:nvSpPr>
        <p:spPr>
          <a:xfrm>
            <a:off x="639142" y="692907"/>
            <a:ext cx="23114001" cy="1"/>
          </a:xfrm>
          <a:prstGeom prst="line">
            <a:avLst/>
          </a:prstGeom>
          <a:ln w="114300">
            <a:solidFill>
              <a:schemeClr val="accent4"/>
            </a:solidFill>
            <a:miter lim="400000"/>
          </a:ln>
        </p:spPr>
        <p:txBody>
          <a:bodyPr lIns="0" tIns="0" rIns="0" bIns="0" anchor="ctr"/>
          <a:lstStyle/>
          <a:p>
            <a:pPr algn="ctr" defTabSz="584200">
              <a:lnSpc>
                <a:spcPct val="100000"/>
              </a:lnSpc>
              <a:spcBef>
                <a:spcPts val="0"/>
              </a:spcBef>
              <a:defRPr b="1" cap="all" spc="156" sz="2600">
                <a:solidFill>
                  <a:srgbClr val="FFFFFF"/>
                </a:solidFill>
                <a:latin typeface="Founders Grotesk Condensed"/>
                <a:ea typeface="Founders Grotesk Condensed"/>
                <a:cs typeface="Founders Grotesk Condensed"/>
                <a:sym typeface="Founders Grotesk Condensed"/>
              </a:defRPr>
            </a:pPr>
          </a:p>
        </p:txBody>
      </p:sp>
      <p:sp>
        <p:nvSpPr>
          <p:cNvPr id="139" name="Body Level One…"/>
          <p:cNvSpPr txBox="1"/>
          <p:nvPr>
            <p:ph type="body" sz="half" idx="1" hasCustomPrompt="1"/>
          </p:nvPr>
        </p:nvSpPr>
        <p:spPr>
          <a:xfrm>
            <a:off x="571500" y="3898900"/>
            <a:ext cx="23236826" cy="5499100"/>
          </a:xfrm>
          <a:prstGeom prst="rect">
            <a:avLst/>
          </a:prstGeom>
        </p:spPr>
        <p:txBody>
          <a:bodyPr anchor="ctr"/>
          <a:lstStyle>
            <a:lvl1pPr defTabSz="825500">
              <a:lnSpc>
                <a:spcPct val="100000"/>
              </a:lnSpc>
              <a:tabLst/>
              <a:defRPr spc="-239" sz="12000">
                <a:solidFill>
                  <a:schemeClr val="accent1"/>
                </a:solidFill>
                <a:latin typeface="Founders Grotesk"/>
                <a:ea typeface="Founders Grotesk"/>
                <a:cs typeface="Founders Grotesk"/>
                <a:sym typeface="Founders Grotesk"/>
              </a:defRPr>
            </a:lvl1pPr>
            <a:lvl2pPr defTabSz="825500">
              <a:lnSpc>
                <a:spcPct val="100000"/>
              </a:lnSpc>
              <a:tabLst/>
              <a:defRPr spc="-239" sz="12000">
                <a:solidFill>
                  <a:schemeClr val="accent1"/>
                </a:solidFill>
                <a:latin typeface="Founders Grotesk"/>
                <a:ea typeface="Founders Grotesk"/>
                <a:cs typeface="Founders Grotesk"/>
                <a:sym typeface="Founders Grotesk"/>
              </a:defRPr>
            </a:lvl2pPr>
            <a:lvl3pPr defTabSz="825500">
              <a:lnSpc>
                <a:spcPct val="100000"/>
              </a:lnSpc>
              <a:tabLst/>
              <a:defRPr spc="-239" sz="12000">
                <a:solidFill>
                  <a:schemeClr val="accent1"/>
                </a:solidFill>
                <a:latin typeface="Founders Grotesk"/>
                <a:ea typeface="Founders Grotesk"/>
                <a:cs typeface="Founders Grotesk"/>
                <a:sym typeface="Founders Grotesk"/>
              </a:defRPr>
            </a:lvl3pPr>
            <a:lvl4pPr defTabSz="825500">
              <a:lnSpc>
                <a:spcPct val="100000"/>
              </a:lnSpc>
              <a:tabLst/>
              <a:defRPr spc="-239" sz="12000">
                <a:solidFill>
                  <a:schemeClr val="accent1"/>
                </a:solidFill>
                <a:latin typeface="Founders Grotesk"/>
                <a:ea typeface="Founders Grotesk"/>
                <a:cs typeface="Founders Grotesk"/>
                <a:sym typeface="Founders Grotesk"/>
              </a:defRPr>
            </a:lvl4pPr>
            <a:lvl5pPr defTabSz="825500">
              <a:lnSpc>
                <a:spcPct val="100000"/>
              </a:lnSpc>
              <a:tabLst/>
              <a:defRPr spc="-239" sz="12000">
                <a:solidFill>
                  <a:schemeClr val="accent1"/>
                </a:solidFill>
                <a:latin typeface="Founders Grotesk"/>
                <a:ea typeface="Founders Grotesk"/>
                <a:cs typeface="Founders Grotesk"/>
                <a:sym typeface="Founders Grotesk"/>
              </a:defRPr>
            </a:lvl5pPr>
          </a:lstStyle>
          <a:p>
            <a:pPr/>
            <a:r>
              <a:t>Statement</a:t>
            </a:r>
          </a:p>
          <a:p>
            <a:pPr lvl="1"/>
            <a:r>
              <a:t/>
            </a:r>
          </a:p>
          <a:p>
            <a:pPr lvl="2"/>
            <a:r>
              <a:t/>
            </a:r>
          </a:p>
          <a:p>
            <a:pPr lvl="3"/>
            <a:r>
              <a:t/>
            </a:r>
          </a:p>
          <a:p>
            <a:pPr lvl="4"/>
            <a:r>
              <a:t/>
            </a:r>
          </a:p>
        </p:txBody>
      </p:sp>
      <p:sp>
        <p:nvSpPr>
          <p:cNvPr id="140" name="Slide Number"/>
          <p:cNvSpPr txBox="1"/>
          <p:nvPr>
            <p:ph type="sldNum" sz="quarter" idx="2"/>
          </p:nvPr>
        </p:nvSpPr>
        <p:spPr>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ig Fact">
    <p:bg>
      <p:bgPr>
        <a:solidFill>
          <a:srgbClr val="C3D9E0"/>
        </a:solidFill>
      </p:bgPr>
    </p:bg>
    <p:spTree>
      <p:nvGrpSpPr>
        <p:cNvPr id="1" name=""/>
        <p:cNvGrpSpPr/>
        <p:nvPr/>
      </p:nvGrpSpPr>
      <p:grpSpPr>
        <a:xfrm>
          <a:off x="0" y="0"/>
          <a:ext cx="0" cy="0"/>
          <a:chOff x="0" y="0"/>
          <a:chExt cx="0" cy="0"/>
        </a:xfrm>
      </p:grpSpPr>
      <p:sp>
        <p:nvSpPr>
          <p:cNvPr id="147" name="Body Level One…"/>
          <p:cNvSpPr txBox="1"/>
          <p:nvPr>
            <p:ph type="body" idx="1" hasCustomPrompt="1"/>
          </p:nvPr>
        </p:nvSpPr>
        <p:spPr>
          <a:xfrm>
            <a:off x="634999" y="1346200"/>
            <a:ext cx="23241001" cy="8451368"/>
          </a:xfrm>
          <a:prstGeom prst="rect">
            <a:avLst/>
          </a:prstGeom>
        </p:spPr>
        <p:txBody>
          <a:bodyPr anchor="b"/>
          <a:lstStyle>
            <a:lvl1pPr defTabSz="825500">
              <a:lnSpc>
                <a:spcPct val="80000"/>
              </a:lnSpc>
              <a:tabLst/>
              <a:defRPr spc="-419" sz="42000">
                <a:solidFill>
                  <a:schemeClr val="accent1"/>
                </a:solidFill>
                <a:latin typeface="Founders Grotesk Light"/>
                <a:ea typeface="Founders Grotesk Light"/>
                <a:cs typeface="Founders Grotesk Light"/>
                <a:sym typeface="Founders Grotesk Light"/>
              </a:defRPr>
            </a:lvl1pPr>
            <a:lvl2pPr defTabSz="825500">
              <a:lnSpc>
                <a:spcPct val="80000"/>
              </a:lnSpc>
              <a:tabLst/>
              <a:defRPr spc="-419" sz="42000">
                <a:solidFill>
                  <a:schemeClr val="accent1"/>
                </a:solidFill>
                <a:latin typeface="Founders Grotesk Light"/>
                <a:ea typeface="Founders Grotesk Light"/>
                <a:cs typeface="Founders Grotesk Light"/>
                <a:sym typeface="Founders Grotesk Light"/>
              </a:defRPr>
            </a:lvl2pPr>
            <a:lvl3pPr defTabSz="825500">
              <a:lnSpc>
                <a:spcPct val="80000"/>
              </a:lnSpc>
              <a:tabLst/>
              <a:defRPr spc="-419" sz="42000">
                <a:solidFill>
                  <a:schemeClr val="accent1"/>
                </a:solidFill>
                <a:latin typeface="Founders Grotesk Light"/>
                <a:ea typeface="Founders Grotesk Light"/>
                <a:cs typeface="Founders Grotesk Light"/>
                <a:sym typeface="Founders Grotesk Light"/>
              </a:defRPr>
            </a:lvl3pPr>
            <a:lvl4pPr defTabSz="825500">
              <a:lnSpc>
                <a:spcPct val="80000"/>
              </a:lnSpc>
              <a:tabLst/>
              <a:defRPr spc="-419" sz="42000">
                <a:solidFill>
                  <a:schemeClr val="accent1"/>
                </a:solidFill>
                <a:latin typeface="Founders Grotesk Light"/>
                <a:ea typeface="Founders Grotesk Light"/>
                <a:cs typeface="Founders Grotesk Light"/>
                <a:sym typeface="Founders Grotesk Light"/>
              </a:defRPr>
            </a:lvl4pPr>
            <a:lvl5pPr defTabSz="825500">
              <a:lnSpc>
                <a:spcPct val="80000"/>
              </a:lnSpc>
              <a:tabLst/>
              <a:defRPr spc="-419" sz="42000">
                <a:solidFill>
                  <a:schemeClr val="accent1"/>
                </a:solidFill>
                <a:latin typeface="Founders Grotesk Light"/>
                <a:ea typeface="Founders Grotesk Light"/>
                <a:cs typeface="Founders Grotesk Light"/>
                <a:sym typeface="Founders Grotesk Light"/>
              </a:defRPr>
            </a:lvl5pPr>
          </a:lstStyle>
          <a:p>
            <a:pPr/>
            <a:r>
              <a:t>100%</a:t>
            </a:r>
          </a:p>
          <a:p>
            <a:pPr lvl="1"/>
            <a:r>
              <a:t/>
            </a:r>
          </a:p>
          <a:p>
            <a:pPr lvl="2"/>
            <a:r>
              <a:t/>
            </a:r>
          </a:p>
          <a:p>
            <a:pPr lvl="3"/>
            <a:r>
              <a:t/>
            </a:r>
          </a:p>
          <a:p>
            <a:pPr lvl="4"/>
            <a:r>
              <a:t/>
            </a:r>
          </a:p>
        </p:txBody>
      </p:sp>
      <p:sp>
        <p:nvSpPr>
          <p:cNvPr id="148" name="Fact information"/>
          <p:cNvSpPr txBox="1"/>
          <p:nvPr>
            <p:ph type="body" sz="quarter" idx="21" hasCustomPrompt="1"/>
          </p:nvPr>
        </p:nvSpPr>
        <p:spPr>
          <a:xfrm>
            <a:off x="635000" y="9170947"/>
            <a:ext cx="23241000" cy="932816"/>
          </a:xfrm>
          <a:prstGeom prst="rect">
            <a:avLst/>
          </a:prstGeom>
        </p:spPr>
        <p:txBody>
          <a:bodyPr/>
          <a:lstStyle>
            <a:lvl1pPr defTabSz="817244">
              <a:lnSpc>
                <a:spcPct val="80000"/>
              </a:lnSpc>
              <a:tabLst/>
              <a:defRPr spc="-54" sz="5445">
                <a:solidFill>
                  <a:schemeClr val="accent1"/>
                </a:solidFill>
              </a:defRPr>
            </a:lvl1pPr>
          </a:lstStyle>
          <a:p>
            <a:pPr/>
            <a:r>
              <a:t>Fact information</a:t>
            </a:r>
          </a:p>
        </p:txBody>
      </p:sp>
      <p:sp>
        <p:nvSpPr>
          <p:cNvPr id="149" name="Line"/>
          <p:cNvSpPr/>
          <p:nvPr/>
        </p:nvSpPr>
        <p:spPr>
          <a:xfrm>
            <a:off x="635000" y="12192000"/>
            <a:ext cx="23118143" cy="0"/>
          </a:xfrm>
          <a:prstGeom prst="line">
            <a:avLst/>
          </a:prstGeom>
          <a:ln w="38100">
            <a:solidFill>
              <a:schemeClr val="accent1">
                <a:hueOff val="-42304"/>
                <a:satOff val="23749"/>
                <a:lumOff val="-45745"/>
              </a:schemeClr>
            </a:solidFill>
            <a:miter lim="400000"/>
          </a:ln>
        </p:spPr>
        <p:txBody>
          <a:bodyPr lIns="50800" tIns="50800" rIns="50800" bIns="50800" anchor="ctr"/>
          <a:lstStyle/>
          <a:p>
            <a:pPr algn="ctr" defTabSz="584200">
              <a:lnSpc>
                <a:spcPct val="100000"/>
              </a:lnSpc>
              <a:spcBef>
                <a:spcPts val="0"/>
              </a:spcBef>
              <a:defRPr b="1" cap="all" spc="156" sz="2600">
                <a:solidFill>
                  <a:srgbClr val="FFFFFF"/>
                </a:solidFill>
                <a:latin typeface="Founders Grotesk Condensed"/>
                <a:ea typeface="Founders Grotesk Condensed"/>
                <a:cs typeface="Founders Grotesk Condensed"/>
                <a:sym typeface="Founders Grotesk Condensed"/>
              </a:defRPr>
            </a:pPr>
          </a:p>
        </p:txBody>
      </p:sp>
      <p:sp>
        <p:nvSpPr>
          <p:cNvPr id="150" name="Line"/>
          <p:cNvSpPr/>
          <p:nvPr/>
        </p:nvSpPr>
        <p:spPr>
          <a:xfrm>
            <a:off x="639142" y="692907"/>
            <a:ext cx="23114001" cy="1"/>
          </a:xfrm>
          <a:prstGeom prst="line">
            <a:avLst/>
          </a:prstGeom>
          <a:ln w="114300">
            <a:solidFill>
              <a:schemeClr val="accent1">
                <a:hueOff val="-42304"/>
                <a:satOff val="23749"/>
                <a:lumOff val="-45745"/>
              </a:schemeClr>
            </a:solidFill>
            <a:miter lim="400000"/>
          </a:ln>
        </p:spPr>
        <p:txBody>
          <a:bodyPr lIns="0" tIns="0" rIns="0" bIns="0" anchor="ctr"/>
          <a:lstStyle/>
          <a:p>
            <a:pPr algn="ctr" defTabSz="584200">
              <a:lnSpc>
                <a:spcPct val="100000"/>
              </a:lnSpc>
              <a:spcBef>
                <a:spcPts val="0"/>
              </a:spcBef>
              <a:defRPr b="1" cap="all" spc="156" sz="2600">
                <a:solidFill>
                  <a:srgbClr val="FFFFFF"/>
                </a:solidFill>
                <a:latin typeface="Founders Grotesk Condensed"/>
                <a:ea typeface="Founders Grotesk Condensed"/>
                <a:cs typeface="Founders Grotesk Condensed"/>
                <a:sym typeface="Founders Grotesk Condensed"/>
              </a:defRPr>
            </a:pPr>
          </a:p>
        </p:txBody>
      </p:sp>
      <p:sp>
        <p:nvSpPr>
          <p:cNvPr id="151" name="Slide Number"/>
          <p:cNvSpPr txBox="1"/>
          <p:nvPr>
            <p:ph type="sldNum" sz="quarter" idx="2"/>
          </p:nvPr>
        </p:nvSpPr>
        <p:spPr>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p:bg>
      <p:bgPr>
        <a:solidFill>
          <a:srgbClr val="C3D9E0"/>
        </a:solidFill>
      </p:bgPr>
    </p:bg>
    <p:spTree>
      <p:nvGrpSpPr>
        <p:cNvPr id="1" name=""/>
        <p:cNvGrpSpPr/>
        <p:nvPr/>
      </p:nvGrpSpPr>
      <p:grpSpPr>
        <a:xfrm>
          <a:off x="0" y="0"/>
          <a:ext cx="0" cy="0"/>
          <a:chOff x="0" y="0"/>
          <a:chExt cx="0" cy="0"/>
        </a:xfrm>
      </p:grpSpPr>
      <p:sp>
        <p:nvSpPr>
          <p:cNvPr id="158" name="Line"/>
          <p:cNvSpPr/>
          <p:nvPr/>
        </p:nvSpPr>
        <p:spPr>
          <a:xfrm>
            <a:off x="635000" y="12192000"/>
            <a:ext cx="23114000" cy="0"/>
          </a:xfrm>
          <a:prstGeom prst="line">
            <a:avLst/>
          </a:prstGeom>
          <a:ln w="38100">
            <a:solidFill>
              <a:schemeClr val="accent1">
                <a:hueOff val="-42304"/>
                <a:satOff val="23749"/>
                <a:lumOff val="-45745"/>
              </a:schemeClr>
            </a:solidFill>
            <a:miter lim="400000"/>
          </a:ln>
        </p:spPr>
        <p:txBody>
          <a:bodyPr lIns="50800" tIns="50800" rIns="50800" bIns="50800" anchor="ctr"/>
          <a:lstStyle/>
          <a:p>
            <a:pPr algn="ctr" defTabSz="584200">
              <a:lnSpc>
                <a:spcPct val="100000"/>
              </a:lnSpc>
              <a:spcBef>
                <a:spcPts val="0"/>
              </a:spcBef>
              <a:defRPr b="1" cap="all" spc="156" sz="2600">
                <a:solidFill>
                  <a:srgbClr val="FFFFFF"/>
                </a:solidFill>
                <a:latin typeface="Founders Grotesk Condensed"/>
                <a:ea typeface="Founders Grotesk Condensed"/>
                <a:cs typeface="Founders Grotesk Condensed"/>
                <a:sym typeface="Founders Grotesk Condensed"/>
              </a:defRPr>
            </a:pPr>
          </a:p>
        </p:txBody>
      </p:sp>
      <p:sp>
        <p:nvSpPr>
          <p:cNvPr id="159" name="Line"/>
          <p:cNvSpPr/>
          <p:nvPr/>
        </p:nvSpPr>
        <p:spPr>
          <a:xfrm>
            <a:off x="639142" y="692907"/>
            <a:ext cx="23114001" cy="1"/>
          </a:xfrm>
          <a:prstGeom prst="line">
            <a:avLst/>
          </a:prstGeom>
          <a:ln w="114300">
            <a:solidFill>
              <a:schemeClr val="accent1">
                <a:hueOff val="-42304"/>
                <a:satOff val="23749"/>
                <a:lumOff val="-45745"/>
              </a:schemeClr>
            </a:solidFill>
            <a:miter lim="400000"/>
          </a:ln>
        </p:spPr>
        <p:txBody>
          <a:bodyPr lIns="0" tIns="0" rIns="0" bIns="0" anchor="ctr"/>
          <a:lstStyle/>
          <a:p>
            <a:pPr algn="ctr" defTabSz="584200">
              <a:lnSpc>
                <a:spcPct val="100000"/>
              </a:lnSpc>
              <a:spcBef>
                <a:spcPts val="0"/>
              </a:spcBef>
              <a:defRPr b="1" cap="all" spc="156" sz="2600">
                <a:solidFill>
                  <a:srgbClr val="FFFFFF"/>
                </a:solidFill>
                <a:latin typeface="Founders Grotesk Condensed"/>
                <a:ea typeface="Founders Grotesk Condensed"/>
                <a:cs typeface="Founders Grotesk Condensed"/>
                <a:sym typeface="Founders Grotesk Condensed"/>
              </a:defRPr>
            </a:pPr>
          </a:p>
        </p:txBody>
      </p:sp>
      <p:sp>
        <p:nvSpPr>
          <p:cNvPr id="160" name="Attribution"/>
          <p:cNvSpPr txBox="1"/>
          <p:nvPr>
            <p:ph type="body" sz="quarter" idx="21" hasCustomPrompt="1"/>
          </p:nvPr>
        </p:nvSpPr>
        <p:spPr>
          <a:xfrm>
            <a:off x="1148060" y="9247147"/>
            <a:ext cx="22707182" cy="932816"/>
          </a:xfrm>
          <a:prstGeom prst="rect">
            <a:avLst/>
          </a:prstGeom>
        </p:spPr>
        <p:txBody>
          <a:bodyPr anchor="ctr"/>
          <a:lstStyle>
            <a:lvl1pPr defTabSz="817244">
              <a:lnSpc>
                <a:spcPct val="80000"/>
              </a:lnSpc>
              <a:tabLst/>
              <a:defRPr spc="-54" sz="5445">
                <a:solidFill>
                  <a:schemeClr val="accent1"/>
                </a:solidFill>
              </a:defRPr>
            </a:lvl1pPr>
          </a:lstStyle>
          <a:p>
            <a:pPr/>
            <a:r>
              <a:t>Attribution</a:t>
            </a:r>
          </a:p>
        </p:txBody>
      </p:sp>
      <p:sp>
        <p:nvSpPr>
          <p:cNvPr id="161" name="Body Level One…"/>
          <p:cNvSpPr txBox="1"/>
          <p:nvPr>
            <p:ph type="body" sz="half" idx="1" hasCustomPrompt="1"/>
          </p:nvPr>
        </p:nvSpPr>
        <p:spPr>
          <a:xfrm>
            <a:off x="515838" y="1325581"/>
            <a:ext cx="23241001" cy="4970080"/>
          </a:xfrm>
          <a:prstGeom prst="rect">
            <a:avLst/>
          </a:prstGeom>
        </p:spPr>
        <p:txBody>
          <a:bodyPr/>
          <a:lstStyle>
            <a:lvl1pPr marL="419100" indent="-419100" defTabSz="825500">
              <a:lnSpc>
                <a:spcPct val="80000"/>
              </a:lnSpc>
              <a:tabLst/>
              <a:defRPr spc="-119" sz="12000">
                <a:solidFill>
                  <a:schemeClr val="accent1"/>
                </a:solidFill>
                <a:latin typeface="Founders Grotesk"/>
                <a:ea typeface="Founders Grotesk"/>
                <a:cs typeface="Founders Grotesk"/>
                <a:sym typeface="Founders Grotesk"/>
              </a:defRPr>
            </a:lvl1pPr>
            <a:lvl2pPr marL="419100" indent="38100" defTabSz="825500">
              <a:lnSpc>
                <a:spcPct val="80000"/>
              </a:lnSpc>
              <a:tabLst/>
              <a:defRPr spc="-119" sz="12000">
                <a:solidFill>
                  <a:schemeClr val="accent1"/>
                </a:solidFill>
                <a:latin typeface="Founders Grotesk"/>
                <a:ea typeface="Founders Grotesk"/>
                <a:cs typeface="Founders Grotesk"/>
                <a:sym typeface="Founders Grotesk"/>
              </a:defRPr>
            </a:lvl2pPr>
            <a:lvl3pPr marL="419100" indent="495300" defTabSz="825500">
              <a:lnSpc>
                <a:spcPct val="80000"/>
              </a:lnSpc>
              <a:tabLst/>
              <a:defRPr spc="-119" sz="12000">
                <a:solidFill>
                  <a:schemeClr val="accent1"/>
                </a:solidFill>
                <a:latin typeface="Founders Grotesk"/>
                <a:ea typeface="Founders Grotesk"/>
                <a:cs typeface="Founders Grotesk"/>
                <a:sym typeface="Founders Grotesk"/>
              </a:defRPr>
            </a:lvl3pPr>
            <a:lvl4pPr marL="419100" indent="952500" defTabSz="825500">
              <a:lnSpc>
                <a:spcPct val="80000"/>
              </a:lnSpc>
              <a:tabLst/>
              <a:defRPr spc="-119" sz="12000">
                <a:solidFill>
                  <a:schemeClr val="accent1"/>
                </a:solidFill>
                <a:latin typeface="Founders Grotesk"/>
                <a:ea typeface="Founders Grotesk"/>
                <a:cs typeface="Founders Grotesk"/>
                <a:sym typeface="Founders Grotesk"/>
              </a:defRPr>
            </a:lvl4pPr>
            <a:lvl5pPr marL="419100" indent="1409700" defTabSz="825500">
              <a:lnSpc>
                <a:spcPct val="80000"/>
              </a:lnSpc>
              <a:tabLst/>
              <a:defRPr spc="-119" sz="12000">
                <a:solidFill>
                  <a:schemeClr val="accent1"/>
                </a:solidFill>
                <a:latin typeface="Founders Grotesk"/>
                <a:ea typeface="Founders Grotesk"/>
                <a:cs typeface="Founders Grotesk"/>
                <a:sym typeface="Founders Grotesk"/>
              </a:defRPr>
            </a:lvl5pPr>
          </a:lstStyle>
          <a:p>
            <a:pPr/>
            <a:r>
              <a:t>“Notable Quote”</a:t>
            </a:r>
          </a:p>
          <a:p>
            <a:pPr lvl="1"/>
            <a:r>
              <a:t/>
            </a:r>
          </a:p>
          <a:p>
            <a:pPr lvl="2"/>
            <a:r>
              <a:t/>
            </a:r>
          </a:p>
          <a:p>
            <a:pPr lvl="3"/>
            <a:r>
              <a:t/>
            </a:r>
          </a:p>
          <a:p>
            <a:pPr lvl="4"/>
            <a:r>
              <a:t/>
            </a:r>
          </a:p>
        </p:txBody>
      </p:sp>
      <p:sp>
        <p:nvSpPr>
          <p:cNvPr id="162" name="Slide Number"/>
          <p:cNvSpPr txBox="1"/>
          <p:nvPr>
            <p:ph type="sldNum" sz="quarter" idx="2"/>
          </p:nvPr>
        </p:nvSpPr>
        <p:spPr>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3 Up">
    <p:bg>
      <p:bgPr>
        <a:solidFill>
          <a:srgbClr val="FFFFFF"/>
        </a:solidFill>
      </p:bgPr>
    </p:bg>
    <p:spTree>
      <p:nvGrpSpPr>
        <p:cNvPr id="1" name=""/>
        <p:cNvGrpSpPr/>
        <p:nvPr/>
      </p:nvGrpSpPr>
      <p:grpSpPr>
        <a:xfrm>
          <a:off x="0" y="0"/>
          <a:ext cx="0" cy="0"/>
          <a:chOff x="0" y="0"/>
          <a:chExt cx="0" cy="0"/>
        </a:xfrm>
      </p:grpSpPr>
      <p:sp>
        <p:nvSpPr>
          <p:cNvPr id="169" name="Pink flamingo with its nose to the water"/>
          <p:cNvSpPr/>
          <p:nvPr>
            <p:ph type="pic" sz="half" idx="21"/>
          </p:nvPr>
        </p:nvSpPr>
        <p:spPr>
          <a:xfrm>
            <a:off x="12192000" y="-1003300"/>
            <a:ext cx="11557000" cy="7679267"/>
          </a:xfrm>
          <a:prstGeom prst="rect">
            <a:avLst/>
          </a:prstGeom>
        </p:spPr>
        <p:txBody>
          <a:bodyPr lIns="91439" tIns="45719" rIns="91439" bIns="45719">
            <a:noAutofit/>
          </a:bodyPr>
          <a:lstStyle/>
          <a:p>
            <a:pPr/>
          </a:p>
        </p:txBody>
      </p:sp>
      <p:sp>
        <p:nvSpPr>
          <p:cNvPr id="170" name="Black iguana with its baby on its back"/>
          <p:cNvSpPr/>
          <p:nvPr>
            <p:ph type="pic" sz="half" idx="22"/>
          </p:nvPr>
        </p:nvSpPr>
        <p:spPr>
          <a:xfrm>
            <a:off x="12192000" y="5397500"/>
            <a:ext cx="11557000" cy="7749789"/>
          </a:xfrm>
          <a:prstGeom prst="rect">
            <a:avLst/>
          </a:prstGeom>
        </p:spPr>
        <p:txBody>
          <a:bodyPr lIns="91439" tIns="45719" rIns="91439" bIns="45719">
            <a:noAutofit/>
          </a:bodyPr>
          <a:lstStyle/>
          <a:p>
            <a:pPr/>
          </a:p>
        </p:txBody>
      </p:sp>
      <p:sp>
        <p:nvSpPr>
          <p:cNvPr id="171" name="Blue-footed booby bird on sand"/>
          <p:cNvSpPr/>
          <p:nvPr>
            <p:ph type="pic" idx="23"/>
          </p:nvPr>
        </p:nvSpPr>
        <p:spPr>
          <a:xfrm>
            <a:off x="571500" y="-698500"/>
            <a:ext cx="11684000" cy="14426494"/>
          </a:xfrm>
          <a:prstGeom prst="rect">
            <a:avLst/>
          </a:prstGeom>
        </p:spPr>
        <p:txBody>
          <a:bodyPr lIns="91439" tIns="45719" rIns="91439" bIns="45719">
            <a:noAutofit/>
          </a:bodyPr>
          <a:lstStyle/>
          <a:p>
            <a:pPr/>
          </a:p>
        </p:txBody>
      </p:sp>
      <p:sp>
        <p:nvSpPr>
          <p:cNvPr id="172" name="Slide Number"/>
          <p:cNvSpPr txBox="1"/>
          <p:nvPr>
            <p:ph type="sldNum" sz="quarter" idx="2"/>
          </p:nvPr>
        </p:nvSpPr>
        <p:spPr>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p:bg>
      <p:bgPr>
        <a:solidFill>
          <a:srgbClr val="FFFFFF"/>
        </a:solidFill>
      </p:bgPr>
    </p:bg>
    <p:spTree>
      <p:nvGrpSpPr>
        <p:cNvPr id="1" name=""/>
        <p:cNvGrpSpPr/>
        <p:nvPr/>
      </p:nvGrpSpPr>
      <p:grpSpPr>
        <a:xfrm>
          <a:off x="0" y="0"/>
          <a:ext cx="0" cy="0"/>
          <a:chOff x="0" y="0"/>
          <a:chExt cx="0" cy="0"/>
        </a:xfrm>
      </p:grpSpPr>
      <p:sp>
        <p:nvSpPr>
          <p:cNvPr id="179" name="Sea turtle swimming underwater"/>
          <p:cNvSpPr/>
          <p:nvPr>
            <p:ph type="pic" idx="21"/>
          </p:nvPr>
        </p:nvSpPr>
        <p:spPr>
          <a:xfrm>
            <a:off x="0" y="-2984500"/>
            <a:ext cx="28333700" cy="17479999"/>
          </a:xfrm>
          <a:prstGeom prst="rect">
            <a:avLst/>
          </a:prstGeom>
        </p:spPr>
        <p:txBody>
          <a:bodyPr lIns="91439" tIns="45719" rIns="91439" bIns="45719">
            <a:noAutofit/>
          </a:bodyPr>
          <a:lstStyle/>
          <a:p>
            <a:pPr/>
          </a:p>
        </p:txBody>
      </p:sp>
      <p:sp>
        <p:nvSpPr>
          <p:cNvPr id="18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bg>
      <p:bgPr>
        <a:solidFill>
          <a:srgbClr val="FFFFFF"/>
        </a:solidFill>
      </p:bgPr>
    </p:bg>
    <p:spTree>
      <p:nvGrpSpPr>
        <p:cNvPr id="1" name=""/>
        <p:cNvGrpSpPr/>
        <p:nvPr/>
      </p:nvGrpSpPr>
      <p:grpSpPr>
        <a:xfrm>
          <a:off x="0" y="0"/>
          <a:ext cx="0" cy="0"/>
          <a:chOff x="0" y="0"/>
          <a:chExt cx="0" cy="0"/>
        </a:xfrm>
      </p:grpSpPr>
      <p:sp>
        <p:nvSpPr>
          <p:cNvPr id="187" name="Slide Number"/>
          <p:cNvSpPr txBox="1"/>
          <p:nvPr>
            <p:ph type="sldNum" sz="quarter" idx="2"/>
          </p:nvPr>
        </p:nvSpPr>
        <p:spPr>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Photo">
    <p:spTree>
      <p:nvGrpSpPr>
        <p:cNvPr id="1" name=""/>
        <p:cNvGrpSpPr/>
        <p:nvPr/>
      </p:nvGrpSpPr>
      <p:grpSpPr>
        <a:xfrm>
          <a:off x="0" y="0"/>
          <a:ext cx="0" cy="0"/>
          <a:chOff x="0" y="0"/>
          <a:chExt cx="0" cy="0"/>
        </a:xfrm>
      </p:grpSpPr>
      <p:sp>
        <p:nvSpPr>
          <p:cNvPr id="24" name="Sea turtle swimming underwater"/>
          <p:cNvSpPr/>
          <p:nvPr>
            <p:ph type="pic" idx="21"/>
          </p:nvPr>
        </p:nvSpPr>
        <p:spPr>
          <a:xfrm>
            <a:off x="0" y="-3898900"/>
            <a:ext cx="28587700" cy="17636699"/>
          </a:xfrm>
          <a:prstGeom prst="rect">
            <a:avLst/>
          </a:prstGeom>
        </p:spPr>
        <p:txBody>
          <a:bodyPr lIns="91439" tIns="45719" rIns="91439" bIns="45719">
            <a:noAutofit/>
          </a:bodyPr>
          <a:lstStyle/>
          <a:p>
            <a:pPr/>
          </a:p>
        </p:txBody>
      </p:sp>
      <p:sp>
        <p:nvSpPr>
          <p:cNvPr id="25" name="Author and Date"/>
          <p:cNvSpPr txBox="1"/>
          <p:nvPr>
            <p:ph type="body" sz="quarter" idx="22" hasCustomPrompt="1"/>
          </p:nvPr>
        </p:nvSpPr>
        <p:spPr>
          <a:xfrm>
            <a:off x="571500" y="12269258"/>
            <a:ext cx="23241000" cy="555245"/>
          </a:xfrm>
          <a:prstGeom prst="rect">
            <a:avLst/>
          </a:prstGeom>
        </p:spPr>
        <p:txBody>
          <a:bodyPr/>
          <a:lstStyle>
            <a:lvl1pPr defTabSz="825500">
              <a:lnSpc>
                <a:spcPct val="100000"/>
              </a:lnSpc>
              <a:tabLst/>
              <a:defRPr b="1" cap="all" spc="168" sz="2800">
                <a:solidFill>
                  <a:srgbClr val="FFFFFF"/>
                </a:solidFill>
                <a:latin typeface="Founders Grotesk Condensed"/>
                <a:ea typeface="Founders Grotesk Condensed"/>
                <a:cs typeface="Founders Grotesk Condensed"/>
                <a:sym typeface="Founders Grotesk Condensed"/>
              </a:defRPr>
            </a:lvl1pPr>
          </a:lstStyle>
          <a:p>
            <a:pPr/>
            <a:r>
              <a:t>Author and Date</a:t>
            </a:r>
          </a:p>
        </p:txBody>
      </p:sp>
      <p:sp>
        <p:nvSpPr>
          <p:cNvPr id="26" name="Body Level One…"/>
          <p:cNvSpPr txBox="1"/>
          <p:nvPr>
            <p:ph type="body" sz="quarter" idx="1" hasCustomPrompt="1"/>
          </p:nvPr>
        </p:nvSpPr>
        <p:spPr>
          <a:xfrm>
            <a:off x="571500" y="853952"/>
            <a:ext cx="23241000" cy="2321049"/>
          </a:xfrm>
          <a:prstGeom prst="rect">
            <a:avLst/>
          </a:prstGeom>
        </p:spPr>
        <p:txBody>
          <a:bodyPr/>
          <a:lstStyle>
            <a:lvl1pPr defTabSz="825500">
              <a:lnSpc>
                <a:spcPct val="80000"/>
              </a:lnSpc>
              <a:tabLst/>
              <a:defRPr spc="-79">
                <a:solidFill>
                  <a:srgbClr val="FFFFFF"/>
                </a:solidFill>
                <a:latin typeface="Founders Grotesk"/>
                <a:ea typeface="Founders Grotesk"/>
                <a:cs typeface="Founders Grotesk"/>
                <a:sym typeface="Founders Grotesk"/>
              </a:defRPr>
            </a:lvl1pPr>
            <a:lvl2pPr defTabSz="825500">
              <a:lnSpc>
                <a:spcPct val="80000"/>
              </a:lnSpc>
              <a:tabLst/>
              <a:defRPr spc="-79">
                <a:solidFill>
                  <a:srgbClr val="FFFFFF"/>
                </a:solidFill>
                <a:latin typeface="Founders Grotesk"/>
                <a:ea typeface="Founders Grotesk"/>
                <a:cs typeface="Founders Grotesk"/>
                <a:sym typeface="Founders Grotesk"/>
              </a:defRPr>
            </a:lvl2pPr>
            <a:lvl3pPr defTabSz="825500">
              <a:lnSpc>
                <a:spcPct val="80000"/>
              </a:lnSpc>
              <a:tabLst/>
              <a:defRPr spc="-79">
                <a:solidFill>
                  <a:srgbClr val="FFFFFF"/>
                </a:solidFill>
                <a:latin typeface="Founders Grotesk"/>
                <a:ea typeface="Founders Grotesk"/>
                <a:cs typeface="Founders Grotesk"/>
                <a:sym typeface="Founders Grotesk"/>
              </a:defRPr>
            </a:lvl3pPr>
            <a:lvl4pPr defTabSz="825500">
              <a:lnSpc>
                <a:spcPct val="80000"/>
              </a:lnSpc>
              <a:tabLst/>
              <a:defRPr spc="-79">
                <a:solidFill>
                  <a:srgbClr val="FFFFFF"/>
                </a:solidFill>
                <a:latin typeface="Founders Grotesk"/>
                <a:ea typeface="Founders Grotesk"/>
                <a:cs typeface="Founders Grotesk"/>
                <a:sym typeface="Founders Grotesk"/>
              </a:defRPr>
            </a:lvl4pPr>
            <a:lvl5pPr defTabSz="825500">
              <a:lnSpc>
                <a:spcPct val="80000"/>
              </a:lnSpc>
              <a:tabLst/>
              <a:defRPr spc="-79">
                <a:solidFill>
                  <a:srgbClr val="FFFFFF"/>
                </a:solidFill>
                <a:latin typeface="Founders Grotesk"/>
                <a:ea typeface="Founders Grotesk"/>
                <a:cs typeface="Founders Grotesk"/>
                <a:sym typeface="Founders Grotesk"/>
              </a:defRPr>
            </a:lvl5pPr>
          </a:lstStyle>
          <a:p>
            <a:pPr/>
            <a:r>
              <a:t>Presentation Subtitle</a:t>
            </a:r>
          </a:p>
          <a:p>
            <a:pPr lvl="1"/>
            <a:r>
              <a:t/>
            </a:r>
          </a:p>
          <a:p>
            <a:pPr lvl="2"/>
            <a:r>
              <a:t/>
            </a:r>
          </a:p>
          <a:p>
            <a:pPr lvl="3"/>
            <a:r>
              <a:t/>
            </a:r>
          </a:p>
          <a:p>
            <a:pPr lvl="4"/>
            <a:r>
              <a:t/>
            </a:r>
          </a:p>
        </p:txBody>
      </p:sp>
      <p:sp>
        <p:nvSpPr>
          <p:cNvPr id="27" name="Line"/>
          <p:cNvSpPr/>
          <p:nvPr/>
        </p:nvSpPr>
        <p:spPr>
          <a:xfrm>
            <a:off x="635000" y="12192000"/>
            <a:ext cx="23114000" cy="0"/>
          </a:xfrm>
          <a:prstGeom prst="line">
            <a:avLst/>
          </a:prstGeom>
          <a:ln w="38100">
            <a:solidFill>
              <a:schemeClr val="accent4"/>
            </a:solidFill>
            <a:miter lim="400000"/>
          </a:ln>
        </p:spPr>
        <p:txBody>
          <a:bodyPr lIns="0" tIns="0" rIns="0" bIns="0" anchor="ctr"/>
          <a:lstStyle/>
          <a:p>
            <a:pPr algn="ctr" defTabSz="584200">
              <a:lnSpc>
                <a:spcPct val="100000"/>
              </a:lnSpc>
              <a:spcBef>
                <a:spcPts val="0"/>
              </a:spcBef>
              <a:defRPr b="1" cap="all" spc="156" sz="2600">
                <a:solidFill>
                  <a:srgbClr val="FFFFFF"/>
                </a:solidFill>
                <a:latin typeface="Founders Grotesk Condensed"/>
                <a:ea typeface="Founders Grotesk Condensed"/>
                <a:cs typeface="Founders Grotesk Condensed"/>
                <a:sym typeface="Founders Grotesk Condensed"/>
              </a:defRPr>
            </a:pPr>
          </a:p>
        </p:txBody>
      </p:sp>
      <p:sp>
        <p:nvSpPr>
          <p:cNvPr id="28" name="Line"/>
          <p:cNvSpPr/>
          <p:nvPr/>
        </p:nvSpPr>
        <p:spPr>
          <a:xfrm>
            <a:off x="634956" y="9475085"/>
            <a:ext cx="23114088" cy="1"/>
          </a:xfrm>
          <a:prstGeom prst="line">
            <a:avLst/>
          </a:prstGeom>
          <a:ln w="114300">
            <a:solidFill>
              <a:schemeClr val="accent4"/>
            </a:solidFill>
            <a:miter lim="400000"/>
          </a:ln>
        </p:spPr>
        <p:txBody>
          <a:bodyPr lIns="0" tIns="0" rIns="0" bIns="0" anchor="ctr"/>
          <a:lstStyle/>
          <a:p>
            <a:pPr algn="ctr" defTabSz="584200">
              <a:lnSpc>
                <a:spcPct val="100000"/>
              </a:lnSpc>
              <a:spcBef>
                <a:spcPts val="0"/>
              </a:spcBef>
              <a:defRPr b="1" cap="all" spc="156" sz="2600">
                <a:solidFill>
                  <a:srgbClr val="FFFFFF"/>
                </a:solidFill>
                <a:latin typeface="Founders Grotesk Condensed"/>
                <a:ea typeface="Founders Grotesk Condensed"/>
                <a:cs typeface="Founders Grotesk Condensed"/>
                <a:sym typeface="Founders Grotesk Condensed"/>
              </a:defRPr>
            </a:pPr>
          </a:p>
        </p:txBody>
      </p:sp>
      <p:sp>
        <p:nvSpPr>
          <p:cNvPr id="29" name="Presentation Title"/>
          <p:cNvSpPr txBox="1"/>
          <p:nvPr>
            <p:ph type="title" hasCustomPrompt="1"/>
          </p:nvPr>
        </p:nvSpPr>
        <p:spPr>
          <a:xfrm>
            <a:off x="571500" y="9525000"/>
            <a:ext cx="23241000" cy="2641600"/>
          </a:xfrm>
          <a:prstGeom prst="rect">
            <a:avLst/>
          </a:prstGeom>
        </p:spPr>
        <p:txBody>
          <a:bodyPr/>
          <a:lstStyle>
            <a:lvl1pPr>
              <a:lnSpc>
                <a:spcPct val="70000"/>
              </a:lnSpc>
              <a:defRPr spc="-300" sz="15000">
                <a:solidFill>
                  <a:srgbClr val="FFFFFF"/>
                </a:solidFill>
                <a:latin typeface="+mn-lt"/>
                <a:ea typeface="+mn-ea"/>
                <a:cs typeface="+mn-cs"/>
                <a:sym typeface="Founders Grotesk Semibold"/>
              </a:defRPr>
            </a:lvl1pPr>
          </a:lstStyle>
          <a:p>
            <a:pPr/>
            <a:r>
              <a:t>Presentation Title</a:t>
            </a:r>
          </a:p>
        </p:txBody>
      </p:sp>
      <p:sp>
        <p:nvSpPr>
          <p:cNvPr id="30" name="Slide Number"/>
          <p:cNvSpPr txBox="1"/>
          <p:nvPr>
            <p:ph type="sldNum" sz="quarter" idx="2"/>
          </p:nvPr>
        </p:nvSpPr>
        <p:spPr>
          <a:xfrm>
            <a:off x="23431499" y="12824502"/>
            <a:ext cx="371756" cy="555245"/>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Photo Alt">
    <p:bg>
      <p:bgPr>
        <a:solidFill>
          <a:srgbClr val="FFFFFF"/>
        </a:solidFill>
      </p:bgPr>
    </p:bg>
    <p:spTree>
      <p:nvGrpSpPr>
        <p:cNvPr id="1" name=""/>
        <p:cNvGrpSpPr/>
        <p:nvPr/>
      </p:nvGrpSpPr>
      <p:grpSpPr>
        <a:xfrm>
          <a:off x="0" y="0"/>
          <a:ext cx="0" cy="0"/>
          <a:chOff x="0" y="0"/>
          <a:chExt cx="0" cy="0"/>
        </a:xfrm>
      </p:grpSpPr>
      <p:sp>
        <p:nvSpPr>
          <p:cNvPr id="37" name="Sea turtle swimming underwater with a school of fish"/>
          <p:cNvSpPr/>
          <p:nvPr>
            <p:ph type="pic" idx="21"/>
          </p:nvPr>
        </p:nvSpPr>
        <p:spPr>
          <a:xfrm>
            <a:off x="9626600" y="-1"/>
            <a:ext cx="21901492" cy="13716001"/>
          </a:xfrm>
          <a:prstGeom prst="rect">
            <a:avLst/>
          </a:prstGeom>
        </p:spPr>
        <p:txBody>
          <a:bodyPr lIns="91439" tIns="45719" rIns="91439" bIns="45719">
            <a:noAutofit/>
          </a:bodyPr>
          <a:lstStyle/>
          <a:p>
            <a:pPr/>
          </a:p>
        </p:txBody>
      </p:sp>
      <p:sp>
        <p:nvSpPr>
          <p:cNvPr id="38" name="Line"/>
          <p:cNvSpPr/>
          <p:nvPr/>
        </p:nvSpPr>
        <p:spPr>
          <a:xfrm>
            <a:off x="635000" y="12192000"/>
            <a:ext cx="23114000" cy="0"/>
          </a:xfrm>
          <a:prstGeom prst="line">
            <a:avLst/>
          </a:prstGeom>
          <a:ln w="38100">
            <a:solidFill>
              <a:schemeClr val="accent4"/>
            </a:solidFill>
            <a:miter lim="400000"/>
          </a:ln>
        </p:spPr>
        <p:txBody>
          <a:bodyPr lIns="50800" tIns="50800" rIns="50800" bIns="50800" anchor="ctr"/>
          <a:lstStyle/>
          <a:p>
            <a:pPr algn="ctr" defTabSz="584200">
              <a:lnSpc>
                <a:spcPct val="100000"/>
              </a:lnSpc>
              <a:spcBef>
                <a:spcPts val="0"/>
              </a:spcBef>
              <a:defRPr b="1" cap="all" spc="156" sz="2600">
                <a:solidFill>
                  <a:srgbClr val="FFFFFF"/>
                </a:solidFill>
                <a:latin typeface="Founders Grotesk Condensed"/>
                <a:ea typeface="Founders Grotesk Condensed"/>
                <a:cs typeface="Founders Grotesk Condensed"/>
                <a:sym typeface="Founders Grotesk Condensed"/>
              </a:defRPr>
            </a:pPr>
          </a:p>
        </p:txBody>
      </p:sp>
      <p:sp>
        <p:nvSpPr>
          <p:cNvPr id="39" name="Line"/>
          <p:cNvSpPr/>
          <p:nvPr/>
        </p:nvSpPr>
        <p:spPr>
          <a:xfrm>
            <a:off x="639142" y="692907"/>
            <a:ext cx="23114001" cy="1"/>
          </a:xfrm>
          <a:prstGeom prst="line">
            <a:avLst/>
          </a:prstGeom>
          <a:ln w="114300">
            <a:solidFill>
              <a:schemeClr val="accent4"/>
            </a:solidFill>
            <a:miter lim="400000"/>
          </a:ln>
        </p:spPr>
        <p:txBody>
          <a:bodyPr lIns="0" tIns="0" rIns="0" bIns="0" anchor="ctr"/>
          <a:lstStyle/>
          <a:p>
            <a:pPr algn="ctr" defTabSz="584200">
              <a:lnSpc>
                <a:spcPct val="100000"/>
              </a:lnSpc>
              <a:spcBef>
                <a:spcPts val="0"/>
              </a:spcBef>
              <a:defRPr b="1" cap="all" spc="156" sz="2600">
                <a:solidFill>
                  <a:srgbClr val="FFFFFF"/>
                </a:solidFill>
                <a:latin typeface="Founders Grotesk Condensed"/>
                <a:ea typeface="Founders Grotesk Condensed"/>
                <a:cs typeface="Founders Grotesk Condensed"/>
                <a:sym typeface="Founders Grotesk Condensed"/>
              </a:defRPr>
            </a:pPr>
          </a:p>
        </p:txBody>
      </p:sp>
      <p:sp>
        <p:nvSpPr>
          <p:cNvPr id="40" name="Author and Date"/>
          <p:cNvSpPr txBox="1"/>
          <p:nvPr>
            <p:ph type="body" sz="quarter" idx="22" hasCustomPrompt="1"/>
          </p:nvPr>
        </p:nvSpPr>
        <p:spPr>
          <a:xfrm>
            <a:off x="571500" y="12269258"/>
            <a:ext cx="11049000" cy="555245"/>
          </a:xfrm>
          <a:prstGeom prst="rect">
            <a:avLst/>
          </a:prstGeom>
        </p:spPr>
        <p:txBody>
          <a:bodyPr/>
          <a:lstStyle>
            <a:lvl1pPr defTabSz="825500">
              <a:lnSpc>
                <a:spcPct val="100000"/>
              </a:lnSpc>
              <a:tabLst/>
              <a:defRPr b="1" cap="all" spc="168" sz="2800">
                <a:solidFill>
                  <a:schemeClr val="accent1"/>
                </a:solidFill>
                <a:latin typeface="Founders Grotesk Condensed"/>
                <a:ea typeface="Founders Grotesk Condensed"/>
                <a:cs typeface="Founders Grotesk Condensed"/>
                <a:sym typeface="Founders Grotesk Condensed"/>
              </a:defRPr>
            </a:lvl1pPr>
          </a:lstStyle>
          <a:p>
            <a:pPr/>
            <a:r>
              <a:t>Author and Date</a:t>
            </a:r>
          </a:p>
        </p:txBody>
      </p:sp>
      <p:sp>
        <p:nvSpPr>
          <p:cNvPr id="41" name="Slide Title"/>
          <p:cNvSpPr txBox="1"/>
          <p:nvPr>
            <p:ph type="title" hasCustomPrompt="1"/>
          </p:nvPr>
        </p:nvSpPr>
        <p:spPr>
          <a:xfrm>
            <a:off x="571500" y="4770137"/>
            <a:ext cx="11049000" cy="7036978"/>
          </a:xfrm>
          <a:prstGeom prst="rect">
            <a:avLst/>
          </a:prstGeom>
        </p:spPr>
        <p:txBody>
          <a:bodyPr/>
          <a:lstStyle>
            <a:lvl1pPr>
              <a:defRPr spc="-300" sz="15000">
                <a:solidFill>
                  <a:schemeClr val="accent1"/>
                </a:solidFill>
                <a:latin typeface="+mn-lt"/>
                <a:ea typeface="+mn-ea"/>
                <a:cs typeface="+mn-cs"/>
                <a:sym typeface="Founders Grotesk Semibold"/>
              </a:defRPr>
            </a:lvl1pPr>
          </a:lstStyle>
          <a:p>
            <a:pPr/>
            <a:r>
              <a:t>Slide Title</a:t>
            </a:r>
          </a:p>
        </p:txBody>
      </p:sp>
      <p:sp>
        <p:nvSpPr>
          <p:cNvPr id="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Bullets">
    <p:bg>
      <p:bgPr>
        <a:solidFill>
          <a:srgbClr val="FFFFFF"/>
        </a:solidFill>
      </p:bgPr>
    </p:bg>
    <p:spTree>
      <p:nvGrpSpPr>
        <p:cNvPr id="1" name=""/>
        <p:cNvGrpSpPr/>
        <p:nvPr/>
      </p:nvGrpSpPr>
      <p:grpSpPr>
        <a:xfrm>
          <a:off x="0" y="0"/>
          <a:ext cx="0" cy="0"/>
          <a:chOff x="0" y="0"/>
          <a:chExt cx="0" cy="0"/>
        </a:xfrm>
      </p:grpSpPr>
      <p:sp>
        <p:nvSpPr>
          <p:cNvPr id="49" name="Line"/>
          <p:cNvSpPr/>
          <p:nvPr/>
        </p:nvSpPr>
        <p:spPr>
          <a:xfrm>
            <a:off x="635000" y="12192000"/>
            <a:ext cx="23114000" cy="0"/>
          </a:xfrm>
          <a:prstGeom prst="line">
            <a:avLst/>
          </a:prstGeom>
          <a:ln w="38100">
            <a:solidFill>
              <a:schemeClr val="accent4"/>
            </a:solidFill>
            <a:miter lim="400000"/>
          </a:ln>
        </p:spPr>
        <p:txBody>
          <a:bodyPr lIns="50800" tIns="50800" rIns="50800" bIns="50800" anchor="ctr"/>
          <a:lstStyle/>
          <a:p>
            <a:pPr algn="ctr" defTabSz="584200">
              <a:lnSpc>
                <a:spcPct val="100000"/>
              </a:lnSpc>
              <a:spcBef>
                <a:spcPts val="0"/>
              </a:spcBef>
              <a:defRPr b="1" cap="all" spc="156" sz="2600">
                <a:solidFill>
                  <a:srgbClr val="FFFFFF"/>
                </a:solidFill>
                <a:latin typeface="Founders Grotesk Condensed"/>
                <a:ea typeface="Founders Grotesk Condensed"/>
                <a:cs typeface="Founders Grotesk Condensed"/>
                <a:sym typeface="Founders Grotesk Condensed"/>
              </a:defRPr>
            </a:pPr>
          </a:p>
        </p:txBody>
      </p:sp>
      <p:sp>
        <p:nvSpPr>
          <p:cNvPr id="50" name="Line"/>
          <p:cNvSpPr/>
          <p:nvPr/>
        </p:nvSpPr>
        <p:spPr>
          <a:xfrm>
            <a:off x="639142" y="692907"/>
            <a:ext cx="23114001" cy="1"/>
          </a:xfrm>
          <a:prstGeom prst="line">
            <a:avLst/>
          </a:prstGeom>
          <a:ln w="114300">
            <a:solidFill>
              <a:schemeClr val="accent4"/>
            </a:solidFill>
            <a:miter lim="400000"/>
          </a:ln>
        </p:spPr>
        <p:txBody>
          <a:bodyPr lIns="0" tIns="0" rIns="0" bIns="0" anchor="ctr"/>
          <a:lstStyle/>
          <a:p>
            <a:pPr algn="ctr" defTabSz="584200">
              <a:lnSpc>
                <a:spcPct val="100000"/>
              </a:lnSpc>
              <a:spcBef>
                <a:spcPts val="0"/>
              </a:spcBef>
              <a:defRPr b="1" cap="all" spc="156" sz="2600">
                <a:solidFill>
                  <a:srgbClr val="FFFFFF"/>
                </a:solidFill>
                <a:latin typeface="Founders Grotesk Condensed"/>
                <a:ea typeface="Founders Grotesk Condensed"/>
                <a:cs typeface="Founders Grotesk Condensed"/>
                <a:sym typeface="Founders Grotesk Condensed"/>
              </a:defRPr>
            </a:pPr>
          </a:p>
        </p:txBody>
      </p:sp>
      <p:sp>
        <p:nvSpPr>
          <p:cNvPr id="51" name="Author and Date"/>
          <p:cNvSpPr txBox="1"/>
          <p:nvPr>
            <p:ph type="body" sz="quarter" idx="21" hasCustomPrompt="1"/>
          </p:nvPr>
        </p:nvSpPr>
        <p:spPr>
          <a:xfrm>
            <a:off x="571500" y="12269258"/>
            <a:ext cx="23241000" cy="555245"/>
          </a:xfrm>
          <a:prstGeom prst="rect">
            <a:avLst/>
          </a:prstGeom>
        </p:spPr>
        <p:txBody>
          <a:bodyPr/>
          <a:lstStyle>
            <a:lvl1pPr defTabSz="825500">
              <a:lnSpc>
                <a:spcPct val="100000"/>
              </a:lnSpc>
              <a:tabLst/>
              <a:defRPr b="1" cap="all" spc="168" sz="2800">
                <a:solidFill>
                  <a:schemeClr val="accent1"/>
                </a:solidFill>
                <a:latin typeface="Founders Grotesk Condensed"/>
                <a:ea typeface="Founders Grotesk Condensed"/>
                <a:cs typeface="Founders Grotesk Condensed"/>
                <a:sym typeface="Founders Grotesk Condensed"/>
              </a:defRPr>
            </a:lvl1pPr>
          </a:lstStyle>
          <a:p>
            <a:pPr/>
            <a:r>
              <a:t>Author and Date</a:t>
            </a:r>
          </a:p>
        </p:txBody>
      </p:sp>
      <p:sp>
        <p:nvSpPr>
          <p:cNvPr id="52" name="Body Level One…"/>
          <p:cNvSpPr txBox="1"/>
          <p:nvPr>
            <p:ph type="body" idx="1" hasCustomPrompt="1"/>
          </p:nvPr>
        </p:nvSpPr>
        <p:spPr>
          <a:xfrm>
            <a:off x="571500" y="3904441"/>
            <a:ext cx="23241000" cy="7697009"/>
          </a:xfrm>
          <a:prstGeom prst="rect">
            <a:avLst/>
          </a:prstGeom>
        </p:spPr>
        <p:txBody>
          <a:bodyPr/>
          <a:lstStyle>
            <a:lvl1pPr marL="457200" indent="-457200" defTabSz="825500">
              <a:lnSpc>
                <a:spcPct val="80000"/>
              </a:lnSpc>
              <a:spcBef>
                <a:spcPts val="3600"/>
              </a:spcBef>
              <a:buClr>
                <a:schemeClr val="accent1"/>
              </a:buClr>
              <a:buSzPct val="100000"/>
              <a:buChar char="•"/>
              <a:tabLst/>
              <a:defRPr spc="-42" sz="4200">
                <a:solidFill>
                  <a:srgbClr val="000000"/>
                </a:solidFill>
                <a:latin typeface="Founders Grotesk Text"/>
                <a:ea typeface="Founders Grotesk Text"/>
                <a:cs typeface="Founders Grotesk Text"/>
                <a:sym typeface="Founders Grotesk Text"/>
              </a:defRPr>
            </a:lvl1pPr>
            <a:lvl2pPr marL="914400" indent="-457200" defTabSz="825500">
              <a:lnSpc>
                <a:spcPct val="80000"/>
              </a:lnSpc>
              <a:spcBef>
                <a:spcPts val="3600"/>
              </a:spcBef>
              <a:buClr>
                <a:schemeClr val="accent1"/>
              </a:buClr>
              <a:buSzPct val="100000"/>
              <a:buChar char="•"/>
              <a:tabLst/>
              <a:defRPr spc="-42" sz="4200">
                <a:solidFill>
                  <a:srgbClr val="000000"/>
                </a:solidFill>
                <a:latin typeface="Founders Grotesk Text"/>
                <a:ea typeface="Founders Grotesk Text"/>
                <a:cs typeface="Founders Grotesk Text"/>
                <a:sym typeface="Founders Grotesk Text"/>
              </a:defRPr>
            </a:lvl2pPr>
            <a:lvl3pPr marL="1371600" indent="-457200" defTabSz="825500">
              <a:lnSpc>
                <a:spcPct val="80000"/>
              </a:lnSpc>
              <a:spcBef>
                <a:spcPts val="3600"/>
              </a:spcBef>
              <a:buClr>
                <a:schemeClr val="accent1"/>
              </a:buClr>
              <a:buSzPct val="100000"/>
              <a:buChar char="•"/>
              <a:tabLst/>
              <a:defRPr spc="-42" sz="4200">
                <a:solidFill>
                  <a:srgbClr val="000000"/>
                </a:solidFill>
                <a:latin typeface="Founders Grotesk Text"/>
                <a:ea typeface="Founders Grotesk Text"/>
                <a:cs typeface="Founders Grotesk Text"/>
                <a:sym typeface="Founders Grotesk Text"/>
              </a:defRPr>
            </a:lvl3pPr>
            <a:lvl4pPr marL="1828800" indent="-457200" defTabSz="825500">
              <a:lnSpc>
                <a:spcPct val="80000"/>
              </a:lnSpc>
              <a:spcBef>
                <a:spcPts val="3600"/>
              </a:spcBef>
              <a:buClr>
                <a:schemeClr val="accent1"/>
              </a:buClr>
              <a:buSzPct val="100000"/>
              <a:buChar char="•"/>
              <a:tabLst/>
              <a:defRPr spc="-42" sz="4200">
                <a:solidFill>
                  <a:srgbClr val="000000"/>
                </a:solidFill>
                <a:latin typeface="Founders Grotesk Text"/>
                <a:ea typeface="Founders Grotesk Text"/>
                <a:cs typeface="Founders Grotesk Text"/>
                <a:sym typeface="Founders Grotesk Text"/>
              </a:defRPr>
            </a:lvl4pPr>
            <a:lvl5pPr marL="2286000" indent="-457200" defTabSz="825500">
              <a:lnSpc>
                <a:spcPct val="80000"/>
              </a:lnSpc>
              <a:spcBef>
                <a:spcPts val="3600"/>
              </a:spcBef>
              <a:buClr>
                <a:schemeClr val="accent1"/>
              </a:buClr>
              <a:buSzPct val="100000"/>
              <a:buChar char="•"/>
              <a:tabLst/>
              <a:defRPr spc="-42" sz="4200">
                <a:solidFill>
                  <a:srgbClr val="000000"/>
                </a:solidFill>
                <a:latin typeface="Founders Grotesk Text"/>
                <a:ea typeface="Founders Grotesk Text"/>
                <a:cs typeface="Founders Grotesk Text"/>
                <a:sym typeface="Founders Grotesk Text"/>
              </a:defRPr>
            </a:lvl5pPr>
          </a:lstStyle>
          <a:p>
            <a:pPr/>
            <a:r>
              <a:t>Slide bullet text</a:t>
            </a:r>
          </a:p>
          <a:p>
            <a:pPr lvl="1"/>
            <a:r>
              <a:t/>
            </a:r>
          </a:p>
          <a:p>
            <a:pPr lvl="2"/>
            <a:r>
              <a:t/>
            </a:r>
          </a:p>
          <a:p>
            <a:pPr lvl="3"/>
            <a:r>
              <a:t/>
            </a:r>
          </a:p>
          <a:p>
            <a:pPr lvl="4"/>
            <a:r>
              <a:t/>
            </a:r>
          </a:p>
        </p:txBody>
      </p:sp>
      <p:sp>
        <p:nvSpPr>
          <p:cNvPr id="53" name="Slide Title"/>
          <p:cNvSpPr txBox="1"/>
          <p:nvPr>
            <p:ph type="title" hasCustomPrompt="1"/>
          </p:nvPr>
        </p:nvSpPr>
        <p:spPr>
          <a:xfrm>
            <a:off x="571500" y="652482"/>
            <a:ext cx="23241000" cy="1951018"/>
          </a:xfrm>
          <a:prstGeom prst="rect">
            <a:avLst/>
          </a:prstGeom>
        </p:spPr>
        <p:txBody>
          <a:bodyPr/>
          <a:lstStyle>
            <a:lvl1pPr>
              <a:lnSpc>
                <a:spcPct val="60000"/>
              </a:lnSpc>
              <a:defRPr spc="-239" sz="12000">
                <a:solidFill>
                  <a:schemeClr val="accent1"/>
                </a:solidFill>
                <a:latin typeface="+mn-lt"/>
                <a:ea typeface="+mn-ea"/>
                <a:cs typeface="+mn-cs"/>
                <a:sym typeface="Founders Grotesk Semibold"/>
              </a:defRPr>
            </a:lvl1pPr>
          </a:lstStyle>
          <a:p>
            <a:pPr/>
            <a:r>
              <a:t>Slide Title</a:t>
            </a:r>
          </a:p>
        </p:txBody>
      </p:sp>
      <p:sp>
        <p:nvSpPr>
          <p:cNvPr id="54" name="Slide Number"/>
          <p:cNvSpPr txBox="1"/>
          <p:nvPr>
            <p:ph type="sldNum" sz="quarter" idx="2"/>
          </p:nvPr>
        </p:nvSpPr>
        <p:spPr>
          <a:xfrm>
            <a:off x="23436122" y="12826999"/>
            <a:ext cx="371756" cy="555245"/>
          </a:xfrm>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ullets">
    <p:bg>
      <p:bgPr>
        <a:solidFill>
          <a:srgbClr val="FFFFFF"/>
        </a:solidFill>
      </p:bgPr>
    </p:bg>
    <p:spTree>
      <p:nvGrpSpPr>
        <p:cNvPr id="1" name=""/>
        <p:cNvGrpSpPr/>
        <p:nvPr/>
      </p:nvGrpSpPr>
      <p:grpSpPr>
        <a:xfrm>
          <a:off x="0" y="0"/>
          <a:ext cx="0" cy="0"/>
          <a:chOff x="0" y="0"/>
          <a:chExt cx="0" cy="0"/>
        </a:xfrm>
      </p:grpSpPr>
      <p:sp>
        <p:nvSpPr>
          <p:cNvPr id="61" name="Line"/>
          <p:cNvSpPr/>
          <p:nvPr/>
        </p:nvSpPr>
        <p:spPr>
          <a:xfrm>
            <a:off x="635000" y="12192000"/>
            <a:ext cx="23118143" cy="0"/>
          </a:xfrm>
          <a:prstGeom prst="line">
            <a:avLst/>
          </a:prstGeom>
          <a:ln w="38100">
            <a:solidFill>
              <a:schemeClr val="accent4"/>
            </a:solidFill>
            <a:miter lim="400000"/>
          </a:ln>
        </p:spPr>
        <p:txBody>
          <a:bodyPr lIns="50800" tIns="50800" rIns="50800" bIns="50800" anchor="ctr"/>
          <a:lstStyle/>
          <a:p>
            <a:pPr algn="ctr" defTabSz="584200">
              <a:lnSpc>
                <a:spcPct val="100000"/>
              </a:lnSpc>
              <a:spcBef>
                <a:spcPts val="0"/>
              </a:spcBef>
              <a:defRPr b="1" cap="all" spc="156" sz="2600">
                <a:solidFill>
                  <a:srgbClr val="FFFFFF"/>
                </a:solidFill>
                <a:latin typeface="Founders Grotesk Condensed"/>
                <a:ea typeface="Founders Grotesk Condensed"/>
                <a:cs typeface="Founders Grotesk Condensed"/>
                <a:sym typeface="Founders Grotesk Condensed"/>
              </a:defRPr>
            </a:pPr>
          </a:p>
        </p:txBody>
      </p:sp>
      <p:sp>
        <p:nvSpPr>
          <p:cNvPr id="62" name="Line"/>
          <p:cNvSpPr/>
          <p:nvPr/>
        </p:nvSpPr>
        <p:spPr>
          <a:xfrm>
            <a:off x="639142" y="692907"/>
            <a:ext cx="23114001" cy="1"/>
          </a:xfrm>
          <a:prstGeom prst="line">
            <a:avLst/>
          </a:prstGeom>
          <a:ln w="114300">
            <a:solidFill>
              <a:schemeClr val="accent4"/>
            </a:solidFill>
            <a:miter lim="400000"/>
          </a:ln>
        </p:spPr>
        <p:txBody>
          <a:bodyPr lIns="0" tIns="0" rIns="0" bIns="0" anchor="ctr"/>
          <a:lstStyle/>
          <a:p>
            <a:pPr algn="ctr" defTabSz="584200">
              <a:lnSpc>
                <a:spcPct val="100000"/>
              </a:lnSpc>
              <a:spcBef>
                <a:spcPts val="0"/>
              </a:spcBef>
              <a:defRPr b="1" cap="all" spc="156" sz="2600">
                <a:solidFill>
                  <a:srgbClr val="FFFFFF"/>
                </a:solidFill>
                <a:latin typeface="Founders Grotesk Condensed"/>
                <a:ea typeface="Founders Grotesk Condensed"/>
                <a:cs typeface="Founders Grotesk Condensed"/>
                <a:sym typeface="Founders Grotesk Condensed"/>
              </a:defRPr>
            </a:pPr>
          </a:p>
        </p:txBody>
      </p:sp>
      <p:sp>
        <p:nvSpPr>
          <p:cNvPr id="63" name="Body Level One…"/>
          <p:cNvSpPr txBox="1"/>
          <p:nvPr>
            <p:ph type="body" idx="1" hasCustomPrompt="1"/>
          </p:nvPr>
        </p:nvSpPr>
        <p:spPr>
          <a:xfrm>
            <a:off x="571500" y="3898900"/>
            <a:ext cx="23241000" cy="7696200"/>
          </a:xfrm>
          <a:prstGeom prst="rect">
            <a:avLst/>
          </a:prstGeom>
        </p:spPr>
        <p:txBody>
          <a:bodyPr numCol="2" spcCol="1162050"/>
          <a:lstStyle>
            <a:lvl1pPr marL="457200" indent="-457200" defTabSz="825500">
              <a:lnSpc>
                <a:spcPct val="80000"/>
              </a:lnSpc>
              <a:spcBef>
                <a:spcPts val="3600"/>
              </a:spcBef>
              <a:buClr>
                <a:schemeClr val="accent1"/>
              </a:buClr>
              <a:buSzPct val="100000"/>
              <a:buChar char="•"/>
              <a:tabLst/>
              <a:defRPr spc="-42" sz="4200">
                <a:solidFill>
                  <a:srgbClr val="000000"/>
                </a:solidFill>
                <a:latin typeface="Founders Grotesk Text"/>
                <a:ea typeface="Founders Grotesk Text"/>
                <a:cs typeface="Founders Grotesk Text"/>
                <a:sym typeface="Founders Grotesk Text"/>
              </a:defRPr>
            </a:lvl1pPr>
            <a:lvl2pPr marL="914400" indent="-457200" defTabSz="825500">
              <a:lnSpc>
                <a:spcPct val="80000"/>
              </a:lnSpc>
              <a:spcBef>
                <a:spcPts val="3600"/>
              </a:spcBef>
              <a:buClr>
                <a:schemeClr val="accent1"/>
              </a:buClr>
              <a:buSzPct val="100000"/>
              <a:buChar char="•"/>
              <a:tabLst/>
              <a:defRPr spc="-42" sz="4200">
                <a:solidFill>
                  <a:srgbClr val="000000"/>
                </a:solidFill>
                <a:latin typeface="Founders Grotesk Text"/>
                <a:ea typeface="Founders Grotesk Text"/>
                <a:cs typeface="Founders Grotesk Text"/>
                <a:sym typeface="Founders Grotesk Text"/>
              </a:defRPr>
            </a:lvl2pPr>
            <a:lvl3pPr marL="1371600" indent="-457200" defTabSz="825500">
              <a:lnSpc>
                <a:spcPct val="80000"/>
              </a:lnSpc>
              <a:spcBef>
                <a:spcPts val="3600"/>
              </a:spcBef>
              <a:buClr>
                <a:schemeClr val="accent1"/>
              </a:buClr>
              <a:buSzPct val="100000"/>
              <a:buChar char="•"/>
              <a:tabLst/>
              <a:defRPr spc="-42" sz="4200">
                <a:solidFill>
                  <a:srgbClr val="000000"/>
                </a:solidFill>
                <a:latin typeface="Founders Grotesk Text"/>
                <a:ea typeface="Founders Grotesk Text"/>
                <a:cs typeface="Founders Grotesk Text"/>
                <a:sym typeface="Founders Grotesk Text"/>
              </a:defRPr>
            </a:lvl3pPr>
            <a:lvl4pPr marL="1828800" indent="-457200" defTabSz="825500">
              <a:lnSpc>
                <a:spcPct val="80000"/>
              </a:lnSpc>
              <a:spcBef>
                <a:spcPts val="3600"/>
              </a:spcBef>
              <a:buClr>
                <a:schemeClr val="accent1"/>
              </a:buClr>
              <a:buSzPct val="100000"/>
              <a:buChar char="•"/>
              <a:tabLst/>
              <a:defRPr spc="-42" sz="4200">
                <a:solidFill>
                  <a:srgbClr val="000000"/>
                </a:solidFill>
                <a:latin typeface="Founders Grotesk Text"/>
                <a:ea typeface="Founders Grotesk Text"/>
                <a:cs typeface="Founders Grotesk Text"/>
                <a:sym typeface="Founders Grotesk Text"/>
              </a:defRPr>
            </a:lvl4pPr>
            <a:lvl5pPr marL="2286000" indent="-457200" defTabSz="825500">
              <a:lnSpc>
                <a:spcPct val="80000"/>
              </a:lnSpc>
              <a:spcBef>
                <a:spcPts val="3600"/>
              </a:spcBef>
              <a:buClr>
                <a:schemeClr val="accent1"/>
              </a:buClr>
              <a:buSzPct val="100000"/>
              <a:buChar char="•"/>
              <a:tabLst/>
              <a:defRPr spc="-42" sz="4200">
                <a:solidFill>
                  <a:srgbClr val="000000"/>
                </a:solidFill>
                <a:latin typeface="Founders Grotesk Text"/>
                <a:ea typeface="Founders Grotesk Text"/>
                <a:cs typeface="Founders Grotesk Text"/>
                <a:sym typeface="Founders Grotesk Text"/>
              </a:defRPr>
            </a:lvl5pPr>
          </a:lstStyle>
          <a:p>
            <a:pPr/>
            <a:r>
              <a:t>Slide bullet text</a:t>
            </a:r>
          </a:p>
          <a:p>
            <a:pPr lvl="1"/>
            <a:r>
              <a:t/>
            </a:r>
          </a:p>
          <a:p>
            <a:pPr lvl="2"/>
            <a:r>
              <a:t/>
            </a:r>
          </a:p>
          <a:p>
            <a:pPr lvl="3"/>
            <a:r>
              <a:t/>
            </a:r>
          </a:p>
          <a:p>
            <a:pPr lvl="4"/>
            <a:r>
              <a:t/>
            </a:r>
          </a:p>
        </p:txBody>
      </p:sp>
      <p:sp>
        <p:nvSpPr>
          <p:cNvPr id="64" name="Slide Number"/>
          <p:cNvSpPr txBox="1"/>
          <p:nvPr>
            <p:ph type="sldNum" sz="quarter" idx="2"/>
          </p:nvPr>
        </p:nvSpPr>
        <p:spPr>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Bullets &amp; Photo">
    <p:bg>
      <p:bgPr>
        <a:solidFill>
          <a:srgbClr val="FFFFFF"/>
        </a:solidFill>
      </p:bgPr>
    </p:bg>
    <p:spTree>
      <p:nvGrpSpPr>
        <p:cNvPr id="1" name=""/>
        <p:cNvGrpSpPr/>
        <p:nvPr/>
      </p:nvGrpSpPr>
      <p:grpSpPr>
        <a:xfrm>
          <a:off x="0" y="0"/>
          <a:ext cx="0" cy="0"/>
          <a:chOff x="0" y="0"/>
          <a:chExt cx="0" cy="0"/>
        </a:xfrm>
      </p:grpSpPr>
      <p:sp>
        <p:nvSpPr>
          <p:cNvPr id="71" name="Slide Subtitle"/>
          <p:cNvSpPr txBox="1"/>
          <p:nvPr>
            <p:ph type="body" sz="quarter" idx="21" hasCustomPrompt="1"/>
          </p:nvPr>
        </p:nvSpPr>
        <p:spPr>
          <a:xfrm>
            <a:off x="13157200" y="1852248"/>
            <a:ext cx="10256838" cy="1310641"/>
          </a:xfrm>
          <a:prstGeom prst="rect">
            <a:avLst/>
          </a:prstGeom>
        </p:spPr>
        <p:txBody>
          <a:bodyPr anchor="ctr"/>
          <a:lstStyle>
            <a:lvl1pPr defTabSz="817244">
              <a:lnSpc>
                <a:spcPct val="80000"/>
              </a:lnSpc>
              <a:tabLst/>
              <a:defRPr spc="-79" sz="7919">
                <a:solidFill>
                  <a:schemeClr val="accent1"/>
                </a:solidFill>
                <a:latin typeface="Founders Grotesk"/>
                <a:ea typeface="Founders Grotesk"/>
                <a:cs typeface="Founders Grotesk"/>
                <a:sym typeface="Founders Grotesk"/>
              </a:defRPr>
            </a:lvl1pPr>
          </a:lstStyle>
          <a:p>
            <a:pPr/>
            <a:r>
              <a:t>Slide Subtitle</a:t>
            </a:r>
          </a:p>
        </p:txBody>
      </p:sp>
      <p:sp>
        <p:nvSpPr>
          <p:cNvPr id="72" name="Blue-footed booby bird on sand"/>
          <p:cNvSpPr/>
          <p:nvPr>
            <p:ph type="pic" idx="22"/>
          </p:nvPr>
        </p:nvSpPr>
        <p:spPr>
          <a:xfrm>
            <a:off x="0" y="-671784"/>
            <a:ext cx="12196747" cy="15059595"/>
          </a:xfrm>
          <a:prstGeom prst="rect">
            <a:avLst/>
          </a:prstGeom>
        </p:spPr>
        <p:txBody>
          <a:bodyPr lIns="91439" tIns="45719" rIns="91439" bIns="45719">
            <a:noAutofit/>
          </a:bodyPr>
          <a:lstStyle/>
          <a:p>
            <a:pPr/>
          </a:p>
        </p:txBody>
      </p:sp>
      <p:sp>
        <p:nvSpPr>
          <p:cNvPr id="73" name="Line"/>
          <p:cNvSpPr/>
          <p:nvPr/>
        </p:nvSpPr>
        <p:spPr>
          <a:xfrm>
            <a:off x="635000" y="12192000"/>
            <a:ext cx="23114000" cy="0"/>
          </a:xfrm>
          <a:prstGeom prst="line">
            <a:avLst/>
          </a:prstGeom>
          <a:ln w="38100">
            <a:solidFill>
              <a:schemeClr val="accent4"/>
            </a:solidFill>
            <a:miter lim="400000"/>
          </a:ln>
        </p:spPr>
        <p:txBody>
          <a:bodyPr lIns="50800" tIns="50800" rIns="50800" bIns="50800" anchor="ctr"/>
          <a:lstStyle/>
          <a:p>
            <a:pPr algn="ctr" defTabSz="584200">
              <a:lnSpc>
                <a:spcPct val="100000"/>
              </a:lnSpc>
              <a:spcBef>
                <a:spcPts val="0"/>
              </a:spcBef>
              <a:defRPr b="1" cap="all" spc="156" sz="2600">
                <a:solidFill>
                  <a:srgbClr val="FFFFFF"/>
                </a:solidFill>
                <a:latin typeface="Founders Grotesk Condensed"/>
                <a:ea typeface="Founders Grotesk Condensed"/>
                <a:cs typeface="Founders Grotesk Condensed"/>
                <a:sym typeface="Founders Grotesk Condensed"/>
              </a:defRPr>
            </a:pPr>
          </a:p>
        </p:txBody>
      </p:sp>
      <p:sp>
        <p:nvSpPr>
          <p:cNvPr id="74" name="Line"/>
          <p:cNvSpPr/>
          <p:nvPr/>
        </p:nvSpPr>
        <p:spPr>
          <a:xfrm>
            <a:off x="639142" y="692907"/>
            <a:ext cx="23114001" cy="1"/>
          </a:xfrm>
          <a:prstGeom prst="line">
            <a:avLst/>
          </a:prstGeom>
          <a:ln w="114300">
            <a:solidFill>
              <a:schemeClr val="accent4"/>
            </a:solidFill>
            <a:miter lim="400000"/>
          </a:ln>
        </p:spPr>
        <p:txBody>
          <a:bodyPr lIns="0" tIns="0" rIns="0" bIns="0" anchor="ctr"/>
          <a:lstStyle/>
          <a:p>
            <a:pPr algn="ctr" defTabSz="584200">
              <a:lnSpc>
                <a:spcPct val="100000"/>
              </a:lnSpc>
              <a:spcBef>
                <a:spcPts val="0"/>
              </a:spcBef>
              <a:defRPr b="1" cap="all" spc="156" sz="2600">
                <a:solidFill>
                  <a:srgbClr val="FFFFFF"/>
                </a:solidFill>
                <a:latin typeface="Founders Grotesk Condensed"/>
                <a:ea typeface="Founders Grotesk Condensed"/>
                <a:cs typeface="Founders Grotesk Condensed"/>
                <a:sym typeface="Founders Grotesk Condensed"/>
              </a:defRPr>
            </a:pPr>
          </a:p>
        </p:txBody>
      </p:sp>
      <p:sp>
        <p:nvSpPr>
          <p:cNvPr id="75" name="Slide Title"/>
          <p:cNvSpPr txBox="1"/>
          <p:nvPr>
            <p:ph type="title" hasCustomPrompt="1"/>
          </p:nvPr>
        </p:nvSpPr>
        <p:spPr>
          <a:xfrm>
            <a:off x="13157200" y="864810"/>
            <a:ext cx="10256838" cy="1308101"/>
          </a:xfrm>
          <a:prstGeom prst="rect">
            <a:avLst/>
          </a:prstGeom>
        </p:spPr>
        <p:txBody>
          <a:bodyPr anchor="b"/>
          <a:lstStyle>
            <a:lvl1pPr>
              <a:defRPr spc="0">
                <a:solidFill>
                  <a:schemeClr val="accent1"/>
                </a:solidFill>
                <a:latin typeface="+mn-lt"/>
                <a:ea typeface="+mn-ea"/>
                <a:cs typeface="+mn-cs"/>
                <a:sym typeface="Founders Grotesk Semibold"/>
              </a:defRPr>
            </a:lvl1pPr>
          </a:lstStyle>
          <a:p>
            <a:pPr/>
            <a:r>
              <a:t>Slide Title </a:t>
            </a:r>
          </a:p>
        </p:txBody>
      </p:sp>
      <p:sp>
        <p:nvSpPr>
          <p:cNvPr id="76" name="Body Level One…"/>
          <p:cNvSpPr txBox="1"/>
          <p:nvPr>
            <p:ph type="body" sz="half" idx="1" hasCustomPrompt="1"/>
          </p:nvPr>
        </p:nvSpPr>
        <p:spPr>
          <a:xfrm>
            <a:off x="13157200" y="3904441"/>
            <a:ext cx="10256838" cy="7303309"/>
          </a:xfrm>
          <a:prstGeom prst="rect">
            <a:avLst/>
          </a:prstGeom>
        </p:spPr>
        <p:txBody>
          <a:bodyPr/>
          <a:lstStyle>
            <a:lvl1pPr marL="457200" indent="-457200" defTabSz="825500">
              <a:lnSpc>
                <a:spcPct val="80000"/>
              </a:lnSpc>
              <a:spcBef>
                <a:spcPts val="3600"/>
              </a:spcBef>
              <a:buClr>
                <a:schemeClr val="accent1"/>
              </a:buClr>
              <a:buSzPct val="100000"/>
              <a:buChar char="•"/>
              <a:tabLst/>
              <a:defRPr spc="-42" sz="4200">
                <a:solidFill>
                  <a:srgbClr val="000000"/>
                </a:solidFill>
                <a:latin typeface="Founders Grotesk Text"/>
                <a:ea typeface="Founders Grotesk Text"/>
                <a:cs typeface="Founders Grotesk Text"/>
                <a:sym typeface="Founders Grotesk Text"/>
              </a:defRPr>
            </a:lvl1pPr>
            <a:lvl2pPr marL="914400" indent="-457200" defTabSz="825500">
              <a:lnSpc>
                <a:spcPct val="80000"/>
              </a:lnSpc>
              <a:spcBef>
                <a:spcPts val="3600"/>
              </a:spcBef>
              <a:buClr>
                <a:schemeClr val="accent1"/>
              </a:buClr>
              <a:buSzPct val="100000"/>
              <a:buChar char="•"/>
              <a:tabLst/>
              <a:defRPr spc="-42" sz="4200">
                <a:solidFill>
                  <a:srgbClr val="000000"/>
                </a:solidFill>
                <a:latin typeface="Founders Grotesk Text"/>
                <a:ea typeface="Founders Grotesk Text"/>
                <a:cs typeface="Founders Grotesk Text"/>
                <a:sym typeface="Founders Grotesk Text"/>
              </a:defRPr>
            </a:lvl2pPr>
            <a:lvl3pPr marL="1371600" indent="-457200" defTabSz="825500">
              <a:lnSpc>
                <a:spcPct val="80000"/>
              </a:lnSpc>
              <a:spcBef>
                <a:spcPts val="3600"/>
              </a:spcBef>
              <a:buClr>
                <a:schemeClr val="accent1"/>
              </a:buClr>
              <a:buSzPct val="100000"/>
              <a:buChar char="•"/>
              <a:tabLst/>
              <a:defRPr spc="-42" sz="4200">
                <a:solidFill>
                  <a:srgbClr val="000000"/>
                </a:solidFill>
                <a:latin typeface="Founders Grotesk Text"/>
                <a:ea typeface="Founders Grotesk Text"/>
                <a:cs typeface="Founders Grotesk Text"/>
                <a:sym typeface="Founders Grotesk Text"/>
              </a:defRPr>
            </a:lvl3pPr>
            <a:lvl4pPr marL="1828800" indent="-457200" defTabSz="825500">
              <a:lnSpc>
                <a:spcPct val="80000"/>
              </a:lnSpc>
              <a:spcBef>
                <a:spcPts val="3600"/>
              </a:spcBef>
              <a:buClr>
                <a:schemeClr val="accent1"/>
              </a:buClr>
              <a:buSzPct val="100000"/>
              <a:buChar char="•"/>
              <a:tabLst/>
              <a:defRPr spc="-42" sz="4200">
                <a:solidFill>
                  <a:srgbClr val="000000"/>
                </a:solidFill>
                <a:latin typeface="Founders Grotesk Text"/>
                <a:ea typeface="Founders Grotesk Text"/>
                <a:cs typeface="Founders Grotesk Text"/>
                <a:sym typeface="Founders Grotesk Text"/>
              </a:defRPr>
            </a:lvl4pPr>
            <a:lvl5pPr marL="2286000" indent="-457200" defTabSz="825500">
              <a:lnSpc>
                <a:spcPct val="80000"/>
              </a:lnSpc>
              <a:spcBef>
                <a:spcPts val="3600"/>
              </a:spcBef>
              <a:buClr>
                <a:schemeClr val="accent1"/>
              </a:buClr>
              <a:buSzPct val="100000"/>
              <a:buChar char="•"/>
              <a:tabLst/>
              <a:defRPr spc="-42" sz="4200">
                <a:solidFill>
                  <a:srgbClr val="000000"/>
                </a:solidFill>
                <a:latin typeface="Founders Grotesk Text"/>
                <a:ea typeface="Founders Grotesk Text"/>
                <a:cs typeface="Founders Grotesk Text"/>
                <a:sym typeface="Founders Grotesk Text"/>
              </a:defRPr>
            </a:lvl5pPr>
          </a:lstStyle>
          <a:p>
            <a:pPr/>
            <a:r>
              <a:t>Slide bullet text</a:t>
            </a:r>
          </a:p>
          <a:p>
            <a:pPr lvl="1"/>
            <a:r>
              <a:t/>
            </a:r>
          </a:p>
          <a:p>
            <a:pPr lvl="2"/>
            <a:r>
              <a:t/>
            </a:r>
          </a:p>
          <a:p>
            <a:pPr lvl="3"/>
            <a:r>
              <a:t/>
            </a:r>
          </a:p>
          <a:p>
            <a:pPr lvl="4"/>
            <a:r>
              <a:t/>
            </a:r>
          </a:p>
        </p:txBody>
      </p:sp>
      <p:sp>
        <p:nvSpPr>
          <p:cNvPr id="77" name="Slide Number"/>
          <p:cNvSpPr txBox="1"/>
          <p:nvPr>
            <p:ph type="sldNum" sz="quarter" idx="2"/>
          </p:nvPr>
        </p:nvSpPr>
        <p:spPr>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Bullets &amp; Live Video Small">
    <p:bg>
      <p:bgPr>
        <a:solidFill>
          <a:srgbClr val="FFFFFF"/>
        </a:solidFill>
      </p:bgPr>
    </p:bg>
    <p:spTree>
      <p:nvGrpSpPr>
        <p:cNvPr id="1" name=""/>
        <p:cNvGrpSpPr/>
        <p:nvPr/>
      </p:nvGrpSpPr>
      <p:grpSpPr>
        <a:xfrm>
          <a:off x="0" y="0"/>
          <a:ext cx="0" cy="0"/>
          <a:chOff x="0" y="0"/>
          <a:chExt cx="0" cy="0"/>
        </a:xfrm>
      </p:grpSpPr>
      <p:sp>
        <p:nvSpPr>
          <p:cNvPr id="84" name="Slide Subtitle"/>
          <p:cNvSpPr txBox="1"/>
          <p:nvPr>
            <p:ph type="body" sz="quarter" idx="21" hasCustomPrompt="1"/>
          </p:nvPr>
        </p:nvSpPr>
        <p:spPr>
          <a:xfrm>
            <a:off x="13157200" y="1852248"/>
            <a:ext cx="10256838" cy="1310641"/>
          </a:xfrm>
          <a:prstGeom prst="rect">
            <a:avLst/>
          </a:prstGeom>
        </p:spPr>
        <p:txBody>
          <a:bodyPr anchor="ctr"/>
          <a:lstStyle>
            <a:lvl1pPr defTabSz="817244">
              <a:lnSpc>
                <a:spcPct val="80000"/>
              </a:lnSpc>
              <a:tabLst/>
              <a:defRPr spc="-79" sz="7919">
                <a:solidFill>
                  <a:schemeClr val="accent1"/>
                </a:solidFill>
                <a:latin typeface="Founders Grotesk"/>
                <a:ea typeface="Founders Grotesk"/>
                <a:cs typeface="Founders Grotesk"/>
                <a:sym typeface="Founders Grotesk"/>
              </a:defRPr>
            </a:lvl1pPr>
          </a:lstStyle>
          <a:p>
            <a:pPr/>
            <a:r>
              <a:t>Slide Subtitle</a:t>
            </a:r>
          </a:p>
        </p:txBody>
      </p:sp>
      <p:sp>
        <p:nvSpPr>
          <p:cNvPr id="85" name="Line"/>
          <p:cNvSpPr/>
          <p:nvPr/>
        </p:nvSpPr>
        <p:spPr>
          <a:xfrm>
            <a:off x="635000" y="12192000"/>
            <a:ext cx="23114000" cy="0"/>
          </a:xfrm>
          <a:prstGeom prst="line">
            <a:avLst/>
          </a:prstGeom>
          <a:ln w="38100">
            <a:solidFill>
              <a:schemeClr val="accent4"/>
            </a:solidFill>
            <a:miter lim="400000"/>
          </a:ln>
        </p:spPr>
        <p:txBody>
          <a:bodyPr lIns="50800" tIns="50800" rIns="50800" bIns="50800" anchor="ctr"/>
          <a:lstStyle/>
          <a:p>
            <a:pPr algn="ctr" defTabSz="584200">
              <a:lnSpc>
                <a:spcPct val="100000"/>
              </a:lnSpc>
              <a:spcBef>
                <a:spcPts val="0"/>
              </a:spcBef>
              <a:defRPr b="1" cap="all" spc="156" sz="2600">
                <a:solidFill>
                  <a:srgbClr val="FFFFFF"/>
                </a:solidFill>
                <a:latin typeface="Founders Grotesk Condensed"/>
                <a:ea typeface="Founders Grotesk Condensed"/>
                <a:cs typeface="Founders Grotesk Condensed"/>
                <a:sym typeface="Founders Grotesk Condensed"/>
              </a:defRPr>
            </a:pPr>
          </a:p>
        </p:txBody>
      </p:sp>
      <p:sp>
        <p:nvSpPr>
          <p:cNvPr id="86" name="Line"/>
          <p:cNvSpPr/>
          <p:nvPr/>
        </p:nvSpPr>
        <p:spPr>
          <a:xfrm>
            <a:off x="639142" y="692907"/>
            <a:ext cx="23114001" cy="1"/>
          </a:xfrm>
          <a:prstGeom prst="line">
            <a:avLst/>
          </a:prstGeom>
          <a:ln w="114300">
            <a:solidFill>
              <a:schemeClr val="accent4"/>
            </a:solidFill>
            <a:miter lim="400000"/>
          </a:ln>
        </p:spPr>
        <p:txBody>
          <a:bodyPr lIns="0" tIns="0" rIns="0" bIns="0" anchor="ctr"/>
          <a:lstStyle/>
          <a:p>
            <a:pPr algn="ctr" defTabSz="584200">
              <a:lnSpc>
                <a:spcPct val="100000"/>
              </a:lnSpc>
              <a:spcBef>
                <a:spcPts val="0"/>
              </a:spcBef>
              <a:defRPr b="1" cap="all" spc="156" sz="2600">
                <a:solidFill>
                  <a:srgbClr val="FFFFFF"/>
                </a:solidFill>
                <a:latin typeface="Founders Grotesk Condensed"/>
                <a:ea typeface="Founders Grotesk Condensed"/>
                <a:cs typeface="Founders Grotesk Condensed"/>
                <a:sym typeface="Founders Grotesk Condensed"/>
              </a:defRPr>
            </a:pPr>
          </a:p>
        </p:txBody>
      </p:sp>
      <p:sp>
        <p:nvSpPr>
          <p:cNvPr id="87" name="Slide Title"/>
          <p:cNvSpPr txBox="1"/>
          <p:nvPr>
            <p:ph type="title" hasCustomPrompt="1"/>
          </p:nvPr>
        </p:nvSpPr>
        <p:spPr>
          <a:xfrm>
            <a:off x="13157200" y="864810"/>
            <a:ext cx="10256838" cy="1308101"/>
          </a:xfrm>
          <a:prstGeom prst="rect">
            <a:avLst/>
          </a:prstGeom>
        </p:spPr>
        <p:txBody>
          <a:bodyPr anchor="b"/>
          <a:lstStyle>
            <a:lvl1pPr>
              <a:defRPr spc="0">
                <a:solidFill>
                  <a:schemeClr val="accent1"/>
                </a:solidFill>
                <a:latin typeface="+mn-lt"/>
                <a:ea typeface="+mn-ea"/>
                <a:cs typeface="+mn-cs"/>
                <a:sym typeface="Founders Grotesk Semibold"/>
              </a:defRPr>
            </a:lvl1pPr>
          </a:lstStyle>
          <a:p>
            <a:pPr/>
            <a:r>
              <a:t>Slide Title </a:t>
            </a:r>
          </a:p>
        </p:txBody>
      </p:sp>
      <p:sp>
        <p:nvSpPr>
          <p:cNvPr id="88" name="Body Level One…"/>
          <p:cNvSpPr txBox="1"/>
          <p:nvPr>
            <p:ph type="body" sz="half" idx="1" hasCustomPrompt="1"/>
          </p:nvPr>
        </p:nvSpPr>
        <p:spPr>
          <a:xfrm>
            <a:off x="13157200" y="3904441"/>
            <a:ext cx="10256838" cy="7303309"/>
          </a:xfrm>
          <a:prstGeom prst="rect">
            <a:avLst/>
          </a:prstGeom>
        </p:spPr>
        <p:txBody>
          <a:bodyPr/>
          <a:lstStyle>
            <a:lvl1pPr marL="457200" indent="-457200" defTabSz="825500">
              <a:lnSpc>
                <a:spcPct val="80000"/>
              </a:lnSpc>
              <a:spcBef>
                <a:spcPts val="3600"/>
              </a:spcBef>
              <a:buClr>
                <a:schemeClr val="accent1"/>
              </a:buClr>
              <a:buSzPct val="100000"/>
              <a:buChar char="•"/>
              <a:tabLst/>
              <a:defRPr spc="-42" sz="4200">
                <a:solidFill>
                  <a:srgbClr val="000000"/>
                </a:solidFill>
                <a:latin typeface="Founders Grotesk Text"/>
                <a:ea typeface="Founders Grotesk Text"/>
                <a:cs typeface="Founders Grotesk Text"/>
                <a:sym typeface="Founders Grotesk Text"/>
              </a:defRPr>
            </a:lvl1pPr>
            <a:lvl2pPr marL="914400" indent="-457200" defTabSz="825500">
              <a:lnSpc>
                <a:spcPct val="80000"/>
              </a:lnSpc>
              <a:spcBef>
                <a:spcPts val="3600"/>
              </a:spcBef>
              <a:buClr>
                <a:schemeClr val="accent1"/>
              </a:buClr>
              <a:buSzPct val="100000"/>
              <a:buChar char="•"/>
              <a:tabLst/>
              <a:defRPr spc="-42" sz="4200">
                <a:solidFill>
                  <a:srgbClr val="000000"/>
                </a:solidFill>
                <a:latin typeface="Founders Grotesk Text"/>
                <a:ea typeface="Founders Grotesk Text"/>
                <a:cs typeface="Founders Grotesk Text"/>
                <a:sym typeface="Founders Grotesk Text"/>
              </a:defRPr>
            </a:lvl2pPr>
            <a:lvl3pPr marL="1371600" indent="-457200" defTabSz="825500">
              <a:lnSpc>
                <a:spcPct val="80000"/>
              </a:lnSpc>
              <a:spcBef>
                <a:spcPts val="3600"/>
              </a:spcBef>
              <a:buClr>
                <a:schemeClr val="accent1"/>
              </a:buClr>
              <a:buSzPct val="100000"/>
              <a:buChar char="•"/>
              <a:tabLst/>
              <a:defRPr spc="-42" sz="4200">
                <a:solidFill>
                  <a:srgbClr val="000000"/>
                </a:solidFill>
                <a:latin typeface="Founders Grotesk Text"/>
                <a:ea typeface="Founders Grotesk Text"/>
                <a:cs typeface="Founders Grotesk Text"/>
                <a:sym typeface="Founders Grotesk Text"/>
              </a:defRPr>
            </a:lvl3pPr>
            <a:lvl4pPr marL="1828800" indent="-457200" defTabSz="825500">
              <a:lnSpc>
                <a:spcPct val="80000"/>
              </a:lnSpc>
              <a:spcBef>
                <a:spcPts val="3600"/>
              </a:spcBef>
              <a:buClr>
                <a:schemeClr val="accent1"/>
              </a:buClr>
              <a:buSzPct val="100000"/>
              <a:buChar char="•"/>
              <a:tabLst/>
              <a:defRPr spc="-42" sz="4200">
                <a:solidFill>
                  <a:srgbClr val="000000"/>
                </a:solidFill>
                <a:latin typeface="Founders Grotesk Text"/>
                <a:ea typeface="Founders Grotesk Text"/>
                <a:cs typeface="Founders Grotesk Text"/>
                <a:sym typeface="Founders Grotesk Text"/>
              </a:defRPr>
            </a:lvl4pPr>
            <a:lvl5pPr marL="2286000" indent="-457200" defTabSz="825500">
              <a:lnSpc>
                <a:spcPct val="80000"/>
              </a:lnSpc>
              <a:spcBef>
                <a:spcPts val="3600"/>
              </a:spcBef>
              <a:buClr>
                <a:schemeClr val="accent1"/>
              </a:buClr>
              <a:buSzPct val="100000"/>
              <a:buChar char="•"/>
              <a:tabLst/>
              <a:defRPr spc="-42" sz="4200">
                <a:solidFill>
                  <a:srgbClr val="000000"/>
                </a:solidFill>
                <a:latin typeface="Founders Grotesk Text"/>
                <a:ea typeface="Founders Grotesk Text"/>
                <a:cs typeface="Founders Grotesk Text"/>
                <a:sym typeface="Founders Grotesk Text"/>
              </a:defRPr>
            </a:lvl5pPr>
          </a:lstStyle>
          <a:p>
            <a:pPr/>
            <a:r>
              <a:t>Slide bullet text</a:t>
            </a:r>
          </a:p>
          <a:p>
            <a:pPr lvl="1"/>
            <a:r>
              <a:t/>
            </a:r>
          </a:p>
          <a:p>
            <a:pPr lvl="2"/>
            <a:r>
              <a:t/>
            </a:r>
          </a:p>
          <a:p>
            <a:pPr lvl="3"/>
            <a:r>
              <a:t/>
            </a:r>
          </a:p>
          <a:p>
            <a:pPr lvl="4"/>
            <a:r>
              <a:t/>
            </a:r>
          </a:p>
        </p:txBody>
      </p:sp>
      <p:sp>
        <p:nvSpPr>
          <p:cNvPr id="89" name="Slide Number"/>
          <p:cNvSpPr txBox="1"/>
          <p:nvPr>
            <p:ph type="sldNum" sz="quarter" idx="2"/>
          </p:nvPr>
        </p:nvSpPr>
        <p:spPr>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Bullets &amp; Live Video Large">
    <p:bg>
      <p:bgPr>
        <a:solidFill>
          <a:srgbClr val="FFFFFF"/>
        </a:solidFill>
      </p:bgPr>
    </p:bg>
    <p:spTree>
      <p:nvGrpSpPr>
        <p:cNvPr id="1" name=""/>
        <p:cNvGrpSpPr/>
        <p:nvPr/>
      </p:nvGrpSpPr>
      <p:grpSpPr>
        <a:xfrm>
          <a:off x="0" y="0"/>
          <a:ext cx="0" cy="0"/>
          <a:chOff x="0" y="0"/>
          <a:chExt cx="0" cy="0"/>
        </a:xfrm>
      </p:grpSpPr>
      <p:sp>
        <p:nvSpPr>
          <p:cNvPr id="96" name="Slide Subtitle"/>
          <p:cNvSpPr txBox="1"/>
          <p:nvPr>
            <p:ph type="body" sz="quarter" idx="21" hasCustomPrompt="1"/>
          </p:nvPr>
        </p:nvSpPr>
        <p:spPr>
          <a:xfrm>
            <a:off x="13157200" y="1852248"/>
            <a:ext cx="10256838" cy="1310641"/>
          </a:xfrm>
          <a:prstGeom prst="rect">
            <a:avLst/>
          </a:prstGeom>
        </p:spPr>
        <p:txBody>
          <a:bodyPr anchor="ctr"/>
          <a:lstStyle>
            <a:lvl1pPr defTabSz="817244">
              <a:lnSpc>
                <a:spcPct val="80000"/>
              </a:lnSpc>
              <a:tabLst/>
              <a:defRPr spc="-79" sz="7919">
                <a:solidFill>
                  <a:schemeClr val="accent1"/>
                </a:solidFill>
                <a:latin typeface="Founders Grotesk"/>
                <a:ea typeface="Founders Grotesk"/>
                <a:cs typeface="Founders Grotesk"/>
                <a:sym typeface="Founders Grotesk"/>
              </a:defRPr>
            </a:lvl1pPr>
          </a:lstStyle>
          <a:p>
            <a:pPr/>
            <a:r>
              <a:t>Slide Subtitle</a:t>
            </a:r>
          </a:p>
        </p:txBody>
      </p:sp>
      <p:sp>
        <p:nvSpPr>
          <p:cNvPr id="97" name="Line"/>
          <p:cNvSpPr/>
          <p:nvPr/>
        </p:nvSpPr>
        <p:spPr>
          <a:xfrm>
            <a:off x="12196142" y="12192000"/>
            <a:ext cx="11552858" cy="0"/>
          </a:xfrm>
          <a:prstGeom prst="line">
            <a:avLst/>
          </a:prstGeom>
          <a:ln w="38100">
            <a:solidFill>
              <a:schemeClr val="accent4"/>
            </a:solidFill>
            <a:miter lim="400000"/>
          </a:ln>
        </p:spPr>
        <p:txBody>
          <a:bodyPr lIns="50800" tIns="50800" rIns="50800" bIns="50800" anchor="ctr"/>
          <a:lstStyle/>
          <a:p>
            <a:pPr algn="ctr" defTabSz="584200">
              <a:lnSpc>
                <a:spcPct val="100000"/>
              </a:lnSpc>
              <a:spcBef>
                <a:spcPts val="0"/>
              </a:spcBef>
              <a:defRPr b="1" cap="all" spc="156" sz="2600">
                <a:solidFill>
                  <a:srgbClr val="FFFFFF"/>
                </a:solidFill>
                <a:latin typeface="Founders Grotesk Condensed"/>
                <a:ea typeface="Founders Grotesk Condensed"/>
                <a:cs typeface="Founders Grotesk Condensed"/>
                <a:sym typeface="Founders Grotesk Condensed"/>
              </a:defRPr>
            </a:pPr>
          </a:p>
        </p:txBody>
      </p:sp>
      <p:sp>
        <p:nvSpPr>
          <p:cNvPr id="98" name="Line"/>
          <p:cNvSpPr/>
          <p:nvPr/>
        </p:nvSpPr>
        <p:spPr>
          <a:xfrm>
            <a:off x="12192000" y="692907"/>
            <a:ext cx="11561143" cy="1"/>
          </a:xfrm>
          <a:prstGeom prst="line">
            <a:avLst/>
          </a:prstGeom>
          <a:ln w="114300">
            <a:solidFill>
              <a:schemeClr val="accent4"/>
            </a:solidFill>
            <a:miter lim="400000"/>
          </a:ln>
        </p:spPr>
        <p:txBody>
          <a:bodyPr lIns="0" tIns="0" rIns="0" bIns="0" anchor="ctr"/>
          <a:lstStyle/>
          <a:p>
            <a:pPr algn="ctr" defTabSz="584200">
              <a:lnSpc>
                <a:spcPct val="100000"/>
              </a:lnSpc>
              <a:spcBef>
                <a:spcPts val="0"/>
              </a:spcBef>
              <a:defRPr b="1" cap="all" spc="156" sz="2600">
                <a:solidFill>
                  <a:srgbClr val="FFFFFF"/>
                </a:solidFill>
                <a:latin typeface="Founders Grotesk Condensed"/>
                <a:ea typeface="Founders Grotesk Condensed"/>
                <a:cs typeface="Founders Grotesk Condensed"/>
                <a:sym typeface="Founders Grotesk Condensed"/>
              </a:defRPr>
            </a:pPr>
          </a:p>
        </p:txBody>
      </p:sp>
      <p:sp>
        <p:nvSpPr>
          <p:cNvPr id="99" name="Slide Title"/>
          <p:cNvSpPr txBox="1"/>
          <p:nvPr>
            <p:ph type="title" hasCustomPrompt="1"/>
          </p:nvPr>
        </p:nvSpPr>
        <p:spPr>
          <a:xfrm>
            <a:off x="13157200" y="864810"/>
            <a:ext cx="10256838" cy="1308101"/>
          </a:xfrm>
          <a:prstGeom prst="rect">
            <a:avLst/>
          </a:prstGeom>
        </p:spPr>
        <p:txBody>
          <a:bodyPr anchor="b"/>
          <a:lstStyle>
            <a:lvl1pPr>
              <a:defRPr spc="0">
                <a:solidFill>
                  <a:schemeClr val="accent1"/>
                </a:solidFill>
                <a:latin typeface="+mn-lt"/>
                <a:ea typeface="+mn-ea"/>
                <a:cs typeface="+mn-cs"/>
                <a:sym typeface="Founders Grotesk Semibold"/>
              </a:defRPr>
            </a:lvl1pPr>
          </a:lstStyle>
          <a:p>
            <a:pPr/>
            <a:r>
              <a:t>Slide Title </a:t>
            </a:r>
          </a:p>
        </p:txBody>
      </p:sp>
      <p:sp>
        <p:nvSpPr>
          <p:cNvPr id="100" name="Body Level One…"/>
          <p:cNvSpPr txBox="1"/>
          <p:nvPr>
            <p:ph type="body" sz="half" idx="1" hasCustomPrompt="1"/>
          </p:nvPr>
        </p:nvSpPr>
        <p:spPr>
          <a:xfrm>
            <a:off x="13157200" y="3904441"/>
            <a:ext cx="10256838" cy="7303309"/>
          </a:xfrm>
          <a:prstGeom prst="rect">
            <a:avLst/>
          </a:prstGeom>
        </p:spPr>
        <p:txBody>
          <a:bodyPr/>
          <a:lstStyle>
            <a:lvl1pPr marL="457200" indent="-457200" defTabSz="825500">
              <a:lnSpc>
                <a:spcPct val="80000"/>
              </a:lnSpc>
              <a:spcBef>
                <a:spcPts val="3600"/>
              </a:spcBef>
              <a:buClr>
                <a:schemeClr val="accent1"/>
              </a:buClr>
              <a:buSzPct val="100000"/>
              <a:buChar char="•"/>
              <a:tabLst/>
              <a:defRPr spc="-42" sz="4200">
                <a:solidFill>
                  <a:srgbClr val="000000"/>
                </a:solidFill>
                <a:latin typeface="Founders Grotesk Text"/>
                <a:ea typeface="Founders Grotesk Text"/>
                <a:cs typeface="Founders Grotesk Text"/>
                <a:sym typeface="Founders Grotesk Text"/>
              </a:defRPr>
            </a:lvl1pPr>
            <a:lvl2pPr marL="914400" indent="-457200" defTabSz="825500">
              <a:lnSpc>
                <a:spcPct val="80000"/>
              </a:lnSpc>
              <a:spcBef>
                <a:spcPts val="3600"/>
              </a:spcBef>
              <a:buClr>
                <a:schemeClr val="accent1"/>
              </a:buClr>
              <a:buSzPct val="100000"/>
              <a:buChar char="•"/>
              <a:tabLst/>
              <a:defRPr spc="-42" sz="4200">
                <a:solidFill>
                  <a:srgbClr val="000000"/>
                </a:solidFill>
                <a:latin typeface="Founders Grotesk Text"/>
                <a:ea typeface="Founders Grotesk Text"/>
                <a:cs typeface="Founders Grotesk Text"/>
                <a:sym typeface="Founders Grotesk Text"/>
              </a:defRPr>
            </a:lvl2pPr>
            <a:lvl3pPr marL="1371600" indent="-457200" defTabSz="825500">
              <a:lnSpc>
                <a:spcPct val="80000"/>
              </a:lnSpc>
              <a:spcBef>
                <a:spcPts val="3600"/>
              </a:spcBef>
              <a:buClr>
                <a:schemeClr val="accent1"/>
              </a:buClr>
              <a:buSzPct val="100000"/>
              <a:buChar char="•"/>
              <a:tabLst/>
              <a:defRPr spc="-42" sz="4200">
                <a:solidFill>
                  <a:srgbClr val="000000"/>
                </a:solidFill>
                <a:latin typeface="Founders Grotesk Text"/>
                <a:ea typeface="Founders Grotesk Text"/>
                <a:cs typeface="Founders Grotesk Text"/>
                <a:sym typeface="Founders Grotesk Text"/>
              </a:defRPr>
            </a:lvl3pPr>
            <a:lvl4pPr marL="1828800" indent="-457200" defTabSz="825500">
              <a:lnSpc>
                <a:spcPct val="80000"/>
              </a:lnSpc>
              <a:spcBef>
                <a:spcPts val="3600"/>
              </a:spcBef>
              <a:buClr>
                <a:schemeClr val="accent1"/>
              </a:buClr>
              <a:buSzPct val="100000"/>
              <a:buChar char="•"/>
              <a:tabLst/>
              <a:defRPr spc="-42" sz="4200">
                <a:solidFill>
                  <a:srgbClr val="000000"/>
                </a:solidFill>
                <a:latin typeface="Founders Grotesk Text"/>
                <a:ea typeface="Founders Grotesk Text"/>
                <a:cs typeface="Founders Grotesk Text"/>
                <a:sym typeface="Founders Grotesk Text"/>
              </a:defRPr>
            </a:lvl4pPr>
            <a:lvl5pPr marL="2286000" indent="-457200" defTabSz="825500">
              <a:lnSpc>
                <a:spcPct val="80000"/>
              </a:lnSpc>
              <a:spcBef>
                <a:spcPts val="3600"/>
              </a:spcBef>
              <a:buClr>
                <a:schemeClr val="accent1"/>
              </a:buClr>
              <a:buSzPct val="100000"/>
              <a:buChar char="•"/>
              <a:tabLst/>
              <a:defRPr spc="-42" sz="4200">
                <a:solidFill>
                  <a:srgbClr val="000000"/>
                </a:solidFill>
                <a:latin typeface="Founders Grotesk Text"/>
                <a:ea typeface="Founders Grotesk Text"/>
                <a:cs typeface="Founders Grotesk Text"/>
                <a:sym typeface="Founders Grotesk Text"/>
              </a:defRPr>
            </a:lvl5pPr>
          </a:lstStyle>
          <a:p>
            <a:pPr/>
            <a:r>
              <a:t>Slide bullet text</a:t>
            </a:r>
          </a:p>
          <a:p>
            <a:pPr lvl="1"/>
            <a:r>
              <a:t/>
            </a:r>
          </a:p>
          <a:p>
            <a:pPr lvl="2"/>
            <a:r>
              <a:t/>
            </a:r>
          </a:p>
          <a:p>
            <a:pPr lvl="3"/>
            <a:r>
              <a:t/>
            </a:r>
          </a:p>
          <a:p>
            <a:pPr lvl="4"/>
            <a:r>
              <a:t/>
            </a:r>
          </a:p>
        </p:txBody>
      </p:sp>
      <p:sp>
        <p:nvSpPr>
          <p:cNvPr id="101" name="Slide Number"/>
          <p:cNvSpPr txBox="1"/>
          <p:nvPr>
            <p:ph type="sldNum" sz="quarter" idx="2"/>
          </p:nvPr>
        </p:nvSpPr>
        <p:spPr>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p:bg>
      <p:bgPr>
        <a:solidFill>
          <a:schemeClr val="accent3">
            <a:hueOff val="513816"/>
            <a:satOff val="9467"/>
            <a:lumOff val="17481"/>
          </a:schemeClr>
        </a:solidFill>
      </p:bgPr>
    </p:bg>
    <p:spTree>
      <p:nvGrpSpPr>
        <p:cNvPr id="1" name=""/>
        <p:cNvGrpSpPr/>
        <p:nvPr/>
      </p:nvGrpSpPr>
      <p:grpSpPr>
        <a:xfrm>
          <a:off x="0" y="0"/>
          <a:ext cx="0" cy="0"/>
          <a:chOff x="0" y="0"/>
          <a:chExt cx="0" cy="0"/>
        </a:xfrm>
      </p:grpSpPr>
      <p:sp>
        <p:nvSpPr>
          <p:cNvPr id="108" name="Line"/>
          <p:cNvSpPr/>
          <p:nvPr/>
        </p:nvSpPr>
        <p:spPr>
          <a:xfrm>
            <a:off x="635000" y="12192000"/>
            <a:ext cx="23114000" cy="0"/>
          </a:xfrm>
          <a:prstGeom prst="line">
            <a:avLst/>
          </a:prstGeom>
          <a:ln w="38100">
            <a:solidFill>
              <a:schemeClr val="accent1"/>
            </a:solidFill>
            <a:miter lim="400000"/>
          </a:ln>
        </p:spPr>
        <p:txBody>
          <a:bodyPr lIns="0" tIns="0" rIns="0" bIns="0" anchor="ctr"/>
          <a:lstStyle/>
          <a:p>
            <a:pPr algn="ctr" defTabSz="584200">
              <a:lnSpc>
                <a:spcPct val="100000"/>
              </a:lnSpc>
              <a:spcBef>
                <a:spcPts val="0"/>
              </a:spcBef>
              <a:defRPr b="1" cap="all" spc="156" sz="2600">
                <a:solidFill>
                  <a:srgbClr val="FFFFFF"/>
                </a:solidFill>
                <a:latin typeface="Founders Grotesk Condensed"/>
                <a:ea typeface="Founders Grotesk Condensed"/>
                <a:cs typeface="Founders Grotesk Condensed"/>
                <a:sym typeface="Founders Grotesk Condensed"/>
              </a:defRPr>
            </a:pPr>
          </a:p>
        </p:txBody>
      </p:sp>
      <p:sp>
        <p:nvSpPr>
          <p:cNvPr id="109" name="Line"/>
          <p:cNvSpPr/>
          <p:nvPr/>
        </p:nvSpPr>
        <p:spPr>
          <a:xfrm>
            <a:off x="635000" y="9443335"/>
            <a:ext cx="23114000" cy="1"/>
          </a:xfrm>
          <a:prstGeom prst="line">
            <a:avLst/>
          </a:prstGeom>
          <a:ln w="114300">
            <a:solidFill>
              <a:schemeClr val="accent1"/>
            </a:solidFill>
            <a:miter lim="400000"/>
          </a:ln>
        </p:spPr>
        <p:txBody>
          <a:bodyPr lIns="0" tIns="0" rIns="0" bIns="0" anchor="ctr"/>
          <a:lstStyle/>
          <a:p>
            <a:pPr algn="ctr" defTabSz="584200">
              <a:lnSpc>
                <a:spcPct val="100000"/>
              </a:lnSpc>
              <a:spcBef>
                <a:spcPts val="0"/>
              </a:spcBef>
              <a:defRPr b="1" cap="all" spc="156" sz="2600">
                <a:solidFill>
                  <a:srgbClr val="FFFFFF"/>
                </a:solidFill>
                <a:latin typeface="Founders Grotesk Condensed"/>
                <a:ea typeface="Founders Grotesk Condensed"/>
                <a:cs typeface="Founders Grotesk Condensed"/>
                <a:sym typeface="Founders Grotesk Condensed"/>
              </a:defRPr>
            </a:pPr>
          </a:p>
        </p:txBody>
      </p:sp>
      <p:sp>
        <p:nvSpPr>
          <p:cNvPr id="110" name="Section Title"/>
          <p:cNvSpPr txBox="1"/>
          <p:nvPr>
            <p:ph type="title" hasCustomPrompt="1"/>
          </p:nvPr>
        </p:nvSpPr>
        <p:spPr>
          <a:xfrm>
            <a:off x="571500" y="9530979"/>
            <a:ext cx="23241000" cy="2019301"/>
          </a:xfrm>
          <a:prstGeom prst="rect">
            <a:avLst/>
          </a:prstGeom>
        </p:spPr>
        <p:txBody>
          <a:bodyPr anchor="b"/>
          <a:lstStyle>
            <a:lvl1pPr>
              <a:lnSpc>
                <a:spcPct val="70000"/>
              </a:lnSpc>
              <a:defRPr spc="-300" sz="15000">
                <a:solidFill>
                  <a:schemeClr val="accent1"/>
                </a:solidFill>
                <a:latin typeface="+mn-lt"/>
                <a:ea typeface="+mn-ea"/>
                <a:cs typeface="+mn-cs"/>
                <a:sym typeface="Founders Grotesk Semibold"/>
              </a:defRPr>
            </a:lvl1pPr>
          </a:lstStyle>
          <a:p>
            <a:pPr/>
            <a:r>
              <a:t>Section Title</a:t>
            </a:r>
          </a:p>
        </p:txBody>
      </p:sp>
      <p:sp>
        <p:nvSpPr>
          <p:cNvPr id="111" name="Slide Number"/>
          <p:cNvSpPr txBox="1"/>
          <p:nvPr>
            <p:ph type="sldNum" sz="quarter" idx="2"/>
          </p:nvPr>
        </p:nvSpPr>
        <p:spPr>
          <a:prstGeom prst="rect">
            <a:avLst/>
          </a:prstGeom>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chemeClr val="accent1">
            <a:hueOff val="-42304"/>
            <a:satOff val="23749"/>
            <a:lumOff val="-45745"/>
          </a:schemeClr>
        </a:solidFill>
      </p:bgPr>
    </p:bg>
    <p:spTree>
      <p:nvGrpSpPr>
        <p:cNvPr id="1" name=""/>
        <p:cNvGrpSpPr/>
        <p:nvPr/>
      </p:nvGrpSpPr>
      <p:grpSpPr>
        <a:xfrm>
          <a:off x="0" y="0"/>
          <a:ext cx="0" cy="0"/>
          <a:chOff x="0" y="0"/>
          <a:chExt cx="0" cy="0"/>
        </a:xfrm>
      </p:grpSpPr>
      <p:sp>
        <p:nvSpPr>
          <p:cNvPr id="2" name="Agenda Title"/>
          <p:cNvSpPr txBox="1"/>
          <p:nvPr>
            <p:ph type="title" hasCustomPrompt="1"/>
          </p:nvPr>
        </p:nvSpPr>
        <p:spPr>
          <a:xfrm>
            <a:off x="575641" y="881082"/>
            <a:ext cx="23241001" cy="195101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Agenda Title</a:t>
            </a:r>
          </a:p>
        </p:txBody>
      </p:sp>
      <p:sp>
        <p:nvSpPr>
          <p:cNvPr id="3" name="Line"/>
          <p:cNvSpPr/>
          <p:nvPr/>
        </p:nvSpPr>
        <p:spPr>
          <a:xfrm>
            <a:off x="639142" y="692907"/>
            <a:ext cx="23114001" cy="1"/>
          </a:xfrm>
          <a:prstGeom prst="line">
            <a:avLst/>
          </a:prstGeom>
          <a:ln w="114300">
            <a:solidFill>
              <a:schemeClr val="accent4"/>
            </a:solidFill>
            <a:miter lim="400000"/>
          </a:ln>
        </p:spPr>
        <p:txBody>
          <a:bodyPr lIns="0" tIns="0" rIns="0" bIns="0" anchor="ctr"/>
          <a:lstStyle/>
          <a:p>
            <a:pPr algn="ctr" defTabSz="584200">
              <a:lnSpc>
                <a:spcPct val="100000"/>
              </a:lnSpc>
              <a:spcBef>
                <a:spcPts val="0"/>
              </a:spcBef>
              <a:defRPr b="1" cap="all" spc="156" sz="2600">
                <a:solidFill>
                  <a:srgbClr val="FFFFFF"/>
                </a:solidFill>
                <a:latin typeface="Founders Grotesk Condensed"/>
                <a:ea typeface="Founders Grotesk Condensed"/>
                <a:cs typeface="Founders Grotesk Condensed"/>
                <a:sym typeface="Founders Grotesk Condensed"/>
              </a:defRPr>
            </a:pPr>
          </a:p>
        </p:txBody>
      </p:sp>
      <p:sp>
        <p:nvSpPr>
          <p:cNvPr id="4" name="Body Level One…"/>
          <p:cNvSpPr txBox="1"/>
          <p:nvPr>
            <p:ph type="body" idx="1" hasCustomPrompt="1"/>
          </p:nvPr>
        </p:nvSpPr>
        <p:spPr>
          <a:xfrm>
            <a:off x="575641" y="3276600"/>
            <a:ext cx="23241001" cy="987067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Agenda Topics</a:t>
            </a:r>
          </a:p>
          <a:p>
            <a:pPr lvl="1"/>
            <a:r>
              <a:t/>
            </a:r>
          </a:p>
          <a:p>
            <a:pPr lvl="2"/>
            <a:r>
              <a:t/>
            </a:r>
          </a:p>
          <a:p>
            <a:pPr lvl="3"/>
            <a:r>
              <a:t/>
            </a:r>
          </a:p>
          <a:p>
            <a:pPr lvl="4"/>
            <a:r>
              <a:t/>
            </a:r>
          </a:p>
        </p:txBody>
      </p:sp>
      <p:sp>
        <p:nvSpPr>
          <p:cNvPr id="5" name="Slide Number"/>
          <p:cNvSpPr txBox="1"/>
          <p:nvPr>
            <p:ph type="sldNum" sz="quarter" idx="2"/>
          </p:nvPr>
        </p:nvSpPr>
        <p:spPr>
          <a:xfrm>
            <a:off x="23431499" y="12826999"/>
            <a:ext cx="371756" cy="555245"/>
          </a:xfrm>
          <a:prstGeom prst="rect">
            <a:avLst/>
          </a:prstGeom>
          <a:ln w="12700">
            <a:miter lim="400000"/>
          </a:ln>
        </p:spPr>
        <p:txBody>
          <a:bodyPr wrap="none" lIns="50800" tIns="50800" rIns="50800" bIns="50800" anchor="b">
            <a:spAutoFit/>
          </a:bodyPr>
          <a:lstStyle>
            <a:lvl1pPr algn="r">
              <a:lnSpc>
                <a:spcPct val="100000"/>
              </a:lnSpc>
              <a:spcBef>
                <a:spcPts val="0"/>
              </a:spcBef>
              <a:defRPr spc="28" sz="2800">
                <a:solidFill>
                  <a:srgbClr val="FFFFFF"/>
                </a:solidFill>
                <a:latin typeface="Founders Grotesk Condensed"/>
                <a:ea typeface="Founders Grotesk Condensed"/>
                <a:cs typeface="Founders Grotesk Condensed"/>
                <a:sym typeface="Founders Grotesk Condensed"/>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xmlns:p14="http://schemas.microsoft.com/office/powerpoint/2010/main" spd="med" advClick="1"/>
  <p:txStyles>
    <p:titleStyle>
      <a:lvl1pPr marL="0" marR="0" indent="0" algn="l" defTabSz="825500" rtl="0" latinLnBrk="0">
        <a:lnSpc>
          <a:spcPct val="80000"/>
        </a:lnSpc>
        <a:spcBef>
          <a:spcPts val="0"/>
        </a:spcBef>
        <a:spcAft>
          <a:spcPts val="0"/>
        </a:spcAft>
        <a:buClrTx/>
        <a:buSzTx/>
        <a:buFontTx/>
        <a:buNone/>
        <a:tabLst/>
        <a:defRPr b="0" baseline="0" cap="none" i="0" spc="-79" strike="noStrike" sz="8000" u="none">
          <a:solidFill>
            <a:schemeClr val="accent4"/>
          </a:solidFill>
          <a:uFillTx/>
          <a:latin typeface="Founders Grotesk"/>
          <a:ea typeface="Founders Grotesk"/>
          <a:cs typeface="Founders Grotesk"/>
          <a:sym typeface="Founders Grotesk"/>
        </a:defRPr>
      </a:lvl1pPr>
      <a:lvl2pPr marL="0" marR="0" indent="457200" algn="l" defTabSz="825500" rtl="0" latinLnBrk="0">
        <a:lnSpc>
          <a:spcPct val="80000"/>
        </a:lnSpc>
        <a:spcBef>
          <a:spcPts val="0"/>
        </a:spcBef>
        <a:spcAft>
          <a:spcPts val="0"/>
        </a:spcAft>
        <a:buClrTx/>
        <a:buSzTx/>
        <a:buFontTx/>
        <a:buNone/>
        <a:tabLst/>
        <a:defRPr b="0" baseline="0" cap="none" i="0" spc="-79" strike="noStrike" sz="8000" u="none">
          <a:solidFill>
            <a:schemeClr val="accent4"/>
          </a:solidFill>
          <a:uFillTx/>
          <a:latin typeface="Founders Grotesk"/>
          <a:ea typeface="Founders Grotesk"/>
          <a:cs typeface="Founders Grotesk"/>
          <a:sym typeface="Founders Grotesk"/>
        </a:defRPr>
      </a:lvl2pPr>
      <a:lvl3pPr marL="0" marR="0" indent="914400" algn="l" defTabSz="825500" rtl="0" latinLnBrk="0">
        <a:lnSpc>
          <a:spcPct val="80000"/>
        </a:lnSpc>
        <a:spcBef>
          <a:spcPts val="0"/>
        </a:spcBef>
        <a:spcAft>
          <a:spcPts val="0"/>
        </a:spcAft>
        <a:buClrTx/>
        <a:buSzTx/>
        <a:buFontTx/>
        <a:buNone/>
        <a:tabLst/>
        <a:defRPr b="0" baseline="0" cap="none" i="0" spc="-79" strike="noStrike" sz="8000" u="none">
          <a:solidFill>
            <a:schemeClr val="accent4"/>
          </a:solidFill>
          <a:uFillTx/>
          <a:latin typeface="Founders Grotesk"/>
          <a:ea typeface="Founders Grotesk"/>
          <a:cs typeface="Founders Grotesk"/>
          <a:sym typeface="Founders Grotesk"/>
        </a:defRPr>
      </a:lvl3pPr>
      <a:lvl4pPr marL="0" marR="0" indent="1371600" algn="l" defTabSz="825500" rtl="0" latinLnBrk="0">
        <a:lnSpc>
          <a:spcPct val="80000"/>
        </a:lnSpc>
        <a:spcBef>
          <a:spcPts val="0"/>
        </a:spcBef>
        <a:spcAft>
          <a:spcPts val="0"/>
        </a:spcAft>
        <a:buClrTx/>
        <a:buSzTx/>
        <a:buFontTx/>
        <a:buNone/>
        <a:tabLst/>
        <a:defRPr b="0" baseline="0" cap="none" i="0" spc="-79" strike="noStrike" sz="8000" u="none">
          <a:solidFill>
            <a:schemeClr val="accent4"/>
          </a:solidFill>
          <a:uFillTx/>
          <a:latin typeface="Founders Grotesk"/>
          <a:ea typeface="Founders Grotesk"/>
          <a:cs typeface="Founders Grotesk"/>
          <a:sym typeface="Founders Grotesk"/>
        </a:defRPr>
      </a:lvl4pPr>
      <a:lvl5pPr marL="0" marR="0" indent="1828800" algn="l" defTabSz="825500" rtl="0" latinLnBrk="0">
        <a:lnSpc>
          <a:spcPct val="80000"/>
        </a:lnSpc>
        <a:spcBef>
          <a:spcPts val="0"/>
        </a:spcBef>
        <a:spcAft>
          <a:spcPts val="0"/>
        </a:spcAft>
        <a:buClrTx/>
        <a:buSzTx/>
        <a:buFontTx/>
        <a:buNone/>
        <a:tabLst/>
        <a:defRPr b="0" baseline="0" cap="none" i="0" spc="-79" strike="noStrike" sz="8000" u="none">
          <a:solidFill>
            <a:schemeClr val="accent4"/>
          </a:solidFill>
          <a:uFillTx/>
          <a:latin typeface="Founders Grotesk"/>
          <a:ea typeface="Founders Grotesk"/>
          <a:cs typeface="Founders Grotesk"/>
          <a:sym typeface="Founders Grotesk"/>
        </a:defRPr>
      </a:lvl5pPr>
      <a:lvl6pPr marL="0" marR="0" indent="2286000" algn="l" defTabSz="825500" rtl="0" latinLnBrk="0">
        <a:lnSpc>
          <a:spcPct val="80000"/>
        </a:lnSpc>
        <a:spcBef>
          <a:spcPts val="0"/>
        </a:spcBef>
        <a:spcAft>
          <a:spcPts val="0"/>
        </a:spcAft>
        <a:buClrTx/>
        <a:buSzTx/>
        <a:buFontTx/>
        <a:buNone/>
        <a:tabLst/>
        <a:defRPr b="0" baseline="0" cap="none" i="0" spc="-79" strike="noStrike" sz="8000" u="none">
          <a:solidFill>
            <a:schemeClr val="accent4"/>
          </a:solidFill>
          <a:uFillTx/>
          <a:latin typeface="Founders Grotesk"/>
          <a:ea typeface="Founders Grotesk"/>
          <a:cs typeface="Founders Grotesk"/>
          <a:sym typeface="Founders Grotesk"/>
        </a:defRPr>
      </a:lvl6pPr>
      <a:lvl7pPr marL="0" marR="0" indent="2743200" algn="l" defTabSz="825500" rtl="0" latinLnBrk="0">
        <a:lnSpc>
          <a:spcPct val="80000"/>
        </a:lnSpc>
        <a:spcBef>
          <a:spcPts val="0"/>
        </a:spcBef>
        <a:spcAft>
          <a:spcPts val="0"/>
        </a:spcAft>
        <a:buClrTx/>
        <a:buSzTx/>
        <a:buFontTx/>
        <a:buNone/>
        <a:tabLst/>
        <a:defRPr b="0" baseline="0" cap="none" i="0" spc="-79" strike="noStrike" sz="8000" u="none">
          <a:solidFill>
            <a:schemeClr val="accent4"/>
          </a:solidFill>
          <a:uFillTx/>
          <a:latin typeface="Founders Grotesk"/>
          <a:ea typeface="Founders Grotesk"/>
          <a:cs typeface="Founders Grotesk"/>
          <a:sym typeface="Founders Grotesk"/>
        </a:defRPr>
      </a:lvl7pPr>
      <a:lvl8pPr marL="0" marR="0" indent="3200400" algn="l" defTabSz="825500" rtl="0" latinLnBrk="0">
        <a:lnSpc>
          <a:spcPct val="80000"/>
        </a:lnSpc>
        <a:spcBef>
          <a:spcPts val="0"/>
        </a:spcBef>
        <a:spcAft>
          <a:spcPts val="0"/>
        </a:spcAft>
        <a:buClrTx/>
        <a:buSzTx/>
        <a:buFontTx/>
        <a:buNone/>
        <a:tabLst/>
        <a:defRPr b="0" baseline="0" cap="none" i="0" spc="-79" strike="noStrike" sz="8000" u="none">
          <a:solidFill>
            <a:schemeClr val="accent4"/>
          </a:solidFill>
          <a:uFillTx/>
          <a:latin typeface="Founders Grotesk"/>
          <a:ea typeface="Founders Grotesk"/>
          <a:cs typeface="Founders Grotesk"/>
          <a:sym typeface="Founders Grotesk"/>
        </a:defRPr>
      </a:lvl8pPr>
      <a:lvl9pPr marL="0" marR="0" indent="3657600" algn="l" defTabSz="825500" rtl="0" latinLnBrk="0">
        <a:lnSpc>
          <a:spcPct val="80000"/>
        </a:lnSpc>
        <a:spcBef>
          <a:spcPts val="0"/>
        </a:spcBef>
        <a:spcAft>
          <a:spcPts val="0"/>
        </a:spcAft>
        <a:buClrTx/>
        <a:buSzTx/>
        <a:buFontTx/>
        <a:buNone/>
        <a:tabLst/>
        <a:defRPr b="0" baseline="0" cap="none" i="0" spc="-79" strike="noStrike" sz="8000" u="none">
          <a:solidFill>
            <a:schemeClr val="accent4"/>
          </a:solidFill>
          <a:uFillTx/>
          <a:latin typeface="Founders Grotesk"/>
          <a:ea typeface="Founders Grotesk"/>
          <a:cs typeface="Founders Grotesk"/>
          <a:sym typeface="Founders Grotesk"/>
        </a:defRPr>
      </a:lvl9pPr>
    </p:titleStyle>
    <p:bodyStyle>
      <a:lvl1pPr marL="0" marR="0" indent="0" algn="l" defTabSz="469900" rtl="0" latinLnBrk="0">
        <a:lnSpc>
          <a:spcPct val="120000"/>
        </a:lnSpc>
        <a:spcBef>
          <a:spcPts val="0"/>
        </a:spcBef>
        <a:spcAft>
          <a:spcPts val="0"/>
        </a:spcAft>
        <a:buClrTx/>
        <a:buSzTx/>
        <a:buFontTx/>
        <a:buNone/>
        <a:tabLst>
          <a:tab pos="469900" algn="l"/>
        </a:tabLst>
        <a:defRPr b="0" baseline="0" cap="none" i="0" spc="0" strike="noStrike" sz="8000" u="none">
          <a:solidFill>
            <a:srgbClr val="C3CCB0"/>
          </a:solidFill>
          <a:uFillTx/>
          <a:latin typeface="+mn-lt"/>
          <a:ea typeface="+mn-ea"/>
          <a:cs typeface="+mn-cs"/>
          <a:sym typeface="Founders Grotesk Semibold"/>
        </a:defRPr>
      </a:lvl1pPr>
      <a:lvl2pPr marL="0" marR="0" indent="457200" algn="l" defTabSz="469900" rtl="0" latinLnBrk="0">
        <a:lnSpc>
          <a:spcPct val="120000"/>
        </a:lnSpc>
        <a:spcBef>
          <a:spcPts val="0"/>
        </a:spcBef>
        <a:spcAft>
          <a:spcPts val="0"/>
        </a:spcAft>
        <a:buClrTx/>
        <a:buSzTx/>
        <a:buFontTx/>
        <a:buNone/>
        <a:tabLst>
          <a:tab pos="469900" algn="l"/>
        </a:tabLst>
        <a:defRPr b="0" baseline="0" cap="none" i="0" spc="0" strike="noStrike" sz="8000" u="none">
          <a:solidFill>
            <a:srgbClr val="C3CCB0"/>
          </a:solidFill>
          <a:uFillTx/>
          <a:latin typeface="+mn-lt"/>
          <a:ea typeface="+mn-ea"/>
          <a:cs typeface="+mn-cs"/>
          <a:sym typeface="Founders Grotesk Semibold"/>
        </a:defRPr>
      </a:lvl2pPr>
      <a:lvl3pPr marL="0" marR="0" indent="914400" algn="l" defTabSz="469900" rtl="0" latinLnBrk="0">
        <a:lnSpc>
          <a:spcPct val="120000"/>
        </a:lnSpc>
        <a:spcBef>
          <a:spcPts val="0"/>
        </a:spcBef>
        <a:spcAft>
          <a:spcPts val="0"/>
        </a:spcAft>
        <a:buClrTx/>
        <a:buSzTx/>
        <a:buFontTx/>
        <a:buNone/>
        <a:tabLst>
          <a:tab pos="469900" algn="l"/>
        </a:tabLst>
        <a:defRPr b="0" baseline="0" cap="none" i="0" spc="0" strike="noStrike" sz="8000" u="none">
          <a:solidFill>
            <a:srgbClr val="C3CCB0"/>
          </a:solidFill>
          <a:uFillTx/>
          <a:latin typeface="+mn-lt"/>
          <a:ea typeface="+mn-ea"/>
          <a:cs typeface="+mn-cs"/>
          <a:sym typeface="Founders Grotesk Semibold"/>
        </a:defRPr>
      </a:lvl3pPr>
      <a:lvl4pPr marL="0" marR="0" indent="1371600" algn="l" defTabSz="469900" rtl="0" latinLnBrk="0">
        <a:lnSpc>
          <a:spcPct val="120000"/>
        </a:lnSpc>
        <a:spcBef>
          <a:spcPts val="0"/>
        </a:spcBef>
        <a:spcAft>
          <a:spcPts val="0"/>
        </a:spcAft>
        <a:buClrTx/>
        <a:buSzTx/>
        <a:buFontTx/>
        <a:buNone/>
        <a:tabLst>
          <a:tab pos="469900" algn="l"/>
        </a:tabLst>
        <a:defRPr b="0" baseline="0" cap="none" i="0" spc="0" strike="noStrike" sz="8000" u="none">
          <a:solidFill>
            <a:srgbClr val="C3CCB0"/>
          </a:solidFill>
          <a:uFillTx/>
          <a:latin typeface="+mn-lt"/>
          <a:ea typeface="+mn-ea"/>
          <a:cs typeface="+mn-cs"/>
          <a:sym typeface="Founders Grotesk Semibold"/>
        </a:defRPr>
      </a:lvl4pPr>
      <a:lvl5pPr marL="0" marR="0" indent="1828800" algn="l" defTabSz="469900" rtl="0" latinLnBrk="0">
        <a:lnSpc>
          <a:spcPct val="120000"/>
        </a:lnSpc>
        <a:spcBef>
          <a:spcPts val="0"/>
        </a:spcBef>
        <a:spcAft>
          <a:spcPts val="0"/>
        </a:spcAft>
        <a:buClrTx/>
        <a:buSzTx/>
        <a:buFontTx/>
        <a:buNone/>
        <a:tabLst>
          <a:tab pos="469900" algn="l"/>
        </a:tabLst>
        <a:defRPr b="0" baseline="0" cap="none" i="0" spc="0" strike="noStrike" sz="8000" u="none">
          <a:solidFill>
            <a:srgbClr val="C3CCB0"/>
          </a:solidFill>
          <a:uFillTx/>
          <a:latin typeface="+mn-lt"/>
          <a:ea typeface="+mn-ea"/>
          <a:cs typeface="+mn-cs"/>
          <a:sym typeface="Founders Grotesk Semibold"/>
        </a:defRPr>
      </a:lvl5pPr>
      <a:lvl6pPr marL="0" marR="0" indent="2286000" algn="l" defTabSz="469900" rtl="0" latinLnBrk="0">
        <a:lnSpc>
          <a:spcPct val="120000"/>
        </a:lnSpc>
        <a:spcBef>
          <a:spcPts val="0"/>
        </a:spcBef>
        <a:spcAft>
          <a:spcPts val="0"/>
        </a:spcAft>
        <a:buClrTx/>
        <a:buSzTx/>
        <a:buFontTx/>
        <a:buNone/>
        <a:tabLst>
          <a:tab pos="469900" algn="l"/>
        </a:tabLst>
        <a:defRPr b="0" baseline="0" cap="none" i="0" spc="0" strike="noStrike" sz="8000" u="none">
          <a:solidFill>
            <a:srgbClr val="C3CCB0"/>
          </a:solidFill>
          <a:uFillTx/>
          <a:latin typeface="+mn-lt"/>
          <a:ea typeface="+mn-ea"/>
          <a:cs typeface="+mn-cs"/>
          <a:sym typeface="Founders Grotesk Semibold"/>
        </a:defRPr>
      </a:lvl6pPr>
      <a:lvl7pPr marL="0" marR="0" indent="2743200" algn="l" defTabSz="469900" rtl="0" latinLnBrk="0">
        <a:lnSpc>
          <a:spcPct val="120000"/>
        </a:lnSpc>
        <a:spcBef>
          <a:spcPts val="0"/>
        </a:spcBef>
        <a:spcAft>
          <a:spcPts val="0"/>
        </a:spcAft>
        <a:buClrTx/>
        <a:buSzTx/>
        <a:buFontTx/>
        <a:buNone/>
        <a:tabLst>
          <a:tab pos="469900" algn="l"/>
        </a:tabLst>
        <a:defRPr b="0" baseline="0" cap="none" i="0" spc="0" strike="noStrike" sz="8000" u="none">
          <a:solidFill>
            <a:srgbClr val="C3CCB0"/>
          </a:solidFill>
          <a:uFillTx/>
          <a:latin typeface="+mn-lt"/>
          <a:ea typeface="+mn-ea"/>
          <a:cs typeface="+mn-cs"/>
          <a:sym typeface="Founders Grotesk Semibold"/>
        </a:defRPr>
      </a:lvl7pPr>
      <a:lvl8pPr marL="0" marR="0" indent="3200400" algn="l" defTabSz="469900" rtl="0" latinLnBrk="0">
        <a:lnSpc>
          <a:spcPct val="120000"/>
        </a:lnSpc>
        <a:spcBef>
          <a:spcPts val="0"/>
        </a:spcBef>
        <a:spcAft>
          <a:spcPts val="0"/>
        </a:spcAft>
        <a:buClrTx/>
        <a:buSzTx/>
        <a:buFontTx/>
        <a:buNone/>
        <a:tabLst>
          <a:tab pos="469900" algn="l"/>
        </a:tabLst>
        <a:defRPr b="0" baseline="0" cap="none" i="0" spc="0" strike="noStrike" sz="8000" u="none">
          <a:solidFill>
            <a:srgbClr val="C3CCB0"/>
          </a:solidFill>
          <a:uFillTx/>
          <a:latin typeface="+mn-lt"/>
          <a:ea typeface="+mn-ea"/>
          <a:cs typeface="+mn-cs"/>
          <a:sym typeface="Founders Grotesk Semibold"/>
        </a:defRPr>
      </a:lvl8pPr>
      <a:lvl9pPr marL="0" marR="0" indent="3657600" algn="l" defTabSz="469900" rtl="0" latinLnBrk="0">
        <a:lnSpc>
          <a:spcPct val="120000"/>
        </a:lnSpc>
        <a:spcBef>
          <a:spcPts val="0"/>
        </a:spcBef>
        <a:spcAft>
          <a:spcPts val="0"/>
        </a:spcAft>
        <a:buClrTx/>
        <a:buSzTx/>
        <a:buFontTx/>
        <a:buNone/>
        <a:tabLst>
          <a:tab pos="469900" algn="l"/>
        </a:tabLst>
        <a:defRPr b="0" baseline="0" cap="none" i="0" spc="0" strike="noStrike" sz="8000" u="none">
          <a:solidFill>
            <a:srgbClr val="C3CCB0"/>
          </a:solidFill>
          <a:uFillTx/>
          <a:latin typeface="+mn-lt"/>
          <a:ea typeface="+mn-ea"/>
          <a:cs typeface="+mn-cs"/>
          <a:sym typeface="Founders Grotesk Semibold"/>
        </a:defRPr>
      </a:lvl9pPr>
    </p:bodyStyle>
    <p:otherStyle>
      <a:lvl1pPr marL="0" marR="0" indent="0" algn="r" defTabSz="825500" rtl="0" latinLnBrk="0">
        <a:lnSpc>
          <a:spcPct val="100000"/>
        </a:lnSpc>
        <a:spcBef>
          <a:spcPts val="0"/>
        </a:spcBef>
        <a:spcAft>
          <a:spcPts val="0"/>
        </a:spcAft>
        <a:buClrTx/>
        <a:buSzTx/>
        <a:buFontTx/>
        <a:buNone/>
        <a:tabLst/>
        <a:defRPr b="0" baseline="0" cap="none" i="0" spc="28" strike="noStrike" sz="2800" u="none">
          <a:solidFill>
            <a:schemeClr val="tx1"/>
          </a:solidFill>
          <a:uFillTx/>
          <a:latin typeface="+mn-lt"/>
          <a:ea typeface="+mn-ea"/>
          <a:cs typeface="+mn-cs"/>
          <a:sym typeface="Founders Grotesk Condensed"/>
        </a:defRPr>
      </a:lvl1pPr>
      <a:lvl2pPr marL="0" marR="0" indent="457200" algn="r" defTabSz="825500" rtl="0" latinLnBrk="0">
        <a:lnSpc>
          <a:spcPct val="100000"/>
        </a:lnSpc>
        <a:spcBef>
          <a:spcPts val="0"/>
        </a:spcBef>
        <a:spcAft>
          <a:spcPts val="0"/>
        </a:spcAft>
        <a:buClrTx/>
        <a:buSzTx/>
        <a:buFontTx/>
        <a:buNone/>
        <a:tabLst/>
        <a:defRPr b="0" baseline="0" cap="none" i="0" spc="28" strike="noStrike" sz="2800" u="none">
          <a:solidFill>
            <a:schemeClr val="tx1"/>
          </a:solidFill>
          <a:uFillTx/>
          <a:latin typeface="+mn-lt"/>
          <a:ea typeface="+mn-ea"/>
          <a:cs typeface="+mn-cs"/>
          <a:sym typeface="Founders Grotesk Condensed"/>
        </a:defRPr>
      </a:lvl2pPr>
      <a:lvl3pPr marL="0" marR="0" indent="914400" algn="r" defTabSz="825500" rtl="0" latinLnBrk="0">
        <a:lnSpc>
          <a:spcPct val="100000"/>
        </a:lnSpc>
        <a:spcBef>
          <a:spcPts val="0"/>
        </a:spcBef>
        <a:spcAft>
          <a:spcPts val="0"/>
        </a:spcAft>
        <a:buClrTx/>
        <a:buSzTx/>
        <a:buFontTx/>
        <a:buNone/>
        <a:tabLst/>
        <a:defRPr b="0" baseline="0" cap="none" i="0" spc="28" strike="noStrike" sz="2800" u="none">
          <a:solidFill>
            <a:schemeClr val="tx1"/>
          </a:solidFill>
          <a:uFillTx/>
          <a:latin typeface="+mn-lt"/>
          <a:ea typeface="+mn-ea"/>
          <a:cs typeface="+mn-cs"/>
          <a:sym typeface="Founders Grotesk Condensed"/>
        </a:defRPr>
      </a:lvl3pPr>
      <a:lvl4pPr marL="0" marR="0" indent="1371600" algn="r" defTabSz="825500" rtl="0" latinLnBrk="0">
        <a:lnSpc>
          <a:spcPct val="100000"/>
        </a:lnSpc>
        <a:spcBef>
          <a:spcPts val="0"/>
        </a:spcBef>
        <a:spcAft>
          <a:spcPts val="0"/>
        </a:spcAft>
        <a:buClrTx/>
        <a:buSzTx/>
        <a:buFontTx/>
        <a:buNone/>
        <a:tabLst/>
        <a:defRPr b="0" baseline="0" cap="none" i="0" spc="28" strike="noStrike" sz="2800" u="none">
          <a:solidFill>
            <a:schemeClr val="tx1"/>
          </a:solidFill>
          <a:uFillTx/>
          <a:latin typeface="+mn-lt"/>
          <a:ea typeface="+mn-ea"/>
          <a:cs typeface="+mn-cs"/>
          <a:sym typeface="Founders Grotesk Condensed"/>
        </a:defRPr>
      </a:lvl4pPr>
      <a:lvl5pPr marL="0" marR="0" indent="1828800" algn="r" defTabSz="825500" rtl="0" latinLnBrk="0">
        <a:lnSpc>
          <a:spcPct val="100000"/>
        </a:lnSpc>
        <a:spcBef>
          <a:spcPts val="0"/>
        </a:spcBef>
        <a:spcAft>
          <a:spcPts val="0"/>
        </a:spcAft>
        <a:buClrTx/>
        <a:buSzTx/>
        <a:buFontTx/>
        <a:buNone/>
        <a:tabLst/>
        <a:defRPr b="0" baseline="0" cap="none" i="0" spc="28" strike="noStrike" sz="2800" u="none">
          <a:solidFill>
            <a:schemeClr val="tx1"/>
          </a:solidFill>
          <a:uFillTx/>
          <a:latin typeface="+mn-lt"/>
          <a:ea typeface="+mn-ea"/>
          <a:cs typeface="+mn-cs"/>
          <a:sym typeface="Founders Grotesk Condensed"/>
        </a:defRPr>
      </a:lvl5pPr>
      <a:lvl6pPr marL="0" marR="0" indent="2286000" algn="r" defTabSz="825500" rtl="0" latinLnBrk="0">
        <a:lnSpc>
          <a:spcPct val="100000"/>
        </a:lnSpc>
        <a:spcBef>
          <a:spcPts val="0"/>
        </a:spcBef>
        <a:spcAft>
          <a:spcPts val="0"/>
        </a:spcAft>
        <a:buClrTx/>
        <a:buSzTx/>
        <a:buFontTx/>
        <a:buNone/>
        <a:tabLst/>
        <a:defRPr b="0" baseline="0" cap="none" i="0" spc="28" strike="noStrike" sz="2800" u="none">
          <a:solidFill>
            <a:schemeClr val="tx1"/>
          </a:solidFill>
          <a:uFillTx/>
          <a:latin typeface="+mn-lt"/>
          <a:ea typeface="+mn-ea"/>
          <a:cs typeface="+mn-cs"/>
          <a:sym typeface="Founders Grotesk Condensed"/>
        </a:defRPr>
      </a:lvl6pPr>
      <a:lvl7pPr marL="0" marR="0" indent="2743200" algn="r" defTabSz="825500" rtl="0" latinLnBrk="0">
        <a:lnSpc>
          <a:spcPct val="100000"/>
        </a:lnSpc>
        <a:spcBef>
          <a:spcPts val="0"/>
        </a:spcBef>
        <a:spcAft>
          <a:spcPts val="0"/>
        </a:spcAft>
        <a:buClrTx/>
        <a:buSzTx/>
        <a:buFontTx/>
        <a:buNone/>
        <a:tabLst/>
        <a:defRPr b="0" baseline="0" cap="none" i="0" spc="28" strike="noStrike" sz="2800" u="none">
          <a:solidFill>
            <a:schemeClr val="tx1"/>
          </a:solidFill>
          <a:uFillTx/>
          <a:latin typeface="+mn-lt"/>
          <a:ea typeface="+mn-ea"/>
          <a:cs typeface="+mn-cs"/>
          <a:sym typeface="Founders Grotesk Condensed"/>
        </a:defRPr>
      </a:lvl7pPr>
      <a:lvl8pPr marL="0" marR="0" indent="3200400" algn="r" defTabSz="825500" rtl="0" latinLnBrk="0">
        <a:lnSpc>
          <a:spcPct val="100000"/>
        </a:lnSpc>
        <a:spcBef>
          <a:spcPts val="0"/>
        </a:spcBef>
        <a:spcAft>
          <a:spcPts val="0"/>
        </a:spcAft>
        <a:buClrTx/>
        <a:buSzTx/>
        <a:buFontTx/>
        <a:buNone/>
        <a:tabLst/>
        <a:defRPr b="0" baseline="0" cap="none" i="0" spc="28" strike="noStrike" sz="2800" u="none">
          <a:solidFill>
            <a:schemeClr val="tx1"/>
          </a:solidFill>
          <a:uFillTx/>
          <a:latin typeface="+mn-lt"/>
          <a:ea typeface="+mn-ea"/>
          <a:cs typeface="+mn-cs"/>
          <a:sym typeface="Founders Grotesk Condensed"/>
        </a:defRPr>
      </a:lvl8pPr>
      <a:lvl9pPr marL="0" marR="0" indent="3657600" algn="r" defTabSz="825500" rtl="0" latinLnBrk="0">
        <a:lnSpc>
          <a:spcPct val="100000"/>
        </a:lnSpc>
        <a:spcBef>
          <a:spcPts val="0"/>
        </a:spcBef>
        <a:spcAft>
          <a:spcPts val="0"/>
        </a:spcAft>
        <a:buClrTx/>
        <a:buSzTx/>
        <a:buFontTx/>
        <a:buNone/>
        <a:tabLst/>
        <a:defRPr b="0" baseline="0" cap="none" i="0" spc="28" strike="noStrike" sz="2800" u="none">
          <a:solidFill>
            <a:schemeClr val="tx1"/>
          </a:solidFill>
          <a:uFillTx/>
          <a:latin typeface="+mn-lt"/>
          <a:ea typeface="+mn-ea"/>
          <a:cs typeface="+mn-cs"/>
          <a:sym typeface="Founders Grotesk Condensed"/>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eg"/></Relationships>

</file>

<file path=ppt/slides/_rels/slide4.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gif"/></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jpeg"/><Relationship Id="rId3" Type="http://schemas.openxmlformats.org/officeDocument/2006/relationships/image" Target="../media/image4.jpeg"/><Relationship Id="rId4" Type="http://schemas.openxmlformats.org/officeDocument/2006/relationships/image" Target="../media/image5.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6.jpeg"/></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6" name="IMG_0025.png" descr="IMG_0025.png"/>
          <p:cNvPicPr>
            <a:picLocks noChangeAspect="1"/>
          </p:cNvPicPr>
          <p:nvPr>
            <p:ph type="pic" idx="21"/>
          </p:nvPr>
        </p:nvPicPr>
        <p:blipFill>
          <a:blip r:embed="rId2">
            <a:extLst/>
          </a:blip>
          <a:srcRect l="0" t="0" r="0" b="0"/>
          <a:stretch>
            <a:fillRect/>
          </a:stretch>
        </p:blipFill>
        <p:spPr>
          <a:xfrm>
            <a:off x="10257945" y="724620"/>
            <a:ext cx="13758335" cy="11116734"/>
          </a:xfrm>
          <a:prstGeom prst="rect">
            <a:avLst/>
          </a:prstGeom>
        </p:spPr>
      </p:pic>
      <p:sp>
        <p:nvSpPr>
          <p:cNvPr id="197" name="Ppt created By : Alka Vinod , Anjaleena"/>
          <p:cNvSpPr txBox="1"/>
          <p:nvPr>
            <p:ph type="body" idx="22"/>
          </p:nvPr>
        </p:nvSpPr>
        <p:spPr>
          <a:xfrm>
            <a:off x="197740" y="12204490"/>
            <a:ext cx="23528509" cy="688832"/>
          </a:xfrm>
          <a:prstGeom prst="rect">
            <a:avLst/>
          </a:prstGeom>
          <a:extLst>
            <a:ext uri="{C572A759-6A51-4108-AA02-DFA0A04FC94B}">
              <ma14:wrappingTextBoxFlag xmlns:ma14="http://schemas.microsoft.com/office/mac/drawingml/2011/main" val="1"/>
            </a:ext>
          </a:extLst>
        </p:spPr>
        <p:txBody>
          <a:bodyPr/>
          <a:lstStyle>
            <a:lvl1pPr>
              <a:defRPr spc="215" sz="3600"/>
            </a:lvl1pPr>
          </a:lstStyle>
          <a:p>
            <a:pPr/>
            <a:r>
              <a:t>Ppt created By : Alka Vinod , Anjaleena </a:t>
            </a:r>
          </a:p>
        </p:txBody>
      </p:sp>
      <p:sp>
        <p:nvSpPr>
          <p:cNvPr id="198" name="Line"/>
          <p:cNvSpPr/>
          <p:nvPr/>
        </p:nvSpPr>
        <p:spPr>
          <a:xfrm>
            <a:off x="634956" y="9475085"/>
            <a:ext cx="23114088" cy="1"/>
          </a:xfrm>
          <a:prstGeom prst="line">
            <a:avLst/>
          </a:prstGeom>
          <a:ln w="114300">
            <a:solidFill>
              <a:schemeClr val="accent4"/>
            </a:solidFill>
            <a:miter lim="400000"/>
          </a:ln>
        </p:spPr>
        <p:txBody>
          <a:bodyPr lIns="0" tIns="0" rIns="0" bIns="0" anchor="ctr"/>
          <a:lstStyle/>
          <a:p>
            <a:pPr algn="ctr" defTabSz="584200">
              <a:lnSpc>
                <a:spcPct val="100000"/>
              </a:lnSpc>
              <a:spcBef>
                <a:spcPts val="0"/>
              </a:spcBef>
              <a:defRPr b="1" cap="all" spc="156" sz="2600">
                <a:solidFill>
                  <a:srgbClr val="FFFFFF"/>
                </a:solidFill>
                <a:latin typeface="Founders Grotesk Condensed"/>
                <a:ea typeface="Founders Grotesk Condensed"/>
                <a:cs typeface="Founders Grotesk Condensed"/>
                <a:sym typeface="Founders Grotesk Condensed"/>
              </a:defRPr>
            </a:pPr>
          </a:p>
        </p:txBody>
      </p:sp>
      <p:sp>
        <p:nvSpPr>
          <p:cNvPr id="199" name="The interview"/>
          <p:cNvSpPr txBox="1"/>
          <p:nvPr>
            <p:ph type="title"/>
          </p:nvPr>
        </p:nvSpPr>
        <p:spPr>
          <a:xfrm>
            <a:off x="312744" y="4867394"/>
            <a:ext cx="9512566" cy="2456091"/>
          </a:xfrm>
          <a:prstGeom prst="rect">
            <a:avLst/>
          </a:prstGeom>
        </p:spPr>
        <p:txBody>
          <a:bodyPr/>
          <a:lstStyle>
            <a:lvl1pPr defTabSz="726440">
              <a:defRPr spc="-264" sz="13200"/>
            </a:lvl1pPr>
          </a:lstStyle>
          <a:p>
            <a:pPr/>
            <a:r>
              <a:t>The interview </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2" name="1.What was Lewis carroll's attitude towards being interviewed?…"/>
          <p:cNvSpPr txBox="1"/>
          <p:nvPr>
            <p:ph type="body" idx="1"/>
          </p:nvPr>
        </p:nvSpPr>
        <p:spPr>
          <a:xfrm>
            <a:off x="837451" y="1464427"/>
            <a:ext cx="22975049" cy="11460427"/>
          </a:xfrm>
          <a:prstGeom prst="rect">
            <a:avLst/>
          </a:prstGeom>
        </p:spPr>
        <p:txBody>
          <a:bodyPr spcCol="1148752"/>
          <a:lstStyle/>
          <a:p>
            <a:pPr marL="0" indent="0" defTabSz="443484">
              <a:lnSpc>
                <a:spcPct val="100000"/>
              </a:lnSpc>
              <a:spcBef>
                <a:spcPts val="900"/>
              </a:spcBef>
              <a:buClrTx/>
              <a:buSzTx/>
              <a:buNone/>
              <a:defRPr spc="0" sz="1552">
                <a:solidFill>
                  <a:srgbClr val="FFFFFF"/>
                </a:solidFill>
                <a:latin typeface="Helvetica"/>
                <a:ea typeface="Helvetica"/>
                <a:cs typeface="Helvetica"/>
                <a:sym typeface="Helvetica"/>
              </a:defRPr>
            </a:pPr>
            <a:r>
              <a:t>1.</a:t>
            </a:r>
            <a:r>
              <a:rPr sz="4171">
                <a:solidFill>
                  <a:srgbClr val="000000"/>
                </a:solidFill>
                <a:latin typeface="Arial Rounded MT Bold"/>
                <a:ea typeface="Arial Rounded MT Bold"/>
                <a:cs typeface="Arial Rounded MT Bold"/>
                <a:sym typeface="Arial Rounded MT Bold"/>
              </a:rPr>
              <a:t>What was Lewis carroll's attitude towards being interviewed?</a:t>
            </a:r>
            <a:endParaRPr sz="4171">
              <a:solidFill>
                <a:srgbClr val="000000"/>
              </a:solidFill>
              <a:latin typeface="Arial Rounded MT Bold"/>
              <a:ea typeface="Arial Rounded MT Bold"/>
              <a:cs typeface="Arial Rounded MT Bold"/>
              <a:sym typeface="Arial Rounded MT Bold"/>
            </a:endParaRPr>
          </a:p>
          <a:p>
            <a:pPr marL="0" indent="0" defTabSz="443484">
              <a:lnSpc>
                <a:spcPct val="100000"/>
              </a:lnSpc>
              <a:spcBef>
                <a:spcPts val="900"/>
              </a:spcBef>
              <a:buClrTx/>
              <a:buSzTx/>
              <a:buNone/>
              <a:defRPr spc="0" sz="1552">
                <a:solidFill>
                  <a:srgbClr val="FFFFFF"/>
                </a:solidFill>
                <a:latin typeface="Helvetica"/>
                <a:ea typeface="Helvetica"/>
                <a:cs typeface="Helvetica"/>
                <a:sym typeface="Helvetica"/>
              </a:defRPr>
            </a:pPr>
            <a:endParaRPr sz="4171">
              <a:solidFill>
                <a:srgbClr val="000000"/>
              </a:solidFill>
              <a:latin typeface="Arial Rounded MT Bold"/>
              <a:ea typeface="Arial Rounded MT Bold"/>
              <a:cs typeface="Arial Rounded MT Bold"/>
              <a:sym typeface="Arial Rounded MT Bold"/>
            </a:endParaRPr>
          </a:p>
          <a:p>
            <a:pPr marL="0" indent="0" defTabSz="443484">
              <a:lnSpc>
                <a:spcPct val="100000"/>
              </a:lnSpc>
              <a:spcBef>
                <a:spcPts val="900"/>
              </a:spcBef>
              <a:buClrTx/>
              <a:buSzTx/>
              <a:buNone/>
              <a:defRPr spc="0" sz="4171">
                <a:latin typeface="Arial Rounded MT Bold"/>
                <a:ea typeface="Arial Rounded MT Bold"/>
                <a:cs typeface="Arial Rounded MT Bold"/>
                <a:sym typeface="Arial Rounded MT Bold"/>
              </a:defRPr>
            </a:pPr>
            <a:r>
              <a:t>2.What drawsback of interview have been pointed out by lewis carrol?</a:t>
            </a:r>
          </a:p>
          <a:p>
            <a:pPr marL="0" indent="0" defTabSz="443484">
              <a:lnSpc>
                <a:spcPct val="100000"/>
              </a:lnSpc>
              <a:spcBef>
                <a:spcPts val="900"/>
              </a:spcBef>
              <a:buClrTx/>
              <a:buSzTx/>
              <a:buNone/>
              <a:defRPr spc="0" sz="4171">
                <a:latin typeface="Arial Rounded MT Bold"/>
                <a:ea typeface="Arial Rounded MT Bold"/>
                <a:cs typeface="Arial Rounded MT Bold"/>
                <a:sym typeface="Arial Rounded MT Bold"/>
              </a:defRPr>
            </a:pPr>
          </a:p>
          <a:p>
            <a:pPr marL="0" indent="0" defTabSz="443484">
              <a:lnSpc>
                <a:spcPct val="100000"/>
              </a:lnSpc>
              <a:spcBef>
                <a:spcPts val="900"/>
              </a:spcBef>
              <a:buClrTx/>
              <a:buSzTx/>
              <a:buNone/>
              <a:defRPr spc="0" sz="4171">
                <a:latin typeface="Arial Rounded MT Bold"/>
                <a:ea typeface="Arial Rounded MT Bold"/>
                <a:cs typeface="Arial Rounded MT Bold"/>
                <a:sym typeface="Arial Rounded MT Bold"/>
              </a:defRPr>
            </a:pPr>
            <a:r>
              <a:t>3.State the reason for the huge success of the novel "The Name of the Rose"?</a:t>
            </a:r>
          </a:p>
          <a:p>
            <a:pPr marL="0" indent="0" defTabSz="443484">
              <a:lnSpc>
                <a:spcPct val="100000"/>
              </a:lnSpc>
              <a:spcBef>
                <a:spcPts val="900"/>
              </a:spcBef>
              <a:buClrTx/>
              <a:buSzTx/>
              <a:buNone/>
              <a:defRPr spc="0" sz="4171">
                <a:latin typeface="Arial Rounded MT Bold"/>
                <a:ea typeface="Arial Rounded MT Bold"/>
                <a:cs typeface="Arial Rounded MT Bold"/>
                <a:sym typeface="Arial Rounded MT Bold"/>
              </a:defRPr>
            </a:pPr>
          </a:p>
          <a:p>
            <a:pPr marL="0" indent="0" defTabSz="443484">
              <a:lnSpc>
                <a:spcPct val="100000"/>
              </a:lnSpc>
              <a:spcBef>
                <a:spcPts val="900"/>
              </a:spcBef>
              <a:buClrTx/>
              <a:buSzTx/>
              <a:buNone/>
              <a:defRPr spc="0" sz="4171">
                <a:latin typeface="Arial Rounded MT Bold"/>
                <a:ea typeface="Arial Rounded MT Bold"/>
                <a:cs typeface="Arial Rounded MT Bold"/>
                <a:sym typeface="Arial Rounded MT Bold"/>
              </a:defRPr>
            </a:pPr>
            <a:r>
              <a:t>4.Umberto eco does many things, but says, I'm always doing the same thing but that is more difficult to explain.What does he mean to say?</a:t>
            </a:r>
          </a:p>
          <a:p>
            <a:pPr marL="0" indent="0" defTabSz="443484">
              <a:lnSpc>
                <a:spcPct val="100000"/>
              </a:lnSpc>
              <a:spcBef>
                <a:spcPts val="900"/>
              </a:spcBef>
              <a:buClrTx/>
              <a:buSzTx/>
              <a:buNone/>
              <a:defRPr spc="0" sz="4171">
                <a:latin typeface="Arial Rounded MT Bold"/>
                <a:ea typeface="Arial Rounded MT Bold"/>
                <a:cs typeface="Arial Rounded MT Bold"/>
                <a:sym typeface="Arial Rounded MT Bold"/>
              </a:defRPr>
            </a:pPr>
          </a:p>
          <a:p>
            <a:pPr marL="0" indent="0" defTabSz="443484">
              <a:lnSpc>
                <a:spcPct val="100000"/>
              </a:lnSpc>
              <a:spcBef>
                <a:spcPts val="900"/>
              </a:spcBef>
              <a:buClrTx/>
              <a:buSzTx/>
              <a:buNone/>
              <a:defRPr spc="0" sz="4171">
                <a:latin typeface="Arial Rounded MT Bold"/>
                <a:ea typeface="Arial Rounded MT Bold"/>
                <a:cs typeface="Arial Rounded MT Bold"/>
                <a:sym typeface="Arial Rounded MT Bold"/>
              </a:defRPr>
            </a:pPr>
            <a:r>
              <a:t>5.What do you learn about Umberto Eco distinctive style in his doctoral dissertation?</a:t>
            </a:r>
          </a:p>
          <a:p>
            <a:pPr marL="0" indent="0" defTabSz="443484">
              <a:lnSpc>
                <a:spcPct val="100000"/>
              </a:lnSpc>
              <a:spcBef>
                <a:spcPts val="900"/>
              </a:spcBef>
              <a:buClrTx/>
              <a:buSzTx/>
              <a:buNone/>
              <a:defRPr spc="0" sz="4171">
                <a:latin typeface="Arial Rounded MT Bold"/>
                <a:ea typeface="Arial Rounded MT Bold"/>
                <a:cs typeface="Arial Rounded MT Bold"/>
                <a:sym typeface="Arial Rounded MT Bold"/>
              </a:defRPr>
            </a:pPr>
            <a:r>
              <a:t>6.What do you understand by the expression "thumbprints on his windpipe"?</a:t>
            </a:r>
          </a:p>
          <a:p>
            <a:pPr marL="0" indent="0" defTabSz="443484">
              <a:lnSpc>
                <a:spcPct val="100000"/>
              </a:lnSpc>
              <a:spcBef>
                <a:spcPts val="900"/>
              </a:spcBef>
              <a:buClrTx/>
              <a:buSzTx/>
              <a:buNone/>
              <a:defRPr spc="0" sz="4171">
                <a:latin typeface="Arial Rounded MT Bold"/>
                <a:ea typeface="Arial Rounded MT Bold"/>
                <a:cs typeface="Arial Rounded MT Bold"/>
                <a:sym typeface="Arial Rounded MT Bold"/>
              </a:defRPr>
            </a:pPr>
            <a:r>
              <a:t>7.Why do most celebrity writes despise being interviewed?</a:t>
            </a:r>
          </a:p>
          <a:p>
            <a:pPr marL="0" indent="0" defTabSz="443484">
              <a:lnSpc>
                <a:spcPct val="100000"/>
              </a:lnSpc>
              <a:spcBef>
                <a:spcPts val="900"/>
              </a:spcBef>
              <a:buClrTx/>
              <a:buSzTx/>
              <a:buNone/>
              <a:defRPr spc="0" sz="4171">
                <a:latin typeface="Arial Rounded MT Bold"/>
                <a:ea typeface="Arial Rounded MT Bold"/>
                <a:cs typeface="Arial Rounded MT Bold"/>
                <a:sym typeface="Arial Rounded MT Bold"/>
              </a:defRPr>
            </a:pPr>
          </a:p>
          <a:p>
            <a:pPr marL="0" indent="0" defTabSz="443484">
              <a:lnSpc>
                <a:spcPct val="100000"/>
              </a:lnSpc>
              <a:spcBef>
                <a:spcPts val="900"/>
              </a:spcBef>
              <a:buClrTx/>
              <a:buSzTx/>
              <a:buNone/>
              <a:defRPr spc="0" sz="4171">
                <a:latin typeface="Arial Rounded MT Bold"/>
                <a:ea typeface="Arial Rounded MT Bold"/>
                <a:cs typeface="Arial Rounded MT Bold"/>
                <a:sym typeface="Arial Rounded MT Bold"/>
              </a:defRPr>
            </a:pPr>
            <a:r>
              <a:t>8.Why do Umberto Eco prefer himself to be called an academician than a novelist?</a:t>
            </a:r>
          </a:p>
          <a:p>
            <a:pPr marL="0" indent="0" defTabSz="443484">
              <a:lnSpc>
                <a:spcPct val="100000"/>
              </a:lnSpc>
              <a:spcBef>
                <a:spcPts val="900"/>
              </a:spcBef>
              <a:buClrTx/>
              <a:buSzTx/>
              <a:buNone/>
              <a:defRPr spc="0" sz="4171">
                <a:latin typeface="Arial Rounded MT Bold"/>
                <a:ea typeface="Arial Rounded MT Bold"/>
                <a:cs typeface="Arial Rounded MT Bold"/>
                <a:sym typeface="Arial Rounded MT Bold"/>
              </a:defRPr>
            </a:pPr>
          </a:p>
          <a:p>
            <a:pPr marL="0" indent="0" defTabSz="443484">
              <a:lnSpc>
                <a:spcPct val="100000"/>
              </a:lnSpc>
              <a:spcBef>
                <a:spcPts val="900"/>
              </a:spcBef>
              <a:buClrTx/>
              <a:buSzTx/>
              <a:buNone/>
              <a:defRPr spc="0" sz="4171">
                <a:latin typeface="Arial Rounded MT Bold"/>
                <a:ea typeface="Arial Rounded MT Bold"/>
                <a:cs typeface="Arial Rounded MT Bold"/>
                <a:sym typeface="Arial Rounded MT Bold"/>
              </a:defRPr>
            </a:pPr>
            <a:r>
              <a:t>9.What is the belief in some primitive culture about being photographed?</a:t>
            </a:r>
          </a:p>
          <a:p>
            <a:pPr marL="0" indent="0" defTabSz="443484">
              <a:lnSpc>
                <a:spcPct val="100000"/>
              </a:lnSpc>
              <a:spcBef>
                <a:spcPts val="900"/>
              </a:spcBef>
              <a:buClrTx/>
              <a:buSzTx/>
              <a:buNone/>
              <a:defRPr spc="0" sz="4171">
                <a:latin typeface="Arial Rounded MT Bold"/>
                <a:ea typeface="Arial Rounded MT Bold"/>
                <a:cs typeface="Arial Rounded MT Bold"/>
                <a:sym typeface="Arial Rounded MT Bold"/>
              </a:defRPr>
            </a:pPr>
          </a:p>
          <a:p>
            <a:pPr marL="0" indent="0" defTabSz="443484">
              <a:lnSpc>
                <a:spcPct val="100000"/>
              </a:lnSpc>
              <a:spcBef>
                <a:spcPts val="900"/>
              </a:spcBef>
              <a:buClrTx/>
              <a:buSzTx/>
              <a:buNone/>
              <a:defRPr spc="0" sz="4171">
                <a:latin typeface="Arial Rounded MT Bold"/>
                <a:ea typeface="Arial Rounded MT Bold"/>
                <a:cs typeface="Arial Rounded MT Bold"/>
                <a:sym typeface="Arial Rounded MT Bold"/>
              </a:defRPr>
            </a:pPr>
            <a:r>
              <a:t>10.Who, in today's world, is a chief source of information about personalities?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4" name="Mukund Padmanabhan was a reporter from ‘The Hindu’.In the context of the chapter,re-veal his traits as an interviewer…"/>
          <p:cNvSpPr txBox="1"/>
          <p:nvPr>
            <p:ph type="body" idx="1"/>
          </p:nvPr>
        </p:nvSpPr>
        <p:spPr>
          <a:xfrm>
            <a:off x="571500" y="2405484"/>
            <a:ext cx="23241000" cy="9148701"/>
          </a:xfrm>
          <a:prstGeom prst="rect">
            <a:avLst/>
          </a:prstGeom>
        </p:spPr>
        <p:txBody>
          <a:bodyPr/>
          <a:lstStyle/>
          <a:p>
            <a:pPr>
              <a:defRPr>
                <a:latin typeface="Arial Rounded MT Bold"/>
                <a:ea typeface="Arial Rounded MT Bold"/>
                <a:cs typeface="Arial Rounded MT Bold"/>
                <a:sym typeface="Arial Rounded MT Bold"/>
              </a:defRPr>
            </a:pPr>
            <a:r>
              <a:t>Mukund Padmanabhan was a reporter from ‘The Hindu’.In the context of the chapter,re-veal his traits as an interviewer </a:t>
            </a:r>
          </a:p>
          <a:p>
            <a:pPr>
              <a:defRPr>
                <a:latin typeface="Arial Rounded MT Bold"/>
                <a:ea typeface="Arial Rounded MT Bold"/>
                <a:cs typeface="Arial Rounded MT Bold"/>
                <a:sym typeface="Arial Rounded MT Bold"/>
              </a:defRPr>
            </a:pPr>
            <a:r>
              <a:t>Give a character sketch of umberto eco on the basis of the chapter ‘The interviewer’ </a:t>
            </a:r>
          </a:p>
          <a:p>
            <a:pPr>
              <a:defRPr>
                <a:latin typeface="Arial Rounded MT Bold"/>
                <a:ea typeface="Arial Rounded MT Bold"/>
                <a:cs typeface="Arial Rounded MT Bold"/>
                <a:sym typeface="Arial Rounded MT Bold"/>
              </a:defRPr>
            </a:pPr>
            <a:r>
              <a:t>Several celebrities despise being interviewed .Is thus justified? Why not ? </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6" name="Thank you"/>
          <p:cNvSpPr txBox="1"/>
          <p:nvPr>
            <p:ph type="body" idx="1"/>
          </p:nvPr>
        </p:nvSpPr>
        <p:spPr>
          <a:prstGeom prst="rect">
            <a:avLst/>
          </a:prstGeom>
        </p:spPr>
        <p:txBody>
          <a:bodyPr/>
          <a:lstStyle/>
          <a:p>
            <a:pPr/>
            <a:r>
              <a:t>Thank you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Christopher Silvester"/>
          <p:cNvSpPr txBox="1"/>
          <p:nvPr>
            <p:ph type="body" idx="21"/>
          </p:nvPr>
        </p:nvSpPr>
        <p:spPr>
          <a:xfrm>
            <a:off x="13169169" y="2287662"/>
            <a:ext cx="10256839" cy="1310641"/>
          </a:xfrm>
          <a:prstGeom prst="rect">
            <a:avLst/>
          </a:prstGeom>
          <a:extLst>
            <a:ext uri="{C572A759-6A51-4108-AA02-DFA0A04FC94B}">
              <ma14:wrappingTextBoxFlag xmlns:ma14="http://schemas.microsoft.com/office/mac/drawingml/2011/main" val="1"/>
            </a:ext>
          </a:extLst>
        </p:spPr>
        <p:txBody>
          <a:bodyPr/>
          <a:lstStyle/>
          <a:p>
            <a:pPr/>
            <a:r>
              <a:t>Christopher Silvester</a:t>
            </a:r>
          </a:p>
        </p:txBody>
      </p:sp>
      <p:pic>
        <p:nvPicPr>
          <p:cNvPr id="202" name="IMG_0024.jpeg" descr="IMG_0024.jpeg"/>
          <p:cNvPicPr>
            <a:picLocks noChangeAspect="1"/>
          </p:cNvPicPr>
          <p:nvPr>
            <p:ph type="pic" idx="22"/>
          </p:nvPr>
        </p:nvPicPr>
        <p:blipFill>
          <a:blip r:embed="rId2">
            <a:extLst/>
          </a:blip>
          <a:srcRect l="0" t="0" r="0" b="10578"/>
          <a:stretch>
            <a:fillRect/>
          </a:stretch>
        </p:blipFill>
        <p:spPr>
          <a:xfrm>
            <a:off x="0" y="0"/>
            <a:ext cx="12196747" cy="13716027"/>
          </a:xfrm>
          <a:prstGeom prst="rect">
            <a:avLst/>
          </a:prstGeom>
        </p:spPr>
      </p:pic>
      <p:sp>
        <p:nvSpPr>
          <p:cNvPr id="203" name="Line"/>
          <p:cNvSpPr/>
          <p:nvPr/>
        </p:nvSpPr>
        <p:spPr>
          <a:xfrm>
            <a:off x="635000" y="12192000"/>
            <a:ext cx="23114000" cy="0"/>
          </a:xfrm>
          <a:prstGeom prst="line">
            <a:avLst/>
          </a:prstGeom>
          <a:ln w="38100">
            <a:solidFill>
              <a:schemeClr val="accent4"/>
            </a:solidFill>
            <a:miter lim="400000"/>
          </a:ln>
        </p:spPr>
        <p:txBody>
          <a:bodyPr lIns="50800" tIns="50800" rIns="50800" bIns="50800" anchor="ctr"/>
          <a:lstStyle/>
          <a:p>
            <a:pPr algn="ctr" defTabSz="584200">
              <a:lnSpc>
                <a:spcPct val="100000"/>
              </a:lnSpc>
              <a:spcBef>
                <a:spcPts val="0"/>
              </a:spcBef>
              <a:defRPr b="1" cap="all" spc="156" sz="2600">
                <a:solidFill>
                  <a:srgbClr val="FFFFFF"/>
                </a:solidFill>
                <a:latin typeface="Founders Grotesk Condensed"/>
                <a:ea typeface="Founders Grotesk Condensed"/>
                <a:cs typeface="Founders Grotesk Condensed"/>
                <a:sym typeface="Founders Grotesk Condensed"/>
              </a:defRPr>
            </a:pPr>
          </a:p>
        </p:txBody>
      </p:sp>
      <p:sp>
        <p:nvSpPr>
          <p:cNvPr id="204" name="Line"/>
          <p:cNvSpPr/>
          <p:nvPr/>
        </p:nvSpPr>
        <p:spPr>
          <a:xfrm>
            <a:off x="639142" y="692907"/>
            <a:ext cx="23114001" cy="1"/>
          </a:xfrm>
          <a:prstGeom prst="line">
            <a:avLst/>
          </a:prstGeom>
          <a:ln w="114300">
            <a:solidFill>
              <a:schemeClr val="accent4"/>
            </a:solidFill>
            <a:miter lim="400000"/>
          </a:ln>
        </p:spPr>
        <p:txBody>
          <a:bodyPr lIns="0" tIns="0" rIns="0" bIns="0" anchor="ctr"/>
          <a:lstStyle/>
          <a:p>
            <a:pPr algn="ctr" defTabSz="584200">
              <a:lnSpc>
                <a:spcPct val="100000"/>
              </a:lnSpc>
              <a:spcBef>
                <a:spcPts val="0"/>
              </a:spcBef>
              <a:defRPr b="1" cap="all" spc="156" sz="2600">
                <a:solidFill>
                  <a:srgbClr val="FFFFFF"/>
                </a:solidFill>
                <a:latin typeface="Founders Grotesk Condensed"/>
                <a:ea typeface="Founders Grotesk Condensed"/>
                <a:cs typeface="Founders Grotesk Condensed"/>
                <a:sym typeface="Founders Grotesk Condensed"/>
              </a:defRPr>
            </a:pPr>
          </a:p>
        </p:txBody>
      </p:sp>
      <p:sp>
        <p:nvSpPr>
          <p:cNvPr id="205" name="About the poet"/>
          <p:cNvSpPr txBox="1"/>
          <p:nvPr>
            <p:ph type="title"/>
          </p:nvPr>
        </p:nvSpPr>
        <p:spPr>
          <a:prstGeom prst="rect">
            <a:avLst/>
          </a:prstGeom>
        </p:spPr>
        <p:txBody>
          <a:bodyPr/>
          <a:lstStyle>
            <a:lvl1pPr defTabSz="817244">
              <a:defRPr sz="7919"/>
            </a:lvl1pPr>
          </a:lstStyle>
          <a:p>
            <a:pPr/>
            <a:r>
              <a:t>About the poet </a:t>
            </a:r>
          </a:p>
        </p:txBody>
      </p:sp>
      <p:sp>
        <p:nvSpPr>
          <p:cNvPr id="206" name="Christopher Silvester is a freelance journalist, author and consultant who writes for several UK newspaper and magazine publications.…"/>
          <p:cNvSpPr txBox="1"/>
          <p:nvPr>
            <p:ph type="body" sz="half" idx="1"/>
          </p:nvPr>
        </p:nvSpPr>
        <p:spPr>
          <a:xfrm>
            <a:off x="13157200" y="3885484"/>
            <a:ext cx="10280778" cy="8140962"/>
          </a:xfrm>
          <a:prstGeom prst="rect">
            <a:avLst/>
          </a:prstGeom>
        </p:spPr>
        <p:txBody>
          <a:bodyPr/>
          <a:lstStyle/>
          <a:p>
            <a:pPr/>
            <a:r>
              <a:t> </a:t>
            </a:r>
            <a:r>
              <a:rPr spc="-48" sz="4800">
                <a:latin typeface="Arial Rounded MT Bold"/>
                <a:ea typeface="Arial Rounded MT Bold"/>
                <a:cs typeface="Arial Rounded MT Bold"/>
                <a:sym typeface="Arial Rounded MT Bold"/>
              </a:rPr>
              <a:t>Christopher Silvester is a freelance journalist, author and consultant who writes for several UK newspaper and magazine publications.</a:t>
            </a:r>
            <a:endParaRPr spc="-48" sz="4800">
              <a:latin typeface="Arial Rounded MT Bold"/>
              <a:ea typeface="Arial Rounded MT Bold"/>
              <a:cs typeface="Arial Rounded MT Bold"/>
              <a:sym typeface="Arial Rounded MT Bold"/>
            </a:endParaRPr>
          </a:p>
          <a:p>
            <a:pPr marL="522514" indent="-522514">
              <a:defRPr spc="-48" sz="4800">
                <a:latin typeface="Arial Rounded MT Bold"/>
                <a:ea typeface="Arial Rounded MT Bold"/>
                <a:cs typeface="Arial Rounded MT Bold"/>
                <a:sym typeface="Arial Rounded MT Bold"/>
              </a:defRPr>
            </a:pPr>
            <a:r>
              <a:t>He currently writes obituaries for The Times (of London), book reviews for the Financial times and spears ,and features for Newsweek and spears .since 1996 he has probably written more obituaries for The Times than any other person.</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0000"/>
        </a:solidFill>
      </p:bgPr>
    </p:bg>
    <p:spTree>
      <p:nvGrpSpPr>
        <p:cNvPr id="1" name=""/>
        <p:cNvGrpSpPr/>
        <p:nvPr/>
      </p:nvGrpSpPr>
      <p:grpSpPr>
        <a:xfrm>
          <a:off x="0" y="0"/>
          <a:ext cx="0" cy="0"/>
          <a:chOff x="0" y="0"/>
          <a:chExt cx="0" cy="0"/>
        </a:xfrm>
      </p:grpSpPr>
      <p:pic>
        <p:nvPicPr>
          <p:cNvPr id="208" name="IMG_0026.jpeg" descr="IMG_0026.jpeg"/>
          <p:cNvPicPr>
            <a:picLocks noChangeAspect="1"/>
          </p:cNvPicPr>
          <p:nvPr>
            <p:ph type="pic" idx="22"/>
          </p:nvPr>
        </p:nvPicPr>
        <p:blipFill>
          <a:blip r:embed="rId2">
            <a:extLst/>
          </a:blip>
          <a:srcRect l="0" t="744" r="0" b="7676"/>
          <a:stretch>
            <a:fillRect/>
          </a:stretch>
        </p:blipFill>
        <p:spPr>
          <a:xfrm>
            <a:off x="1781079" y="0"/>
            <a:ext cx="8634589" cy="13179206"/>
          </a:xfrm>
          <a:prstGeom prst="rect">
            <a:avLst/>
          </a:prstGeom>
        </p:spPr>
      </p:pic>
      <p:sp>
        <p:nvSpPr>
          <p:cNvPr id="209" name="Line"/>
          <p:cNvSpPr/>
          <p:nvPr/>
        </p:nvSpPr>
        <p:spPr>
          <a:xfrm>
            <a:off x="635000" y="12192000"/>
            <a:ext cx="23114000" cy="0"/>
          </a:xfrm>
          <a:prstGeom prst="line">
            <a:avLst/>
          </a:prstGeom>
          <a:ln w="38100">
            <a:solidFill>
              <a:schemeClr val="accent4"/>
            </a:solidFill>
            <a:miter lim="400000"/>
          </a:ln>
        </p:spPr>
        <p:txBody>
          <a:bodyPr lIns="50800" tIns="50800" rIns="50800" bIns="50800" anchor="ctr"/>
          <a:lstStyle/>
          <a:p>
            <a:pPr algn="ctr" defTabSz="584200">
              <a:lnSpc>
                <a:spcPct val="100000"/>
              </a:lnSpc>
              <a:spcBef>
                <a:spcPts val="0"/>
              </a:spcBef>
              <a:defRPr b="1" cap="all" spc="156" sz="2600">
                <a:solidFill>
                  <a:srgbClr val="FFFFFF"/>
                </a:solidFill>
                <a:latin typeface="Founders Grotesk Condensed"/>
                <a:ea typeface="Founders Grotesk Condensed"/>
                <a:cs typeface="Founders Grotesk Condensed"/>
                <a:sym typeface="Founders Grotesk Condensed"/>
              </a:defRPr>
            </a:pPr>
          </a:p>
        </p:txBody>
      </p:sp>
      <p:sp>
        <p:nvSpPr>
          <p:cNvPr id="210" name="Line"/>
          <p:cNvSpPr/>
          <p:nvPr/>
        </p:nvSpPr>
        <p:spPr>
          <a:xfrm>
            <a:off x="639142" y="692907"/>
            <a:ext cx="23114001" cy="1"/>
          </a:xfrm>
          <a:prstGeom prst="line">
            <a:avLst/>
          </a:prstGeom>
          <a:ln w="114300">
            <a:solidFill>
              <a:schemeClr val="accent4"/>
            </a:solidFill>
            <a:miter lim="400000"/>
          </a:ln>
        </p:spPr>
        <p:txBody>
          <a:bodyPr lIns="0" tIns="0" rIns="0" bIns="0" anchor="ctr"/>
          <a:lstStyle/>
          <a:p>
            <a:pPr algn="ctr" defTabSz="584200">
              <a:lnSpc>
                <a:spcPct val="100000"/>
              </a:lnSpc>
              <a:spcBef>
                <a:spcPts val="0"/>
              </a:spcBef>
              <a:defRPr b="1" cap="all" spc="156" sz="2600">
                <a:solidFill>
                  <a:srgbClr val="FFFFFF"/>
                </a:solidFill>
                <a:latin typeface="Founders Grotesk Condensed"/>
                <a:ea typeface="Founders Grotesk Condensed"/>
                <a:cs typeface="Founders Grotesk Condensed"/>
                <a:sym typeface="Founders Grotesk Condensed"/>
              </a:defRPr>
            </a:pPr>
          </a:p>
        </p:txBody>
      </p:sp>
      <p:sp>
        <p:nvSpPr>
          <p:cNvPr id="211" name="Introduction"/>
          <p:cNvSpPr txBox="1"/>
          <p:nvPr>
            <p:ph type="title"/>
          </p:nvPr>
        </p:nvSpPr>
        <p:spPr>
          <a:xfrm>
            <a:off x="13157200" y="864810"/>
            <a:ext cx="10256838" cy="2386250"/>
          </a:xfrm>
          <a:prstGeom prst="rect">
            <a:avLst/>
          </a:prstGeom>
        </p:spPr>
        <p:txBody>
          <a:bodyPr/>
          <a:lstStyle/>
          <a:p>
            <a:pPr/>
            <a:r>
              <a:t>Introduction </a:t>
            </a:r>
          </a:p>
        </p:txBody>
      </p:sp>
      <p:sp>
        <p:nvSpPr>
          <p:cNvPr id="212" name="The Interview by Christopher Silvester is an excerpt taken from his Penguin Book of interviews. In this, he talks about various opinions of the celebrities regarding an interview; its functions, methods and merits. It also consist of an excerpt from an i"/>
          <p:cNvSpPr txBox="1"/>
          <p:nvPr>
            <p:ph type="body" sz="half" idx="1"/>
          </p:nvPr>
        </p:nvSpPr>
        <p:spPr>
          <a:prstGeom prst="rect">
            <a:avLst/>
          </a:prstGeom>
        </p:spPr>
        <p:txBody>
          <a:bodyPr/>
          <a:lstStyle/>
          <a:p>
            <a:pPr marL="0" indent="0" defTabSz="457200">
              <a:lnSpc>
                <a:spcPct val="100000"/>
              </a:lnSpc>
              <a:spcBef>
                <a:spcPts val="0"/>
              </a:spcBef>
              <a:buClrTx/>
              <a:buSzTx/>
              <a:buNone/>
              <a:defRPr spc="0" sz="4000">
                <a:latin typeface="Arial Rounded MT Bold"/>
                <a:ea typeface="Arial Rounded MT Bold"/>
                <a:cs typeface="Arial Rounded MT Bold"/>
                <a:sym typeface="Arial Rounded MT Bold"/>
              </a:defRPr>
            </a:pPr>
            <a:r>
              <a:rPr>
                <a:solidFill>
                  <a:srgbClr val="FFFFFF"/>
                </a:solidFill>
              </a:rPr>
              <a:t>The Interview by Christopher Silvester i</a:t>
            </a:r>
            <a:r>
              <a:t>s </a:t>
            </a:r>
            <a:r>
              <a:rPr>
                <a:solidFill>
                  <a:srgbClr val="FFFFFF"/>
                </a:solidFill>
              </a:rPr>
              <a:t>an excerpt taken from his Penguin Book of interviews. In this, he talks about various opinions of the celebrities regarding an interview; its functions, methods and merits. It also consist of an excerpt from an interview with the infamous writer Umberto Eco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Summary"/>
          <p:cNvSpPr txBox="1"/>
          <p:nvPr>
            <p:ph type="title"/>
          </p:nvPr>
        </p:nvSpPr>
        <p:spPr>
          <a:prstGeom prst="rect">
            <a:avLst/>
          </a:prstGeom>
        </p:spPr>
        <p:txBody>
          <a:bodyPr/>
          <a:lstStyle/>
          <a:p>
            <a:pPr/>
            <a:r>
              <a:t>Summary </a:t>
            </a:r>
          </a:p>
        </p:txBody>
      </p:sp>
      <p:sp>
        <p:nvSpPr>
          <p:cNvPr id="215" name="The Interview by Christopher Silvester talks about the importance of interviews and the role they play in communicating the affairs of the contemporary world to us. Christopher worked as a reporter for the Private Eye for 10 years. The Interview is an ex"/>
          <p:cNvSpPr txBox="1"/>
          <p:nvPr>
            <p:ph type="body" idx="1"/>
          </p:nvPr>
        </p:nvSpPr>
        <p:spPr>
          <a:prstGeom prst="rect">
            <a:avLst/>
          </a:prstGeom>
        </p:spPr>
        <p:txBody>
          <a:bodyPr/>
          <a:lstStyle/>
          <a:p>
            <a:pPr defTabSz="374904">
              <a:lnSpc>
                <a:spcPct val="100000"/>
              </a:lnSpc>
              <a:tabLst/>
              <a:defRPr sz="4674">
                <a:solidFill>
                  <a:srgbClr val="FFFFFF"/>
                </a:solidFill>
                <a:latin typeface="Arial Rounded MT Bold"/>
                <a:ea typeface="Arial Rounded MT Bold"/>
                <a:cs typeface="Arial Rounded MT Bold"/>
                <a:sym typeface="Arial Rounded MT Bold"/>
              </a:defRPr>
            </a:pPr>
            <a:r>
              <a:t>The Interview by Christopher Silvester talks about the importance of interviews and the role they play in communicating the affairs of the contemporary world to us. Christopher worked as a reporter for the Private Eye for 10 years. The Interview is an excerpt from his </a:t>
            </a:r>
            <a:r>
              <a:t>Penguin Book of Interviews, An Anthology from 1859 to the Present Day</a:t>
            </a:r>
            <a:r>
              <a:t>. The first part of the chapter talks about how interviews are perceived by various people. He cites famous personalities to exhibit different notions of interviews. He also advocates the importance of interviews in the field of journalism, and how they constitute important mediums of communication between the public and contemporary events and people of significance. The second part is an interview between famous writer and academician Umberto Eco and reporter from </a:t>
            </a:r>
            <a:r>
              <a:t>The Hindu</a:t>
            </a:r>
            <a:r>
              <a:t>, Mukund Padmanabhan. The Interview Summary gives us insights into Umberto’s opinion on his writing career and the reasons behind the success of his book – </a:t>
            </a:r>
            <a:r>
              <a:t>The Name of the Rose</a:t>
            </a:r>
            <a:r>
              <a:t>.</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7" name="IMG_0028.gif" descr="IMG_0028.gif"/>
          <p:cNvPicPr>
            <a:picLocks noChangeAspect="0"/>
          </p:cNvPicPr>
          <p:nvPr>
            <p:ph type="pic" idx="23"/>
          </p:nvPr>
        </p:nvPicPr>
        <p:blipFill>
          <a:blip r:embed="rId2">
            <a:extLst/>
          </a:blip>
          <a:stretch>
            <a:fillRect/>
          </a:stretch>
        </p:blipFill>
        <p:spPr>
          <a:xfrm>
            <a:off x="798521" y="1039047"/>
            <a:ext cx="22786958" cy="11251062"/>
          </a:xfrm>
          <a:prstGeom prst="rect">
            <a:avLst/>
          </a:prstGeom>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9" name="IMG_0031.jpeg" descr="IMG_0031.jpeg"/>
          <p:cNvPicPr>
            <a:picLocks noChangeAspect="1"/>
          </p:cNvPicPr>
          <p:nvPr>
            <p:ph type="pic" idx="21"/>
          </p:nvPr>
        </p:nvPicPr>
        <p:blipFill>
          <a:blip r:embed="rId2">
            <a:extLst/>
          </a:blip>
          <a:srcRect l="0" t="7142" r="0" b="7142"/>
          <a:stretch>
            <a:fillRect/>
          </a:stretch>
        </p:blipFill>
        <p:spPr>
          <a:xfrm>
            <a:off x="11536898" y="21267"/>
            <a:ext cx="7321916" cy="8335720"/>
          </a:xfrm>
          <a:prstGeom prst="rect">
            <a:avLst/>
          </a:prstGeom>
        </p:spPr>
      </p:pic>
      <p:pic>
        <p:nvPicPr>
          <p:cNvPr id="220" name="IMG_0032.jpeg" descr="IMG_0032.jpeg"/>
          <p:cNvPicPr>
            <a:picLocks noChangeAspect="1"/>
          </p:cNvPicPr>
          <p:nvPr>
            <p:ph type="pic" idx="22"/>
          </p:nvPr>
        </p:nvPicPr>
        <p:blipFill>
          <a:blip r:embed="rId3">
            <a:extLst/>
          </a:blip>
          <a:srcRect l="0" t="0" r="0" b="0"/>
          <a:stretch>
            <a:fillRect/>
          </a:stretch>
        </p:blipFill>
        <p:spPr>
          <a:xfrm>
            <a:off x="19157624" y="6980557"/>
            <a:ext cx="4090400" cy="5778501"/>
          </a:xfrm>
          <a:prstGeom prst="rect">
            <a:avLst/>
          </a:prstGeom>
        </p:spPr>
      </p:pic>
      <p:pic>
        <p:nvPicPr>
          <p:cNvPr id="221" name="IMG_0030.jpeg" descr="IMG_0030.jpeg"/>
          <p:cNvPicPr>
            <a:picLocks noChangeAspect="1"/>
          </p:cNvPicPr>
          <p:nvPr>
            <p:ph type="pic" idx="23"/>
          </p:nvPr>
        </p:nvPicPr>
        <p:blipFill>
          <a:blip r:embed="rId4">
            <a:extLst/>
          </a:blip>
          <a:srcRect l="0" t="7319" r="0" b="14022"/>
          <a:stretch>
            <a:fillRect/>
          </a:stretch>
        </p:blipFill>
        <p:spPr>
          <a:xfrm>
            <a:off x="635000" y="635024"/>
            <a:ext cx="11561055" cy="1156145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8"/>
                </a:moveTo>
                <a:lnTo>
                  <a:pt x="8" y="21600"/>
                </a:lnTo>
                <a:lnTo>
                  <a:pt x="21600" y="21592"/>
                </a:lnTo>
                <a:lnTo>
                  <a:pt x="21600" y="21527"/>
                </a:lnTo>
                <a:lnTo>
                  <a:pt x="21592" y="0"/>
                </a:lnTo>
                <a:lnTo>
                  <a:pt x="0" y="8"/>
                </a:lnTo>
                <a:close/>
              </a:path>
            </a:pathLst>
          </a:custGeom>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3" name="IMG_0033.jpeg" descr="IMG_0033.jpeg"/>
          <p:cNvPicPr>
            <a:picLocks noChangeAspect="1"/>
          </p:cNvPicPr>
          <p:nvPr>
            <p:ph type="pic" idx="21"/>
          </p:nvPr>
        </p:nvPicPr>
        <p:blipFill>
          <a:blip r:embed="rId2">
            <a:extLst/>
          </a:blip>
          <a:srcRect l="0" t="0" r="0" b="0"/>
          <a:stretch>
            <a:fillRect/>
          </a:stretch>
        </p:blipFill>
        <p:spPr>
          <a:xfrm>
            <a:off x="3139369" y="192381"/>
            <a:ext cx="18105262" cy="13331238"/>
          </a:xfrm>
          <a:prstGeom prst="rect">
            <a:avLst/>
          </a:prstGeom>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5" name="Line"/>
          <p:cNvSpPr/>
          <p:nvPr/>
        </p:nvSpPr>
        <p:spPr>
          <a:xfrm>
            <a:off x="635000" y="12192000"/>
            <a:ext cx="23114000" cy="0"/>
          </a:xfrm>
          <a:prstGeom prst="line">
            <a:avLst/>
          </a:prstGeom>
          <a:ln w="38100">
            <a:solidFill>
              <a:schemeClr val="accent4"/>
            </a:solidFill>
            <a:miter lim="400000"/>
          </a:ln>
        </p:spPr>
        <p:txBody>
          <a:bodyPr lIns="50800" tIns="50800" rIns="50800" bIns="50800" anchor="ctr"/>
          <a:lstStyle/>
          <a:p>
            <a:pPr algn="ctr" defTabSz="584200">
              <a:lnSpc>
                <a:spcPct val="100000"/>
              </a:lnSpc>
              <a:spcBef>
                <a:spcPts val="0"/>
              </a:spcBef>
              <a:defRPr b="1" cap="all" spc="156" sz="2600">
                <a:solidFill>
                  <a:srgbClr val="FFFFFF"/>
                </a:solidFill>
                <a:latin typeface="Founders Grotesk Condensed"/>
                <a:ea typeface="Founders Grotesk Condensed"/>
                <a:cs typeface="Founders Grotesk Condensed"/>
                <a:sym typeface="Founders Grotesk Condensed"/>
              </a:defRPr>
            </a:pPr>
          </a:p>
        </p:txBody>
      </p:sp>
      <p:sp>
        <p:nvSpPr>
          <p:cNvPr id="226" name="Line"/>
          <p:cNvSpPr/>
          <p:nvPr/>
        </p:nvSpPr>
        <p:spPr>
          <a:xfrm>
            <a:off x="639142" y="692907"/>
            <a:ext cx="23114001" cy="1"/>
          </a:xfrm>
          <a:prstGeom prst="line">
            <a:avLst/>
          </a:prstGeom>
          <a:ln w="114300">
            <a:solidFill>
              <a:schemeClr val="accent4"/>
            </a:solidFill>
            <a:miter lim="400000"/>
          </a:ln>
        </p:spPr>
        <p:txBody>
          <a:bodyPr lIns="0" tIns="0" rIns="0" bIns="0" anchor="ctr"/>
          <a:lstStyle/>
          <a:p>
            <a:pPr algn="ctr" defTabSz="584200">
              <a:lnSpc>
                <a:spcPct val="100000"/>
              </a:lnSpc>
              <a:spcBef>
                <a:spcPts val="0"/>
              </a:spcBef>
              <a:defRPr b="1" cap="all" spc="156" sz="2600">
                <a:solidFill>
                  <a:srgbClr val="FFFFFF"/>
                </a:solidFill>
                <a:latin typeface="Founders Grotesk Condensed"/>
                <a:ea typeface="Founders Grotesk Condensed"/>
                <a:cs typeface="Founders Grotesk Condensed"/>
                <a:sym typeface="Founders Grotesk Condensed"/>
              </a:defRPr>
            </a:pPr>
          </a:p>
        </p:txBody>
      </p:sp>
      <p:sp>
        <p:nvSpPr>
          <p:cNvPr id="227" name="Theme of the story"/>
          <p:cNvSpPr txBox="1"/>
          <p:nvPr>
            <p:ph type="title"/>
          </p:nvPr>
        </p:nvSpPr>
        <p:spPr>
          <a:prstGeom prst="rect">
            <a:avLst/>
          </a:prstGeom>
        </p:spPr>
        <p:txBody>
          <a:bodyPr/>
          <a:lstStyle>
            <a:lvl1pPr defTabSz="817244">
              <a:defRPr sz="7919"/>
            </a:lvl1pPr>
          </a:lstStyle>
          <a:p>
            <a:pPr/>
            <a:r>
              <a:t>Theme of the story </a:t>
            </a:r>
          </a:p>
        </p:txBody>
      </p:sp>
      <p:sp>
        <p:nvSpPr>
          <p:cNvPr id="228" name="The story The interview has two stories. In story one the narrator tells us about the reaction and views of celebrities towards an interview. Most of the famous personalities find them to intrude on their personal lives and some have never given an inter"/>
          <p:cNvSpPr txBox="1"/>
          <p:nvPr>
            <p:ph type="body" idx="1"/>
          </p:nvPr>
        </p:nvSpPr>
        <p:spPr>
          <a:xfrm>
            <a:off x="794088" y="2553613"/>
            <a:ext cx="22749327" cy="8096639"/>
          </a:xfrm>
          <a:prstGeom prst="rect">
            <a:avLst/>
          </a:prstGeom>
        </p:spPr>
        <p:txBody>
          <a:bodyPr/>
          <a:lstStyle/>
          <a:p>
            <a:pPr marL="0" indent="0" defTabSz="457200">
              <a:lnSpc>
                <a:spcPct val="100000"/>
              </a:lnSpc>
              <a:spcBef>
                <a:spcPts val="0"/>
              </a:spcBef>
              <a:buClrTx/>
              <a:buSzTx/>
              <a:buNone/>
              <a:defRPr spc="0">
                <a:solidFill>
                  <a:srgbClr val="FFFFFF"/>
                </a:solidFill>
                <a:latin typeface="Arial Rounded MT Bold"/>
                <a:ea typeface="Arial Rounded MT Bold"/>
                <a:cs typeface="Arial Rounded MT Bold"/>
                <a:sym typeface="Arial Rounded MT Bold"/>
              </a:defRPr>
            </a:pPr>
            <a:r>
              <a:rPr>
                <a:solidFill>
                  <a:srgbClr val="000000"/>
                </a:solidFill>
              </a:rPr>
              <a:t>The story The interview has two stories. In story one the narrator tells us about the reaction and views of celebrities towards an interview. Most of the famous personalities find them to intrude on their personal lives and some have never given an interview all their life. The story has the theme of how the freedom of the press can curtail an individual’s privacy.</a:t>
            </a:r>
            <a:endParaRPr>
              <a:solidFill>
                <a:srgbClr val="000000"/>
              </a:solidFill>
            </a:endParaRPr>
          </a:p>
          <a:p>
            <a:pPr marL="0" indent="0" defTabSz="457200">
              <a:lnSpc>
                <a:spcPct val="100000"/>
              </a:lnSpc>
              <a:spcBef>
                <a:spcPts val="0"/>
              </a:spcBef>
              <a:buClrTx/>
              <a:buSzTx/>
              <a:buNone/>
              <a:defRPr spc="0">
                <a:latin typeface="Arial Rounded MT Bold"/>
                <a:ea typeface="Arial Rounded MT Bold"/>
                <a:cs typeface="Arial Rounded MT Bold"/>
                <a:sym typeface="Arial Rounded MT Bold"/>
              </a:defRPr>
            </a:pPr>
          </a:p>
          <a:p>
            <a:pPr marL="0" indent="0" defTabSz="457200">
              <a:lnSpc>
                <a:spcPct val="100000"/>
              </a:lnSpc>
              <a:spcBef>
                <a:spcPts val="0"/>
              </a:spcBef>
              <a:buClrTx/>
              <a:buSzTx/>
              <a:buNone/>
              <a:defRPr spc="0">
                <a:latin typeface="Arial Rounded MT Bold"/>
                <a:ea typeface="Arial Rounded MT Bold"/>
                <a:cs typeface="Arial Rounded MT Bold"/>
                <a:sym typeface="Arial Rounded MT Bold"/>
              </a:defRPr>
            </a:pPr>
            <a:r>
              <a:t>The second story is a part of an interview of the famous writer and academician Umberto Eco. In this story we get to know the various qualities of time management used by the famous writer. These help him gather so many feathers in his hat. He gives the details of the various aspects which contribute to a person’s success.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0000"/>
        </a:solidFill>
      </p:bgPr>
    </p:bg>
    <p:spTree>
      <p:nvGrpSpPr>
        <p:cNvPr id="1" name=""/>
        <p:cNvGrpSpPr/>
        <p:nvPr/>
      </p:nvGrpSpPr>
      <p:grpSpPr>
        <a:xfrm>
          <a:off x="0" y="0"/>
          <a:ext cx="0" cy="0"/>
          <a:chOff x="0" y="0"/>
          <a:chExt cx="0" cy="0"/>
        </a:xfrm>
      </p:grpSpPr>
      <p:pic>
        <p:nvPicPr>
          <p:cNvPr id="230" name="IMG_0034.jpeg" descr="IMG_0034.jpeg"/>
          <p:cNvPicPr>
            <a:picLocks noChangeAspect="1"/>
          </p:cNvPicPr>
          <p:nvPr>
            <p:ph type="pic" idx="21"/>
          </p:nvPr>
        </p:nvPicPr>
        <p:blipFill>
          <a:blip r:embed="rId2">
            <a:extLst/>
          </a:blip>
          <a:srcRect l="0" t="0" r="0" b="0"/>
          <a:stretch>
            <a:fillRect/>
          </a:stretch>
        </p:blipFill>
        <p:spPr>
          <a:xfrm>
            <a:off x="5740087" y="339842"/>
            <a:ext cx="12412840" cy="13036316"/>
          </a:xfrm>
          <a:prstGeom prst="rect">
            <a:avLst/>
          </a:prstGeom>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8_Academy">
  <a:themeElements>
    <a:clrScheme name="28_Academy">
      <a:dk1>
        <a:srgbClr val="000000"/>
      </a:dk1>
      <a:lt1>
        <a:srgbClr val="000034"/>
      </a:lt1>
      <a:dk2>
        <a:srgbClr val="555952"/>
      </a:dk2>
      <a:lt2>
        <a:srgbClr val="D6DCCF"/>
      </a:lt2>
      <a:accent1>
        <a:srgbClr val="3B39E4"/>
      </a:accent1>
      <a:accent2>
        <a:srgbClr val="51C1FD"/>
      </a:accent2>
      <a:accent3>
        <a:srgbClr val="5EF7D2"/>
      </a:accent3>
      <a:accent4>
        <a:srgbClr val="BFF823"/>
      </a:accent4>
      <a:accent5>
        <a:srgbClr val="FFA728"/>
      </a:accent5>
      <a:accent6>
        <a:srgbClr val="FF5F52"/>
      </a:accent6>
      <a:hlink>
        <a:srgbClr val="0000FF"/>
      </a:hlink>
      <a:folHlink>
        <a:srgbClr val="FF00FF"/>
      </a:folHlink>
    </a:clrScheme>
    <a:fontScheme name="28_Academy">
      <a:majorFont>
        <a:latin typeface="Founders Grotesk Semibold"/>
        <a:ea typeface="Founders Grotesk Semibold"/>
        <a:cs typeface="Founders Grotesk Semibold"/>
      </a:majorFont>
      <a:minorFont>
        <a:latin typeface="Founders Grotesk Semibold"/>
        <a:ea typeface="Founders Grotesk Semibold"/>
        <a:cs typeface="Founders Grotesk Semibold"/>
      </a:minorFont>
    </a:fontScheme>
    <a:fmtScheme name="28_Academy">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hueOff val="-42304"/>
            <a:satOff val="23749"/>
            <a:lumOff val="-45745"/>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all" i="0" spc="156" strike="noStrike" sz="2600" u="none" kumimoji="0" normalizeH="0">
            <a:ln>
              <a:noFill/>
            </a:ln>
            <a:solidFill>
              <a:srgbClr val="FFFFFF"/>
            </a:solidFill>
            <a:effectLst/>
            <a:uFillTx/>
            <a:latin typeface="Founders Grotesk Condensed"/>
            <a:ea typeface="Founders Grotesk Condensed"/>
            <a:cs typeface="Founders Grotesk Condensed"/>
            <a:sym typeface="Founders Grotesk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143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825500" rtl="0" fontAlgn="auto" latinLnBrk="0" hangingPunct="0">
          <a:lnSpc>
            <a:spcPct val="80000"/>
          </a:lnSpc>
          <a:spcBef>
            <a:spcPts val="3600"/>
          </a:spcBef>
          <a:spcAft>
            <a:spcPts val="0"/>
          </a:spcAft>
          <a:buClrTx/>
          <a:buSzTx/>
          <a:buFontTx/>
          <a:buNone/>
          <a:tabLst/>
          <a:defRPr b="0" baseline="0" cap="none" i="0" spc="-42" strike="noStrike" sz="4200" u="none" kumimoji="0" normalizeH="0">
            <a:ln>
              <a:noFill/>
            </a:ln>
            <a:solidFill>
              <a:srgbClr val="000000"/>
            </a:solidFill>
            <a:effectLst/>
            <a:uFillTx/>
            <a:latin typeface="Founders Grotesk Text"/>
            <a:ea typeface="Founders Grotesk Text"/>
            <a:cs typeface="Founders Grotesk Text"/>
            <a:sym typeface="Founders Grotesk Tex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8_Academy">
  <a:themeElements>
    <a:clrScheme name="28_Academy">
      <a:dk1>
        <a:srgbClr val="000000"/>
      </a:dk1>
      <a:lt1>
        <a:srgbClr val="FFFFFF"/>
      </a:lt1>
      <a:dk2>
        <a:srgbClr val="555952"/>
      </a:dk2>
      <a:lt2>
        <a:srgbClr val="D6DCCF"/>
      </a:lt2>
      <a:accent1>
        <a:srgbClr val="3B39E4"/>
      </a:accent1>
      <a:accent2>
        <a:srgbClr val="51C1FD"/>
      </a:accent2>
      <a:accent3>
        <a:srgbClr val="5EF7D2"/>
      </a:accent3>
      <a:accent4>
        <a:srgbClr val="BFF823"/>
      </a:accent4>
      <a:accent5>
        <a:srgbClr val="FFA728"/>
      </a:accent5>
      <a:accent6>
        <a:srgbClr val="FF5F52"/>
      </a:accent6>
      <a:hlink>
        <a:srgbClr val="0000FF"/>
      </a:hlink>
      <a:folHlink>
        <a:srgbClr val="FF00FF"/>
      </a:folHlink>
    </a:clrScheme>
    <a:fontScheme name="28_Academy">
      <a:majorFont>
        <a:latin typeface="Founders Grotesk Semibold"/>
        <a:ea typeface="Founders Grotesk Semibold"/>
        <a:cs typeface="Founders Grotesk Semibold"/>
      </a:majorFont>
      <a:minorFont>
        <a:latin typeface="Founders Grotesk Semibold"/>
        <a:ea typeface="Founders Grotesk Semibold"/>
        <a:cs typeface="Founders Grotesk Semibold"/>
      </a:minorFont>
    </a:fontScheme>
    <a:fmtScheme name="28_Academy">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hueOff val="-42304"/>
            <a:satOff val="23749"/>
            <a:lumOff val="-45745"/>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all" i="0" spc="156" strike="noStrike" sz="2600" u="none" kumimoji="0" normalizeH="0">
            <a:ln>
              <a:noFill/>
            </a:ln>
            <a:solidFill>
              <a:srgbClr val="FFFFFF"/>
            </a:solidFill>
            <a:effectLst/>
            <a:uFillTx/>
            <a:latin typeface="Founders Grotesk Condensed"/>
            <a:ea typeface="Founders Grotesk Condensed"/>
            <a:cs typeface="Founders Grotesk Condensed"/>
            <a:sym typeface="Founders Grotesk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143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825500" rtl="0" fontAlgn="auto" latinLnBrk="0" hangingPunct="0">
          <a:lnSpc>
            <a:spcPct val="80000"/>
          </a:lnSpc>
          <a:spcBef>
            <a:spcPts val="3600"/>
          </a:spcBef>
          <a:spcAft>
            <a:spcPts val="0"/>
          </a:spcAft>
          <a:buClrTx/>
          <a:buSzTx/>
          <a:buFontTx/>
          <a:buNone/>
          <a:tabLst/>
          <a:defRPr b="0" baseline="0" cap="none" i="0" spc="-42" strike="noStrike" sz="4200" u="none" kumimoji="0" normalizeH="0">
            <a:ln>
              <a:noFill/>
            </a:ln>
            <a:solidFill>
              <a:srgbClr val="000000"/>
            </a:solidFill>
            <a:effectLst/>
            <a:uFillTx/>
            <a:latin typeface="Founders Grotesk Text"/>
            <a:ea typeface="Founders Grotesk Text"/>
            <a:cs typeface="Founders Grotesk Text"/>
            <a:sym typeface="Founders Grotesk Tex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