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5" r:id="rId6"/>
    <p:sldId id="260" r:id="rId7"/>
    <p:sldId id="263" r:id="rId8"/>
    <p:sldId id="262" r:id="rId9"/>
    <p:sldId id="264" r:id="rId10"/>
    <p:sldId id="266" r:id="rId11"/>
    <p:sldId id="273" r:id="rId12"/>
    <p:sldId id="276" r:id="rId13"/>
    <p:sldId id="320" r:id="rId14"/>
    <p:sldId id="321" r:id="rId15"/>
    <p:sldId id="319" r:id="rId16"/>
    <p:sldId id="271" r:id="rId17"/>
    <p:sldId id="281" r:id="rId18"/>
    <p:sldId id="284" r:id="rId19"/>
    <p:sldId id="322" r:id="rId20"/>
    <p:sldId id="313" r:id="rId21"/>
    <p:sldId id="314" r:id="rId22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4"/>
      <p:boldItalic r:id="rId25"/>
    </p:embeddedFon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owlby One" panose="020B0604020202020204" charset="0"/>
      <p:regular r:id="rId30"/>
    </p:embeddedFont>
    <p:embeddedFont>
      <p:font typeface="Chewy" panose="02000000000000000000" pitchFamily="2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E"/>
    <a:srgbClr val="FF7F27"/>
    <a:srgbClr val="880015"/>
    <a:srgbClr val="6B159B"/>
    <a:srgbClr val="003300"/>
    <a:srgbClr val="203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BBB04C-8582-449C-894E-4EC029CB85AA}">
  <a:tblStyle styleId="{3EBBB04C-8582-449C-894E-4EC029CB85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dab33caf8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dab33caf8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dab33caf8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0" name="Google Shape;3110;gdab33caf8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dab33caf8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dab33caf8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dab33caf8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dab33caf8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7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dab33caf8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dab33caf8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22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dab33caf8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dab33caf8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675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dab33caf8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gdab33caf8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ge9333a680e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4" name="Google Shape;3674;ge9333a680e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dab33caf8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dab33caf8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dab33caf8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dab33caf8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16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dab33caf8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dab33caf8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200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dab33caf8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dab33caf8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2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dab33caf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dab33caf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dab33caf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dab33caf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dab33caf8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dab33caf8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dab33caf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dab33caf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dab33caf8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dab33caf8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7.xml"/><Relationship Id="rId4" Type="http://schemas.openxmlformats.org/officeDocument/2006/relationships/slide" Target="../slides/slide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iljeol: Korean March 1st Movement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6150" y="1462700"/>
            <a:ext cx="69117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6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8100" y="3303800"/>
            <a:ext cx="3907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15933" y="1033221"/>
            <a:ext cx="315438" cy="315294"/>
            <a:chOff x="2992100" y="606025"/>
            <a:chExt cx="547350" cy="547100"/>
          </a:xfrm>
        </p:grpSpPr>
        <p:sp>
          <p:nvSpPr>
            <p:cNvPr id="12" name="Google Shape;12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21" name="Google Shape;21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30" name="Google Shape;30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 rot="10800000">
            <a:off x="8758928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51" name="Google Shape;51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123250" y="1229188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3" name="Google Shape;383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851400" y="1944488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3"/>
          </p:nvPr>
        </p:nvSpPr>
        <p:spPr>
          <a:xfrm>
            <a:off x="1532100" y="2276763"/>
            <a:ext cx="23592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3">
            <a:hlinkClick r:id="rId3" action="ppaction://hlinksldjump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1232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6" name="Google Shape;386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851400" y="370212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subTitle" idx="6"/>
          </p:nvPr>
        </p:nvSpPr>
        <p:spPr>
          <a:xfrm>
            <a:off x="1532100" y="4031618"/>
            <a:ext cx="23592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3">
            <a:hlinkClick r:id="rId4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843850" y="1231654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9" name="Google Shape;389;p13">
            <a:hlinkClick r:id="rId4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572000" y="1944488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subTitle" idx="9"/>
          </p:nvPr>
        </p:nvSpPr>
        <p:spPr>
          <a:xfrm>
            <a:off x="5252700" y="2283073"/>
            <a:ext cx="23592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3">
            <a:hlinkClick r:id="rId5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8438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2" name="Google Shape;392;p13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4572000" y="369247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subTitle" idx="15"/>
          </p:nvPr>
        </p:nvSpPr>
        <p:spPr>
          <a:xfrm>
            <a:off x="5252700" y="4027372"/>
            <a:ext cx="23592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13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395" name="Google Shape;395;p1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3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404" name="Google Shape;404;p1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3"/>
          <p:cNvSpPr/>
          <p:nvPr/>
        </p:nvSpPr>
        <p:spPr>
          <a:xfrm flipH="1">
            <a:off x="327357" y="23222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3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"/>
          <p:cNvSpPr/>
          <p:nvPr/>
        </p:nvSpPr>
        <p:spPr>
          <a:xfrm flipH="1">
            <a:off x="1891528" y="47993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3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3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3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3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3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3"/>
          <p:cNvGrpSpPr/>
          <p:nvPr/>
        </p:nvGrpSpPr>
        <p:grpSpPr>
          <a:xfrm flipH="1">
            <a:off x="8380518" y="1058630"/>
            <a:ext cx="411169" cy="410982"/>
            <a:chOff x="2992100" y="606025"/>
            <a:chExt cx="547350" cy="547100"/>
          </a:xfrm>
        </p:grpSpPr>
        <p:sp>
          <p:nvSpPr>
            <p:cNvPr id="423" name="Google Shape;423;p1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4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433" name="Google Shape;433;p1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4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442" name="Google Shape;442;p1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14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4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4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4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4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4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4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4"/>
          <p:cNvSpPr/>
          <p:nvPr/>
        </p:nvSpPr>
        <p:spPr>
          <a:xfrm rot="10800000" flipH="1">
            <a:off x="290183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4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4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4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4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14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464" name="Google Shape;464;p1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4"/>
          <p:cNvSpPr/>
          <p:nvPr/>
        </p:nvSpPr>
        <p:spPr>
          <a:xfrm rot="10800000" flipH="1">
            <a:off x="5365971" y="14381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4"/>
          <p:cNvSpPr/>
          <p:nvPr/>
        </p:nvSpPr>
        <p:spPr>
          <a:xfrm rot="10800000" flipH="1">
            <a:off x="7378621" y="3747238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4"/>
          <p:cNvSpPr txBox="1">
            <a:spLocks noGrp="1"/>
          </p:cNvSpPr>
          <p:nvPr>
            <p:ph type="title"/>
          </p:nvPr>
        </p:nvSpPr>
        <p:spPr>
          <a:xfrm>
            <a:off x="719825" y="2557875"/>
            <a:ext cx="3681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5" name="Google Shape;475;p14"/>
          <p:cNvSpPr txBox="1">
            <a:spLocks noGrp="1"/>
          </p:cNvSpPr>
          <p:nvPr>
            <p:ph type="subTitle" idx="1"/>
          </p:nvPr>
        </p:nvSpPr>
        <p:spPr>
          <a:xfrm>
            <a:off x="1560425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6" name="Google Shape;476;p14"/>
          <p:cNvSpPr txBox="1">
            <a:spLocks noGrp="1"/>
          </p:cNvSpPr>
          <p:nvPr>
            <p:ph type="title" idx="2" hasCustomPrompt="1"/>
          </p:nvPr>
        </p:nvSpPr>
        <p:spPr>
          <a:xfrm>
            <a:off x="284122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/>
          <p:nvPr/>
        </p:nvSpPr>
        <p:spPr>
          <a:xfrm flipH="1">
            <a:off x="7956287" y="257152"/>
            <a:ext cx="252872" cy="252859"/>
          </a:xfrm>
          <a:custGeom>
            <a:avLst/>
            <a:gdLst/>
            <a:ahLst/>
            <a:cxnLst/>
            <a:rect l="l" t="t" r="r" b="b"/>
            <a:pathLst>
              <a:path w="19523" h="19522" extrusionOk="0">
                <a:moveTo>
                  <a:pt x="9764" y="0"/>
                </a:moveTo>
                <a:cubicBezTo>
                  <a:pt x="9444" y="3165"/>
                  <a:pt x="9139" y="5213"/>
                  <a:pt x="8425" y="6583"/>
                </a:cubicBezTo>
                <a:cubicBezTo>
                  <a:pt x="6940" y="6136"/>
                  <a:pt x="5271" y="4924"/>
                  <a:pt x="2777" y="2940"/>
                </a:cubicBezTo>
                <a:lnTo>
                  <a:pt x="2777" y="2940"/>
                </a:lnTo>
                <a:cubicBezTo>
                  <a:pt x="4788" y="5354"/>
                  <a:pt x="6042" y="6992"/>
                  <a:pt x="6536" y="8446"/>
                </a:cubicBezTo>
                <a:cubicBezTo>
                  <a:pt x="5166" y="9144"/>
                  <a:pt x="3129" y="9438"/>
                  <a:pt x="0" y="9758"/>
                </a:cubicBezTo>
                <a:cubicBezTo>
                  <a:pt x="3160" y="10079"/>
                  <a:pt x="5208" y="10383"/>
                  <a:pt x="6583" y="11097"/>
                </a:cubicBezTo>
                <a:cubicBezTo>
                  <a:pt x="6137" y="12582"/>
                  <a:pt x="4919" y="14252"/>
                  <a:pt x="2940" y="16745"/>
                </a:cubicBezTo>
                <a:cubicBezTo>
                  <a:pt x="5355" y="14735"/>
                  <a:pt x="6987" y="13480"/>
                  <a:pt x="8446" y="12987"/>
                </a:cubicBezTo>
                <a:cubicBezTo>
                  <a:pt x="9139" y="14357"/>
                  <a:pt x="9433" y="16393"/>
                  <a:pt x="9759" y="19522"/>
                </a:cubicBezTo>
                <a:cubicBezTo>
                  <a:pt x="10079" y="16357"/>
                  <a:pt x="10378" y="14309"/>
                  <a:pt x="11092" y="12939"/>
                </a:cubicBezTo>
                <a:cubicBezTo>
                  <a:pt x="12578" y="13386"/>
                  <a:pt x="14252" y="14598"/>
                  <a:pt x="16745" y="16582"/>
                </a:cubicBezTo>
                <a:cubicBezTo>
                  <a:pt x="14730" y="14168"/>
                  <a:pt x="13486" y="12535"/>
                  <a:pt x="12987" y="11076"/>
                </a:cubicBezTo>
                <a:cubicBezTo>
                  <a:pt x="14357" y="10383"/>
                  <a:pt x="16388" y="10084"/>
                  <a:pt x="19522" y="9764"/>
                </a:cubicBezTo>
                <a:cubicBezTo>
                  <a:pt x="16357" y="9443"/>
                  <a:pt x="14310" y="9144"/>
                  <a:pt x="12940" y="8425"/>
                </a:cubicBezTo>
                <a:cubicBezTo>
                  <a:pt x="13386" y="6945"/>
                  <a:pt x="14598" y="5270"/>
                  <a:pt x="16583" y="2777"/>
                </a:cubicBezTo>
                <a:lnTo>
                  <a:pt x="16583" y="2777"/>
                </a:lnTo>
                <a:cubicBezTo>
                  <a:pt x="14168" y="4793"/>
                  <a:pt x="12530" y="6047"/>
                  <a:pt x="11076" y="6535"/>
                </a:cubicBezTo>
                <a:cubicBezTo>
                  <a:pt x="10378" y="5165"/>
                  <a:pt x="10084" y="3134"/>
                  <a:pt x="97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15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480" name="Google Shape;480;p1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15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489" name="Google Shape;489;p1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15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5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5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5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5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5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5"/>
          <p:cNvSpPr/>
          <p:nvPr/>
        </p:nvSpPr>
        <p:spPr>
          <a:xfrm rot="10800000" flipH="1">
            <a:off x="290183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5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5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5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5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15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511" name="Google Shape;511;p1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15"/>
          <p:cNvSpPr txBox="1">
            <a:spLocks noGrp="1"/>
          </p:cNvSpPr>
          <p:nvPr>
            <p:ph type="title"/>
          </p:nvPr>
        </p:nvSpPr>
        <p:spPr>
          <a:xfrm>
            <a:off x="4749650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0" name="Google Shape;520;p15"/>
          <p:cNvSpPr txBox="1">
            <a:spLocks noGrp="1"/>
          </p:cNvSpPr>
          <p:nvPr>
            <p:ph type="subTitle" idx="1"/>
          </p:nvPr>
        </p:nvSpPr>
        <p:spPr>
          <a:xfrm>
            <a:off x="4733900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1" name="Google Shape;521;p15"/>
          <p:cNvSpPr txBox="1">
            <a:spLocks noGrp="1"/>
          </p:cNvSpPr>
          <p:nvPr>
            <p:ph type="title" idx="2" hasCustomPrompt="1"/>
          </p:nvPr>
        </p:nvSpPr>
        <p:spPr>
          <a:xfrm>
            <a:off x="483157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6"/>
          <p:cNvGrpSpPr/>
          <p:nvPr/>
        </p:nvGrpSpPr>
        <p:grpSpPr>
          <a:xfrm rot="10800000" flipH="1">
            <a:off x="515933" y="3886472"/>
            <a:ext cx="315438" cy="315294"/>
            <a:chOff x="2992100" y="606025"/>
            <a:chExt cx="547350" cy="547100"/>
          </a:xfrm>
        </p:grpSpPr>
        <p:sp>
          <p:nvSpPr>
            <p:cNvPr id="524" name="Google Shape;524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6"/>
          <p:cNvGrpSpPr/>
          <p:nvPr/>
        </p:nvGrpSpPr>
        <p:grpSpPr>
          <a:xfrm rot="10800000" flipH="1">
            <a:off x="598224" y="258075"/>
            <a:ext cx="411169" cy="410982"/>
            <a:chOff x="2992100" y="606025"/>
            <a:chExt cx="547350" cy="547100"/>
          </a:xfrm>
        </p:grpSpPr>
        <p:sp>
          <p:nvSpPr>
            <p:cNvPr id="533" name="Google Shape;533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6"/>
          <p:cNvGrpSpPr/>
          <p:nvPr/>
        </p:nvGrpSpPr>
        <p:grpSpPr>
          <a:xfrm rot="10800000" flipH="1">
            <a:off x="8424183" y="4266447"/>
            <a:ext cx="315438" cy="315294"/>
            <a:chOff x="2992100" y="606025"/>
            <a:chExt cx="547350" cy="547100"/>
          </a:xfrm>
        </p:grpSpPr>
        <p:sp>
          <p:nvSpPr>
            <p:cNvPr id="542" name="Google Shape;542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6"/>
          <p:cNvSpPr/>
          <p:nvPr/>
        </p:nvSpPr>
        <p:spPr>
          <a:xfrm rot="10800000" flipH="1">
            <a:off x="683988" y="4715820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 flipH="1">
            <a:off x="8814722" y="14064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 flipH="1">
            <a:off x="7838547" y="47360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 flipH="1">
            <a:off x="300211" y="1309598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flipH="1">
            <a:off x="1275781" y="4881211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flipH="1">
            <a:off x="183353" y="4761624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flipH="1">
            <a:off x="7050728" y="482541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flipH="1">
            <a:off x="8758928" y="3395086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flipH="1">
            <a:off x="300756" y="828386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flipH="1">
            <a:off x="1614690" y="37986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6"/>
          <p:cNvGrpSpPr/>
          <p:nvPr/>
        </p:nvGrpSpPr>
        <p:grpSpPr>
          <a:xfrm rot="10800000" flipH="1">
            <a:off x="8486374" y="771675"/>
            <a:ext cx="411169" cy="410982"/>
            <a:chOff x="2992100" y="606025"/>
            <a:chExt cx="547350" cy="547100"/>
          </a:xfrm>
        </p:grpSpPr>
        <p:sp>
          <p:nvSpPr>
            <p:cNvPr id="561" name="Google Shape;561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6"/>
          <p:cNvSpPr txBox="1">
            <a:spLocks noGrp="1"/>
          </p:cNvSpPr>
          <p:nvPr>
            <p:ph type="title"/>
          </p:nvPr>
        </p:nvSpPr>
        <p:spPr>
          <a:xfrm>
            <a:off x="2310000" y="2557875"/>
            <a:ext cx="4524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1"/>
          </p:nvPr>
        </p:nvSpPr>
        <p:spPr>
          <a:xfrm>
            <a:off x="3151800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0"/>
          <p:cNvSpPr txBox="1">
            <a:spLocks noGrp="1"/>
          </p:cNvSpPr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9" name="Google Shape;709;p20"/>
          <p:cNvGrpSpPr/>
          <p:nvPr/>
        </p:nvGrpSpPr>
        <p:grpSpPr>
          <a:xfrm>
            <a:off x="8719954" y="2324265"/>
            <a:ext cx="296609" cy="296528"/>
            <a:chOff x="2992100" y="606025"/>
            <a:chExt cx="547350" cy="547100"/>
          </a:xfrm>
        </p:grpSpPr>
        <p:sp>
          <p:nvSpPr>
            <p:cNvPr id="710" name="Google Shape;710;p2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0"/>
          <p:cNvGrpSpPr/>
          <p:nvPr/>
        </p:nvGrpSpPr>
        <p:grpSpPr>
          <a:xfrm>
            <a:off x="309615" y="1079379"/>
            <a:ext cx="351563" cy="351457"/>
            <a:chOff x="2992100" y="606025"/>
            <a:chExt cx="547350" cy="547100"/>
          </a:xfrm>
        </p:grpSpPr>
        <p:sp>
          <p:nvSpPr>
            <p:cNvPr id="719" name="Google Shape;719;p2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0"/>
          <p:cNvSpPr/>
          <p:nvPr/>
        </p:nvSpPr>
        <p:spPr>
          <a:xfrm rot="10800000">
            <a:off x="112221" y="1945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0"/>
          <p:cNvSpPr/>
          <p:nvPr/>
        </p:nvSpPr>
        <p:spPr>
          <a:xfrm>
            <a:off x="199219" y="34631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0"/>
          <p:cNvSpPr/>
          <p:nvPr/>
        </p:nvSpPr>
        <p:spPr>
          <a:xfrm rot="10800000">
            <a:off x="8846067" y="10349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0"/>
          <p:cNvSpPr/>
          <p:nvPr/>
        </p:nvSpPr>
        <p:spPr>
          <a:xfrm>
            <a:off x="2097742" y="484710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0"/>
          <p:cNvSpPr/>
          <p:nvPr/>
        </p:nvSpPr>
        <p:spPr>
          <a:xfrm>
            <a:off x="8719967" y="16882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0"/>
          <p:cNvSpPr/>
          <p:nvPr/>
        </p:nvSpPr>
        <p:spPr>
          <a:xfrm rot="10800000">
            <a:off x="1131346" y="48670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0"/>
          <p:cNvSpPr/>
          <p:nvPr/>
        </p:nvSpPr>
        <p:spPr>
          <a:xfrm>
            <a:off x="7770465" y="209525"/>
            <a:ext cx="130718" cy="130718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2"/>
          <p:cNvSpPr txBox="1">
            <a:spLocks noGrp="1"/>
          </p:cNvSpPr>
          <p:nvPr>
            <p:ph type="title"/>
          </p:nvPr>
        </p:nvSpPr>
        <p:spPr>
          <a:xfrm>
            <a:off x="1412849" y="1541025"/>
            <a:ext cx="63183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4" name="Google Shape;774;p22"/>
          <p:cNvSpPr txBox="1">
            <a:spLocks noGrp="1"/>
          </p:cNvSpPr>
          <p:nvPr>
            <p:ph type="subTitle" idx="1"/>
          </p:nvPr>
        </p:nvSpPr>
        <p:spPr>
          <a:xfrm>
            <a:off x="2638499" y="2676075"/>
            <a:ext cx="38670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75" name="Google Shape;775;p22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776" name="Google Shape;776;p2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22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785" name="Google Shape;785;p2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2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2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2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2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2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2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2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2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2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2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2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2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22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806" name="Google Shape;806;p2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3"/>
          <p:cNvSpPr txBox="1">
            <a:spLocks noGrp="1"/>
          </p:cNvSpPr>
          <p:nvPr>
            <p:ph type="subTitle" idx="1"/>
          </p:nvPr>
        </p:nvSpPr>
        <p:spPr>
          <a:xfrm>
            <a:off x="4656213" y="2811981"/>
            <a:ext cx="36264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23"/>
          <p:cNvSpPr txBox="1">
            <a:spLocks noGrp="1"/>
          </p:cNvSpPr>
          <p:nvPr>
            <p:ph type="title"/>
          </p:nvPr>
        </p:nvSpPr>
        <p:spPr>
          <a:xfrm>
            <a:off x="4656225" y="1468119"/>
            <a:ext cx="36264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23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818" name="Google Shape;818;p2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3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827" name="Google Shape;827;p2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23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3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3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3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3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3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3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3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3"/>
          <p:cNvSpPr/>
          <p:nvPr/>
        </p:nvSpPr>
        <p:spPr>
          <a:xfrm rot="10800000">
            <a:off x="8758928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3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3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3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3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23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849" name="Google Shape;849;p2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Google Shape;1213;p33"/>
          <p:cNvGrpSpPr/>
          <p:nvPr/>
        </p:nvGrpSpPr>
        <p:grpSpPr>
          <a:xfrm flipH="1">
            <a:off x="8649104" y="2889580"/>
            <a:ext cx="411169" cy="410982"/>
            <a:chOff x="2992100" y="606025"/>
            <a:chExt cx="547350" cy="547100"/>
          </a:xfrm>
        </p:grpSpPr>
        <p:sp>
          <p:nvSpPr>
            <p:cNvPr id="1214" name="Google Shape;1214;p3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33"/>
          <p:cNvGrpSpPr/>
          <p:nvPr/>
        </p:nvGrpSpPr>
        <p:grpSpPr>
          <a:xfrm flipH="1">
            <a:off x="427414" y="818309"/>
            <a:ext cx="237550" cy="237387"/>
            <a:chOff x="2992100" y="606025"/>
            <a:chExt cx="547350" cy="547100"/>
          </a:xfrm>
        </p:grpSpPr>
        <p:sp>
          <p:nvSpPr>
            <p:cNvPr id="1223" name="Google Shape;1223;p3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33"/>
          <p:cNvSpPr/>
          <p:nvPr/>
        </p:nvSpPr>
        <p:spPr>
          <a:xfrm flipH="1">
            <a:off x="866381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3"/>
          <p:cNvSpPr/>
          <p:nvPr/>
        </p:nvSpPr>
        <p:spPr>
          <a:xfrm flipH="1">
            <a:off x="320588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3"/>
          <p:cNvSpPr/>
          <p:nvPr/>
        </p:nvSpPr>
        <p:spPr>
          <a:xfrm flipH="1">
            <a:off x="863688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3"/>
          <p:cNvSpPr/>
          <p:nvPr/>
        </p:nvSpPr>
        <p:spPr>
          <a:xfrm flipH="1">
            <a:off x="861520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3"/>
          <p:cNvSpPr/>
          <p:nvPr/>
        </p:nvSpPr>
        <p:spPr>
          <a:xfrm rot="10800000" flipH="1">
            <a:off x="8131821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3"/>
          <p:cNvSpPr/>
          <p:nvPr/>
        </p:nvSpPr>
        <p:spPr>
          <a:xfrm rot="10800000" flipH="1">
            <a:off x="807894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3"/>
          <p:cNvSpPr/>
          <p:nvPr/>
        </p:nvSpPr>
        <p:spPr>
          <a:xfrm rot="10800000" flipH="1">
            <a:off x="8946034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3"/>
          <p:cNvSpPr/>
          <p:nvPr/>
        </p:nvSpPr>
        <p:spPr>
          <a:xfrm rot="10800000" flipH="1">
            <a:off x="7738907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3"/>
          <p:cNvSpPr/>
          <p:nvPr/>
        </p:nvSpPr>
        <p:spPr>
          <a:xfrm rot="10800000" flipH="1">
            <a:off x="1381807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0" name="Google Shape;1240;p33"/>
          <p:cNvGrpSpPr/>
          <p:nvPr/>
        </p:nvGrpSpPr>
        <p:grpSpPr>
          <a:xfrm flipH="1">
            <a:off x="186645" y="3867373"/>
            <a:ext cx="374716" cy="374545"/>
            <a:chOff x="2992100" y="606025"/>
            <a:chExt cx="547350" cy="547100"/>
          </a:xfrm>
        </p:grpSpPr>
        <p:sp>
          <p:nvSpPr>
            <p:cNvPr id="1241" name="Google Shape;1241;p3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33"/>
          <p:cNvGrpSpPr/>
          <p:nvPr/>
        </p:nvGrpSpPr>
        <p:grpSpPr>
          <a:xfrm rot="573505" flipH="1">
            <a:off x="8187372" y="2158750"/>
            <a:ext cx="473590" cy="709744"/>
            <a:chOff x="3131750" y="1412475"/>
            <a:chExt cx="185825" cy="278475"/>
          </a:xfrm>
        </p:grpSpPr>
        <p:sp>
          <p:nvSpPr>
            <p:cNvPr id="1250" name="Google Shape;1250;p33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3"/>
          <p:cNvGrpSpPr/>
          <p:nvPr/>
        </p:nvGrpSpPr>
        <p:grpSpPr>
          <a:xfrm rot="-1805398" flipH="1">
            <a:off x="5856513" y="3945228"/>
            <a:ext cx="508107" cy="734907"/>
            <a:chOff x="3376450" y="1053825"/>
            <a:chExt cx="213425" cy="308650"/>
          </a:xfrm>
        </p:grpSpPr>
        <p:sp>
          <p:nvSpPr>
            <p:cNvPr id="1257" name="Google Shape;1257;p33"/>
            <p:cNvSpPr/>
            <p:nvPr/>
          </p:nvSpPr>
          <p:spPr>
            <a:xfrm>
              <a:off x="3376450" y="1053825"/>
              <a:ext cx="213425" cy="308650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3413900" y="1130800"/>
              <a:ext cx="130875" cy="205825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3408975" y="1126375"/>
              <a:ext cx="140475" cy="214900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3397650" y="1086475"/>
              <a:ext cx="178425" cy="137750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3400350" y="1081750"/>
              <a:ext cx="163900" cy="147175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3436075" y="1242700"/>
              <a:ext cx="11125" cy="53250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3"/>
          <p:cNvGrpSpPr/>
          <p:nvPr/>
        </p:nvGrpSpPr>
        <p:grpSpPr>
          <a:xfrm rot="1628662" flipH="1">
            <a:off x="2938402" y="4045939"/>
            <a:ext cx="529381" cy="733471"/>
            <a:chOff x="2846625" y="1036425"/>
            <a:chExt cx="226250" cy="313475"/>
          </a:xfrm>
        </p:grpSpPr>
        <p:sp>
          <p:nvSpPr>
            <p:cNvPr id="1264" name="Google Shape;1264;p33"/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3"/>
          <p:cNvGrpSpPr/>
          <p:nvPr/>
        </p:nvGrpSpPr>
        <p:grpSpPr>
          <a:xfrm rot="-1028995" flipH="1">
            <a:off x="647581" y="2117373"/>
            <a:ext cx="685663" cy="688330"/>
            <a:chOff x="3343175" y="703275"/>
            <a:chExt cx="318650" cy="319875"/>
          </a:xfrm>
        </p:grpSpPr>
        <p:sp>
          <p:nvSpPr>
            <p:cNvPr id="1271" name="Google Shape;1271;p33"/>
            <p:cNvSpPr/>
            <p:nvPr/>
          </p:nvSpPr>
          <p:spPr>
            <a:xfrm>
              <a:off x="3343175" y="703275"/>
              <a:ext cx="318650" cy="319875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3368075" y="784100"/>
              <a:ext cx="245700" cy="217375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3372000" y="815150"/>
              <a:ext cx="215175" cy="181875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3368075" y="810375"/>
              <a:ext cx="222775" cy="191100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3410950" y="844300"/>
              <a:ext cx="13825" cy="70425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3420300" y="930675"/>
              <a:ext cx="30350" cy="38250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3553875" y="812925"/>
              <a:ext cx="82075" cy="147625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3"/>
          <p:cNvGrpSpPr/>
          <p:nvPr/>
        </p:nvGrpSpPr>
        <p:grpSpPr>
          <a:xfrm rot="-502732" flipH="1">
            <a:off x="6544765" y="288858"/>
            <a:ext cx="493326" cy="725029"/>
            <a:chOff x="2861900" y="1409475"/>
            <a:chExt cx="190025" cy="279275"/>
          </a:xfrm>
        </p:grpSpPr>
        <p:sp>
          <p:nvSpPr>
            <p:cNvPr id="1279" name="Google Shape;1279;p33"/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3"/>
          <p:cNvGrpSpPr/>
          <p:nvPr/>
        </p:nvGrpSpPr>
        <p:grpSpPr>
          <a:xfrm rot="-305710" flipH="1">
            <a:off x="2557541" y="331125"/>
            <a:ext cx="425088" cy="640239"/>
            <a:chOff x="3369050" y="1418400"/>
            <a:chExt cx="179175" cy="269850"/>
          </a:xfrm>
        </p:grpSpPr>
        <p:sp>
          <p:nvSpPr>
            <p:cNvPr id="1293" name="Google Shape;1293;p33"/>
            <p:cNvSpPr/>
            <p:nvPr/>
          </p:nvSpPr>
          <p:spPr>
            <a:xfrm>
              <a:off x="3422275" y="1473325"/>
              <a:ext cx="18500" cy="148400"/>
            </a:xfrm>
            <a:custGeom>
              <a:avLst/>
              <a:gdLst/>
              <a:ahLst/>
              <a:cxnLst/>
              <a:rect l="l" t="t" r="r" b="b"/>
              <a:pathLst>
                <a:path w="740" h="5936" extrusionOk="0">
                  <a:moveTo>
                    <a:pt x="203" y="0"/>
                  </a:moveTo>
                  <a:cubicBezTo>
                    <a:pt x="198" y="0"/>
                    <a:pt x="193" y="1"/>
                    <a:pt x="188" y="1"/>
                  </a:cubicBezTo>
                  <a:cubicBezTo>
                    <a:pt x="80" y="21"/>
                    <a:pt x="1" y="100"/>
                    <a:pt x="11" y="198"/>
                  </a:cubicBezTo>
                  <a:lnTo>
                    <a:pt x="365" y="5758"/>
                  </a:lnTo>
                  <a:cubicBezTo>
                    <a:pt x="385" y="5856"/>
                    <a:pt x="454" y="5935"/>
                    <a:pt x="553" y="5935"/>
                  </a:cubicBezTo>
                  <a:cubicBezTo>
                    <a:pt x="661" y="5915"/>
                    <a:pt x="740" y="5837"/>
                    <a:pt x="740" y="5738"/>
                  </a:cubicBezTo>
                  <a:lnTo>
                    <a:pt x="385" y="179"/>
                  </a:lnTo>
                  <a:cubicBezTo>
                    <a:pt x="366" y="85"/>
                    <a:pt x="294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33"/>
            <p:cNvGrpSpPr/>
            <p:nvPr/>
          </p:nvGrpSpPr>
          <p:grpSpPr>
            <a:xfrm>
              <a:off x="3369050" y="1418400"/>
              <a:ext cx="179175" cy="269850"/>
              <a:chOff x="3369050" y="1418400"/>
              <a:chExt cx="179175" cy="269850"/>
            </a:xfrm>
          </p:grpSpPr>
          <p:sp>
            <p:nvSpPr>
              <p:cNvPr id="1295" name="Google Shape;1295;p33"/>
              <p:cNvSpPr/>
              <p:nvPr/>
            </p:nvSpPr>
            <p:spPr>
              <a:xfrm>
                <a:off x="3369050" y="1418400"/>
                <a:ext cx="179175" cy="269850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10794" extrusionOk="0">
                    <a:moveTo>
                      <a:pt x="1193" y="0"/>
                    </a:moveTo>
                    <a:cubicBezTo>
                      <a:pt x="868" y="0"/>
                      <a:pt x="553" y="128"/>
                      <a:pt x="326" y="375"/>
                    </a:cubicBezTo>
                    <a:cubicBezTo>
                      <a:pt x="109" y="621"/>
                      <a:pt x="1" y="946"/>
                      <a:pt x="20" y="1262"/>
                    </a:cubicBezTo>
                    <a:lnTo>
                      <a:pt x="691" y="9138"/>
                    </a:lnTo>
                    <a:cubicBezTo>
                      <a:pt x="710" y="9394"/>
                      <a:pt x="819" y="9660"/>
                      <a:pt x="1006" y="9837"/>
                    </a:cubicBezTo>
                    <a:cubicBezTo>
                      <a:pt x="1154" y="10005"/>
                      <a:pt x="1982" y="10793"/>
                      <a:pt x="3598" y="10793"/>
                    </a:cubicBezTo>
                    <a:cubicBezTo>
                      <a:pt x="5284" y="10793"/>
                      <a:pt x="6073" y="9966"/>
                      <a:pt x="6220" y="9808"/>
                    </a:cubicBezTo>
                    <a:cubicBezTo>
                      <a:pt x="6289" y="9709"/>
                      <a:pt x="6368" y="9611"/>
                      <a:pt x="6408" y="9492"/>
                    </a:cubicBezTo>
                    <a:cubicBezTo>
                      <a:pt x="6427" y="9443"/>
                      <a:pt x="6437" y="9394"/>
                      <a:pt x="6457" y="9345"/>
                    </a:cubicBezTo>
                    <a:cubicBezTo>
                      <a:pt x="6467" y="9295"/>
                      <a:pt x="6477" y="9226"/>
                      <a:pt x="6486" y="9147"/>
                    </a:cubicBezTo>
                    <a:lnTo>
                      <a:pt x="6486" y="9138"/>
                    </a:lnTo>
                    <a:lnTo>
                      <a:pt x="7147" y="1262"/>
                    </a:lnTo>
                    <a:cubicBezTo>
                      <a:pt x="7167" y="946"/>
                      <a:pt x="7058" y="611"/>
                      <a:pt x="6831" y="375"/>
                    </a:cubicBezTo>
                    <a:cubicBezTo>
                      <a:pt x="6615" y="128"/>
                      <a:pt x="6299" y="0"/>
                      <a:pt x="5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4800000" algn="bl" rotWithShape="0">
                  <a:srgbClr val="000000">
                    <a:alpha val="4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3394200" y="1446000"/>
                <a:ext cx="1286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823" extrusionOk="0">
                    <a:moveTo>
                      <a:pt x="4771" y="355"/>
                    </a:moveTo>
                    <a:lnTo>
                      <a:pt x="4130" y="7974"/>
                    </a:lnTo>
                    <a:cubicBezTo>
                      <a:pt x="3992" y="8093"/>
                      <a:pt x="3539" y="8457"/>
                      <a:pt x="2573" y="8457"/>
                    </a:cubicBezTo>
                    <a:cubicBezTo>
                      <a:pt x="1666" y="8457"/>
                      <a:pt x="1173" y="8093"/>
                      <a:pt x="1025" y="7974"/>
                    </a:cubicBezTo>
                    <a:lnTo>
                      <a:pt x="384" y="355"/>
                    </a:lnTo>
                    <a:close/>
                    <a:moveTo>
                      <a:pt x="187" y="0"/>
                    </a:moveTo>
                    <a:cubicBezTo>
                      <a:pt x="138" y="0"/>
                      <a:pt x="89" y="20"/>
                      <a:pt x="49" y="59"/>
                    </a:cubicBezTo>
                    <a:cubicBezTo>
                      <a:pt x="10" y="99"/>
                      <a:pt x="0" y="148"/>
                      <a:pt x="0" y="197"/>
                    </a:cubicBezTo>
                    <a:lnTo>
                      <a:pt x="670" y="8073"/>
                    </a:lnTo>
                    <a:cubicBezTo>
                      <a:pt x="670" y="8103"/>
                      <a:pt x="690" y="8152"/>
                      <a:pt x="720" y="8181"/>
                    </a:cubicBezTo>
                    <a:cubicBezTo>
                      <a:pt x="739" y="8211"/>
                      <a:pt x="1321" y="8822"/>
                      <a:pt x="2573" y="8822"/>
                    </a:cubicBezTo>
                    <a:cubicBezTo>
                      <a:pt x="3884" y="8822"/>
                      <a:pt x="4426" y="8211"/>
                      <a:pt x="4436" y="8172"/>
                    </a:cubicBezTo>
                    <a:cubicBezTo>
                      <a:pt x="4475" y="8142"/>
                      <a:pt x="4485" y="8103"/>
                      <a:pt x="4485" y="8073"/>
                    </a:cubicBezTo>
                    <a:lnTo>
                      <a:pt x="5145" y="197"/>
                    </a:lnTo>
                    <a:cubicBezTo>
                      <a:pt x="5145" y="148"/>
                      <a:pt x="5136" y="99"/>
                      <a:pt x="5096" y="59"/>
                    </a:cubicBezTo>
                    <a:cubicBezTo>
                      <a:pt x="5067" y="30"/>
                      <a:pt x="5017" y="0"/>
                      <a:pt x="4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3401825" y="1493050"/>
                <a:ext cx="11240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6753" extrusionOk="0">
                    <a:moveTo>
                      <a:pt x="4495" y="1"/>
                    </a:moveTo>
                    <a:lnTo>
                      <a:pt x="1" y="20"/>
                    </a:lnTo>
                    <a:lnTo>
                      <a:pt x="523" y="6181"/>
                    </a:lnTo>
                    <a:cubicBezTo>
                      <a:pt x="523" y="6181"/>
                      <a:pt x="1075" y="6753"/>
                      <a:pt x="2258" y="6753"/>
                    </a:cubicBezTo>
                    <a:cubicBezTo>
                      <a:pt x="3500" y="6753"/>
                      <a:pt x="3993" y="6181"/>
                      <a:pt x="3993" y="6181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3397650" y="1488125"/>
                <a:ext cx="1212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7138" extrusionOk="0">
                    <a:moveTo>
                      <a:pt x="4682" y="1"/>
                    </a:moveTo>
                    <a:cubicBezTo>
                      <a:pt x="4584" y="1"/>
                      <a:pt x="4495" y="79"/>
                      <a:pt x="4485" y="178"/>
                    </a:cubicBezTo>
                    <a:lnTo>
                      <a:pt x="3992" y="6289"/>
                    </a:lnTo>
                    <a:cubicBezTo>
                      <a:pt x="3864" y="6408"/>
                      <a:pt x="3401" y="6763"/>
                      <a:pt x="2435" y="6763"/>
                    </a:cubicBezTo>
                    <a:cubicBezTo>
                      <a:pt x="1528" y="6763"/>
                      <a:pt x="1035" y="6408"/>
                      <a:pt x="887" y="6289"/>
                    </a:cubicBezTo>
                    <a:lnTo>
                      <a:pt x="384" y="198"/>
                    </a:lnTo>
                    <a:cubicBezTo>
                      <a:pt x="384" y="101"/>
                      <a:pt x="305" y="27"/>
                      <a:pt x="218" y="27"/>
                    </a:cubicBezTo>
                    <a:cubicBezTo>
                      <a:pt x="208" y="27"/>
                      <a:pt x="198" y="28"/>
                      <a:pt x="187" y="30"/>
                    </a:cubicBezTo>
                    <a:cubicBezTo>
                      <a:pt x="69" y="30"/>
                      <a:pt x="0" y="129"/>
                      <a:pt x="10" y="227"/>
                    </a:cubicBezTo>
                    <a:lnTo>
                      <a:pt x="532" y="6388"/>
                    </a:lnTo>
                    <a:cubicBezTo>
                      <a:pt x="532" y="6418"/>
                      <a:pt x="552" y="6467"/>
                      <a:pt x="582" y="6496"/>
                    </a:cubicBezTo>
                    <a:cubicBezTo>
                      <a:pt x="601" y="6526"/>
                      <a:pt x="1183" y="7137"/>
                      <a:pt x="2435" y="7137"/>
                    </a:cubicBezTo>
                    <a:cubicBezTo>
                      <a:pt x="3746" y="7137"/>
                      <a:pt x="4288" y="6526"/>
                      <a:pt x="4298" y="6467"/>
                    </a:cubicBezTo>
                    <a:cubicBezTo>
                      <a:pt x="4337" y="6447"/>
                      <a:pt x="4347" y="6408"/>
                      <a:pt x="4347" y="6378"/>
                    </a:cubicBezTo>
                    <a:lnTo>
                      <a:pt x="4850" y="198"/>
                    </a:lnTo>
                    <a:cubicBezTo>
                      <a:pt x="4850" y="99"/>
                      <a:pt x="4781" y="10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3429675" y="1632725"/>
                <a:ext cx="581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555" extrusionOk="0">
                    <a:moveTo>
                      <a:pt x="2119" y="0"/>
                    </a:moveTo>
                    <a:cubicBezTo>
                      <a:pt x="2099" y="0"/>
                      <a:pt x="2080" y="4"/>
                      <a:pt x="2061" y="13"/>
                    </a:cubicBezTo>
                    <a:cubicBezTo>
                      <a:pt x="1702" y="133"/>
                      <a:pt x="1385" y="173"/>
                      <a:pt x="1122" y="173"/>
                    </a:cubicBezTo>
                    <a:cubicBezTo>
                      <a:pt x="610" y="173"/>
                      <a:pt x="303" y="22"/>
                      <a:pt x="296" y="22"/>
                    </a:cubicBezTo>
                    <a:cubicBezTo>
                      <a:pt x="273" y="12"/>
                      <a:pt x="248" y="7"/>
                      <a:pt x="223" y="7"/>
                    </a:cubicBezTo>
                    <a:cubicBezTo>
                      <a:pt x="154" y="7"/>
                      <a:pt x="86" y="46"/>
                      <a:pt x="50" y="111"/>
                    </a:cubicBezTo>
                    <a:cubicBezTo>
                      <a:pt x="0" y="200"/>
                      <a:pt x="30" y="308"/>
                      <a:pt x="119" y="358"/>
                    </a:cubicBezTo>
                    <a:cubicBezTo>
                      <a:pt x="148" y="367"/>
                      <a:pt x="513" y="555"/>
                      <a:pt x="1104" y="555"/>
                    </a:cubicBezTo>
                    <a:cubicBezTo>
                      <a:pt x="1400" y="555"/>
                      <a:pt x="1765" y="505"/>
                      <a:pt x="2179" y="358"/>
                    </a:cubicBezTo>
                    <a:cubicBezTo>
                      <a:pt x="2268" y="318"/>
                      <a:pt x="2327" y="220"/>
                      <a:pt x="2287" y="121"/>
                    </a:cubicBezTo>
                    <a:cubicBezTo>
                      <a:pt x="2256" y="51"/>
                      <a:pt x="2189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34"/>
          <p:cNvGrpSpPr/>
          <p:nvPr/>
        </p:nvGrpSpPr>
        <p:grpSpPr>
          <a:xfrm>
            <a:off x="106774" y="2889580"/>
            <a:ext cx="411169" cy="410982"/>
            <a:chOff x="2992100" y="606025"/>
            <a:chExt cx="547350" cy="547100"/>
          </a:xfrm>
        </p:grpSpPr>
        <p:sp>
          <p:nvSpPr>
            <p:cNvPr id="1302" name="Google Shape;1302;p3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4"/>
          <p:cNvGrpSpPr/>
          <p:nvPr/>
        </p:nvGrpSpPr>
        <p:grpSpPr>
          <a:xfrm>
            <a:off x="8739633" y="1097596"/>
            <a:ext cx="315438" cy="315294"/>
            <a:chOff x="2992100" y="606025"/>
            <a:chExt cx="547350" cy="547100"/>
          </a:xfrm>
        </p:grpSpPr>
        <p:sp>
          <p:nvSpPr>
            <p:cNvPr id="1311" name="Google Shape;1311;p3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34"/>
          <p:cNvSpPr/>
          <p:nvPr/>
        </p:nvSpPr>
        <p:spPr>
          <a:xfrm>
            <a:off x="307663" y="13052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4"/>
          <p:cNvSpPr/>
          <p:nvPr/>
        </p:nvSpPr>
        <p:spPr>
          <a:xfrm>
            <a:off x="8739622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4"/>
          <p:cNvSpPr/>
          <p:nvPr/>
        </p:nvSpPr>
        <p:spPr>
          <a:xfrm>
            <a:off x="8196522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4"/>
          <p:cNvSpPr/>
          <p:nvPr/>
        </p:nvSpPr>
        <p:spPr>
          <a:xfrm>
            <a:off x="455061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4"/>
          <p:cNvSpPr/>
          <p:nvPr/>
        </p:nvSpPr>
        <p:spPr>
          <a:xfrm rot="10800000">
            <a:off x="1153151" y="18182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4"/>
          <p:cNvSpPr/>
          <p:nvPr/>
        </p:nvSpPr>
        <p:spPr>
          <a:xfrm rot="10800000">
            <a:off x="8303353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4"/>
          <p:cNvSpPr/>
          <p:nvPr/>
        </p:nvSpPr>
        <p:spPr>
          <a:xfrm rot="10800000">
            <a:off x="138813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4"/>
          <p:cNvSpPr/>
          <p:nvPr/>
        </p:nvSpPr>
        <p:spPr>
          <a:xfrm rot="10800000">
            <a:off x="1372340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4"/>
          <p:cNvSpPr/>
          <p:nvPr/>
        </p:nvSpPr>
        <p:spPr>
          <a:xfrm rot="10800000">
            <a:off x="7729440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8" name="Google Shape;1328;p34"/>
          <p:cNvGrpSpPr/>
          <p:nvPr/>
        </p:nvGrpSpPr>
        <p:grpSpPr>
          <a:xfrm>
            <a:off x="8605686" y="3867373"/>
            <a:ext cx="374716" cy="374545"/>
            <a:chOff x="2992100" y="606025"/>
            <a:chExt cx="547350" cy="547100"/>
          </a:xfrm>
        </p:grpSpPr>
        <p:sp>
          <p:nvSpPr>
            <p:cNvPr id="1329" name="Google Shape;1329;p3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4"/>
          <p:cNvGrpSpPr/>
          <p:nvPr/>
        </p:nvGrpSpPr>
        <p:grpSpPr>
          <a:xfrm rot="7840245">
            <a:off x="132162" y="194474"/>
            <a:ext cx="807918" cy="646724"/>
            <a:chOff x="4125553" y="2339045"/>
            <a:chExt cx="843932" cy="675606"/>
          </a:xfrm>
        </p:grpSpPr>
        <p:sp>
          <p:nvSpPr>
            <p:cNvPr id="1338" name="Google Shape;1338;p34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34"/>
          <p:cNvGrpSpPr/>
          <p:nvPr/>
        </p:nvGrpSpPr>
        <p:grpSpPr>
          <a:xfrm rot="7888671">
            <a:off x="8044661" y="4274852"/>
            <a:ext cx="759036" cy="702991"/>
            <a:chOff x="4110235" y="3712040"/>
            <a:chExt cx="847636" cy="785049"/>
          </a:xfrm>
        </p:grpSpPr>
        <p:sp>
          <p:nvSpPr>
            <p:cNvPr id="1361" name="Google Shape;1361;p34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4"/>
          <p:cNvGrpSpPr/>
          <p:nvPr/>
        </p:nvGrpSpPr>
        <p:grpSpPr>
          <a:xfrm rot="861812">
            <a:off x="420586" y="4413989"/>
            <a:ext cx="414359" cy="574104"/>
            <a:chOff x="716282" y="977399"/>
            <a:chExt cx="460328" cy="637796"/>
          </a:xfrm>
        </p:grpSpPr>
        <p:sp>
          <p:nvSpPr>
            <p:cNvPr id="1396" name="Google Shape;1396;p34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34"/>
          <p:cNvGrpSpPr/>
          <p:nvPr/>
        </p:nvGrpSpPr>
        <p:grpSpPr>
          <a:xfrm rot="-794969">
            <a:off x="8479743" y="1663204"/>
            <a:ext cx="546232" cy="548331"/>
            <a:chOff x="1726555" y="299575"/>
            <a:chExt cx="648325" cy="650818"/>
          </a:xfrm>
        </p:grpSpPr>
        <p:sp>
          <p:nvSpPr>
            <p:cNvPr id="1403" name="Google Shape;1403;p34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35"/>
          <p:cNvGrpSpPr/>
          <p:nvPr/>
        </p:nvGrpSpPr>
        <p:grpSpPr>
          <a:xfrm flipH="1">
            <a:off x="8643902" y="2889580"/>
            <a:ext cx="411169" cy="410982"/>
            <a:chOff x="2992100" y="606025"/>
            <a:chExt cx="547350" cy="547100"/>
          </a:xfrm>
        </p:grpSpPr>
        <p:sp>
          <p:nvSpPr>
            <p:cNvPr id="1414" name="Google Shape;1414;p3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5"/>
          <p:cNvGrpSpPr/>
          <p:nvPr/>
        </p:nvGrpSpPr>
        <p:grpSpPr>
          <a:xfrm flipH="1">
            <a:off x="106774" y="1097596"/>
            <a:ext cx="315438" cy="315294"/>
            <a:chOff x="2992100" y="606025"/>
            <a:chExt cx="547350" cy="547100"/>
          </a:xfrm>
        </p:grpSpPr>
        <p:sp>
          <p:nvSpPr>
            <p:cNvPr id="1423" name="Google Shape;1423;p3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1" name="Google Shape;1431;p35"/>
          <p:cNvSpPr/>
          <p:nvPr/>
        </p:nvSpPr>
        <p:spPr>
          <a:xfrm flipH="1">
            <a:off x="8734766" y="1265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5"/>
          <p:cNvSpPr/>
          <p:nvPr/>
        </p:nvSpPr>
        <p:spPr>
          <a:xfrm flipH="1">
            <a:off x="315386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5"/>
          <p:cNvSpPr/>
          <p:nvPr/>
        </p:nvSpPr>
        <p:spPr>
          <a:xfrm flipH="1">
            <a:off x="858486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5"/>
          <p:cNvSpPr/>
          <p:nvPr/>
        </p:nvSpPr>
        <p:spPr>
          <a:xfrm flipH="1">
            <a:off x="8609998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5"/>
          <p:cNvSpPr/>
          <p:nvPr/>
        </p:nvSpPr>
        <p:spPr>
          <a:xfrm rot="10800000" flipH="1">
            <a:off x="7789494" y="148150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5"/>
          <p:cNvSpPr/>
          <p:nvPr/>
        </p:nvSpPr>
        <p:spPr>
          <a:xfrm rot="10800000" flipH="1">
            <a:off x="802692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5"/>
          <p:cNvSpPr/>
          <p:nvPr/>
        </p:nvSpPr>
        <p:spPr>
          <a:xfrm rot="10800000" flipH="1">
            <a:off x="8940831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5"/>
          <p:cNvSpPr/>
          <p:nvPr/>
        </p:nvSpPr>
        <p:spPr>
          <a:xfrm rot="10800000" flipH="1">
            <a:off x="7733705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5"/>
          <p:cNvSpPr/>
          <p:nvPr/>
        </p:nvSpPr>
        <p:spPr>
          <a:xfrm rot="10800000" flipH="1">
            <a:off x="1376605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35"/>
          <p:cNvGrpSpPr/>
          <p:nvPr/>
        </p:nvGrpSpPr>
        <p:grpSpPr>
          <a:xfrm flipH="1">
            <a:off x="106768" y="3665123"/>
            <a:ext cx="374716" cy="374545"/>
            <a:chOff x="2992100" y="606025"/>
            <a:chExt cx="547350" cy="547100"/>
          </a:xfrm>
        </p:grpSpPr>
        <p:sp>
          <p:nvSpPr>
            <p:cNvPr id="1441" name="Google Shape;1441;p3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35"/>
          <p:cNvGrpSpPr/>
          <p:nvPr/>
        </p:nvGrpSpPr>
        <p:grpSpPr>
          <a:xfrm rot="-508155" flipH="1">
            <a:off x="277359" y="1675875"/>
            <a:ext cx="400252" cy="602838"/>
            <a:chOff x="3369050" y="1418400"/>
            <a:chExt cx="179175" cy="269850"/>
          </a:xfrm>
        </p:grpSpPr>
        <p:sp>
          <p:nvSpPr>
            <p:cNvPr id="1450" name="Google Shape;1450;p35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35"/>
          <p:cNvGrpSpPr/>
          <p:nvPr/>
        </p:nvGrpSpPr>
        <p:grpSpPr>
          <a:xfrm rot="573387" flipH="1">
            <a:off x="8222420" y="4400877"/>
            <a:ext cx="403507" cy="604718"/>
            <a:chOff x="3131750" y="1412475"/>
            <a:chExt cx="185825" cy="278475"/>
          </a:xfrm>
        </p:grpSpPr>
        <p:sp>
          <p:nvSpPr>
            <p:cNvPr id="1456" name="Google Shape;1456;p35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5"/>
          <p:cNvGrpSpPr/>
          <p:nvPr/>
        </p:nvGrpSpPr>
        <p:grpSpPr>
          <a:xfrm rot="-7840245" flipH="1">
            <a:off x="8231534" y="193786"/>
            <a:ext cx="807918" cy="646724"/>
            <a:chOff x="4125553" y="2339045"/>
            <a:chExt cx="843932" cy="675606"/>
          </a:xfrm>
        </p:grpSpPr>
        <p:sp>
          <p:nvSpPr>
            <p:cNvPr id="1463" name="Google Shape;1463;p35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35"/>
          <p:cNvGrpSpPr/>
          <p:nvPr/>
        </p:nvGrpSpPr>
        <p:grpSpPr>
          <a:xfrm rot="-7888671" flipH="1">
            <a:off x="135192" y="4351740"/>
            <a:ext cx="759036" cy="702991"/>
            <a:chOff x="4110235" y="3712040"/>
            <a:chExt cx="847636" cy="785049"/>
          </a:xfrm>
        </p:grpSpPr>
        <p:sp>
          <p:nvSpPr>
            <p:cNvPr id="1486" name="Google Shape;1486;p35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4712625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4720425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49017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63" name="Google Shape;63;p3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64" name="Google Shape;64;p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73" name="Google Shape;73;p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8758928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3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95" name="Google Shape;95;p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subTitle" idx="1"/>
          </p:nvPr>
        </p:nvSpPr>
        <p:spPr>
          <a:xfrm>
            <a:off x="1006275" y="2582563"/>
            <a:ext cx="3269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2"/>
          </p:nvPr>
        </p:nvSpPr>
        <p:spPr>
          <a:xfrm>
            <a:off x="1272538" y="291920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16800" y="4544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3"/>
          </p:nvPr>
        </p:nvSpPr>
        <p:spPr>
          <a:xfrm>
            <a:off x="4867900" y="2582563"/>
            <a:ext cx="3269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4"/>
          </p:nvPr>
        </p:nvSpPr>
        <p:spPr>
          <a:xfrm>
            <a:off x="5134163" y="291920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1233578" y="226795"/>
            <a:ext cx="7900" cy="625"/>
          </a:xfrm>
          <a:custGeom>
            <a:avLst/>
            <a:gdLst/>
            <a:ahLst/>
            <a:cxnLst/>
            <a:rect l="l" t="t" r="r" b="b"/>
            <a:pathLst>
              <a:path w="139" h="11" extrusionOk="0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1328611" y="254419"/>
            <a:ext cx="8468" cy="4718"/>
          </a:xfrm>
          <a:custGeom>
            <a:avLst/>
            <a:gdLst/>
            <a:ahLst/>
            <a:cxnLst/>
            <a:rect l="l" t="t" r="r" b="b"/>
            <a:pathLst>
              <a:path w="149" h="83" extrusionOk="0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1261201" y="230319"/>
            <a:ext cx="7900" cy="1762"/>
          </a:xfrm>
          <a:custGeom>
            <a:avLst/>
            <a:gdLst/>
            <a:ahLst/>
            <a:cxnLst/>
            <a:rect l="l" t="t" r="r" b="b"/>
            <a:pathLst>
              <a:path w="139" h="31" extrusionOk="0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1247503" y="228273"/>
            <a:ext cx="7900" cy="909"/>
          </a:xfrm>
          <a:custGeom>
            <a:avLst/>
            <a:gdLst/>
            <a:ahLst/>
            <a:cxnLst/>
            <a:rect l="l" t="t" r="r" b="b"/>
            <a:pathLst>
              <a:path w="139" h="16" extrusionOk="0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1274274" y="233218"/>
            <a:ext cx="11651" cy="3240"/>
          </a:xfrm>
          <a:custGeom>
            <a:avLst/>
            <a:gdLst/>
            <a:ahLst/>
            <a:cxnLst/>
            <a:rect l="l" t="t" r="r" b="b"/>
            <a:pathLst>
              <a:path w="205" h="57" extrusionOk="0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316959" y="248621"/>
            <a:ext cx="7332" cy="3524"/>
          </a:xfrm>
          <a:custGeom>
            <a:avLst/>
            <a:gdLst/>
            <a:ahLst/>
            <a:cxnLst/>
            <a:rect l="l" t="t" r="r" b="b"/>
            <a:pathLst>
              <a:path w="129" h="62" extrusionOk="0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290245" y="237879"/>
            <a:ext cx="9037" cy="3524"/>
          </a:xfrm>
          <a:custGeom>
            <a:avLst/>
            <a:gdLst/>
            <a:ahLst/>
            <a:cxnLst/>
            <a:rect l="l" t="t" r="r" b="b"/>
            <a:pathLst>
              <a:path w="159" h="62" extrusionOk="0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1304455" y="243108"/>
            <a:ext cx="7332" cy="2956"/>
          </a:xfrm>
          <a:custGeom>
            <a:avLst/>
            <a:gdLst/>
            <a:ahLst/>
            <a:cxnLst/>
            <a:rect l="l" t="t" r="r" b="b"/>
            <a:pathLst>
              <a:path w="129" h="52" extrusionOk="0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1217266" y="225942"/>
            <a:ext cx="10230" cy="341"/>
          </a:xfrm>
          <a:custGeom>
            <a:avLst/>
            <a:gdLst/>
            <a:ahLst/>
            <a:cxnLst/>
            <a:rect l="l" t="t" r="r" b="b"/>
            <a:pathLst>
              <a:path w="180" h="6" extrusionOk="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1312014" y="246291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324234" y="252088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1337023" y="259079"/>
            <a:ext cx="3240" cy="1762"/>
          </a:xfrm>
          <a:custGeom>
            <a:avLst/>
            <a:gdLst/>
            <a:ahLst/>
            <a:cxnLst/>
            <a:rect l="l" t="t" r="r" b="b"/>
            <a:pathLst>
              <a:path w="57" h="31" extrusionOk="0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255347" y="229125"/>
            <a:ext cx="5854" cy="1250"/>
          </a:xfrm>
          <a:custGeom>
            <a:avLst/>
            <a:gdLst/>
            <a:ahLst/>
            <a:cxnLst/>
            <a:rect l="l" t="t" r="r" b="b"/>
            <a:pathLst>
              <a:path w="103" h="22" extrusionOk="0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1241422" y="227363"/>
            <a:ext cx="6138" cy="682"/>
          </a:xfrm>
          <a:custGeom>
            <a:avLst/>
            <a:gdLst/>
            <a:ahLst/>
            <a:cxnLst/>
            <a:rect l="l" t="t" r="r" b="b"/>
            <a:pathLst>
              <a:path w="108" h="12" extrusionOk="0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1227781" y="225942"/>
            <a:ext cx="5854" cy="341"/>
          </a:xfrm>
          <a:custGeom>
            <a:avLst/>
            <a:gdLst/>
            <a:ahLst/>
            <a:cxnLst/>
            <a:rect l="l" t="t" r="r" b="b"/>
            <a:pathLst>
              <a:path w="103" h="6" extrusionOk="0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285869" y="236401"/>
            <a:ext cx="4433" cy="1535"/>
          </a:xfrm>
          <a:custGeom>
            <a:avLst/>
            <a:gdLst/>
            <a:ahLst/>
            <a:cxnLst/>
            <a:rect l="l" t="t" r="r" b="b"/>
            <a:pathLst>
              <a:path w="78" h="27" extrusionOk="0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1299510" y="241346"/>
            <a:ext cx="5286" cy="1819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1269045" y="232024"/>
            <a:ext cx="5570" cy="1250"/>
          </a:xfrm>
          <a:custGeom>
            <a:avLst/>
            <a:gdLst/>
            <a:ahLst/>
            <a:cxnLst/>
            <a:rect l="l" t="t" r="r" b="b"/>
            <a:pathLst>
              <a:path w="98" h="22" extrusionOk="0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5"/>
          <p:cNvGrpSpPr/>
          <p:nvPr/>
        </p:nvGrpSpPr>
        <p:grpSpPr>
          <a:xfrm flipH="1">
            <a:off x="431963" y="2988285"/>
            <a:ext cx="351672" cy="351512"/>
            <a:chOff x="2992100" y="606025"/>
            <a:chExt cx="547350" cy="547100"/>
          </a:xfrm>
        </p:grpSpPr>
        <p:sp>
          <p:nvSpPr>
            <p:cNvPr id="159" name="Google Shape;159;p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 flipH="1">
            <a:off x="8356438" y="1003048"/>
            <a:ext cx="351672" cy="351512"/>
            <a:chOff x="2992100" y="606025"/>
            <a:chExt cx="547350" cy="547100"/>
          </a:xfrm>
        </p:grpSpPr>
        <p:sp>
          <p:nvSpPr>
            <p:cNvPr id="168" name="Google Shape;168;p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5"/>
          <p:cNvSpPr/>
          <p:nvPr/>
        </p:nvSpPr>
        <p:spPr>
          <a:xfrm rot="10800000" flipH="1">
            <a:off x="8998618" y="16859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 flipH="1">
            <a:off x="737829" y="24980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 rot="10800000" flipH="1">
            <a:off x="783618" y="4440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 rot="10800000" flipH="1">
            <a:off x="301222" y="2128550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 rot="10800000" flipH="1">
            <a:off x="8312047" y="587900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"/>
          <p:cNvSpPr/>
          <p:nvPr/>
        </p:nvSpPr>
        <p:spPr>
          <a:xfrm flipH="1">
            <a:off x="8612395" y="240235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"/>
          <p:cNvSpPr/>
          <p:nvPr/>
        </p:nvSpPr>
        <p:spPr>
          <a:xfrm flipH="1">
            <a:off x="8516695" y="384345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"/>
          <p:cNvSpPr/>
          <p:nvPr/>
        </p:nvSpPr>
        <p:spPr>
          <a:xfrm rot="10800000" flipH="1">
            <a:off x="7704893" y="48134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 flipH="1">
            <a:off x="1246504" y="1492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/>
          <p:nvPr/>
        </p:nvSpPr>
        <p:spPr>
          <a:xfrm rot="10800000" flipH="1">
            <a:off x="185725" y="1159225"/>
            <a:ext cx="115500" cy="11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716800" y="4481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6"/>
          <p:cNvGrpSpPr/>
          <p:nvPr/>
        </p:nvGrpSpPr>
        <p:grpSpPr>
          <a:xfrm flipH="1">
            <a:off x="136677" y="2324265"/>
            <a:ext cx="296609" cy="296528"/>
            <a:chOff x="2992100" y="606025"/>
            <a:chExt cx="547350" cy="547100"/>
          </a:xfrm>
        </p:grpSpPr>
        <p:sp>
          <p:nvSpPr>
            <p:cNvPr id="189" name="Google Shape;189;p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6"/>
          <p:cNvGrpSpPr/>
          <p:nvPr/>
        </p:nvGrpSpPr>
        <p:grpSpPr>
          <a:xfrm flipH="1">
            <a:off x="8492061" y="1079379"/>
            <a:ext cx="351563" cy="351457"/>
            <a:chOff x="2992100" y="606025"/>
            <a:chExt cx="547350" cy="547100"/>
          </a:xfrm>
        </p:grpSpPr>
        <p:sp>
          <p:nvSpPr>
            <p:cNvPr id="198" name="Google Shape;198;p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6"/>
          <p:cNvSpPr/>
          <p:nvPr/>
        </p:nvSpPr>
        <p:spPr>
          <a:xfrm rot="10800000" flipH="1">
            <a:off x="8985218" y="1945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flipH="1">
            <a:off x="8806629" y="34631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10800000" flipH="1">
            <a:off x="262772" y="10349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"/>
          <p:cNvSpPr/>
          <p:nvPr/>
        </p:nvSpPr>
        <p:spPr>
          <a:xfrm flipH="1">
            <a:off x="6959795" y="484710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flipH="1">
            <a:off x="337570" y="16882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10800000" flipH="1">
            <a:off x="7966093" y="48670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6"/>
          <p:cNvSpPr/>
          <p:nvPr/>
        </p:nvSpPr>
        <p:spPr>
          <a:xfrm flipH="1">
            <a:off x="1252056" y="209525"/>
            <a:ext cx="130718" cy="130718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>
            <a:spLocks noGrp="1"/>
          </p:cNvSpPr>
          <p:nvPr>
            <p:ph type="title"/>
          </p:nvPr>
        </p:nvSpPr>
        <p:spPr>
          <a:xfrm>
            <a:off x="1388100" y="1565250"/>
            <a:ext cx="6367800" cy="20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8" name="Google Shape;238;p8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239" name="Google Shape;239;p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8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248" name="Google Shape;248;p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8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8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8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8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269" name="Google Shape;269;p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852550" y="1685400"/>
            <a:ext cx="35019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subTitle" idx="1"/>
          </p:nvPr>
        </p:nvSpPr>
        <p:spPr>
          <a:xfrm>
            <a:off x="753650" y="2259800"/>
            <a:ext cx="4600800" cy="12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0" name="Google Shape;280;p9"/>
          <p:cNvGrpSpPr/>
          <p:nvPr/>
        </p:nvGrpSpPr>
        <p:grpSpPr>
          <a:xfrm>
            <a:off x="129833" y="113646"/>
            <a:ext cx="315438" cy="315294"/>
            <a:chOff x="2992100" y="606025"/>
            <a:chExt cx="547350" cy="547100"/>
          </a:xfrm>
        </p:grpSpPr>
        <p:sp>
          <p:nvSpPr>
            <p:cNvPr id="281" name="Google Shape;281;p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9"/>
          <p:cNvSpPr/>
          <p:nvPr/>
        </p:nvSpPr>
        <p:spPr>
          <a:xfrm>
            <a:off x="129813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9"/>
          <p:cNvSpPr/>
          <p:nvPr/>
        </p:nvSpPr>
        <p:spPr>
          <a:xfrm rot="10800000">
            <a:off x="903631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"/>
          <p:cNvSpPr/>
          <p:nvPr/>
        </p:nvSpPr>
        <p:spPr>
          <a:xfrm>
            <a:off x="8350475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"/>
          <p:cNvSpPr/>
          <p:nvPr/>
        </p:nvSpPr>
        <p:spPr>
          <a:xfrm rot="10800000">
            <a:off x="7088378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9"/>
          <p:cNvSpPr/>
          <p:nvPr/>
        </p:nvSpPr>
        <p:spPr>
          <a:xfrm rot="10800000">
            <a:off x="875332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9"/>
          <p:cNvSpPr/>
          <p:nvPr/>
        </p:nvSpPr>
        <p:spPr>
          <a:xfrm flipH="1">
            <a:off x="8753316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9"/>
          <p:cNvSpPr/>
          <p:nvPr/>
        </p:nvSpPr>
        <p:spPr>
          <a:xfrm rot="10800000" flipH="1">
            <a:off x="8328464" y="4539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9"/>
          <p:cNvSpPr/>
          <p:nvPr/>
        </p:nvSpPr>
        <p:spPr>
          <a:xfrm flipH="1">
            <a:off x="646129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"/>
          <p:cNvSpPr/>
          <p:nvPr/>
        </p:nvSpPr>
        <p:spPr>
          <a:xfrm rot="10800000" flipH="1">
            <a:off x="204429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9"/>
          <p:cNvSpPr/>
          <p:nvPr/>
        </p:nvSpPr>
        <p:spPr>
          <a:xfrm rot="10800000" flipH="1">
            <a:off x="52098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9"/>
          <p:cNvSpPr/>
          <p:nvPr/>
        </p:nvSpPr>
        <p:spPr>
          <a:xfrm rot="10800000" flipH="1">
            <a:off x="37934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 txBox="1">
            <a:spLocks noGrp="1"/>
          </p:cNvSpPr>
          <p:nvPr>
            <p:ph type="title"/>
          </p:nvPr>
        </p:nvSpPr>
        <p:spPr>
          <a:xfrm>
            <a:off x="5958325" y="2840100"/>
            <a:ext cx="24660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2" name="Google Shape;302;p10"/>
          <p:cNvGrpSpPr/>
          <p:nvPr/>
        </p:nvGrpSpPr>
        <p:grpSpPr>
          <a:xfrm flipH="1">
            <a:off x="136677" y="2324265"/>
            <a:ext cx="296609" cy="296528"/>
            <a:chOff x="2992100" y="606025"/>
            <a:chExt cx="547350" cy="547100"/>
          </a:xfrm>
        </p:grpSpPr>
        <p:sp>
          <p:nvSpPr>
            <p:cNvPr id="303" name="Google Shape;303;p1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0"/>
          <p:cNvGrpSpPr/>
          <p:nvPr/>
        </p:nvGrpSpPr>
        <p:grpSpPr>
          <a:xfrm flipH="1">
            <a:off x="7670336" y="285617"/>
            <a:ext cx="351563" cy="351457"/>
            <a:chOff x="2992100" y="606025"/>
            <a:chExt cx="547350" cy="547100"/>
          </a:xfrm>
        </p:grpSpPr>
        <p:sp>
          <p:nvSpPr>
            <p:cNvPr id="312" name="Google Shape;312;p1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0"/>
          <p:cNvSpPr/>
          <p:nvPr/>
        </p:nvSpPr>
        <p:spPr>
          <a:xfrm rot="10800000" flipH="1">
            <a:off x="8985218" y="1945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0"/>
          <p:cNvSpPr/>
          <p:nvPr/>
        </p:nvSpPr>
        <p:spPr>
          <a:xfrm flipH="1">
            <a:off x="8806629" y="34631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0"/>
          <p:cNvSpPr/>
          <p:nvPr/>
        </p:nvSpPr>
        <p:spPr>
          <a:xfrm rot="10800000" flipH="1">
            <a:off x="262772" y="10349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0"/>
          <p:cNvSpPr/>
          <p:nvPr/>
        </p:nvSpPr>
        <p:spPr>
          <a:xfrm flipH="1">
            <a:off x="6959795" y="484710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0"/>
          <p:cNvSpPr/>
          <p:nvPr/>
        </p:nvSpPr>
        <p:spPr>
          <a:xfrm flipH="1">
            <a:off x="337570" y="16882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7966093" y="48670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flipH="1">
            <a:off x="2671881" y="162225"/>
            <a:ext cx="130718" cy="130718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>
            <a:spLocks noGrp="1"/>
          </p:cNvSpPr>
          <p:nvPr>
            <p:ph type="subTitle" idx="1"/>
          </p:nvPr>
        </p:nvSpPr>
        <p:spPr>
          <a:xfrm>
            <a:off x="1229400" y="2773050"/>
            <a:ext cx="6685200" cy="63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9" name="Google Shape;329;p11"/>
          <p:cNvSpPr txBox="1">
            <a:spLocks noGrp="1"/>
          </p:cNvSpPr>
          <p:nvPr>
            <p:ph type="title" hasCustomPrompt="1"/>
          </p:nvPr>
        </p:nvSpPr>
        <p:spPr>
          <a:xfrm>
            <a:off x="716800" y="1446263"/>
            <a:ext cx="77103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30" name="Google Shape;330;p11"/>
          <p:cNvGrpSpPr/>
          <p:nvPr/>
        </p:nvGrpSpPr>
        <p:grpSpPr>
          <a:xfrm flipH="1">
            <a:off x="8273540" y="1033221"/>
            <a:ext cx="315438" cy="315294"/>
            <a:chOff x="2992100" y="606025"/>
            <a:chExt cx="547350" cy="547100"/>
          </a:xfrm>
        </p:grpSpPr>
        <p:sp>
          <p:nvSpPr>
            <p:cNvPr id="331" name="Google Shape;331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11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340" name="Google Shape;340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1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349" name="Google Shape;349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11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1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1"/>
          <p:cNvSpPr/>
          <p:nvPr/>
        </p:nvSpPr>
        <p:spPr>
          <a:xfrm flipH="1">
            <a:off x="757703" y="2111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1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1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1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1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1"/>
          <p:cNvSpPr/>
          <p:nvPr/>
        </p:nvSpPr>
        <p:spPr>
          <a:xfrm rot="10800000" flipH="1">
            <a:off x="290183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1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1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1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1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1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370" name="Google Shape;370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1"/>
          <p:cNvSpPr/>
          <p:nvPr/>
        </p:nvSpPr>
        <p:spPr>
          <a:xfrm flipH="1">
            <a:off x="1481128" y="757460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owlby One"/>
              <a:buNone/>
              <a:defRPr sz="27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6" r:id="rId14"/>
    <p:sldLayoutId id="2147483668" r:id="rId15"/>
    <p:sldLayoutId id="2147483669" r:id="rId16"/>
    <p:sldLayoutId id="2147483679" r:id="rId17"/>
    <p:sldLayoutId id="2147483680" r:id="rId18"/>
    <p:sldLayoutId id="214748368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7.xml"/><Relationship Id="rId5" Type="http://schemas.openxmlformats.org/officeDocument/2006/relationships/slide" Target="slide5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" TargetMode="External"/><Relationship Id="rId3" Type="http://schemas.openxmlformats.org/officeDocument/2006/relationships/hyperlink" Target="https://en.wikipedia.org/wiki/Beer" TargetMode="External"/><Relationship Id="rId7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raftbeer.com/beer/beer-styles-guide" TargetMode="External"/><Relationship Id="rId5" Type="http://schemas.openxmlformats.org/officeDocument/2006/relationships/hyperlink" Target="https://www.britannica.com/topic/beer" TargetMode="External"/><Relationship Id="rId4" Type="http://schemas.openxmlformats.org/officeDocument/2006/relationships/hyperlink" Target="https://vinepair.com/beer-10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ctrTitle"/>
          </p:nvPr>
        </p:nvSpPr>
        <p:spPr>
          <a:xfrm>
            <a:off x="1116150" y="1561509"/>
            <a:ext cx="69117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Brewski</a:t>
            </a:r>
            <a:endParaRPr dirty="0"/>
          </a:p>
        </p:txBody>
      </p:sp>
      <p:sp>
        <p:nvSpPr>
          <p:cNvPr id="1531" name="Google Shape;1531;p39"/>
          <p:cNvSpPr txBox="1">
            <a:spLocks noGrp="1"/>
          </p:cNvSpPr>
          <p:nvPr>
            <p:ph type="subTitle" idx="1"/>
          </p:nvPr>
        </p:nvSpPr>
        <p:spPr>
          <a:xfrm>
            <a:off x="2618100" y="3552216"/>
            <a:ext cx="3907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“Let no man thirst for good beer.”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–Sam Adams</a:t>
            </a:r>
          </a:p>
        </p:txBody>
      </p:sp>
      <p:grpSp>
        <p:nvGrpSpPr>
          <p:cNvPr id="1532" name="Google Shape;1532;p39"/>
          <p:cNvGrpSpPr/>
          <p:nvPr/>
        </p:nvGrpSpPr>
        <p:grpSpPr>
          <a:xfrm rot="-573505">
            <a:off x="1170682" y="2858738"/>
            <a:ext cx="473590" cy="709744"/>
            <a:chOff x="3131750" y="1412475"/>
            <a:chExt cx="185825" cy="278475"/>
          </a:xfrm>
        </p:grpSpPr>
        <p:sp>
          <p:nvSpPr>
            <p:cNvPr id="1533" name="Google Shape;1533;p39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9" name="Google Shape;1539;p39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0" name="Google Shape;1540;p39"/>
          <p:cNvGrpSpPr/>
          <p:nvPr/>
        </p:nvGrpSpPr>
        <p:grpSpPr>
          <a:xfrm rot="471347">
            <a:off x="3186709" y="4032791"/>
            <a:ext cx="508110" cy="734908"/>
            <a:chOff x="3376450" y="1053825"/>
            <a:chExt cx="213425" cy="308650"/>
          </a:xfrm>
        </p:grpSpPr>
        <p:sp>
          <p:nvSpPr>
            <p:cNvPr id="1541" name="Google Shape;1541;p39"/>
            <p:cNvSpPr/>
            <p:nvPr/>
          </p:nvSpPr>
          <p:spPr>
            <a:xfrm>
              <a:off x="3376450" y="1053825"/>
              <a:ext cx="213425" cy="308650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3413900" y="1130800"/>
              <a:ext cx="130875" cy="205825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3408975" y="1126375"/>
              <a:ext cx="140475" cy="214900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3397650" y="1086475"/>
              <a:ext cx="178425" cy="137750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3400350" y="1081750"/>
              <a:ext cx="163900" cy="147175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3436075" y="1242700"/>
              <a:ext cx="11125" cy="53250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9"/>
          <p:cNvGrpSpPr/>
          <p:nvPr/>
        </p:nvGrpSpPr>
        <p:grpSpPr>
          <a:xfrm rot="-260012">
            <a:off x="5437103" y="4057024"/>
            <a:ext cx="529377" cy="733465"/>
            <a:chOff x="2846625" y="1036425"/>
            <a:chExt cx="226250" cy="313475"/>
          </a:xfrm>
        </p:grpSpPr>
        <p:sp>
          <p:nvSpPr>
            <p:cNvPr id="1548" name="Google Shape;1548;p39"/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39"/>
          <p:cNvGrpSpPr/>
          <p:nvPr/>
        </p:nvGrpSpPr>
        <p:grpSpPr>
          <a:xfrm rot="1028995">
            <a:off x="7419513" y="2839573"/>
            <a:ext cx="685663" cy="688330"/>
            <a:chOff x="3343175" y="703275"/>
            <a:chExt cx="318650" cy="319875"/>
          </a:xfrm>
        </p:grpSpPr>
        <p:sp>
          <p:nvSpPr>
            <p:cNvPr id="1555" name="Google Shape;1555;p39"/>
            <p:cNvSpPr/>
            <p:nvPr/>
          </p:nvSpPr>
          <p:spPr>
            <a:xfrm>
              <a:off x="3343175" y="703275"/>
              <a:ext cx="318650" cy="319875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3368075" y="784100"/>
              <a:ext cx="245700" cy="217375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3372000" y="815150"/>
              <a:ext cx="215175" cy="181875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3368075" y="810375"/>
              <a:ext cx="222775" cy="191100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3410950" y="844300"/>
              <a:ext cx="13825" cy="70425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3420300" y="930675"/>
              <a:ext cx="30350" cy="38250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3553875" y="812925"/>
              <a:ext cx="82075" cy="147625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39"/>
          <p:cNvGrpSpPr/>
          <p:nvPr/>
        </p:nvGrpSpPr>
        <p:grpSpPr>
          <a:xfrm rot="-295397">
            <a:off x="3005677" y="348925"/>
            <a:ext cx="493320" cy="725020"/>
            <a:chOff x="2861900" y="1409475"/>
            <a:chExt cx="190025" cy="279275"/>
          </a:xfrm>
        </p:grpSpPr>
        <p:sp>
          <p:nvSpPr>
            <p:cNvPr id="1563" name="Google Shape;1563;p39"/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39"/>
          <p:cNvGrpSpPr/>
          <p:nvPr/>
        </p:nvGrpSpPr>
        <p:grpSpPr>
          <a:xfrm rot="305710">
            <a:off x="5714603" y="391100"/>
            <a:ext cx="425088" cy="640239"/>
            <a:chOff x="3369050" y="1418400"/>
            <a:chExt cx="179175" cy="269850"/>
          </a:xfrm>
        </p:grpSpPr>
        <p:sp>
          <p:nvSpPr>
            <p:cNvPr id="1577" name="Google Shape;1577;p39"/>
            <p:cNvSpPr/>
            <p:nvPr/>
          </p:nvSpPr>
          <p:spPr>
            <a:xfrm>
              <a:off x="3422275" y="1473325"/>
              <a:ext cx="18500" cy="148400"/>
            </a:xfrm>
            <a:custGeom>
              <a:avLst/>
              <a:gdLst/>
              <a:ahLst/>
              <a:cxnLst/>
              <a:rect l="l" t="t" r="r" b="b"/>
              <a:pathLst>
                <a:path w="740" h="5936" extrusionOk="0">
                  <a:moveTo>
                    <a:pt x="203" y="0"/>
                  </a:moveTo>
                  <a:cubicBezTo>
                    <a:pt x="198" y="0"/>
                    <a:pt x="193" y="1"/>
                    <a:pt x="188" y="1"/>
                  </a:cubicBezTo>
                  <a:cubicBezTo>
                    <a:pt x="80" y="21"/>
                    <a:pt x="1" y="100"/>
                    <a:pt x="11" y="198"/>
                  </a:cubicBezTo>
                  <a:lnTo>
                    <a:pt x="365" y="5758"/>
                  </a:lnTo>
                  <a:cubicBezTo>
                    <a:pt x="385" y="5856"/>
                    <a:pt x="454" y="5935"/>
                    <a:pt x="553" y="5935"/>
                  </a:cubicBezTo>
                  <a:cubicBezTo>
                    <a:pt x="661" y="5915"/>
                    <a:pt x="740" y="5837"/>
                    <a:pt x="740" y="5738"/>
                  </a:cubicBezTo>
                  <a:lnTo>
                    <a:pt x="385" y="179"/>
                  </a:lnTo>
                  <a:cubicBezTo>
                    <a:pt x="366" y="85"/>
                    <a:pt x="294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8" name="Google Shape;1578;p39"/>
            <p:cNvGrpSpPr/>
            <p:nvPr/>
          </p:nvGrpSpPr>
          <p:grpSpPr>
            <a:xfrm>
              <a:off x="3369050" y="1418400"/>
              <a:ext cx="179175" cy="269850"/>
              <a:chOff x="3369050" y="1418400"/>
              <a:chExt cx="179175" cy="269850"/>
            </a:xfrm>
          </p:grpSpPr>
          <p:sp>
            <p:nvSpPr>
              <p:cNvPr id="1579" name="Google Shape;1579;p39"/>
              <p:cNvSpPr/>
              <p:nvPr/>
            </p:nvSpPr>
            <p:spPr>
              <a:xfrm>
                <a:off x="3369050" y="1418400"/>
                <a:ext cx="179175" cy="269850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10794" extrusionOk="0">
                    <a:moveTo>
                      <a:pt x="1193" y="0"/>
                    </a:moveTo>
                    <a:cubicBezTo>
                      <a:pt x="868" y="0"/>
                      <a:pt x="553" y="128"/>
                      <a:pt x="326" y="375"/>
                    </a:cubicBezTo>
                    <a:cubicBezTo>
                      <a:pt x="109" y="621"/>
                      <a:pt x="1" y="946"/>
                      <a:pt x="20" y="1262"/>
                    </a:cubicBezTo>
                    <a:lnTo>
                      <a:pt x="691" y="9138"/>
                    </a:lnTo>
                    <a:cubicBezTo>
                      <a:pt x="710" y="9394"/>
                      <a:pt x="819" y="9660"/>
                      <a:pt x="1006" y="9837"/>
                    </a:cubicBezTo>
                    <a:cubicBezTo>
                      <a:pt x="1154" y="10005"/>
                      <a:pt x="1982" y="10793"/>
                      <a:pt x="3598" y="10793"/>
                    </a:cubicBezTo>
                    <a:cubicBezTo>
                      <a:pt x="5284" y="10793"/>
                      <a:pt x="6073" y="9966"/>
                      <a:pt x="6220" y="9808"/>
                    </a:cubicBezTo>
                    <a:cubicBezTo>
                      <a:pt x="6289" y="9709"/>
                      <a:pt x="6368" y="9611"/>
                      <a:pt x="6408" y="9492"/>
                    </a:cubicBezTo>
                    <a:cubicBezTo>
                      <a:pt x="6427" y="9443"/>
                      <a:pt x="6437" y="9394"/>
                      <a:pt x="6457" y="9345"/>
                    </a:cubicBezTo>
                    <a:cubicBezTo>
                      <a:pt x="6467" y="9295"/>
                      <a:pt x="6477" y="9226"/>
                      <a:pt x="6486" y="9147"/>
                    </a:cubicBezTo>
                    <a:lnTo>
                      <a:pt x="6486" y="9138"/>
                    </a:lnTo>
                    <a:lnTo>
                      <a:pt x="7147" y="1262"/>
                    </a:lnTo>
                    <a:cubicBezTo>
                      <a:pt x="7167" y="946"/>
                      <a:pt x="7058" y="611"/>
                      <a:pt x="6831" y="375"/>
                    </a:cubicBezTo>
                    <a:cubicBezTo>
                      <a:pt x="6615" y="128"/>
                      <a:pt x="6299" y="0"/>
                      <a:pt x="5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4800000" algn="bl" rotWithShape="0">
                  <a:srgbClr val="000000">
                    <a:alpha val="4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9"/>
              <p:cNvSpPr/>
              <p:nvPr/>
            </p:nvSpPr>
            <p:spPr>
              <a:xfrm>
                <a:off x="3394200" y="1446000"/>
                <a:ext cx="1286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823" extrusionOk="0">
                    <a:moveTo>
                      <a:pt x="4771" y="355"/>
                    </a:moveTo>
                    <a:lnTo>
                      <a:pt x="4130" y="7974"/>
                    </a:lnTo>
                    <a:cubicBezTo>
                      <a:pt x="3992" y="8093"/>
                      <a:pt x="3539" y="8457"/>
                      <a:pt x="2573" y="8457"/>
                    </a:cubicBezTo>
                    <a:cubicBezTo>
                      <a:pt x="1666" y="8457"/>
                      <a:pt x="1173" y="8093"/>
                      <a:pt x="1025" y="7974"/>
                    </a:cubicBezTo>
                    <a:lnTo>
                      <a:pt x="384" y="355"/>
                    </a:lnTo>
                    <a:close/>
                    <a:moveTo>
                      <a:pt x="187" y="0"/>
                    </a:moveTo>
                    <a:cubicBezTo>
                      <a:pt x="138" y="0"/>
                      <a:pt x="89" y="20"/>
                      <a:pt x="49" y="59"/>
                    </a:cubicBezTo>
                    <a:cubicBezTo>
                      <a:pt x="10" y="99"/>
                      <a:pt x="0" y="148"/>
                      <a:pt x="0" y="197"/>
                    </a:cubicBezTo>
                    <a:lnTo>
                      <a:pt x="670" y="8073"/>
                    </a:lnTo>
                    <a:cubicBezTo>
                      <a:pt x="670" y="8103"/>
                      <a:pt x="690" y="8152"/>
                      <a:pt x="720" y="8181"/>
                    </a:cubicBezTo>
                    <a:cubicBezTo>
                      <a:pt x="739" y="8211"/>
                      <a:pt x="1321" y="8822"/>
                      <a:pt x="2573" y="8822"/>
                    </a:cubicBezTo>
                    <a:cubicBezTo>
                      <a:pt x="3884" y="8822"/>
                      <a:pt x="4426" y="8211"/>
                      <a:pt x="4436" y="8172"/>
                    </a:cubicBezTo>
                    <a:cubicBezTo>
                      <a:pt x="4475" y="8142"/>
                      <a:pt x="4485" y="8103"/>
                      <a:pt x="4485" y="8073"/>
                    </a:cubicBezTo>
                    <a:lnTo>
                      <a:pt x="5145" y="197"/>
                    </a:lnTo>
                    <a:cubicBezTo>
                      <a:pt x="5145" y="148"/>
                      <a:pt x="5136" y="99"/>
                      <a:pt x="5096" y="59"/>
                    </a:cubicBezTo>
                    <a:cubicBezTo>
                      <a:pt x="5067" y="30"/>
                      <a:pt x="5017" y="0"/>
                      <a:pt x="4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9"/>
              <p:cNvSpPr/>
              <p:nvPr/>
            </p:nvSpPr>
            <p:spPr>
              <a:xfrm>
                <a:off x="3401825" y="1493050"/>
                <a:ext cx="11240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6753" extrusionOk="0">
                    <a:moveTo>
                      <a:pt x="4495" y="1"/>
                    </a:moveTo>
                    <a:lnTo>
                      <a:pt x="1" y="20"/>
                    </a:lnTo>
                    <a:lnTo>
                      <a:pt x="523" y="6181"/>
                    </a:lnTo>
                    <a:cubicBezTo>
                      <a:pt x="523" y="6181"/>
                      <a:pt x="1075" y="6753"/>
                      <a:pt x="2258" y="6753"/>
                    </a:cubicBezTo>
                    <a:cubicBezTo>
                      <a:pt x="3500" y="6753"/>
                      <a:pt x="3993" y="6181"/>
                      <a:pt x="3993" y="6181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9"/>
              <p:cNvSpPr/>
              <p:nvPr/>
            </p:nvSpPr>
            <p:spPr>
              <a:xfrm>
                <a:off x="3397650" y="1488125"/>
                <a:ext cx="1212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7138" extrusionOk="0">
                    <a:moveTo>
                      <a:pt x="4682" y="1"/>
                    </a:moveTo>
                    <a:cubicBezTo>
                      <a:pt x="4584" y="1"/>
                      <a:pt x="4495" y="79"/>
                      <a:pt x="4485" y="178"/>
                    </a:cubicBezTo>
                    <a:lnTo>
                      <a:pt x="3992" y="6289"/>
                    </a:lnTo>
                    <a:cubicBezTo>
                      <a:pt x="3864" y="6408"/>
                      <a:pt x="3401" y="6763"/>
                      <a:pt x="2435" y="6763"/>
                    </a:cubicBezTo>
                    <a:cubicBezTo>
                      <a:pt x="1528" y="6763"/>
                      <a:pt x="1035" y="6408"/>
                      <a:pt x="887" y="6289"/>
                    </a:cubicBezTo>
                    <a:lnTo>
                      <a:pt x="384" y="198"/>
                    </a:lnTo>
                    <a:cubicBezTo>
                      <a:pt x="384" y="101"/>
                      <a:pt x="305" y="27"/>
                      <a:pt x="218" y="27"/>
                    </a:cubicBezTo>
                    <a:cubicBezTo>
                      <a:pt x="208" y="27"/>
                      <a:pt x="198" y="28"/>
                      <a:pt x="187" y="30"/>
                    </a:cubicBezTo>
                    <a:cubicBezTo>
                      <a:pt x="69" y="30"/>
                      <a:pt x="0" y="129"/>
                      <a:pt x="10" y="227"/>
                    </a:cubicBezTo>
                    <a:lnTo>
                      <a:pt x="532" y="6388"/>
                    </a:lnTo>
                    <a:cubicBezTo>
                      <a:pt x="532" y="6418"/>
                      <a:pt x="552" y="6467"/>
                      <a:pt x="582" y="6496"/>
                    </a:cubicBezTo>
                    <a:cubicBezTo>
                      <a:pt x="601" y="6526"/>
                      <a:pt x="1183" y="7137"/>
                      <a:pt x="2435" y="7137"/>
                    </a:cubicBezTo>
                    <a:cubicBezTo>
                      <a:pt x="3746" y="7137"/>
                      <a:pt x="4288" y="6526"/>
                      <a:pt x="4298" y="6467"/>
                    </a:cubicBezTo>
                    <a:cubicBezTo>
                      <a:pt x="4337" y="6447"/>
                      <a:pt x="4347" y="6408"/>
                      <a:pt x="4347" y="6378"/>
                    </a:cubicBezTo>
                    <a:lnTo>
                      <a:pt x="4850" y="198"/>
                    </a:lnTo>
                    <a:cubicBezTo>
                      <a:pt x="4850" y="99"/>
                      <a:pt x="4781" y="10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9"/>
              <p:cNvSpPr/>
              <p:nvPr/>
            </p:nvSpPr>
            <p:spPr>
              <a:xfrm>
                <a:off x="3429675" y="1632725"/>
                <a:ext cx="581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555" extrusionOk="0">
                    <a:moveTo>
                      <a:pt x="2119" y="0"/>
                    </a:moveTo>
                    <a:cubicBezTo>
                      <a:pt x="2099" y="0"/>
                      <a:pt x="2080" y="4"/>
                      <a:pt x="2061" y="13"/>
                    </a:cubicBezTo>
                    <a:cubicBezTo>
                      <a:pt x="1702" y="133"/>
                      <a:pt x="1385" y="173"/>
                      <a:pt x="1122" y="173"/>
                    </a:cubicBezTo>
                    <a:cubicBezTo>
                      <a:pt x="610" y="173"/>
                      <a:pt x="303" y="22"/>
                      <a:pt x="296" y="22"/>
                    </a:cubicBezTo>
                    <a:cubicBezTo>
                      <a:pt x="273" y="12"/>
                      <a:pt x="248" y="7"/>
                      <a:pt x="223" y="7"/>
                    </a:cubicBezTo>
                    <a:cubicBezTo>
                      <a:pt x="154" y="7"/>
                      <a:pt x="86" y="46"/>
                      <a:pt x="50" y="111"/>
                    </a:cubicBezTo>
                    <a:cubicBezTo>
                      <a:pt x="0" y="200"/>
                      <a:pt x="30" y="308"/>
                      <a:pt x="119" y="358"/>
                    </a:cubicBezTo>
                    <a:cubicBezTo>
                      <a:pt x="148" y="367"/>
                      <a:pt x="513" y="555"/>
                      <a:pt x="1104" y="555"/>
                    </a:cubicBezTo>
                    <a:cubicBezTo>
                      <a:pt x="1400" y="555"/>
                      <a:pt x="1765" y="505"/>
                      <a:pt x="2179" y="358"/>
                    </a:cubicBezTo>
                    <a:cubicBezTo>
                      <a:pt x="2268" y="318"/>
                      <a:pt x="2327" y="220"/>
                      <a:pt x="2287" y="121"/>
                    </a:cubicBezTo>
                    <a:cubicBezTo>
                      <a:pt x="2256" y="51"/>
                      <a:pt x="2189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1190A691-63EA-0981-3FC5-EB5575771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86" y="2588161"/>
            <a:ext cx="941412" cy="941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9"/>
          <p:cNvSpPr txBox="1">
            <a:spLocks noGrp="1"/>
          </p:cNvSpPr>
          <p:nvPr>
            <p:ph type="title"/>
          </p:nvPr>
        </p:nvSpPr>
        <p:spPr>
          <a:xfrm>
            <a:off x="1388100" y="1565250"/>
            <a:ext cx="6367800" cy="20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</a:rPr>
              <a:t>Be</a:t>
            </a:r>
            <a:r>
              <a:rPr lang="en-IN" sz="6000" dirty="0">
                <a:solidFill>
                  <a:schemeClr val="dk1"/>
                </a:solidFill>
              </a:rPr>
              <a:t>-er</a:t>
            </a:r>
            <a:r>
              <a:rPr lang="en-IN" dirty="0">
                <a:solidFill>
                  <a:schemeClr val="dk1"/>
                </a:solidFill>
              </a:rPr>
              <a:t> yourself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348" name="Google Shape;2348;p49"/>
          <p:cNvGrpSpPr/>
          <p:nvPr/>
        </p:nvGrpSpPr>
        <p:grpSpPr>
          <a:xfrm rot="-8100000">
            <a:off x="800339" y="3598315"/>
            <a:ext cx="908851" cy="727576"/>
            <a:chOff x="4125553" y="2339045"/>
            <a:chExt cx="843932" cy="675606"/>
          </a:xfrm>
        </p:grpSpPr>
        <p:sp>
          <p:nvSpPr>
            <p:cNvPr id="2349" name="Google Shape;2349;p49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2371;p49"/>
          <p:cNvGrpSpPr/>
          <p:nvPr/>
        </p:nvGrpSpPr>
        <p:grpSpPr>
          <a:xfrm rot="2700000">
            <a:off x="7437539" y="764440"/>
            <a:ext cx="908851" cy="727576"/>
            <a:chOff x="4125553" y="2339045"/>
            <a:chExt cx="843932" cy="675606"/>
          </a:xfrm>
        </p:grpSpPr>
        <p:sp>
          <p:nvSpPr>
            <p:cNvPr id="2372" name="Google Shape;2372;p49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9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9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9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9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9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9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9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4" name="Google Shape;2394;p49"/>
          <p:cNvGrpSpPr/>
          <p:nvPr/>
        </p:nvGrpSpPr>
        <p:grpSpPr>
          <a:xfrm rot="8100000">
            <a:off x="830947" y="735716"/>
            <a:ext cx="847628" cy="785041"/>
            <a:chOff x="4110235" y="3712040"/>
            <a:chExt cx="847636" cy="785049"/>
          </a:xfrm>
        </p:grpSpPr>
        <p:sp>
          <p:nvSpPr>
            <p:cNvPr id="2395" name="Google Shape;2395;p49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9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9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9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9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9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9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9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9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9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9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9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9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9" name="Google Shape;2429;p49"/>
          <p:cNvGrpSpPr/>
          <p:nvPr/>
        </p:nvGrpSpPr>
        <p:grpSpPr>
          <a:xfrm rot="-2700000">
            <a:off x="7468147" y="3596166"/>
            <a:ext cx="847628" cy="785041"/>
            <a:chOff x="4110235" y="3712040"/>
            <a:chExt cx="847636" cy="785049"/>
          </a:xfrm>
        </p:grpSpPr>
        <p:sp>
          <p:nvSpPr>
            <p:cNvPr id="2430" name="Google Shape;2430;p49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9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9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9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9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9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9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9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9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9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9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9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9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9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9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9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9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9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9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9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9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9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9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9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4" name="Google Shape;2464;p49"/>
          <p:cNvGrpSpPr/>
          <p:nvPr/>
        </p:nvGrpSpPr>
        <p:grpSpPr>
          <a:xfrm rot="-1145332">
            <a:off x="5913903" y="306465"/>
            <a:ext cx="391036" cy="565367"/>
            <a:chOff x="1794256" y="1012800"/>
            <a:chExt cx="434235" cy="627979"/>
          </a:xfrm>
        </p:grpSpPr>
        <p:sp>
          <p:nvSpPr>
            <p:cNvPr id="2465" name="Google Shape;2465;p49"/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9"/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9"/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9"/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9"/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9"/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1" name="Google Shape;2471;p49"/>
          <p:cNvGrpSpPr/>
          <p:nvPr/>
        </p:nvGrpSpPr>
        <p:grpSpPr>
          <a:xfrm rot="-1033781">
            <a:off x="5903687" y="4047267"/>
            <a:ext cx="391011" cy="541755"/>
            <a:chOff x="716282" y="977399"/>
            <a:chExt cx="460328" cy="637796"/>
          </a:xfrm>
        </p:grpSpPr>
        <p:sp>
          <p:nvSpPr>
            <p:cNvPr id="2472" name="Google Shape;2472;p49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9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9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2478;p49"/>
          <p:cNvGrpSpPr/>
          <p:nvPr/>
        </p:nvGrpSpPr>
        <p:grpSpPr>
          <a:xfrm rot="1299592">
            <a:off x="3209107" y="4265670"/>
            <a:ext cx="550670" cy="552787"/>
            <a:chOff x="1726555" y="299575"/>
            <a:chExt cx="648325" cy="650818"/>
          </a:xfrm>
        </p:grpSpPr>
        <p:sp>
          <p:nvSpPr>
            <p:cNvPr id="2479" name="Google Shape;2479;p49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9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9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9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9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2488;p49"/>
          <p:cNvGrpSpPr/>
          <p:nvPr/>
        </p:nvGrpSpPr>
        <p:grpSpPr>
          <a:xfrm rot="1366325">
            <a:off x="2993141" y="599853"/>
            <a:ext cx="368279" cy="541251"/>
            <a:chOff x="747361" y="1736402"/>
            <a:chExt cx="386625" cy="568213"/>
          </a:xfrm>
        </p:grpSpPr>
        <p:sp>
          <p:nvSpPr>
            <p:cNvPr id="2489" name="Google Shape;2489;p49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9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9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9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9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9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9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9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9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9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9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56"/>
          <p:cNvSpPr/>
          <p:nvPr/>
        </p:nvSpPr>
        <p:spPr>
          <a:xfrm>
            <a:off x="5540546" y="869242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56"/>
          <p:cNvSpPr txBox="1">
            <a:spLocks noGrp="1"/>
          </p:cNvSpPr>
          <p:nvPr>
            <p:ph type="title"/>
          </p:nvPr>
        </p:nvSpPr>
        <p:spPr>
          <a:xfrm>
            <a:off x="3379723" y="2459648"/>
            <a:ext cx="5687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Craft Beer Market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15" name="Google Shape;3115;p56"/>
          <p:cNvSpPr txBox="1">
            <a:spLocks noGrp="1"/>
          </p:cNvSpPr>
          <p:nvPr>
            <p:ph type="title" idx="2"/>
          </p:nvPr>
        </p:nvSpPr>
        <p:spPr>
          <a:xfrm>
            <a:off x="5540546" y="1090867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116" name="Google Shape;3116;p56"/>
          <p:cNvGrpSpPr/>
          <p:nvPr/>
        </p:nvGrpSpPr>
        <p:grpSpPr>
          <a:xfrm rot="1504306">
            <a:off x="3920372" y="711965"/>
            <a:ext cx="564929" cy="726960"/>
            <a:chOff x="3012920" y="3707364"/>
            <a:chExt cx="630639" cy="811516"/>
          </a:xfrm>
        </p:grpSpPr>
        <p:sp>
          <p:nvSpPr>
            <p:cNvPr id="3117" name="Google Shape;3117;p56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6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6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6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6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6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6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6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6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6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6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6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6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0" name="Google Shape;3130;p56"/>
          <p:cNvGrpSpPr/>
          <p:nvPr/>
        </p:nvGrpSpPr>
        <p:grpSpPr>
          <a:xfrm rot="-9031388">
            <a:off x="860077" y="3480559"/>
            <a:ext cx="556855" cy="716640"/>
            <a:chOff x="3012920" y="3707364"/>
            <a:chExt cx="630639" cy="811516"/>
          </a:xfrm>
        </p:grpSpPr>
        <p:sp>
          <p:nvSpPr>
            <p:cNvPr id="3131" name="Google Shape;3131;p56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6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6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6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6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6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6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6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6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6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6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6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6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4" name="Google Shape;3144;p56"/>
          <p:cNvGrpSpPr/>
          <p:nvPr/>
        </p:nvGrpSpPr>
        <p:grpSpPr>
          <a:xfrm rot="-1726231">
            <a:off x="3835747" y="3078499"/>
            <a:ext cx="380833" cy="573561"/>
            <a:chOff x="3369050" y="1418400"/>
            <a:chExt cx="179175" cy="269850"/>
          </a:xfrm>
        </p:grpSpPr>
        <p:sp>
          <p:nvSpPr>
            <p:cNvPr id="3145" name="Google Shape;3145;p56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6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6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6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6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0" name="Google Shape;3150;p56"/>
          <p:cNvGrpSpPr/>
          <p:nvPr/>
        </p:nvGrpSpPr>
        <p:grpSpPr>
          <a:xfrm rot="-2038145">
            <a:off x="2239143" y="757604"/>
            <a:ext cx="458808" cy="635690"/>
            <a:chOff x="716282" y="977399"/>
            <a:chExt cx="460328" cy="637796"/>
          </a:xfrm>
        </p:grpSpPr>
        <p:sp>
          <p:nvSpPr>
            <p:cNvPr id="3151" name="Google Shape;3151;p56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6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6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6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6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6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7" name="Google Shape;3157;p56"/>
          <p:cNvGrpSpPr/>
          <p:nvPr/>
        </p:nvGrpSpPr>
        <p:grpSpPr>
          <a:xfrm rot="939400">
            <a:off x="1047454" y="1661848"/>
            <a:ext cx="432079" cy="635180"/>
            <a:chOff x="747361" y="1736402"/>
            <a:chExt cx="386625" cy="568213"/>
          </a:xfrm>
        </p:grpSpPr>
        <p:sp>
          <p:nvSpPr>
            <p:cNvPr id="3158" name="Google Shape;3158;p56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6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6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6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6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6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6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6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6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6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6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6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6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6"/>
          <p:cNvGrpSpPr/>
          <p:nvPr/>
        </p:nvGrpSpPr>
        <p:grpSpPr>
          <a:xfrm rot="1422412">
            <a:off x="2448708" y="3768281"/>
            <a:ext cx="430204" cy="627890"/>
            <a:chOff x="2846141" y="923517"/>
            <a:chExt cx="457705" cy="668028"/>
          </a:xfrm>
        </p:grpSpPr>
        <p:sp>
          <p:nvSpPr>
            <p:cNvPr id="3172" name="Google Shape;3172;p56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6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6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6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6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6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6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56"/>
          <p:cNvGrpSpPr/>
          <p:nvPr/>
        </p:nvGrpSpPr>
        <p:grpSpPr>
          <a:xfrm flipH="1">
            <a:off x="2671540" y="3359646"/>
            <a:ext cx="315438" cy="315294"/>
            <a:chOff x="2992100" y="606025"/>
            <a:chExt cx="547350" cy="547100"/>
          </a:xfrm>
        </p:grpSpPr>
        <p:sp>
          <p:nvSpPr>
            <p:cNvPr id="3180" name="Google Shape;3180;p5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9" name="Google Shape;3189;p56"/>
          <p:cNvSpPr/>
          <p:nvPr/>
        </p:nvSpPr>
        <p:spPr>
          <a:xfrm rot="10800000" flipH="1">
            <a:off x="3721233" y="30222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56"/>
          <p:cNvSpPr/>
          <p:nvPr/>
        </p:nvSpPr>
        <p:spPr>
          <a:xfrm flipH="1">
            <a:off x="1501386" y="1508597"/>
            <a:ext cx="71586" cy="716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9"/>
          <p:cNvSpPr txBox="1">
            <a:spLocks noGrp="1"/>
          </p:cNvSpPr>
          <p:nvPr>
            <p:ph type="title"/>
          </p:nvPr>
        </p:nvSpPr>
        <p:spPr>
          <a:xfrm>
            <a:off x="716800" y="350792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Beer category percentage 1998</a:t>
            </a:r>
            <a:endParaRPr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3270" name="Google Shape;3270;p59"/>
          <p:cNvSpPr txBox="1"/>
          <p:nvPr/>
        </p:nvSpPr>
        <p:spPr>
          <a:xfrm>
            <a:off x="5874275" y="3531307"/>
            <a:ext cx="3005776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US Non-Craft Beer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274" name="Google Shape;3274;p59"/>
          <p:cNvSpPr txBox="1"/>
          <p:nvPr/>
        </p:nvSpPr>
        <p:spPr>
          <a:xfrm>
            <a:off x="5874275" y="1356488"/>
            <a:ext cx="21639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Craft Beer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276" name="Google Shape;3276;p59"/>
          <p:cNvSpPr txBox="1"/>
          <p:nvPr/>
        </p:nvSpPr>
        <p:spPr>
          <a:xfrm>
            <a:off x="4073237" y="2316121"/>
            <a:ext cx="1801038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lt1"/>
                </a:solidFill>
                <a:latin typeface="Bowlby One"/>
                <a:ea typeface="Bowlby One"/>
                <a:cs typeface="Bowlby One"/>
                <a:sym typeface="Bowlby One"/>
              </a:rPr>
              <a:t>8.41%</a:t>
            </a:r>
            <a:endParaRPr sz="3500" b="1" dirty="0">
              <a:solidFill>
                <a:schemeClr val="lt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277" name="Google Shape;3277;p59"/>
          <p:cNvSpPr txBox="1"/>
          <p:nvPr/>
        </p:nvSpPr>
        <p:spPr>
          <a:xfrm>
            <a:off x="3789217" y="3459825"/>
            <a:ext cx="2086883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D56600"/>
                </a:solidFill>
                <a:latin typeface="Bowlby One"/>
                <a:ea typeface="Bowlby One"/>
                <a:cs typeface="Bowlby One"/>
                <a:sym typeface="Bowlby One"/>
              </a:rPr>
              <a:t>88.96%</a:t>
            </a:r>
            <a:endParaRPr sz="3500" b="1" dirty="0">
              <a:solidFill>
                <a:srgbClr val="D56600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278" name="Google Shape;3278;p59"/>
          <p:cNvSpPr txBox="1"/>
          <p:nvPr/>
        </p:nvSpPr>
        <p:spPr>
          <a:xfrm>
            <a:off x="4073236" y="1251900"/>
            <a:ext cx="1802864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2.63%</a:t>
            </a:r>
            <a:endParaRPr sz="3500" b="1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grpSp>
        <p:nvGrpSpPr>
          <p:cNvPr id="3281" name="Google Shape;3281;p59"/>
          <p:cNvGrpSpPr/>
          <p:nvPr/>
        </p:nvGrpSpPr>
        <p:grpSpPr>
          <a:xfrm rot="-1377060">
            <a:off x="8274944" y="191314"/>
            <a:ext cx="612673" cy="615028"/>
            <a:chOff x="1726555" y="299575"/>
            <a:chExt cx="648325" cy="650818"/>
          </a:xfrm>
        </p:grpSpPr>
        <p:sp>
          <p:nvSpPr>
            <p:cNvPr id="3282" name="Google Shape;3282;p59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9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9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9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9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9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9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9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9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Google Shape;3291;p59"/>
          <p:cNvGrpSpPr/>
          <p:nvPr/>
        </p:nvGrpSpPr>
        <p:grpSpPr>
          <a:xfrm rot="952888">
            <a:off x="8311666" y="4448464"/>
            <a:ext cx="539210" cy="531830"/>
            <a:chOff x="2727200" y="147068"/>
            <a:chExt cx="653761" cy="644813"/>
          </a:xfrm>
        </p:grpSpPr>
        <p:sp>
          <p:nvSpPr>
            <p:cNvPr id="3292" name="Google Shape;3292;p59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9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9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9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9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9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59"/>
          <p:cNvGrpSpPr/>
          <p:nvPr/>
        </p:nvGrpSpPr>
        <p:grpSpPr>
          <a:xfrm rot="5742636">
            <a:off x="76942" y="211880"/>
            <a:ext cx="843901" cy="675581"/>
            <a:chOff x="4125553" y="2339045"/>
            <a:chExt cx="843932" cy="675606"/>
          </a:xfrm>
        </p:grpSpPr>
        <p:sp>
          <p:nvSpPr>
            <p:cNvPr id="3299" name="Google Shape;3299;p59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9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9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9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9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9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9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9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9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9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9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9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9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9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9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270;p59">
            <a:extLst>
              <a:ext uri="{FF2B5EF4-FFF2-40B4-BE49-F238E27FC236}">
                <a16:creationId xmlns:a16="http://schemas.microsoft.com/office/drawing/2014/main" id="{5112063C-D786-380E-2BC4-5075BFB40723}"/>
              </a:ext>
            </a:extLst>
          </p:cNvPr>
          <p:cNvSpPr txBox="1"/>
          <p:nvPr/>
        </p:nvSpPr>
        <p:spPr>
          <a:xfrm>
            <a:off x="5874275" y="2422332"/>
            <a:ext cx="3005776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Import Beer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9168343-91AB-1E42-8730-4541CF623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60" y="895580"/>
            <a:ext cx="3283554" cy="342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9"/>
          <p:cNvSpPr txBox="1">
            <a:spLocks noGrp="1"/>
          </p:cNvSpPr>
          <p:nvPr>
            <p:ph type="title"/>
          </p:nvPr>
        </p:nvSpPr>
        <p:spPr>
          <a:xfrm>
            <a:off x="716800" y="350792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Beer category percentage 2020</a:t>
            </a:r>
            <a:endParaRPr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3270" name="Google Shape;3270;p59"/>
          <p:cNvSpPr txBox="1"/>
          <p:nvPr/>
        </p:nvSpPr>
        <p:spPr>
          <a:xfrm>
            <a:off x="5874275" y="3531307"/>
            <a:ext cx="3005776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US Non-Craft Beer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274" name="Google Shape;3274;p59"/>
          <p:cNvSpPr txBox="1"/>
          <p:nvPr/>
        </p:nvSpPr>
        <p:spPr>
          <a:xfrm>
            <a:off x="5874275" y="1356488"/>
            <a:ext cx="21639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Craft Beer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276" name="Google Shape;3276;p59"/>
          <p:cNvSpPr txBox="1"/>
          <p:nvPr/>
        </p:nvSpPr>
        <p:spPr>
          <a:xfrm>
            <a:off x="4073237" y="2316121"/>
            <a:ext cx="1802864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lt1"/>
                </a:solidFill>
                <a:latin typeface="Bowlby One"/>
                <a:ea typeface="Bowlby One"/>
                <a:cs typeface="Bowlby One"/>
                <a:sym typeface="Bowlby One"/>
              </a:rPr>
              <a:t>19.5%</a:t>
            </a:r>
            <a:endParaRPr sz="3500" b="1" dirty="0">
              <a:solidFill>
                <a:schemeClr val="lt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277" name="Google Shape;3277;p59"/>
          <p:cNvSpPr txBox="1"/>
          <p:nvPr/>
        </p:nvSpPr>
        <p:spPr>
          <a:xfrm>
            <a:off x="4073236" y="3459825"/>
            <a:ext cx="1802864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rgbClr val="D56600"/>
                </a:solidFill>
                <a:latin typeface="Bowlby One"/>
                <a:ea typeface="Bowlby One"/>
                <a:cs typeface="Bowlby One"/>
                <a:sym typeface="Bowlby One"/>
              </a:rPr>
              <a:t>68.2%</a:t>
            </a:r>
            <a:endParaRPr sz="3500" b="1" dirty="0">
              <a:solidFill>
                <a:srgbClr val="D56600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278" name="Google Shape;3278;p59"/>
          <p:cNvSpPr txBox="1"/>
          <p:nvPr/>
        </p:nvSpPr>
        <p:spPr>
          <a:xfrm>
            <a:off x="4073236" y="1251900"/>
            <a:ext cx="1802864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12.3%</a:t>
            </a:r>
            <a:endParaRPr sz="3500" b="1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grpSp>
        <p:nvGrpSpPr>
          <p:cNvPr id="3281" name="Google Shape;3281;p59"/>
          <p:cNvGrpSpPr/>
          <p:nvPr/>
        </p:nvGrpSpPr>
        <p:grpSpPr>
          <a:xfrm rot="-1377060">
            <a:off x="8274944" y="191314"/>
            <a:ext cx="612673" cy="615028"/>
            <a:chOff x="1726555" y="299575"/>
            <a:chExt cx="648325" cy="650818"/>
          </a:xfrm>
        </p:grpSpPr>
        <p:sp>
          <p:nvSpPr>
            <p:cNvPr id="3282" name="Google Shape;3282;p59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9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9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9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9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9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9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9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9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Google Shape;3291;p59"/>
          <p:cNvGrpSpPr/>
          <p:nvPr/>
        </p:nvGrpSpPr>
        <p:grpSpPr>
          <a:xfrm rot="952888">
            <a:off x="8311666" y="4448464"/>
            <a:ext cx="539210" cy="531830"/>
            <a:chOff x="2727200" y="147068"/>
            <a:chExt cx="653761" cy="644813"/>
          </a:xfrm>
        </p:grpSpPr>
        <p:sp>
          <p:nvSpPr>
            <p:cNvPr id="3292" name="Google Shape;3292;p59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9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9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9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9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9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59"/>
          <p:cNvGrpSpPr/>
          <p:nvPr/>
        </p:nvGrpSpPr>
        <p:grpSpPr>
          <a:xfrm rot="5742636">
            <a:off x="76942" y="211880"/>
            <a:ext cx="843901" cy="675581"/>
            <a:chOff x="4125553" y="2339045"/>
            <a:chExt cx="843932" cy="675606"/>
          </a:xfrm>
        </p:grpSpPr>
        <p:sp>
          <p:nvSpPr>
            <p:cNvPr id="3299" name="Google Shape;3299;p59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9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9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9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9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9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9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9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9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9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9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9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9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9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9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DC9F1B-881D-B88D-E7C8-57063930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1" y="863804"/>
            <a:ext cx="3326973" cy="346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270;p59">
            <a:extLst>
              <a:ext uri="{FF2B5EF4-FFF2-40B4-BE49-F238E27FC236}">
                <a16:creationId xmlns:a16="http://schemas.microsoft.com/office/drawing/2014/main" id="{5112063C-D786-380E-2BC4-5075BFB40723}"/>
              </a:ext>
            </a:extLst>
          </p:cNvPr>
          <p:cNvSpPr txBox="1"/>
          <p:nvPr/>
        </p:nvSpPr>
        <p:spPr>
          <a:xfrm>
            <a:off x="5874275" y="2422332"/>
            <a:ext cx="3005776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Import Beer</a:t>
            </a:r>
            <a:endParaRPr sz="2000" dirty="0"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07D3EDE-0568-DAFB-1E5A-2384CA739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805" y="1178081"/>
            <a:ext cx="591384" cy="5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1" name="Google Shape;3281;p59"/>
          <p:cNvGrpSpPr/>
          <p:nvPr/>
        </p:nvGrpSpPr>
        <p:grpSpPr>
          <a:xfrm rot="-1377060">
            <a:off x="8274944" y="191314"/>
            <a:ext cx="612673" cy="615028"/>
            <a:chOff x="1726555" y="299575"/>
            <a:chExt cx="648325" cy="650818"/>
          </a:xfrm>
        </p:grpSpPr>
        <p:sp>
          <p:nvSpPr>
            <p:cNvPr id="3282" name="Google Shape;3282;p59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9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9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9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9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9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9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9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9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Google Shape;3291;p59"/>
          <p:cNvGrpSpPr/>
          <p:nvPr/>
        </p:nvGrpSpPr>
        <p:grpSpPr>
          <a:xfrm rot="952888">
            <a:off x="8311666" y="4448464"/>
            <a:ext cx="539210" cy="531830"/>
            <a:chOff x="2727200" y="147068"/>
            <a:chExt cx="653761" cy="644813"/>
          </a:xfrm>
        </p:grpSpPr>
        <p:sp>
          <p:nvSpPr>
            <p:cNvPr id="3292" name="Google Shape;3292;p59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9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9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9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9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9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59"/>
          <p:cNvGrpSpPr/>
          <p:nvPr/>
        </p:nvGrpSpPr>
        <p:grpSpPr>
          <a:xfrm rot="5742636">
            <a:off x="76942" y="211880"/>
            <a:ext cx="843901" cy="675581"/>
            <a:chOff x="4125553" y="2339045"/>
            <a:chExt cx="843932" cy="675606"/>
          </a:xfrm>
        </p:grpSpPr>
        <p:sp>
          <p:nvSpPr>
            <p:cNvPr id="3299" name="Google Shape;3299;p59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9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9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9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9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9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9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9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9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9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9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9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9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9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9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DE85D15-ABE8-9D79-ED60-B6B5B8C6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5" y="588384"/>
            <a:ext cx="7447539" cy="40573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66CD8B-03E9-BB59-8281-298B383805D6}"/>
              </a:ext>
            </a:extLst>
          </p:cNvPr>
          <p:cNvSpPr txBox="1"/>
          <p:nvPr/>
        </p:nvSpPr>
        <p:spPr>
          <a:xfrm>
            <a:off x="5769434" y="1119067"/>
            <a:ext cx="1385455" cy="7386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l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masis MT Pro Black" panose="020B0604020202020204" pitchFamily="18" charset="0"/>
              </a:rPr>
              <a:t>59,13,143 barrels in 2018</a:t>
            </a: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B92D630C-36D0-B5A1-5720-65C8A8DCC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3212">
            <a:off x="6886260" y="590715"/>
            <a:ext cx="790287" cy="7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1" name="Google Shape;3281;p59"/>
          <p:cNvGrpSpPr/>
          <p:nvPr/>
        </p:nvGrpSpPr>
        <p:grpSpPr>
          <a:xfrm rot="-1377060">
            <a:off x="8274944" y="191314"/>
            <a:ext cx="612673" cy="615028"/>
            <a:chOff x="1726555" y="299575"/>
            <a:chExt cx="648325" cy="650818"/>
          </a:xfrm>
        </p:grpSpPr>
        <p:sp>
          <p:nvSpPr>
            <p:cNvPr id="3282" name="Google Shape;3282;p59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9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9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9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9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9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9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9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9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Google Shape;3291;p59"/>
          <p:cNvGrpSpPr/>
          <p:nvPr/>
        </p:nvGrpSpPr>
        <p:grpSpPr>
          <a:xfrm rot="952888">
            <a:off x="8311666" y="4448464"/>
            <a:ext cx="539210" cy="531830"/>
            <a:chOff x="2727200" y="147068"/>
            <a:chExt cx="653761" cy="644813"/>
          </a:xfrm>
        </p:grpSpPr>
        <p:sp>
          <p:nvSpPr>
            <p:cNvPr id="3292" name="Google Shape;3292;p59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9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9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9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9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9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59"/>
          <p:cNvGrpSpPr/>
          <p:nvPr/>
        </p:nvGrpSpPr>
        <p:grpSpPr>
          <a:xfrm rot="5742636">
            <a:off x="76942" y="211880"/>
            <a:ext cx="843901" cy="675581"/>
            <a:chOff x="4125553" y="2339045"/>
            <a:chExt cx="843932" cy="675606"/>
          </a:xfrm>
        </p:grpSpPr>
        <p:sp>
          <p:nvSpPr>
            <p:cNvPr id="3299" name="Google Shape;3299;p59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9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9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9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9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9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9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9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9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9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9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9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9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9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9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0D0E7DE-0030-A21D-1FA7-1981D018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84" y="632671"/>
            <a:ext cx="7029394" cy="4028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FB7D36-47D5-B2B6-40FA-DA5A428D46D6}"/>
              </a:ext>
            </a:extLst>
          </p:cNvPr>
          <p:cNvSpPr txBox="1"/>
          <p:nvPr/>
        </p:nvSpPr>
        <p:spPr>
          <a:xfrm>
            <a:off x="6795655" y="733776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(×</a:t>
            </a:r>
            <a:r>
              <a:rPr lang="en-IN" b="1" i="0" dirty="0">
                <a:solidFill>
                  <a:srgbClr val="BCC0C3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en-IN" b="0" i="0" baseline="3000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-6)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30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" name="Google Shape;2918;p54"/>
          <p:cNvPicPr preferRelativeResize="0"/>
          <p:nvPr/>
        </p:nvPicPr>
        <p:blipFill rotWithShape="1">
          <a:blip r:embed="rId3">
            <a:alphaModFix/>
          </a:blip>
          <a:srcRect t="16851" b="16857"/>
          <a:stretch/>
        </p:blipFill>
        <p:spPr>
          <a:xfrm>
            <a:off x="1141675" y="1090500"/>
            <a:ext cx="2982900" cy="29625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19" name="Google Shape;2919;p54"/>
          <p:cNvGrpSpPr/>
          <p:nvPr/>
        </p:nvGrpSpPr>
        <p:grpSpPr>
          <a:xfrm rot="-2939387">
            <a:off x="569030" y="713070"/>
            <a:ext cx="843940" cy="675613"/>
            <a:chOff x="4125553" y="2339045"/>
            <a:chExt cx="843932" cy="675606"/>
          </a:xfrm>
        </p:grpSpPr>
        <p:sp>
          <p:nvSpPr>
            <p:cNvPr id="2920" name="Google Shape;2920;p54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4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4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4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4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4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4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4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4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4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4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4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4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4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4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4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4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4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4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4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4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4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2" name="Google Shape;2942;p54"/>
          <p:cNvGrpSpPr/>
          <p:nvPr/>
        </p:nvGrpSpPr>
        <p:grpSpPr>
          <a:xfrm rot="8100000">
            <a:off x="3697019" y="3920006"/>
            <a:ext cx="843924" cy="675599"/>
            <a:chOff x="4125553" y="2339045"/>
            <a:chExt cx="843932" cy="675606"/>
          </a:xfrm>
        </p:grpSpPr>
        <p:sp>
          <p:nvSpPr>
            <p:cNvPr id="2943" name="Google Shape;2943;p54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4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4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4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4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4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4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4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4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4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4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4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4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4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4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4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4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4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4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4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4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4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5" name="Google Shape;2965;p54"/>
          <p:cNvGrpSpPr/>
          <p:nvPr/>
        </p:nvGrpSpPr>
        <p:grpSpPr>
          <a:xfrm rot="971678">
            <a:off x="795501" y="3828589"/>
            <a:ext cx="391005" cy="541747"/>
            <a:chOff x="716282" y="977399"/>
            <a:chExt cx="460328" cy="637796"/>
          </a:xfrm>
        </p:grpSpPr>
        <p:sp>
          <p:nvSpPr>
            <p:cNvPr id="2966" name="Google Shape;2966;p54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4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4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4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4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4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" name="Google Shape;2972;p54"/>
          <p:cNvGrpSpPr/>
          <p:nvPr/>
        </p:nvGrpSpPr>
        <p:grpSpPr>
          <a:xfrm rot="-1363325">
            <a:off x="4092375" y="445097"/>
            <a:ext cx="388786" cy="567439"/>
            <a:chOff x="2846141" y="923517"/>
            <a:chExt cx="457705" cy="668028"/>
          </a:xfrm>
        </p:grpSpPr>
        <p:sp>
          <p:nvSpPr>
            <p:cNvPr id="2973" name="Google Shape;2973;p54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4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4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4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4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4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4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CDC0E24-8266-4095-17EA-F42C90D8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642" y="2612939"/>
            <a:ext cx="3865199" cy="591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08370-B5B4-220C-0A89-DE86250F4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983" y="2021053"/>
            <a:ext cx="5103053" cy="683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64"/>
          <p:cNvSpPr/>
          <p:nvPr/>
        </p:nvSpPr>
        <p:spPr>
          <a:xfrm>
            <a:off x="3836400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64"/>
          <p:cNvSpPr txBox="1">
            <a:spLocks noGrp="1"/>
          </p:cNvSpPr>
          <p:nvPr>
            <p:ph type="title" idx="2"/>
          </p:nvPr>
        </p:nvSpPr>
        <p:spPr>
          <a:xfrm>
            <a:off x="38364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78" name="Google Shape;3678;p64"/>
          <p:cNvSpPr txBox="1">
            <a:spLocks noGrp="1"/>
          </p:cNvSpPr>
          <p:nvPr>
            <p:ph type="title"/>
          </p:nvPr>
        </p:nvSpPr>
        <p:spPr>
          <a:xfrm>
            <a:off x="2311305" y="2675547"/>
            <a:ext cx="4524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Vision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80" name="Google Shape;3680;p64"/>
          <p:cNvSpPr/>
          <p:nvPr/>
        </p:nvSpPr>
        <p:spPr>
          <a:xfrm rot="10800000" flipH="1">
            <a:off x="8196522" y="5877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64"/>
          <p:cNvSpPr/>
          <p:nvPr/>
        </p:nvSpPr>
        <p:spPr>
          <a:xfrm flipH="1">
            <a:off x="8694751" y="298836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64"/>
          <p:cNvSpPr/>
          <p:nvPr/>
        </p:nvSpPr>
        <p:spPr>
          <a:xfrm flipH="1">
            <a:off x="7864065" y="43566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3" name="Google Shape;3683;p64"/>
          <p:cNvGrpSpPr/>
          <p:nvPr/>
        </p:nvGrpSpPr>
        <p:grpSpPr>
          <a:xfrm rot="1195579">
            <a:off x="956160" y="586609"/>
            <a:ext cx="734951" cy="1005248"/>
            <a:chOff x="5412271" y="2245400"/>
            <a:chExt cx="734976" cy="1005282"/>
          </a:xfrm>
        </p:grpSpPr>
        <p:sp>
          <p:nvSpPr>
            <p:cNvPr id="3684" name="Google Shape;3684;p64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6" name="Google Shape;3696;p64"/>
          <p:cNvGrpSpPr/>
          <p:nvPr/>
        </p:nvGrpSpPr>
        <p:grpSpPr>
          <a:xfrm rot="-9900040">
            <a:off x="7748316" y="3541498"/>
            <a:ext cx="734954" cy="1005251"/>
            <a:chOff x="5412271" y="2245400"/>
            <a:chExt cx="734976" cy="1005282"/>
          </a:xfrm>
        </p:grpSpPr>
        <p:sp>
          <p:nvSpPr>
            <p:cNvPr id="3697" name="Google Shape;3697;p64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9" name="Google Shape;3709;p64"/>
          <p:cNvGrpSpPr/>
          <p:nvPr/>
        </p:nvGrpSpPr>
        <p:grpSpPr>
          <a:xfrm rot="-6765284">
            <a:off x="1461747" y="3866824"/>
            <a:ext cx="361711" cy="354603"/>
            <a:chOff x="7259843" y="3111703"/>
            <a:chExt cx="361699" cy="354591"/>
          </a:xfrm>
        </p:grpSpPr>
        <p:sp>
          <p:nvSpPr>
            <p:cNvPr id="3710" name="Google Shape;3710;p64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5" name="Google Shape;3715;p64"/>
          <p:cNvGrpSpPr/>
          <p:nvPr/>
        </p:nvGrpSpPr>
        <p:grpSpPr>
          <a:xfrm rot="3553140">
            <a:off x="7596656" y="840489"/>
            <a:ext cx="361728" cy="354620"/>
            <a:chOff x="7259843" y="3111703"/>
            <a:chExt cx="361699" cy="354591"/>
          </a:xfrm>
        </p:grpSpPr>
        <p:sp>
          <p:nvSpPr>
            <p:cNvPr id="3716" name="Google Shape;3716;p64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1" name="Google Shape;3721;p64"/>
          <p:cNvGrpSpPr/>
          <p:nvPr/>
        </p:nvGrpSpPr>
        <p:grpSpPr>
          <a:xfrm rot="1231580">
            <a:off x="2654903" y="377268"/>
            <a:ext cx="323563" cy="519241"/>
            <a:chOff x="3369050" y="1418400"/>
            <a:chExt cx="179175" cy="269850"/>
          </a:xfrm>
        </p:grpSpPr>
        <p:sp>
          <p:nvSpPr>
            <p:cNvPr id="3722" name="Google Shape;3722;p64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7" name="Google Shape;3727;p64"/>
          <p:cNvGrpSpPr/>
          <p:nvPr/>
        </p:nvGrpSpPr>
        <p:grpSpPr>
          <a:xfrm rot="-1101755">
            <a:off x="1197256" y="2212702"/>
            <a:ext cx="449472" cy="622695"/>
            <a:chOff x="716282" y="977399"/>
            <a:chExt cx="460328" cy="637796"/>
          </a:xfrm>
        </p:grpSpPr>
        <p:sp>
          <p:nvSpPr>
            <p:cNvPr id="3728" name="Google Shape;3728;p64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64"/>
          <p:cNvGrpSpPr/>
          <p:nvPr/>
        </p:nvGrpSpPr>
        <p:grpSpPr>
          <a:xfrm rot="-1827563">
            <a:off x="8035136" y="2133615"/>
            <a:ext cx="388789" cy="567444"/>
            <a:chOff x="2846141" y="923517"/>
            <a:chExt cx="457705" cy="668028"/>
          </a:xfrm>
        </p:grpSpPr>
        <p:sp>
          <p:nvSpPr>
            <p:cNvPr id="3735" name="Google Shape;3735;p64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2" name="Google Shape;3742;p64"/>
          <p:cNvGrpSpPr/>
          <p:nvPr/>
        </p:nvGrpSpPr>
        <p:grpSpPr>
          <a:xfrm rot="782194">
            <a:off x="6364622" y="3911949"/>
            <a:ext cx="407118" cy="610102"/>
            <a:chOff x="3131750" y="1412475"/>
            <a:chExt cx="185825" cy="278475"/>
          </a:xfrm>
        </p:grpSpPr>
        <p:sp>
          <p:nvSpPr>
            <p:cNvPr id="3743" name="Google Shape;3743;p64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9" name="Google Shape;3909;p67"/>
          <p:cNvGrpSpPr/>
          <p:nvPr/>
        </p:nvGrpSpPr>
        <p:grpSpPr>
          <a:xfrm rot="1439192">
            <a:off x="291311" y="142764"/>
            <a:ext cx="490084" cy="679024"/>
            <a:chOff x="716282" y="977399"/>
            <a:chExt cx="460328" cy="637796"/>
          </a:xfrm>
        </p:grpSpPr>
        <p:sp>
          <p:nvSpPr>
            <p:cNvPr id="3910" name="Google Shape;3910;p67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7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7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7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7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7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6" name="Google Shape;3916;p67"/>
          <p:cNvGrpSpPr/>
          <p:nvPr/>
        </p:nvGrpSpPr>
        <p:grpSpPr>
          <a:xfrm rot="-834699">
            <a:off x="290558" y="4187445"/>
            <a:ext cx="491592" cy="722618"/>
            <a:chOff x="747361" y="1736402"/>
            <a:chExt cx="386625" cy="568213"/>
          </a:xfrm>
        </p:grpSpPr>
        <p:sp>
          <p:nvSpPr>
            <p:cNvPr id="3917" name="Google Shape;3917;p67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7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7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7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7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7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7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7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7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7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7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7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7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0" name="Google Shape;3930;p67"/>
          <p:cNvGrpSpPr/>
          <p:nvPr/>
        </p:nvGrpSpPr>
        <p:grpSpPr>
          <a:xfrm rot="-1437645">
            <a:off x="8333260" y="4053978"/>
            <a:ext cx="630623" cy="811495"/>
            <a:chOff x="3012920" y="3707364"/>
            <a:chExt cx="630639" cy="811516"/>
          </a:xfrm>
        </p:grpSpPr>
        <p:sp>
          <p:nvSpPr>
            <p:cNvPr id="3931" name="Google Shape;3931;p67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7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7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7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7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7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7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7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7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7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7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7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7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44" name="Google Shape;3944;p67"/>
          <p:cNvCxnSpPr>
            <a:stCxn id="3945" idx="6"/>
            <a:endCxn id="3946" idx="2"/>
          </p:cNvCxnSpPr>
          <p:nvPr/>
        </p:nvCxnSpPr>
        <p:spPr>
          <a:xfrm>
            <a:off x="2177500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7" name="Google Shape;3947;p67"/>
          <p:cNvCxnSpPr>
            <a:stCxn id="3946" idx="6"/>
            <a:endCxn id="3948" idx="2"/>
          </p:cNvCxnSpPr>
          <p:nvPr/>
        </p:nvCxnSpPr>
        <p:spPr>
          <a:xfrm>
            <a:off x="3585325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9" name="Google Shape;3949;p67"/>
          <p:cNvCxnSpPr>
            <a:stCxn id="3948" idx="6"/>
            <a:endCxn id="3950" idx="2"/>
          </p:cNvCxnSpPr>
          <p:nvPr/>
        </p:nvCxnSpPr>
        <p:spPr>
          <a:xfrm>
            <a:off x="4993150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1" name="Google Shape;3951;p67"/>
          <p:cNvCxnSpPr>
            <a:stCxn id="3950" idx="6"/>
            <a:endCxn id="3952" idx="2"/>
          </p:cNvCxnSpPr>
          <p:nvPr/>
        </p:nvCxnSpPr>
        <p:spPr>
          <a:xfrm>
            <a:off x="6400975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5" name="Google Shape;3945;p67"/>
          <p:cNvSpPr/>
          <p:nvPr/>
        </p:nvSpPr>
        <p:spPr>
          <a:xfrm>
            <a:off x="1331500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4" name="Google Shape;3954;p67"/>
          <p:cNvSpPr txBox="1"/>
          <p:nvPr/>
        </p:nvSpPr>
        <p:spPr>
          <a:xfrm>
            <a:off x="716800" y="1564513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Increased production of Craft Beer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955" name="Google Shape;3955;p67"/>
          <p:cNvGrpSpPr/>
          <p:nvPr/>
        </p:nvGrpSpPr>
        <p:grpSpPr>
          <a:xfrm>
            <a:off x="1656124" y="2656627"/>
            <a:ext cx="196751" cy="425894"/>
            <a:chOff x="1656124" y="2656627"/>
            <a:chExt cx="196751" cy="425894"/>
          </a:xfrm>
        </p:grpSpPr>
        <p:sp>
          <p:nvSpPr>
            <p:cNvPr id="3956" name="Google Shape;3956;p67"/>
            <p:cNvSpPr/>
            <p:nvPr/>
          </p:nvSpPr>
          <p:spPr>
            <a:xfrm>
              <a:off x="1746328" y="3005100"/>
              <a:ext cx="12481" cy="76199"/>
            </a:xfrm>
            <a:custGeom>
              <a:avLst/>
              <a:gdLst/>
              <a:ahLst/>
              <a:cxnLst/>
              <a:rect l="l" t="t" r="r" b="b"/>
              <a:pathLst>
                <a:path w="378" h="2308" extrusionOk="0">
                  <a:moveTo>
                    <a:pt x="191" y="1"/>
                  </a:moveTo>
                  <a:cubicBezTo>
                    <a:pt x="176" y="1"/>
                    <a:pt x="162" y="2"/>
                    <a:pt x="147" y="6"/>
                  </a:cubicBezTo>
                  <a:cubicBezTo>
                    <a:pt x="60" y="24"/>
                    <a:pt x="0" y="106"/>
                    <a:pt x="0" y="194"/>
                  </a:cubicBezTo>
                  <a:lnTo>
                    <a:pt x="0" y="2114"/>
                  </a:lnTo>
                  <a:cubicBezTo>
                    <a:pt x="0" y="2204"/>
                    <a:pt x="60" y="2284"/>
                    <a:pt x="147" y="2302"/>
                  </a:cubicBezTo>
                  <a:cubicBezTo>
                    <a:pt x="161" y="2305"/>
                    <a:pt x="176" y="2307"/>
                    <a:pt x="190" y="2307"/>
                  </a:cubicBezTo>
                  <a:cubicBezTo>
                    <a:pt x="294" y="2307"/>
                    <a:pt x="377" y="2222"/>
                    <a:pt x="377" y="2120"/>
                  </a:cubicBezTo>
                  <a:lnTo>
                    <a:pt x="377" y="188"/>
                  </a:lnTo>
                  <a:cubicBezTo>
                    <a:pt x="377" y="85"/>
                    <a:pt x="294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7"/>
            <p:cNvSpPr/>
            <p:nvPr/>
          </p:nvSpPr>
          <p:spPr>
            <a:xfrm>
              <a:off x="1711032" y="2690467"/>
              <a:ext cx="62007" cy="80392"/>
            </a:xfrm>
            <a:custGeom>
              <a:avLst/>
              <a:gdLst/>
              <a:ahLst/>
              <a:cxnLst/>
              <a:rect l="l" t="t" r="r" b="b"/>
              <a:pathLst>
                <a:path w="1878" h="2435" extrusionOk="0">
                  <a:moveTo>
                    <a:pt x="461" y="0"/>
                  </a:moveTo>
                  <a:cubicBezTo>
                    <a:pt x="422" y="0"/>
                    <a:pt x="385" y="7"/>
                    <a:pt x="351" y="22"/>
                  </a:cubicBezTo>
                  <a:cubicBezTo>
                    <a:pt x="0" y="179"/>
                    <a:pt x="83" y="1127"/>
                    <a:pt x="345" y="1725"/>
                  </a:cubicBezTo>
                  <a:cubicBezTo>
                    <a:pt x="554" y="2198"/>
                    <a:pt x="873" y="2434"/>
                    <a:pt x="1171" y="2434"/>
                  </a:cubicBezTo>
                  <a:cubicBezTo>
                    <a:pt x="1248" y="2434"/>
                    <a:pt x="1324" y="2419"/>
                    <a:pt x="1396" y="2387"/>
                  </a:cubicBezTo>
                  <a:cubicBezTo>
                    <a:pt x="1747" y="2230"/>
                    <a:pt x="1877" y="1759"/>
                    <a:pt x="1615" y="1163"/>
                  </a:cubicBezTo>
                  <a:cubicBezTo>
                    <a:pt x="1374" y="624"/>
                    <a:pt x="823" y="0"/>
                    <a:pt x="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7"/>
            <p:cNvSpPr/>
            <p:nvPr/>
          </p:nvSpPr>
          <p:spPr>
            <a:xfrm>
              <a:off x="1692014" y="2748541"/>
              <a:ext cx="78318" cy="68638"/>
            </a:xfrm>
            <a:custGeom>
              <a:avLst/>
              <a:gdLst/>
              <a:ahLst/>
              <a:cxnLst/>
              <a:rect l="l" t="t" r="r" b="b"/>
              <a:pathLst>
                <a:path w="2372" h="2079" extrusionOk="0">
                  <a:moveTo>
                    <a:pt x="523" y="1"/>
                  </a:moveTo>
                  <a:cubicBezTo>
                    <a:pt x="418" y="1"/>
                    <a:pt x="331" y="27"/>
                    <a:pt x="272" y="86"/>
                  </a:cubicBezTo>
                  <a:cubicBezTo>
                    <a:pt x="1" y="357"/>
                    <a:pt x="420" y="1213"/>
                    <a:pt x="881" y="1675"/>
                  </a:cubicBezTo>
                  <a:cubicBezTo>
                    <a:pt x="1158" y="1951"/>
                    <a:pt x="1443" y="2079"/>
                    <a:pt x="1686" y="2079"/>
                  </a:cubicBezTo>
                  <a:cubicBezTo>
                    <a:pt x="1849" y="2079"/>
                    <a:pt x="1992" y="2022"/>
                    <a:pt x="2100" y="1913"/>
                  </a:cubicBezTo>
                  <a:cubicBezTo>
                    <a:pt x="2371" y="1642"/>
                    <a:pt x="2323" y="1157"/>
                    <a:pt x="1862" y="696"/>
                  </a:cubicBezTo>
                  <a:cubicBezTo>
                    <a:pt x="1503" y="336"/>
                    <a:pt x="89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7"/>
            <p:cNvSpPr/>
            <p:nvPr/>
          </p:nvSpPr>
          <p:spPr>
            <a:xfrm>
              <a:off x="1692014" y="2799879"/>
              <a:ext cx="78318" cy="68638"/>
            </a:xfrm>
            <a:custGeom>
              <a:avLst/>
              <a:gdLst/>
              <a:ahLst/>
              <a:cxnLst/>
              <a:rect l="l" t="t" r="r" b="b"/>
              <a:pathLst>
                <a:path w="2372" h="2079" extrusionOk="0">
                  <a:moveTo>
                    <a:pt x="523" y="0"/>
                  </a:moveTo>
                  <a:cubicBezTo>
                    <a:pt x="418" y="0"/>
                    <a:pt x="331" y="26"/>
                    <a:pt x="272" y="85"/>
                  </a:cubicBezTo>
                  <a:cubicBezTo>
                    <a:pt x="1" y="356"/>
                    <a:pt x="420" y="1212"/>
                    <a:pt x="881" y="1674"/>
                  </a:cubicBezTo>
                  <a:cubicBezTo>
                    <a:pt x="1158" y="1950"/>
                    <a:pt x="1443" y="2078"/>
                    <a:pt x="1686" y="2078"/>
                  </a:cubicBezTo>
                  <a:cubicBezTo>
                    <a:pt x="1849" y="2078"/>
                    <a:pt x="1992" y="2021"/>
                    <a:pt x="2100" y="1912"/>
                  </a:cubicBezTo>
                  <a:cubicBezTo>
                    <a:pt x="2371" y="1642"/>
                    <a:pt x="2323" y="1156"/>
                    <a:pt x="1862" y="695"/>
                  </a:cubicBezTo>
                  <a:cubicBezTo>
                    <a:pt x="1503" y="335"/>
                    <a:pt x="899" y="0"/>
                    <a:pt x="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7"/>
            <p:cNvSpPr/>
            <p:nvPr/>
          </p:nvSpPr>
          <p:spPr>
            <a:xfrm>
              <a:off x="1692014" y="2851184"/>
              <a:ext cx="78318" cy="68638"/>
            </a:xfrm>
            <a:custGeom>
              <a:avLst/>
              <a:gdLst/>
              <a:ahLst/>
              <a:cxnLst/>
              <a:rect l="l" t="t" r="r" b="b"/>
              <a:pathLst>
                <a:path w="2372" h="2079" extrusionOk="0">
                  <a:moveTo>
                    <a:pt x="523" y="0"/>
                  </a:moveTo>
                  <a:cubicBezTo>
                    <a:pt x="418" y="0"/>
                    <a:pt x="331" y="26"/>
                    <a:pt x="272" y="86"/>
                  </a:cubicBezTo>
                  <a:cubicBezTo>
                    <a:pt x="1" y="356"/>
                    <a:pt x="420" y="1213"/>
                    <a:pt x="881" y="1674"/>
                  </a:cubicBezTo>
                  <a:cubicBezTo>
                    <a:pt x="1158" y="1950"/>
                    <a:pt x="1443" y="2078"/>
                    <a:pt x="1686" y="2078"/>
                  </a:cubicBezTo>
                  <a:cubicBezTo>
                    <a:pt x="1849" y="2078"/>
                    <a:pt x="1992" y="2021"/>
                    <a:pt x="2100" y="1913"/>
                  </a:cubicBezTo>
                  <a:cubicBezTo>
                    <a:pt x="2371" y="1642"/>
                    <a:pt x="2323" y="1156"/>
                    <a:pt x="1862" y="695"/>
                  </a:cubicBezTo>
                  <a:cubicBezTo>
                    <a:pt x="1503" y="335"/>
                    <a:pt x="899" y="0"/>
                    <a:pt x="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7"/>
            <p:cNvSpPr/>
            <p:nvPr/>
          </p:nvSpPr>
          <p:spPr>
            <a:xfrm>
              <a:off x="1692014" y="2902490"/>
              <a:ext cx="78318" cy="68638"/>
            </a:xfrm>
            <a:custGeom>
              <a:avLst/>
              <a:gdLst/>
              <a:ahLst/>
              <a:cxnLst/>
              <a:rect l="l" t="t" r="r" b="b"/>
              <a:pathLst>
                <a:path w="2372" h="2079" extrusionOk="0">
                  <a:moveTo>
                    <a:pt x="523" y="0"/>
                  </a:moveTo>
                  <a:cubicBezTo>
                    <a:pt x="418" y="0"/>
                    <a:pt x="331" y="27"/>
                    <a:pt x="272" y="86"/>
                  </a:cubicBezTo>
                  <a:cubicBezTo>
                    <a:pt x="1" y="357"/>
                    <a:pt x="420" y="1213"/>
                    <a:pt x="881" y="1674"/>
                  </a:cubicBezTo>
                  <a:cubicBezTo>
                    <a:pt x="1158" y="1950"/>
                    <a:pt x="1443" y="2078"/>
                    <a:pt x="1686" y="2078"/>
                  </a:cubicBezTo>
                  <a:cubicBezTo>
                    <a:pt x="1849" y="2078"/>
                    <a:pt x="1992" y="2021"/>
                    <a:pt x="2100" y="1913"/>
                  </a:cubicBezTo>
                  <a:cubicBezTo>
                    <a:pt x="2371" y="1642"/>
                    <a:pt x="2323" y="1157"/>
                    <a:pt x="1862" y="695"/>
                  </a:cubicBezTo>
                  <a:cubicBezTo>
                    <a:pt x="1503" y="335"/>
                    <a:pt x="899" y="0"/>
                    <a:pt x="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7"/>
            <p:cNvSpPr/>
            <p:nvPr/>
          </p:nvSpPr>
          <p:spPr>
            <a:xfrm>
              <a:off x="1692014" y="2953795"/>
              <a:ext cx="78318" cy="68638"/>
            </a:xfrm>
            <a:custGeom>
              <a:avLst/>
              <a:gdLst/>
              <a:ahLst/>
              <a:cxnLst/>
              <a:rect l="l" t="t" r="r" b="b"/>
              <a:pathLst>
                <a:path w="2372" h="2079" extrusionOk="0">
                  <a:moveTo>
                    <a:pt x="523" y="1"/>
                  </a:moveTo>
                  <a:cubicBezTo>
                    <a:pt x="418" y="1"/>
                    <a:pt x="331" y="27"/>
                    <a:pt x="272" y="86"/>
                  </a:cubicBezTo>
                  <a:cubicBezTo>
                    <a:pt x="1" y="357"/>
                    <a:pt x="420" y="1213"/>
                    <a:pt x="881" y="1674"/>
                  </a:cubicBezTo>
                  <a:cubicBezTo>
                    <a:pt x="1158" y="1951"/>
                    <a:pt x="1443" y="2079"/>
                    <a:pt x="1686" y="2079"/>
                  </a:cubicBezTo>
                  <a:cubicBezTo>
                    <a:pt x="1849" y="2079"/>
                    <a:pt x="1992" y="2021"/>
                    <a:pt x="2100" y="1913"/>
                  </a:cubicBezTo>
                  <a:cubicBezTo>
                    <a:pt x="2371" y="1642"/>
                    <a:pt x="2323" y="1157"/>
                    <a:pt x="1862" y="696"/>
                  </a:cubicBezTo>
                  <a:cubicBezTo>
                    <a:pt x="1503" y="335"/>
                    <a:pt x="89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7"/>
            <p:cNvSpPr/>
            <p:nvPr/>
          </p:nvSpPr>
          <p:spPr>
            <a:xfrm>
              <a:off x="1726782" y="2691260"/>
              <a:ext cx="46258" cy="79599"/>
            </a:xfrm>
            <a:custGeom>
              <a:avLst/>
              <a:gdLst/>
              <a:ahLst/>
              <a:cxnLst/>
              <a:rect l="l" t="t" r="r" b="b"/>
              <a:pathLst>
                <a:path w="1401" h="2411" extrusionOk="0">
                  <a:moveTo>
                    <a:pt x="119" y="0"/>
                  </a:moveTo>
                  <a:lnTo>
                    <a:pt x="119" y="0"/>
                  </a:lnTo>
                  <a:cubicBezTo>
                    <a:pt x="299" y="209"/>
                    <a:pt x="460" y="458"/>
                    <a:pt x="562" y="690"/>
                  </a:cubicBezTo>
                  <a:cubicBezTo>
                    <a:pt x="827" y="1288"/>
                    <a:pt x="697" y="1759"/>
                    <a:pt x="346" y="1914"/>
                  </a:cubicBezTo>
                  <a:cubicBezTo>
                    <a:pt x="273" y="1946"/>
                    <a:pt x="197" y="1962"/>
                    <a:pt x="119" y="1962"/>
                  </a:cubicBezTo>
                  <a:cubicBezTo>
                    <a:pt x="80" y="1962"/>
                    <a:pt x="40" y="1958"/>
                    <a:pt x="1" y="1950"/>
                  </a:cubicBezTo>
                  <a:lnTo>
                    <a:pt x="1" y="1950"/>
                  </a:lnTo>
                  <a:cubicBezTo>
                    <a:pt x="201" y="2256"/>
                    <a:pt x="454" y="2410"/>
                    <a:pt x="695" y="2410"/>
                  </a:cubicBezTo>
                  <a:cubicBezTo>
                    <a:pt x="771" y="2410"/>
                    <a:pt x="847" y="2394"/>
                    <a:pt x="919" y="2363"/>
                  </a:cubicBezTo>
                  <a:cubicBezTo>
                    <a:pt x="1270" y="2206"/>
                    <a:pt x="1400" y="1735"/>
                    <a:pt x="1138" y="1139"/>
                  </a:cubicBezTo>
                  <a:cubicBezTo>
                    <a:pt x="927" y="662"/>
                    <a:pt x="472" y="125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7"/>
            <p:cNvSpPr/>
            <p:nvPr/>
          </p:nvSpPr>
          <p:spPr>
            <a:xfrm>
              <a:off x="1717372" y="2757917"/>
              <a:ext cx="52960" cy="59262"/>
            </a:xfrm>
            <a:custGeom>
              <a:avLst/>
              <a:gdLst/>
              <a:ahLst/>
              <a:cxnLst/>
              <a:rect l="l" t="t" r="r" b="b"/>
              <a:pathLst>
                <a:path w="1604" h="1795" extrusionOk="0">
                  <a:moveTo>
                    <a:pt x="556" y="1"/>
                  </a:moveTo>
                  <a:cubicBezTo>
                    <a:pt x="984" y="448"/>
                    <a:pt x="1022" y="917"/>
                    <a:pt x="757" y="1180"/>
                  </a:cubicBezTo>
                  <a:cubicBezTo>
                    <a:pt x="648" y="1288"/>
                    <a:pt x="506" y="1345"/>
                    <a:pt x="344" y="1345"/>
                  </a:cubicBezTo>
                  <a:cubicBezTo>
                    <a:pt x="237" y="1345"/>
                    <a:pt x="121" y="1320"/>
                    <a:pt x="1" y="1268"/>
                  </a:cubicBezTo>
                  <a:lnTo>
                    <a:pt x="1" y="1268"/>
                  </a:lnTo>
                  <a:cubicBezTo>
                    <a:pt x="39" y="1310"/>
                    <a:pt x="75" y="1354"/>
                    <a:pt x="113" y="1391"/>
                  </a:cubicBezTo>
                  <a:cubicBezTo>
                    <a:pt x="390" y="1667"/>
                    <a:pt x="675" y="1795"/>
                    <a:pt x="918" y="1795"/>
                  </a:cubicBezTo>
                  <a:cubicBezTo>
                    <a:pt x="1081" y="1795"/>
                    <a:pt x="1224" y="1738"/>
                    <a:pt x="1332" y="1629"/>
                  </a:cubicBezTo>
                  <a:cubicBezTo>
                    <a:pt x="1603" y="1358"/>
                    <a:pt x="1555" y="869"/>
                    <a:pt x="1094" y="412"/>
                  </a:cubicBezTo>
                  <a:cubicBezTo>
                    <a:pt x="945" y="264"/>
                    <a:pt x="755" y="117"/>
                    <a:pt x="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7"/>
            <p:cNvSpPr/>
            <p:nvPr/>
          </p:nvSpPr>
          <p:spPr>
            <a:xfrm>
              <a:off x="1717372" y="2809222"/>
              <a:ext cx="52960" cy="59295"/>
            </a:xfrm>
            <a:custGeom>
              <a:avLst/>
              <a:gdLst/>
              <a:ahLst/>
              <a:cxnLst/>
              <a:rect l="l" t="t" r="r" b="b"/>
              <a:pathLst>
                <a:path w="1604" h="1796" extrusionOk="0">
                  <a:moveTo>
                    <a:pt x="556" y="1"/>
                  </a:moveTo>
                  <a:cubicBezTo>
                    <a:pt x="984" y="448"/>
                    <a:pt x="1022" y="917"/>
                    <a:pt x="757" y="1180"/>
                  </a:cubicBezTo>
                  <a:cubicBezTo>
                    <a:pt x="648" y="1289"/>
                    <a:pt x="506" y="1346"/>
                    <a:pt x="344" y="1346"/>
                  </a:cubicBezTo>
                  <a:cubicBezTo>
                    <a:pt x="237" y="1346"/>
                    <a:pt x="121" y="1320"/>
                    <a:pt x="1" y="1268"/>
                  </a:cubicBezTo>
                  <a:lnTo>
                    <a:pt x="1" y="1268"/>
                  </a:lnTo>
                  <a:cubicBezTo>
                    <a:pt x="39" y="1310"/>
                    <a:pt x="75" y="1355"/>
                    <a:pt x="113" y="1391"/>
                  </a:cubicBezTo>
                  <a:cubicBezTo>
                    <a:pt x="390" y="1667"/>
                    <a:pt x="675" y="1795"/>
                    <a:pt x="918" y="1795"/>
                  </a:cubicBezTo>
                  <a:cubicBezTo>
                    <a:pt x="1081" y="1795"/>
                    <a:pt x="1224" y="1738"/>
                    <a:pt x="1332" y="1629"/>
                  </a:cubicBezTo>
                  <a:cubicBezTo>
                    <a:pt x="1603" y="1359"/>
                    <a:pt x="1555" y="873"/>
                    <a:pt x="1094" y="412"/>
                  </a:cubicBezTo>
                  <a:cubicBezTo>
                    <a:pt x="945" y="264"/>
                    <a:pt x="755" y="117"/>
                    <a:pt x="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7"/>
            <p:cNvSpPr/>
            <p:nvPr/>
          </p:nvSpPr>
          <p:spPr>
            <a:xfrm>
              <a:off x="1717372" y="2860561"/>
              <a:ext cx="52960" cy="59262"/>
            </a:xfrm>
            <a:custGeom>
              <a:avLst/>
              <a:gdLst/>
              <a:ahLst/>
              <a:cxnLst/>
              <a:rect l="l" t="t" r="r" b="b"/>
              <a:pathLst>
                <a:path w="1604" h="1795" extrusionOk="0">
                  <a:moveTo>
                    <a:pt x="556" y="0"/>
                  </a:moveTo>
                  <a:cubicBezTo>
                    <a:pt x="984" y="447"/>
                    <a:pt x="1022" y="917"/>
                    <a:pt x="757" y="1179"/>
                  </a:cubicBezTo>
                  <a:cubicBezTo>
                    <a:pt x="648" y="1288"/>
                    <a:pt x="506" y="1345"/>
                    <a:pt x="344" y="1345"/>
                  </a:cubicBezTo>
                  <a:cubicBezTo>
                    <a:pt x="237" y="1345"/>
                    <a:pt x="121" y="1320"/>
                    <a:pt x="1" y="1268"/>
                  </a:cubicBezTo>
                  <a:lnTo>
                    <a:pt x="1" y="1268"/>
                  </a:lnTo>
                  <a:cubicBezTo>
                    <a:pt x="39" y="1310"/>
                    <a:pt x="75" y="1354"/>
                    <a:pt x="113" y="1390"/>
                  </a:cubicBezTo>
                  <a:cubicBezTo>
                    <a:pt x="390" y="1666"/>
                    <a:pt x="675" y="1794"/>
                    <a:pt x="918" y="1794"/>
                  </a:cubicBezTo>
                  <a:cubicBezTo>
                    <a:pt x="1081" y="1794"/>
                    <a:pt x="1224" y="1737"/>
                    <a:pt x="1332" y="1629"/>
                  </a:cubicBezTo>
                  <a:cubicBezTo>
                    <a:pt x="1603" y="1358"/>
                    <a:pt x="1555" y="872"/>
                    <a:pt x="1094" y="411"/>
                  </a:cubicBezTo>
                  <a:cubicBezTo>
                    <a:pt x="945" y="263"/>
                    <a:pt x="755" y="116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7"/>
            <p:cNvSpPr/>
            <p:nvPr/>
          </p:nvSpPr>
          <p:spPr>
            <a:xfrm>
              <a:off x="1717372" y="2911866"/>
              <a:ext cx="52960" cy="59262"/>
            </a:xfrm>
            <a:custGeom>
              <a:avLst/>
              <a:gdLst/>
              <a:ahLst/>
              <a:cxnLst/>
              <a:rect l="l" t="t" r="r" b="b"/>
              <a:pathLst>
                <a:path w="1604" h="1795" extrusionOk="0">
                  <a:moveTo>
                    <a:pt x="556" y="0"/>
                  </a:moveTo>
                  <a:cubicBezTo>
                    <a:pt x="984" y="448"/>
                    <a:pt x="1022" y="917"/>
                    <a:pt x="757" y="1179"/>
                  </a:cubicBezTo>
                  <a:cubicBezTo>
                    <a:pt x="648" y="1288"/>
                    <a:pt x="506" y="1345"/>
                    <a:pt x="344" y="1345"/>
                  </a:cubicBezTo>
                  <a:cubicBezTo>
                    <a:pt x="237" y="1345"/>
                    <a:pt x="121" y="1320"/>
                    <a:pt x="1" y="1268"/>
                  </a:cubicBezTo>
                  <a:lnTo>
                    <a:pt x="1" y="1268"/>
                  </a:lnTo>
                  <a:cubicBezTo>
                    <a:pt x="39" y="1310"/>
                    <a:pt x="75" y="1354"/>
                    <a:pt x="113" y="1390"/>
                  </a:cubicBezTo>
                  <a:cubicBezTo>
                    <a:pt x="390" y="1666"/>
                    <a:pt x="675" y="1794"/>
                    <a:pt x="918" y="1794"/>
                  </a:cubicBezTo>
                  <a:cubicBezTo>
                    <a:pt x="1081" y="1794"/>
                    <a:pt x="1224" y="1737"/>
                    <a:pt x="1332" y="1629"/>
                  </a:cubicBezTo>
                  <a:cubicBezTo>
                    <a:pt x="1603" y="1358"/>
                    <a:pt x="1555" y="873"/>
                    <a:pt x="1094" y="411"/>
                  </a:cubicBezTo>
                  <a:cubicBezTo>
                    <a:pt x="945" y="263"/>
                    <a:pt x="755" y="117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7"/>
            <p:cNvSpPr/>
            <p:nvPr/>
          </p:nvSpPr>
          <p:spPr>
            <a:xfrm>
              <a:off x="1717372" y="2963171"/>
              <a:ext cx="52960" cy="59262"/>
            </a:xfrm>
            <a:custGeom>
              <a:avLst/>
              <a:gdLst/>
              <a:ahLst/>
              <a:cxnLst/>
              <a:rect l="l" t="t" r="r" b="b"/>
              <a:pathLst>
                <a:path w="1604" h="1795" extrusionOk="0">
                  <a:moveTo>
                    <a:pt x="556" y="0"/>
                  </a:moveTo>
                  <a:cubicBezTo>
                    <a:pt x="984" y="448"/>
                    <a:pt x="1022" y="917"/>
                    <a:pt x="757" y="1180"/>
                  </a:cubicBezTo>
                  <a:cubicBezTo>
                    <a:pt x="648" y="1288"/>
                    <a:pt x="506" y="1345"/>
                    <a:pt x="344" y="1345"/>
                  </a:cubicBezTo>
                  <a:cubicBezTo>
                    <a:pt x="237" y="1345"/>
                    <a:pt x="121" y="1320"/>
                    <a:pt x="1" y="1268"/>
                  </a:cubicBezTo>
                  <a:lnTo>
                    <a:pt x="1" y="1268"/>
                  </a:lnTo>
                  <a:cubicBezTo>
                    <a:pt x="39" y="1310"/>
                    <a:pt x="75" y="1354"/>
                    <a:pt x="113" y="1390"/>
                  </a:cubicBezTo>
                  <a:cubicBezTo>
                    <a:pt x="390" y="1667"/>
                    <a:pt x="675" y="1795"/>
                    <a:pt x="918" y="1795"/>
                  </a:cubicBezTo>
                  <a:cubicBezTo>
                    <a:pt x="1081" y="1795"/>
                    <a:pt x="1224" y="1737"/>
                    <a:pt x="1332" y="1629"/>
                  </a:cubicBezTo>
                  <a:cubicBezTo>
                    <a:pt x="1603" y="1358"/>
                    <a:pt x="1555" y="873"/>
                    <a:pt x="1094" y="412"/>
                  </a:cubicBezTo>
                  <a:cubicBezTo>
                    <a:pt x="945" y="263"/>
                    <a:pt x="755" y="117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7"/>
            <p:cNvSpPr/>
            <p:nvPr/>
          </p:nvSpPr>
          <p:spPr>
            <a:xfrm>
              <a:off x="1737711" y="2709814"/>
              <a:ext cx="69832" cy="75835"/>
            </a:xfrm>
            <a:custGeom>
              <a:avLst/>
              <a:gdLst/>
              <a:ahLst/>
              <a:cxnLst/>
              <a:rect l="l" t="t" r="r" b="b"/>
              <a:pathLst>
                <a:path w="2115" h="2297" extrusionOk="0">
                  <a:moveTo>
                    <a:pt x="1632" y="1"/>
                  </a:moveTo>
                  <a:cubicBezTo>
                    <a:pt x="1265" y="1"/>
                    <a:pt x="666" y="496"/>
                    <a:pt x="359" y="962"/>
                  </a:cubicBezTo>
                  <a:cubicBezTo>
                    <a:pt x="1" y="1508"/>
                    <a:pt x="55" y="1995"/>
                    <a:pt x="376" y="2204"/>
                  </a:cubicBezTo>
                  <a:cubicBezTo>
                    <a:pt x="469" y="2265"/>
                    <a:pt x="574" y="2296"/>
                    <a:pt x="686" y="2296"/>
                  </a:cubicBezTo>
                  <a:cubicBezTo>
                    <a:pt x="958" y="2296"/>
                    <a:pt x="1266" y="2111"/>
                    <a:pt x="1521" y="1723"/>
                  </a:cubicBezTo>
                  <a:cubicBezTo>
                    <a:pt x="1880" y="1179"/>
                    <a:pt x="2114" y="255"/>
                    <a:pt x="1793" y="44"/>
                  </a:cubicBezTo>
                  <a:cubicBezTo>
                    <a:pt x="1748" y="14"/>
                    <a:pt x="1693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7"/>
            <p:cNvSpPr/>
            <p:nvPr/>
          </p:nvSpPr>
          <p:spPr>
            <a:xfrm>
              <a:off x="1741210" y="2709979"/>
              <a:ext cx="66266" cy="75736"/>
            </a:xfrm>
            <a:custGeom>
              <a:avLst/>
              <a:gdLst/>
              <a:ahLst/>
              <a:cxnLst/>
              <a:rect l="l" t="t" r="r" b="b"/>
              <a:pathLst>
                <a:path w="2007" h="2294" extrusionOk="0">
                  <a:moveTo>
                    <a:pt x="1581" y="1"/>
                  </a:moveTo>
                  <a:cubicBezTo>
                    <a:pt x="1553" y="366"/>
                    <a:pt x="1379" y="837"/>
                    <a:pt x="1164" y="1170"/>
                  </a:cubicBezTo>
                  <a:cubicBezTo>
                    <a:pt x="909" y="1557"/>
                    <a:pt x="601" y="1743"/>
                    <a:pt x="328" y="1743"/>
                  </a:cubicBezTo>
                  <a:cubicBezTo>
                    <a:pt x="216" y="1743"/>
                    <a:pt x="110" y="1712"/>
                    <a:pt x="17" y="1651"/>
                  </a:cubicBezTo>
                  <a:cubicBezTo>
                    <a:pt x="13" y="1649"/>
                    <a:pt x="11" y="1647"/>
                    <a:pt x="9" y="1645"/>
                  </a:cubicBezTo>
                  <a:lnTo>
                    <a:pt x="9" y="1645"/>
                  </a:lnTo>
                  <a:cubicBezTo>
                    <a:pt x="1" y="1890"/>
                    <a:pt x="93" y="2089"/>
                    <a:pt x="270" y="2201"/>
                  </a:cubicBezTo>
                  <a:cubicBezTo>
                    <a:pt x="363" y="2262"/>
                    <a:pt x="468" y="2293"/>
                    <a:pt x="580" y="2293"/>
                  </a:cubicBezTo>
                  <a:cubicBezTo>
                    <a:pt x="852" y="2293"/>
                    <a:pt x="1160" y="2108"/>
                    <a:pt x="1415" y="1720"/>
                  </a:cubicBezTo>
                  <a:cubicBezTo>
                    <a:pt x="1770" y="1174"/>
                    <a:pt x="2006" y="250"/>
                    <a:pt x="1685" y="41"/>
                  </a:cubicBezTo>
                  <a:cubicBezTo>
                    <a:pt x="1655" y="21"/>
                    <a:pt x="1619" y="7"/>
                    <a:pt x="1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7"/>
            <p:cNvSpPr/>
            <p:nvPr/>
          </p:nvSpPr>
          <p:spPr>
            <a:xfrm>
              <a:off x="1739295" y="2765246"/>
              <a:ext cx="78251" cy="68671"/>
            </a:xfrm>
            <a:custGeom>
              <a:avLst/>
              <a:gdLst/>
              <a:ahLst/>
              <a:cxnLst/>
              <a:rect l="l" t="t" r="r" b="b"/>
              <a:pathLst>
                <a:path w="2370" h="2080" extrusionOk="0">
                  <a:moveTo>
                    <a:pt x="1847" y="0"/>
                  </a:moveTo>
                  <a:cubicBezTo>
                    <a:pt x="1471" y="0"/>
                    <a:pt x="869" y="335"/>
                    <a:pt x="510" y="695"/>
                  </a:cubicBezTo>
                  <a:cubicBezTo>
                    <a:pt x="49" y="1157"/>
                    <a:pt x="1" y="1644"/>
                    <a:pt x="271" y="1913"/>
                  </a:cubicBezTo>
                  <a:cubicBezTo>
                    <a:pt x="380" y="2022"/>
                    <a:pt x="524" y="2080"/>
                    <a:pt x="687" y="2080"/>
                  </a:cubicBezTo>
                  <a:cubicBezTo>
                    <a:pt x="930" y="2080"/>
                    <a:pt x="1215" y="1952"/>
                    <a:pt x="1491" y="1676"/>
                  </a:cubicBezTo>
                  <a:cubicBezTo>
                    <a:pt x="1952" y="1215"/>
                    <a:pt x="2369" y="356"/>
                    <a:pt x="2098" y="86"/>
                  </a:cubicBezTo>
                  <a:cubicBezTo>
                    <a:pt x="2039" y="26"/>
                    <a:pt x="1952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7"/>
            <p:cNvSpPr/>
            <p:nvPr/>
          </p:nvSpPr>
          <p:spPr>
            <a:xfrm>
              <a:off x="1742333" y="2765345"/>
              <a:ext cx="75214" cy="68671"/>
            </a:xfrm>
            <a:custGeom>
              <a:avLst/>
              <a:gdLst/>
              <a:ahLst/>
              <a:cxnLst/>
              <a:rect l="l" t="t" r="r" b="b"/>
              <a:pathLst>
                <a:path w="2278" h="2080" extrusionOk="0">
                  <a:moveTo>
                    <a:pt x="1814" y="0"/>
                  </a:moveTo>
                  <a:cubicBezTo>
                    <a:pt x="1726" y="363"/>
                    <a:pt x="1445" y="825"/>
                    <a:pt x="1150" y="1123"/>
                  </a:cubicBezTo>
                  <a:cubicBezTo>
                    <a:pt x="873" y="1401"/>
                    <a:pt x="588" y="1529"/>
                    <a:pt x="346" y="1529"/>
                  </a:cubicBezTo>
                  <a:cubicBezTo>
                    <a:pt x="224" y="1529"/>
                    <a:pt x="113" y="1497"/>
                    <a:pt x="19" y="1434"/>
                  </a:cubicBezTo>
                  <a:lnTo>
                    <a:pt x="19" y="1434"/>
                  </a:lnTo>
                  <a:cubicBezTo>
                    <a:pt x="1" y="1623"/>
                    <a:pt x="59" y="1791"/>
                    <a:pt x="181" y="1914"/>
                  </a:cubicBezTo>
                  <a:cubicBezTo>
                    <a:pt x="290" y="2022"/>
                    <a:pt x="433" y="2079"/>
                    <a:pt x="596" y="2079"/>
                  </a:cubicBezTo>
                  <a:cubicBezTo>
                    <a:pt x="839" y="2079"/>
                    <a:pt x="1124" y="1951"/>
                    <a:pt x="1401" y="1675"/>
                  </a:cubicBezTo>
                  <a:cubicBezTo>
                    <a:pt x="1856" y="1212"/>
                    <a:pt x="2277" y="353"/>
                    <a:pt x="2006" y="83"/>
                  </a:cubicBezTo>
                  <a:cubicBezTo>
                    <a:pt x="1960" y="37"/>
                    <a:pt x="1892" y="10"/>
                    <a:pt x="1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7"/>
            <p:cNvSpPr/>
            <p:nvPr/>
          </p:nvSpPr>
          <p:spPr>
            <a:xfrm>
              <a:off x="1739295" y="2816552"/>
              <a:ext cx="78251" cy="68704"/>
            </a:xfrm>
            <a:custGeom>
              <a:avLst/>
              <a:gdLst/>
              <a:ahLst/>
              <a:cxnLst/>
              <a:rect l="l" t="t" r="r" b="b"/>
              <a:pathLst>
                <a:path w="2370" h="2081" extrusionOk="0">
                  <a:moveTo>
                    <a:pt x="1847" y="0"/>
                  </a:moveTo>
                  <a:cubicBezTo>
                    <a:pt x="1471" y="0"/>
                    <a:pt x="869" y="335"/>
                    <a:pt x="510" y="695"/>
                  </a:cubicBezTo>
                  <a:cubicBezTo>
                    <a:pt x="49" y="1157"/>
                    <a:pt x="1" y="1644"/>
                    <a:pt x="271" y="1913"/>
                  </a:cubicBezTo>
                  <a:cubicBezTo>
                    <a:pt x="380" y="2022"/>
                    <a:pt x="524" y="2080"/>
                    <a:pt x="687" y="2080"/>
                  </a:cubicBezTo>
                  <a:cubicBezTo>
                    <a:pt x="930" y="2080"/>
                    <a:pt x="1215" y="1952"/>
                    <a:pt x="1491" y="1676"/>
                  </a:cubicBezTo>
                  <a:cubicBezTo>
                    <a:pt x="1952" y="1215"/>
                    <a:pt x="2369" y="357"/>
                    <a:pt x="2098" y="86"/>
                  </a:cubicBezTo>
                  <a:cubicBezTo>
                    <a:pt x="2039" y="27"/>
                    <a:pt x="1952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7"/>
            <p:cNvSpPr/>
            <p:nvPr/>
          </p:nvSpPr>
          <p:spPr>
            <a:xfrm>
              <a:off x="1742333" y="2816651"/>
              <a:ext cx="75214" cy="68671"/>
            </a:xfrm>
            <a:custGeom>
              <a:avLst/>
              <a:gdLst/>
              <a:ahLst/>
              <a:cxnLst/>
              <a:rect l="l" t="t" r="r" b="b"/>
              <a:pathLst>
                <a:path w="2278" h="2080" extrusionOk="0">
                  <a:moveTo>
                    <a:pt x="1814" y="1"/>
                  </a:moveTo>
                  <a:cubicBezTo>
                    <a:pt x="1726" y="364"/>
                    <a:pt x="1445" y="825"/>
                    <a:pt x="1150" y="1124"/>
                  </a:cubicBezTo>
                  <a:cubicBezTo>
                    <a:pt x="873" y="1401"/>
                    <a:pt x="588" y="1529"/>
                    <a:pt x="346" y="1529"/>
                  </a:cubicBezTo>
                  <a:cubicBezTo>
                    <a:pt x="224" y="1529"/>
                    <a:pt x="113" y="1497"/>
                    <a:pt x="19" y="1434"/>
                  </a:cubicBezTo>
                  <a:lnTo>
                    <a:pt x="19" y="1434"/>
                  </a:lnTo>
                  <a:cubicBezTo>
                    <a:pt x="1" y="1623"/>
                    <a:pt x="59" y="1791"/>
                    <a:pt x="181" y="1914"/>
                  </a:cubicBezTo>
                  <a:cubicBezTo>
                    <a:pt x="290" y="2022"/>
                    <a:pt x="433" y="2080"/>
                    <a:pt x="596" y="2080"/>
                  </a:cubicBezTo>
                  <a:cubicBezTo>
                    <a:pt x="839" y="2080"/>
                    <a:pt x="1124" y="1951"/>
                    <a:pt x="1401" y="1675"/>
                  </a:cubicBezTo>
                  <a:cubicBezTo>
                    <a:pt x="1856" y="1214"/>
                    <a:pt x="2277" y="354"/>
                    <a:pt x="2006" y="83"/>
                  </a:cubicBezTo>
                  <a:cubicBezTo>
                    <a:pt x="1960" y="37"/>
                    <a:pt x="1892" y="11"/>
                    <a:pt x="1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7"/>
            <p:cNvSpPr/>
            <p:nvPr/>
          </p:nvSpPr>
          <p:spPr>
            <a:xfrm>
              <a:off x="1739295" y="2867923"/>
              <a:ext cx="78251" cy="68704"/>
            </a:xfrm>
            <a:custGeom>
              <a:avLst/>
              <a:gdLst/>
              <a:ahLst/>
              <a:cxnLst/>
              <a:rect l="l" t="t" r="r" b="b"/>
              <a:pathLst>
                <a:path w="2370" h="2081" extrusionOk="0">
                  <a:moveTo>
                    <a:pt x="1847" y="1"/>
                  </a:moveTo>
                  <a:cubicBezTo>
                    <a:pt x="1471" y="1"/>
                    <a:pt x="869" y="335"/>
                    <a:pt x="510" y="696"/>
                  </a:cubicBezTo>
                  <a:cubicBezTo>
                    <a:pt x="49" y="1157"/>
                    <a:pt x="1" y="1644"/>
                    <a:pt x="271" y="1915"/>
                  </a:cubicBezTo>
                  <a:cubicBezTo>
                    <a:pt x="380" y="2023"/>
                    <a:pt x="523" y="2081"/>
                    <a:pt x="686" y="2081"/>
                  </a:cubicBezTo>
                  <a:cubicBezTo>
                    <a:pt x="929" y="2081"/>
                    <a:pt x="1214" y="1953"/>
                    <a:pt x="1491" y="1676"/>
                  </a:cubicBezTo>
                  <a:cubicBezTo>
                    <a:pt x="1952" y="1215"/>
                    <a:pt x="2369" y="357"/>
                    <a:pt x="2098" y="86"/>
                  </a:cubicBezTo>
                  <a:cubicBezTo>
                    <a:pt x="2039" y="27"/>
                    <a:pt x="1952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7"/>
            <p:cNvSpPr/>
            <p:nvPr/>
          </p:nvSpPr>
          <p:spPr>
            <a:xfrm>
              <a:off x="1742333" y="2867956"/>
              <a:ext cx="75214" cy="68605"/>
            </a:xfrm>
            <a:custGeom>
              <a:avLst/>
              <a:gdLst/>
              <a:ahLst/>
              <a:cxnLst/>
              <a:rect l="l" t="t" r="r" b="b"/>
              <a:pathLst>
                <a:path w="2278" h="2078" extrusionOk="0">
                  <a:moveTo>
                    <a:pt x="1814" y="1"/>
                  </a:moveTo>
                  <a:cubicBezTo>
                    <a:pt x="1726" y="364"/>
                    <a:pt x="1445" y="825"/>
                    <a:pt x="1150" y="1124"/>
                  </a:cubicBezTo>
                  <a:cubicBezTo>
                    <a:pt x="873" y="1401"/>
                    <a:pt x="589" y="1529"/>
                    <a:pt x="348" y="1529"/>
                  </a:cubicBezTo>
                  <a:cubicBezTo>
                    <a:pt x="225" y="1529"/>
                    <a:pt x="113" y="1496"/>
                    <a:pt x="19" y="1433"/>
                  </a:cubicBezTo>
                  <a:lnTo>
                    <a:pt x="19" y="1433"/>
                  </a:lnTo>
                  <a:cubicBezTo>
                    <a:pt x="1" y="1621"/>
                    <a:pt x="59" y="1788"/>
                    <a:pt x="181" y="1912"/>
                  </a:cubicBezTo>
                  <a:cubicBezTo>
                    <a:pt x="290" y="2020"/>
                    <a:pt x="433" y="2078"/>
                    <a:pt x="596" y="2078"/>
                  </a:cubicBezTo>
                  <a:cubicBezTo>
                    <a:pt x="839" y="2078"/>
                    <a:pt x="1124" y="1950"/>
                    <a:pt x="1401" y="1673"/>
                  </a:cubicBezTo>
                  <a:cubicBezTo>
                    <a:pt x="1856" y="1214"/>
                    <a:pt x="2277" y="354"/>
                    <a:pt x="2006" y="83"/>
                  </a:cubicBezTo>
                  <a:cubicBezTo>
                    <a:pt x="1960" y="37"/>
                    <a:pt x="1892" y="11"/>
                    <a:pt x="1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7"/>
            <p:cNvSpPr/>
            <p:nvPr/>
          </p:nvSpPr>
          <p:spPr>
            <a:xfrm>
              <a:off x="1739295" y="2919228"/>
              <a:ext cx="78251" cy="68704"/>
            </a:xfrm>
            <a:custGeom>
              <a:avLst/>
              <a:gdLst/>
              <a:ahLst/>
              <a:cxnLst/>
              <a:rect l="l" t="t" r="r" b="b"/>
              <a:pathLst>
                <a:path w="2370" h="2081" extrusionOk="0">
                  <a:moveTo>
                    <a:pt x="1847" y="1"/>
                  </a:moveTo>
                  <a:cubicBezTo>
                    <a:pt x="1471" y="1"/>
                    <a:pt x="869" y="335"/>
                    <a:pt x="510" y="696"/>
                  </a:cubicBezTo>
                  <a:cubicBezTo>
                    <a:pt x="49" y="1157"/>
                    <a:pt x="1" y="1644"/>
                    <a:pt x="271" y="1915"/>
                  </a:cubicBezTo>
                  <a:cubicBezTo>
                    <a:pt x="380" y="2024"/>
                    <a:pt x="523" y="2081"/>
                    <a:pt x="686" y="2081"/>
                  </a:cubicBezTo>
                  <a:cubicBezTo>
                    <a:pt x="929" y="2081"/>
                    <a:pt x="1214" y="1953"/>
                    <a:pt x="1491" y="1676"/>
                  </a:cubicBezTo>
                  <a:cubicBezTo>
                    <a:pt x="1952" y="1215"/>
                    <a:pt x="2369" y="359"/>
                    <a:pt x="2098" y="86"/>
                  </a:cubicBezTo>
                  <a:cubicBezTo>
                    <a:pt x="2039" y="27"/>
                    <a:pt x="1952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67"/>
            <p:cNvSpPr/>
            <p:nvPr/>
          </p:nvSpPr>
          <p:spPr>
            <a:xfrm>
              <a:off x="1742333" y="2919327"/>
              <a:ext cx="75214" cy="68671"/>
            </a:xfrm>
            <a:custGeom>
              <a:avLst/>
              <a:gdLst/>
              <a:ahLst/>
              <a:cxnLst/>
              <a:rect l="l" t="t" r="r" b="b"/>
              <a:pathLst>
                <a:path w="2278" h="2080" extrusionOk="0">
                  <a:moveTo>
                    <a:pt x="1814" y="1"/>
                  </a:moveTo>
                  <a:cubicBezTo>
                    <a:pt x="1726" y="366"/>
                    <a:pt x="1445" y="827"/>
                    <a:pt x="1150" y="1124"/>
                  </a:cubicBezTo>
                  <a:cubicBezTo>
                    <a:pt x="873" y="1401"/>
                    <a:pt x="588" y="1530"/>
                    <a:pt x="346" y="1530"/>
                  </a:cubicBezTo>
                  <a:cubicBezTo>
                    <a:pt x="224" y="1530"/>
                    <a:pt x="113" y="1497"/>
                    <a:pt x="19" y="1435"/>
                  </a:cubicBezTo>
                  <a:lnTo>
                    <a:pt x="19" y="1435"/>
                  </a:lnTo>
                  <a:cubicBezTo>
                    <a:pt x="1" y="1623"/>
                    <a:pt x="59" y="1792"/>
                    <a:pt x="181" y="1914"/>
                  </a:cubicBezTo>
                  <a:cubicBezTo>
                    <a:pt x="290" y="2023"/>
                    <a:pt x="433" y="2080"/>
                    <a:pt x="596" y="2080"/>
                  </a:cubicBezTo>
                  <a:cubicBezTo>
                    <a:pt x="839" y="2080"/>
                    <a:pt x="1124" y="1952"/>
                    <a:pt x="1401" y="1675"/>
                  </a:cubicBezTo>
                  <a:cubicBezTo>
                    <a:pt x="1856" y="1212"/>
                    <a:pt x="2277" y="356"/>
                    <a:pt x="2006" y="85"/>
                  </a:cubicBezTo>
                  <a:cubicBezTo>
                    <a:pt x="1960" y="37"/>
                    <a:pt x="1892" y="11"/>
                    <a:pt x="1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7"/>
            <p:cNvSpPr/>
            <p:nvPr/>
          </p:nvSpPr>
          <p:spPr>
            <a:xfrm>
              <a:off x="1739295" y="2970534"/>
              <a:ext cx="78251" cy="68737"/>
            </a:xfrm>
            <a:custGeom>
              <a:avLst/>
              <a:gdLst/>
              <a:ahLst/>
              <a:cxnLst/>
              <a:rect l="l" t="t" r="r" b="b"/>
              <a:pathLst>
                <a:path w="2370" h="2082" extrusionOk="0">
                  <a:moveTo>
                    <a:pt x="1847" y="1"/>
                  </a:moveTo>
                  <a:cubicBezTo>
                    <a:pt x="1471" y="1"/>
                    <a:pt x="869" y="336"/>
                    <a:pt x="510" y="696"/>
                  </a:cubicBezTo>
                  <a:cubicBezTo>
                    <a:pt x="49" y="1157"/>
                    <a:pt x="1" y="1644"/>
                    <a:pt x="271" y="1915"/>
                  </a:cubicBezTo>
                  <a:cubicBezTo>
                    <a:pt x="380" y="2024"/>
                    <a:pt x="523" y="2081"/>
                    <a:pt x="686" y="2081"/>
                  </a:cubicBezTo>
                  <a:cubicBezTo>
                    <a:pt x="929" y="2081"/>
                    <a:pt x="1214" y="1953"/>
                    <a:pt x="1491" y="1677"/>
                  </a:cubicBezTo>
                  <a:cubicBezTo>
                    <a:pt x="1952" y="1215"/>
                    <a:pt x="2369" y="359"/>
                    <a:pt x="2098" y="86"/>
                  </a:cubicBezTo>
                  <a:cubicBezTo>
                    <a:pt x="2039" y="27"/>
                    <a:pt x="1952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7"/>
            <p:cNvSpPr/>
            <p:nvPr/>
          </p:nvSpPr>
          <p:spPr>
            <a:xfrm>
              <a:off x="1742333" y="2970666"/>
              <a:ext cx="75214" cy="68671"/>
            </a:xfrm>
            <a:custGeom>
              <a:avLst/>
              <a:gdLst/>
              <a:ahLst/>
              <a:cxnLst/>
              <a:rect l="l" t="t" r="r" b="b"/>
              <a:pathLst>
                <a:path w="2278" h="2080" extrusionOk="0">
                  <a:moveTo>
                    <a:pt x="1814" y="0"/>
                  </a:moveTo>
                  <a:cubicBezTo>
                    <a:pt x="1726" y="365"/>
                    <a:pt x="1445" y="826"/>
                    <a:pt x="1150" y="1123"/>
                  </a:cubicBezTo>
                  <a:cubicBezTo>
                    <a:pt x="873" y="1401"/>
                    <a:pt x="588" y="1529"/>
                    <a:pt x="346" y="1529"/>
                  </a:cubicBezTo>
                  <a:cubicBezTo>
                    <a:pt x="224" y="1529"/>
                    <a:pt x="113" y="1496"/>
                    <a:pt x="19" y="1434"/>
                  </a:cubicBezTo>
                  <a:lnTo>
                    <a:pt x="19" y="1434"/>
                  </a:lnTo>
                  <a:cubicBezTo>
                    <a:pt x="1" y="1622"/>
                    <a:pt x="59" y="1791"/>
                    <a:pt x="181" y="1913"/>
                  </a:cubicBezTo>
                  <a:cubicBezTo>
                    <a:pt x="290" y="2022"/>
                    <a:pt x="433" y="2079"/>
                    <a:pt x="596" y="2079"/>
                  </a:cubicBezTo>
                  <a:cubicBezTo>
                    <a:pt x="839" y="2079"/>
                    <a:pt x="1124" y="1951"/>
                    <a:pt x="1401" y="1675"/>
                  </a:cubicBezTo>
                  <a:cubicBezTo>
                    <a:pt x="1856" y="1211"/>
                    <a:pt x="2277" y="355"/>
                    <a:pt x="2006" y="84"/>
                  </a:cubicBezTo>
                  <a:cubicBezTo>
                    <a:pt x="1960" y="36"/>
                    <a:pt x="1892" y="10"/>
                    <a:pt x="1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7"/>
            <p:cNvSpPr/>
            <p:nvPr/>
          </p:nvSpPr>
          <p:spPr>
            <a:xfrm>
              <a:off x="1656124" y="2656627"/>
              <a:ext cx="196751" cy="425894"/>
            </a:xfrm>
            <a:custGeom>
              <a:avLst/>
              <a:gdLst/>
              <a:ahLst/>
              <a:cxnLst/>
              <a:rect l="l" t="t" r="r" b="b"/>
              <a:pathLst>
                <a:path w="5959" h="12900" extrusionOk="0">
                  <a:moveTo>
                    <a:pt x="2126" y="1209"/>
                  </a:moveTo>
                  <a:cubicBezTo>
                    <a:pt x="2299" y="1209"/>
                    <a:pt x="2717" y="1557"/>
                    <a:pt x="3003" y="2060"/>
                  </a:cubicBezTo>
                  <a:cubicBezTo>
                    <a:pt x="2879" y="2190"/>
                    <a:pt x="2766" y="2331"/>
                    <a:pt x="2672" y="2469"/>
                  </a:cubicBezTo>
                  <a:cubicBezTo>
                    <a:pt x="2582" y="2608"/>
                    <a:pt x="2516" y="2744"/>
                    <a:pt x="2470" y="2880"/>
                  </a:cubicBezTo>
                  <a:cubicBezTo>
                    <a:pt x="2387" y="2832"/>
                    <a:pt x="2303" y="2790"/>
                    <a:pt x="2219" y="2750"/>
                  </a:cubicBezTo>
                  <a:cubicBezTo>
                    <a:pt x="2205" y="2728"/>
                    <a:pt x="2191" y="2700"/>
                    <a:pt x="2179" y="2672"/>
                  </a:cubicBezTo>
                  <a:cubicBezTo>
                    <a:pt x="1906" y="2052"/>
                    <a:pt x="1924" y="1290"/>
                    <a:pt x="2089" y="1216"/>
                  </a:cubicBezTo>
                  <a:cubicBezTo>
                    <a:pt x="2099" y="1211"/>
                    <a:pt x="2112" y="1209"/>
                    <a:pt x="2126" y="1209"/>
                  </a:cubicBezTo>
                  <a:close/>
                  <a:moveTo>
                    <a:pt x="4102" y="1799"/>
                  </a:moveTo>
                  <a:cubicBezTo>
                    <a:pt x="4128" y="1799"/>
                    <a:pt x="4148" y="1804"/>
                    <a:pt x="4160" y="1811"/>
                  </a:cubicBezTo>
                  <a:cubicBezTo>
                    <a:pt x="4210" y="1846"/>
                    <a:pt x="4260" y="2010"/>
                    <a:pt x="4194" y="2333"/>
                  </a:cubicBezTo>
                  <a:cubicBezTo>
                    <a:pt x="4136" y="2634"/>
                    <a:pt x="4000" y="2975"/>
                    <a:pt x="3835" y="3225"/>
                  </a:cubicBezTo>
                  <a:cubicBezTo>
                    <a:pt x="3554" y="3344"/>
                    <a:pt x="3272" y="3526"/>
                    <a:pt x="3053" y="3707"/>
                  </a:cubicBezTo>
                  <a:cubicBezTo>
                    <a:pt x="3017" y="3696"/>
                    <a:pt x="2979" y="3682"/>
                    <a:pt x="2947" y="3660"/>
                  </a:cubicBezTo>
                  <a:cubicBezTo>
                    <a:pt x="2698" y="3496"/>
                    <a:pt x="2712" y="3093"/>
                    <a:pt x="2987" y="2678"/>
                  </a:cubicBezTo>
                  <a:cubicBezTo>
                    <a:pt x="3151" y="2427"/>
                    <a:pt x="3412" y="2160"/>
                    <a:pt x="3665" y="1988"/>
                  </a:cubicBezTo>
                  <a:cubicBezTo>
                    <a:pt x="3870" y="1845"/>
                    <a:pt x="4020" y="1799"/>
                    <a:pt x="4102" y="1799"/>
                  </a:cubicBezTo>
                  <a:close/>
                  <a:moveTo>
                    <a:pt x="1609" y="2969"/>
                  </a:moveTo>
                  <a:cubicBezTo>
                    <a:pt x="1771" y="2969"/>
                    <a:pt x="2063" y="3062"/>
                    <a:pt x="2397" y="3275"/>
                  </a:cubicBezTo>
                  <a:cubicBezTo>
                    <a:pt x="2391" y="3570"/>
                    <a:pt x="2508" y="3817"/>
                    <a:pt x="2742" y="3973"/>
                  </a:cubicBezTo>
                  <a:cubicBezTo>
                    <a:pt x="2752" y="3977"/>
                    <a:pt x="2762" y="3985"/>
                    <a:pt x="2770" y="3991"/>
                  </a:cubicBezTo>
                  <a:cubicBezTo>
                    <a:pt x="2646" y="4142"/>
                    <a:pt x="2552" y="4296"/>
                    <a:pt x="2498" y="4455"/>
                  </a:cubicBezTo>
                  <a:cubicBezTo>
                    <a:pt x="2339" y="4362"/>
                    <a:pt x="2171" y="4278"/>
                    <a:pt x="2006" y="4224"/>
                  </a:cubicBezTo>
                  <a:cubicBezTo>
                    <a:pt x="1569" y="3727"/>
                    <a:pt x="1377" y="3119"/>
                    <a:pt x="1491" y="3001"/>
                  </a:cubicBezTo>
                  <a:cubicBezTo>
                    <a:pt x="1512" y="2980"/>
                    <a:pt x="1553" y="2969"/>
                    <a:pt x="1609" y="2969"/>
                  </a:cubicBezTo>
                  <a:close/>
                  <a:moveTo>
                    <a:pt x="4366" y="3479"/>
                  </a:moveTo>
                  <a:cubicBezTo>
                    <a:pt x="4419" y="3479"/>
                    <a:pt x="4459" y="3490"/>
                    <a:pt x="4481" y="3512"/>
                  </a:cubicBezTo>
                  <a:cubicBezTo>
                    <a:pt x="4595" y="3626"/>
                    <a:pt x="4401" y="4238"/>
                    <a:pt x="3964" y="4735"/>
                  </a:cubicBezTo>
                  <a:cubicBezTo>
                    <a:pt x="3901" y="4757"/>
                    <a:pt x="3833" y="4781"/>
                    <a:pt x="3765" y="4811"/>
                  </a:cubicBezTo>
                  <a:cubicBezTo>
                    <a:pt x="3671" y="4856"/>
                    <a:pt x="3629" y="4966"/>
                    <a:pt x="3671" y="5060"/>
                  </a:cubicBezTo>
                  <a:cubicBezTo>
                    <a:pt x="3702" y="5131"/>
                    <a:pt x="3770" y="5173"/>
                    <a:pt x="3842" y="5173"/>
                  </a:cubicBezTo>
                  <a:cubicBezTo>
                    <a:pt x="3868" y="5173"/>
                    <a:pt x="3894" y="5167"/>
                    <a:pt x="3919" y="5156"/>
                  </a:cubicBezTo>
                  <a:cubicBezTo>
                    <a:pt x="4120" y="5066"/>
                    <a:pt x="4267" y="5036"/>
                    <a:pt x="4362" y="5036"/>
                  </a:cubicBezTo>
                  <a:cubicBezTo>
                    <a:pt x="4423" y="5036"/>
                    <a:pt x="4463" y="5049"/>
                    <a:pt x="4481" y="5066"/>
                  </a:cubicBezTo>
                  <a:cubicBezTo>
                    <a:pt x="4597" y="5178"/>
                    <a:pt x="4405" y="5788"/>
                    <a:pt x="3972" y="6283"/>
                  </a:cubicBezTo>
                  <a:cubicBezTo>
                    <a:pt x="3691" y="6380"/>
                    <a:pt x="3394" y="6552"/>
                    <a:pt x="3157" y="6735"/>
                  </a:cubicBezTo>
                  <a:cubicBezTo>
                    <a:pt x="3063" y="6725"/>
                    <a:pt x="2983" y="6691"/>
                    <a:pt x="2921" y="6628"/>
                  </a:cubicBezTo>
                  <a:cubicBezTo>
                    <a:pt x="2808" y="6514"/>
                    <a:pt x="2780" y="6348"/>
                    <a:pt x="2841" y="6155"/>
                  </a:cubicBezTo>
                  <a:cubicBezTo>
                    <a:pt x="2873" y="6059"/>
                    <a:pt x="2818" y="5953"/>
                    <a:pt x="2720" y="5920"/>
                  </a:cubicBezTo>
                  <a:cubicBezTo>
                    <a:pt x="2701" y="5914"/>
                    <a:pt x="2682" y="5912"/>
                    <a:pt x="2663" y="5912"/>
                  </a:cubicBezTo>
                  <a:cubicBezTo>
                    <a:pt x="2594" y="5912"/>
                    <a:pt x="2531" y="5949"/>
                    <a:pt x="2498" y="6011"/>
                  </a:cubicBezTo>
                  <a:cubicBezTo>
                    <a:pt x="2335" y="5914"/>
                    <a:pt x="2167" y="5834"/>
                    <a:pt x="2006" y="5782"/>
                  </a:cubicBezTo>
                  <a:cubicBezTo>
                    <a:pt x="1567" y="5287"/>
                    <a:pt x="1375" y="4675"/>
                    <a:pt x="1489" y="4559"/>
                  </a:cubicBezTo>
                  <a:cubicBezTo>
                    <a:pt x="1510" y="4538"/>
                    <a:pt x="1551" y="4527"/>
                    <a:pt x="1607" y="4527"/>
                  </a:cubicBezTo>
                  <a:cubicBezTo>
                    <a:pt x="1776" y="4527"/>
                    <a:pt x="2086" y="4628"/>
                    <a:pt x="2437" y="4862"/>
                  </a:cubicBezTo>
                  <a:cubicBezTo>
                    <a:pt x="2451" y="5046"/>
                    <a:pt x="2526" y="5211"/>
                    <a:pt x="2656" y="5339"/>
                  </a:cubicBezTo>
                  <a:cubicBezTo>
                    <a:pt x="2778" y="5461"/>
                    <a:pt x="2933" y="5533"/>
                    <a:pt x="3109" y="5553"/>
                  </a:cubicBezTo>
                  <a:lnTo>
                    <a:pt x="3129" y="5553"/>
                  </a:lnTo>
                  <a:cubicBezTo>
                    <a:pt x="3224" y="5553"/>
                    <a:pt x="3304" y="5483"/>
                    <a:pt x="3314" y="5387"/>
                  </a:cubicBezTo>
                  <a:cubicBezTo>
                    <a:pt x="3324" y="5283"/>
                    <a:pt x="3252" y="5191"/>
                    <a:pt x="3149" y="5180"/>
                  </a:cubicBezTo>
                  <a:cubicBezTo>
                    <a:pt x="3059" y="5170"/>
                    <a:pt x="2981" y="5136"/>
                    <a:pt x="2919" y="5072"/>
                  </a:cubicBezTo>
                  <a:cubicBezTo>
                    <a:pt x="2800" y="4956"/>
                    <a:pt x="2798" y="4805"/>
                    <a:pt x="2816" y="4699"/>
                  </a:cubicBezTo>
                  <a:cubicBezTo>
                    <a:pt x="2839" y="4569"/>
                    <a:pt x="2913" y="4364"/>
                    <a:pt x="3157" y="4120"/>
                  </a:cubicBezTo>
                  <a:cubicBezTo>
                    <a:pt x="3552" y="3725"/>
                    <a:pt x="4112" y="3479"/>
                    <a:pt x="4366" y="3479"/>
                  </a:cubicBezTo>
                  <a:close/>
                  <a:moveTo>
                    <a:pt x="1606" y="6080"/>
                  </a:moveTo>
                  <a:cubicBezTo>
                    <a:pt x="1776" y="6080"/>
                    <a:pt x="2090" y="6183"/>
                    <a:pt x="2439" y="6414"/>
                  </a:cubicBezTo>
                  <a:cubicBezTo>
                    <a:pt x="2455" y="6598"/>
                    <a:pt x="2528" y="6763"/>
                    <a:pt x="2658" y="6891"/>
                  </a:cubicBezTo>
                  <a:cubicBezTo>
                    <a:pt x="2710" y="6943"/>
                    <a:pt x="2772" y="6989"/>
                    <a:pt x="2839" y="7023"/>
                  </a:cubicBezTo>
                  <a:cubicBezTo>
                    <a:pt x="2678" y="7196"/>
                    <a:pt x="2562" y="7380"/>
                    <a:pt x="2500" y="7563"/>
                  </a:cubicBezTo>
                  <a:cubicBezTo>
                    <a:pt x="2341" y="7471"/>
                    <a:pt x="2173" y="7386"/>
                    <a:pt x="2008" y="7332"/>
                  </a:cubicBezTo>
                  <a:cubicBezTo>
                    <a:pt x="1569" y="6835"/>
                    <a:pt x="1377" y="6227"/>
                    <a:pt x="1491" y="6111"/>
                  </a:cubicBezTo>
                  <a:cubicBezTo>
                    <a:pt x="1512" y="6091"/>
                    <a:pt x="1551" y="6080"/>
                    <a:pt x="1606" y="6080"/>
                  </a:cubicBezTo>
                  <a:close/>
                  <a:moveTo>
                    <a:pt x="4369" y="6588"/>
                  </a:moveTo>
                  <a:cubicBezTo>
                    <a:pt x="4421" y="6588"/>
                    <a:pt x="4461" y="6598"/>
                    <a:pt x="4483" y="6620"/>
                  </a:cubicBezTo>
                  <a:cubicBezTo>
                    <a:pt x="4597" y="6733"/>
                    <a:pt x="4405" y="7344"/>
                    <a:pt x="3972" y="7838"/>
                  </a:cubicBezTo>
                  <a:cubicBezTo>
                    <a:pt x="3691" y="7934"/>
                    <a:pt x="3394" y="8106"/>
                    <a:pt x="3157" y="8289"/>
                  </a:cubicBezTo>
                  <a:cubicBezTo>
                    <a:pt x="3063" y="8283"/>
                    <a:pt x="2983" y="8245"/>
                    <a:pt x="2921" y="8183"/>
                  </a:cubicBezTo>
                  <a:cubicBezTo>
                    <a:pt x="2802" y="8064"/>
                    <a:pt x="2800" y="7914"/>
                    <a:pt x="2818" y="7808"/>
                  </a:cubicBezTo>
                  <a:cubicBezTo>
                    <a:pt x="2841" y="7677"/>
                    <a:pt x="2917" y="7473"/>
                    <a:pt x="3159" y="7230"/>
                  </a:cubicBezTo>
                  <a:cubicBezTo>
                    <a:pt x="3556" y="6833"/>
                    <a:pt x="4115" y="6588"/>
                    <a:pt x="4369" y="6588"/>
                  </a:cubicBezTo>
                  <a:close/>
                  <a:moveTo>
                    <a:pt x="1609" y="7633"/>
                  </a:moveTo>
                  <a:cubicBezTo>
                    <a:pt x="1778" y="7633"/>
                    <a:pt x="2088" y="7734"/>
                    <a:pt x="2439" y="7968"/>
                  </a:cubicBezTo>
                  <a:cubicBezTo>
                    <a:pt x="2455" y="8152"/>
                    <a:pt x="2528" y="8317"/>
                    <a:pt x="2658" y="8445"/>
                  </a:cubicBezTo>
                  <a:cubicBezTo>
                    <a:pt x="2712" y="8499"/>
                    <a:pt x="2772" y="8543"/>
                    <a:pt x="2839" y="8578"/>
                  </a:cubicBezTo>
                  <a:cubicBezTo>
                    <a:pt x="2678" y="8750"/>
                    <a:pt x="2566" y="8937"/>
                    <a:pt x="2500" y="9117"/>
                  </a:cubicBezTo>
                  <a:cubicBezTo>
                    <a:pt x="2341" y="9021"/>
                    <a:pt x="2171" y="8941"/>
                    <a:pt x="2008" y="8886"/>
                  </a:cubicBezTo>
                  <a:cubicBezTo>
                    <a:pt x="1569" y="8389"/>
                    <a:pt x="1377" y="7781"/>
                    <a:pt x="1491" y="7665"/>
                  </a:cubicBezTo>
                  <a:cubicBezTo>
                    <a:pt x="1512" y="7644"/>
                    <a:pt x="1553" y="7633"/>
                    <a:pt x="1609" y="7633"/>
                  </a:cubicBezTo>
                  <a:close/>
                  <a:moveTo>
                    <a:pt x="4369" y="8142"/>
                  </a:moveTo>
                  <a:cubicBezTo>
                    <a:pt x="4421" y="8142"/>
                    <a:pt x="4461" y="8152"/>
                    <a:pt x="4483" y="8175"/>
                  </a:cubicBezTo>
                  <a:cubicBezTo>
                    <a:pt x="4601" y="8289"/>
                    <a:pt x="4407" y="8896"/>
                    <a:pt x="3972" y="9392"/>
                  </a:cubicBezTo>
                  <a:cubicBezTo>
                    <a:pt x="3691" y="9488"/>
                    <a:pt x="3394" y="9660"/>
                    <a:pt x="3157" y="9843"/>
                  </a:cubicBezTo>
                  <a:cubicBezTo>
                    <a:pt x="3063" y="9837"/>
                    <a:pt x="2983" y="9799"/>
                    <a:pt x="2921" y="9737"/>
                  </a:cubicBezTo>
                  <a:cubicBezTo>
                    <a:pt x="2802" y="9618"/>
                    <a:pt x="2800" y="9468"/>
                    <a:pt x="2818" y="9362"/>
                  </a:cubicBezTo>
                  <a:cubicBezTo>
                    <a:pt x="2841" y="9231"/>
                    <a:pt x="2917" y="9027"/>
                    <a:pt x="3159" y="8784"/>
                  </a:cubicBezTo>
                  <a:cubicBezTo>
                    <a:pt x="3556" y="8387"/>
                    <a:pt x="4115" y="8142"/>
                    <a:pt x="4369" y="8142"/>
                  </a:cubicBezTo>
                  <a:close/>
                  <a:moveTo>
                    <a:pt x="4373" y="9697"/>
                  </a:moveTo>
                  <a:cubicBezTo>
                    <a:pt x="4425" y="9697"/>
                    <a:pt x="4465" y="9707"/>
                    <a:pt x="4487" y="9729"/>
                  </a:cubicBezTo>
                  <a:cubicBezTo>
                    <a:pt x="4613" y="9857"/>
                    <a:pt x="4355" y="10573"/>
                    <a:pt x="3875" y="11052"/>
                  </a:cubicBezTo>
                  <a:cubicBezTo>
                    <a:pt x="3633" y="11295"/>
                    <a:pt x="3428" y="11371"/>
                    <a:pt x="3298" y="11393"/>
                  </a:cubicBezTo>
                  <a:cubicBezTo>
                    <a:pt x="3270" y="11398"/>
                    <a:pt x="3238" y="11401"/>
                    <a:pt x="3205" y="11401"/>
                  </a:cubicBezTo>
                  <a:cubicBezTo>
                    <a:pt x="3113" y="11401"/>
                    <a:pt x="3008" y="11376"/>
                    <a:pt x="2923" y="11291"/>
                  </a:cubicBezTo>
                  <a:cubicBezTo>
                    <a:pt x="2808" y="11173"/>
                    <a:pt x="2802" y="11022"/>
                    <a:pt x="2820" y="10916"/>
                  </a:cubicBezTo>
                  <a:cubicBezTo>
                    <a:pt x="2843" y="10786"/>
                    <a:pt x="2919" y="10581"/>
                    <a:pt x="3161" y="10338"/>
                  </a:cubicBezTo>
                  <a:cubicBezTo>
                    <a:pt x="3558" y="9941"/>
                    <a:pt x="4120" y="9697"/>
                    <a:pt x="4373" y="9697"/>
                  </a:cubicBezTo>
                  <a:close/>
                  <a:moveTo>
                    <a:pt x="1668" y="0"/>
                  </a:moveTo>
                  <a:cubicBezTo>
                    <a:pt x="1654" y="0"/>
                    <a:pt x="1641" y="2"/>
                    <a:pt x="1627" y="5"/>
                  </a:cubicBezTo>
                  <a:cubicBezTo>
                    <a:pt x="1525" y="25"/>
                    <a:pt x="1459" y="125"/>
                    <a:pt x="1483" y="227"/>
                  </a:cubicBezTo>
                  <a:cubicBezTo>
                    <a:pt x="1485" y="241"/>
                    <a:pt x="1547" y="542"/>
                    <a:pt x="1750" y="1013"/>
                  </a:cubicBezTo>
                  <a:cubicBezTo>
                    <a:pt x="1497" y="1360"/>
                    <a:pt x="1587" y="2088"/>
                    <a:pt x="1758" y="2594"/>
                  </a:cubicBezTo>
                  <a:cubicBezTo>
                    <a:pt x="1710" y="2587"/>
                    <a:pt x="1663" y="2583"/>
                    <a:pt x="1617" y="2583"/>
                  </a:cubicBezTo>
                  <a:cubicBezTo>
                    <a:pt x="1556" y="2583"/>
                    <a:pt x="1496" y="2590"/>
                    <a:pt x="1441" y="2604"/>
                  </a:cubicBezTo>
                  <a:cubicBezTo>
                    <a:pt x="603" y="1440"/>
                    <a:pt x="398" y="514"/>
                    <a:pt x="396" y="504"/>
                  </a:cubicBezTo>
                  <a:cubicBezTo>
                    <a:pt x="378" y="416"/>
                    <a:pt x="300" y="353"/>
                    <a:pt x="212" y="353"/>
                  </a:cubicBezTo>
                  <a:cubicBezTo>
                    <a:pt x="199" y="353"/>
                    <a:pt x="186" y="355"/>
                    <a:pt x="173" y="358"/>
                  </a:cubicBezTo>
                  <a:cubicBezTo>
                    <a:pt x="71" y="378"/>
                    <a:pt x="5" y="478"/>
                    <a:pt x="29" y="582"/>
                  </a:cubicBezTo>
                  <a:cubicBezTo>
                    <a:pt x="35" y="624"/>
                    <a:pt x="246" y="1605"/>
                    <a:pt x="1146" y="2842"/>
                  </a:cubicBezTo>
                  <a:cubicBezTo>
                    <a:pt x="986" y="3169"/>
                    <a:pt x="1192" y="3713"/>
                    <a:pt x="1489" y="4156"/>
                  </a:cubicBezTo>
                  <a:cubicBezTo>
                    <a:pt x="1469" y="4158"/>
                    <a:pt x="1449" y="4164"/>
                    <a:pt x="1429" y="4172"/>
                  </a:cubicBezTo>
                  <a:cubicBezTo>
                    <a:pt x="596" y="3015"/>
                    <a:pt x="400" y="2094"/>
                    <a:pt x="396" y="2086"/>
                  </a:cubicBezTo>
                  <a:cubicBezTo>
                    <a:pt x="379" y="1996"/>
                    <a:pt x="301" y="1935"/>
                    <a:pt x="214" y="1935"/>
                  </a:cubicBezTo>
                  <a:cubicBezTo>
                    <a:pt x="200" y="1935"/>
                    <a:pt x="187" y="1937"/>
                    <a:pt x="173" y="1940"/>
                  </a:cubicBezTo>
                  <a:cubicBezTo>
                    <a:pt x="71" y="1960"/>
                    <a:pt x="5" y="2060"/>
                    <a:pt x="29" y="2162"/>
                  </a:cubicBezTo>
                  <a:cubicBezTo>
                    <a:pt x="35" y="2206"/>
                    <a:pt x="244" y="3181"/>
                    <a:pt x="1142" y="4416"/>
                  </a:cubicBezTo>
                  <a:cubicBezTo>
                    <a:pt x="992" y="4743"/>
                    <a:pt x="1196" y="5281"/>
                    <a:pt x="1493" y="5722"/>
                  </a:cubicBezTo>
                  <a:cubicBezTo>
                    <a:pt x="1467" y="5728"/>
                    <a:pt x="1445" y="5732"/>
                    <a:pt x="1419" y="5740"/>
                  </a:cubicBezTo>
                  <a:cubicBezTo>
                    <a:pt x="601" y="4595"/>
                    <a:pt x="400" y="3682"/>
                    <a:pt x="396" y="3666"/>
                  </a:cubicBezTo>
                  <a:cubicBezTo>
                    <a:pt x="379" y="3578"/>
                    <a:pt x="301" y="3518"/>
                    <a:pt x="214" y="3518"/>
                  </a:cubicBezTo>
                  <a:cubicBezTo>
                    <a:pt x="200" y="3518"/>
                    <a:pt x="187" y="3519"/>
                    <a:pt x="173" y="3522"/>
                  </a:cubicBezTo>
                  <a:cubicBezTo>
                    <a:pt x="71" y="3542"/>
                    <a:pt x="5" y="3642"/>
                    <a:pt x="29" y="3745"/>
                  </a:cubicBezTo>
                  <a:cubicBezTo>
                    <a:pt x="35" y="3787"/>
                    <a:pt x="244" y="4759"/>
                    <a:pt x="1136" y="5991"/>
                  </a:cubicBezTo>
                  <a:cubicBezTo>
                    <a:pt x="996" y="6320"/>
                    <a:pt x="1198" y="6847"/>
                    <a:pt x="1489" y="7282"/>
                  </a:cubicBezTo>
                  <a:cubicBezTo>
                    <a:pt x="1463" y="7286"/>
                    <a:pt x="1435" y="7294"/>
                    <a:pt x="1407" y="7302"/>
                  </a:cubicBezTo>
                  <a:cubicBezTo>
                    <a:pt x="594" y="6163"/>
                    <a:pt x="400" y="5261"/>
                    <a:pt x="394" y="5247"/>
                  </a:cubicBezTo>
                  <a:cubicBezTo>
                    <a:pt x="377" y="5158"/>
                    <a:pt x="298" y="5096"/>
                    <a:pt x="211" y="5096"/>
                  </a:cubicBezTo>
                  <a:cubicBezTo>
                    <a:pt x="198" y="5096"/>
                    <a:pt x="185" y="5097"/>
                    <a:pt x="171" y="5100"/>
                  </a:cubicBezTo>
                  <a:cubicBezTo>
                    <a:pt x="69" y="5120"/>
                    <a:pt x="3" y="5221"/>
                    <a:pt x="25" y="5325"/>
                  </a:cubicBezTo>
                  <a:cubicBezTo>
                    <a:pt x="33" y="5367"/>
                    <a:pt x="242" y="6334"/>
                    <a:pt x="1128" y="7565"/>
                  </a:cubicBezTo>
                  <a:cubicBezTo>
                    <a:pt x="996" y="7894"/>
                    <a:pt x="1198" y="8415"/>
                    <a:pt x="1487" y="8846"/>
                  </a:cubicBezTo>
                  <a:cubicBezTo>
                    <a:pt x="1455" y="8850"/>
                    <a:pt x="1425" y="8860"/>
                    <a:pt x="1395" y="8870"/>
                  </a:cubicBezTo>
                  <a:cubicBezTo>
                    <a:pt x="592" y="7741"/>
                    <a:pt x="396" y="6843"/>
                    <a:pt x="392" y="6829"/>
                  </a:cubicBezTo>
                  <a:cubicBezTo>
                    <a:pt x="375" y="6738"/>
                    <a:pt x="297" y="6678"/>
                    <a:pt x="210" y="6678"/>
                  </a:cubicBezTo>
                  <a:cubicBezTo>
                    <a:pt x="196" y="6678"/>
                    <a:pt x="183" y="6680"/>
                    <a:pt x="169" y="6683"/>
                  </a:cubicBezTo>
                  <a:cubicBezTo>
                    <a:pt x="65" y="6703"/>
                    <a:pt x="1" y="6803"/>
                    <a:pt x="23" y="6905"/>
                  </a:cubicBezTo>
                  <a:cubicBezTo>
                    <a:pt x="31" y="6947"/>
                    <a:pt x="240" y="7914"/>
                    <a:pt x="1122" y="9139"/>
                  </a:cubicBezTo>
                  <a:cubicBezTo>
                    <a:pt x="996" y="9468"/>
                    <a:pt x="1198" y="9971"/>
                    <a:pt x="1463" y="10374"/>
                  </a:cubicBezTo>
                  <a:cubicBezTo>
                    <a:pt x="1497" y="10431"/>
                    <a:pt x="1557" y="10461"/>
                    <a:pt x="1619" y="10461"/>
                  </a:cubicBezTo>
                  <a:cubicBezTo>
                    <a:pt x="1665" y="10461"/>
                    <a:pt x="1713" y="10443"/>
                    <a:pt x="1750" y="10409"/>
                  </a:cubicBezTo>
                  <a:cubicBezTo>
                    <a:pt x="1816" y="10344"/>
                    <a:pt x="1824" y="10242"/>
                    <a:pt x="1774" y="10164"/>
                  </a:cubicBezTo>
                  <a:cubicBezTo>
                    <a:pt x="1467" y="9693"/>
                    <a:pt x="1409" y="9322"/>
                    <a:pt x="1487" y="9245"/>
                  </a:cubicBezTo>
                  <a:cubicBezTo>
                    <a:pt x="1508" y="9224"/>
                    <a:pt x="1549" y="9213"/>
                    <a:pt x="1605" y="9213"/>
                  </a:cubicBezTo>
                  <a:cubicBezTo>
                    <a:pt x="1775" y="9213"/>
                    <a:pt x="2087" y="9315"/>
                    <a:pt x="2437" y="9550"/>
                  </a:cubicBezTo>
                  <a:cubicBezTo>
                    <a:pt x="2449" y="9731"/>
                    <a:pt x="2522" y="9897"/>
                    <a:pt x="2656" y="10029"/>
                  </a:cubicBezTo>
                  <a:cubicBezTo>
                    <a:pt x="2710" y="10084"/>
                    <a:pt x="2770" y="10128"/>
                    <a:pt x="2837" y="10162"/>
                  </a:cubicBezTo>
                  <a:cubicBezTo>
                    <a:pt x="2636" y="10380"/>
                    <a:pt x="2506" y="10611"/>
                    <a:pt x="2457" y="10842"/>
                  </a:cubicBezTo>
                  <a:cubicBezTo>
                    <a:pt x="2389" y="10806"/>
                    <a:pt x="2319" y="10763"/>
                    <a:pt x="2251" y="10711"/>
                  </a:cubicBezTo>
                  <a:cubicBezTo>
                    <a:pt x="2216" y="10684"/>
                    <a:pt x="2176" y="10670"/>
                    <a:pt x="2135" y="10670"/>
                  </a:cubicBezTo>
                  <a:cubicBezTo>
                    <a:pt x="2079" y="10670"/>
                    <a:pt x="2024" y="10696"/>
                    <a:pt x="1988" y="10743"/>
                  </a:cubicBezTo>
                  <a:cubicBezTo>
                    <a:pt x="1924" y="10826"/>
                    <a:pt x="1938" y="10944"/>
                    <a:pt x="2020" y="11006"/>
                  </a:cubicBezTo>
                  <a:cubicBezTo>
                    <a:pt x="2167" y="11120"/>
                    <a:pt x="2315" y="11201"/>
                    <a:pt x="2462" y="11251"/>
                  </a:cubicBezTo>
                  <a:cubicBezTo>
                    <a:pt x="2496" y="11377"/>
                    <a:pt x="2562" y="11495"/>
                    <a:pt x="2658" y="11592"/>
                  </a:cubicBezTo>
                  <a:cubicBezTo>
                    <a:pt x="2678" y="11612"/>
                    <a:pt x="2700" y="11632"/>
                    <a:pt x="2722" y="11648"/>
                  </a:cubicBezTo>
                  <a:lnTo>
                    <a:pt x="2722" y="12705"/>
                  </a:lnTo>
                  <a:cubicBezTo>
                    <a:pt x="2722" y="12795"/>
                    <a:pt x="2782" y="12875"/>
                    <a:pt x="2871" y="12895"/>
                  </a:cubicBezTo>
                  <a:cubicBezTo>
                    <a:pt x="2884" y="12898"/>
                    <a:pt x="2897" y="12899"/>
                    <a:pt x="2910" y="12899"/>
                  </a:cubicBezTo>
                  <a:cubicBezTo>
                    <a:pt x="3015" y="12899"/>
                    <a:pt x="3099" y="12816"/>
                    <a:pt x="3099" y="12711"/>
                  </a:cubicBezTo>
                  <a:lnTo>
                    <a:pt x="3099" y="11806"/>
                  </a:lnTo>
                  <a:cubicBezTo>
                    <a:pt x="3133" y="11812"/>
                    <a:pt x="3169" y="11814"/>
                    <a:pt x="3204" y="11814"/>
                  </a:cubicBezTo>
                  <a:cubicBezTo>
                    <a:pt x="3254" y="11814"/>
                    <a:pt x="3308" y="11808"/>
                    <a:pt x="3360" y="11802"/>
                  </a:cubicBezTo>
                  <a:cubicBezTo>
                    <a:pt x="3625" y="11756"/>
                    <a:pt x="3895" y="11602"/>
                    <a:pt x="4144" y="11353"/>
                  </a:cubicBezTo>
                  <a:cubicBezTo>
                    <a:pt x="4525" y="10972"/>
                    <a:pt x="5008" y="10180"/>
                    <a:pt x="4876" y="9699"/>
                  </a:cubicBezTo>
                  <a:cubicBezTo>
                    <a:pt x="5718" y="8505"/>
                    <a:pt x="5917" y="7575"/>
                    <a:pt x="5927" y="7535"/>
                  </a:cubicBezTo>
                  <a:cubicBezTo>
                    <a:pt x="5947" y="7433"/>
                    <a:pt x="5881" y="7334"/>
                    <a:pt x="5780" y="7312"/>
                  </a:cubicBezTo>
                  <a:cubicBezTo>
                    <a:pt x="5768" y="7310"/>
                    <a:pt x="5755" y="7309"/>
                    <a:pt x="5743" y="7309"/>
                  </a:cubicBezTo>
                  <a:cubicBezTo>
                    <a:pt x="5655" y="7309"/>
                    <a:pt x="5577" y="7369"/>
                    <a:pt x="5558" y="7457"/>
                  </a:cubicBezTo>
                  <a:cubicBezTo>
                    <a:pt x="5556" y="7467"/>
                    <a:pt x="5377" y="8307"/>
                    <a:pt x="4627" y="9398"/>
                  </a:cubicBezTo>
                  <a:cubicBezTo>
                    <a:pt x="4587" y="9378"/>
                    <a:pt x="4543" y="9366"/>
                    <a:pt x="4497" y="9358"/>
                  </a:cubicBezTo>
                  <a:cubicBezTo>
                    <a:pt x="4772" y="8949"/>
                    <a:pt x="4968" y="8455"/>
                    <a:pt x="4872" y="8126"/>
                  </a:cubicBezTo>
                  <a:cubicBezTo>
                    <a:pt x="5718" y="6931"/>
                    <a:pt x="5917" y="5997"/>
                    <a:pt x="5927" y="5957"/>
                  </a:cubicBezTo>
                  <a:cubicBezTo>
                    <a:pt x="5947" y="5852"/>
                    <a:pt x="5881" y="5756"/>
                    <a:pt x="5780" y="5736"/>
                  </a:cubicBezTo>
                  <a:cubicBezTo>
                    <a:pt x="5768" y="5733"/>
                    <a:pt x="5755" y="5732"/>
                    <a:pt x="5743" y="5732"/>
                  </a:cubicBezTo>
                  <a:cubicBezTo>
                    <a:pt x="5655" y="5732"/>
                    <a:pt x="5577" y="5792"/>
                    <a:pt x="5558" y="5880"/>
                  </a:cubicBezTo>
                  <a:cubicBezTo>
                    <a:pt x="5556" y="5890"/>
                    <a:pt x="5373" y="6743"/>
                    <a:pt x="4617" y="7836"/>
                  </a:cubicBezTo>
                  <a:cubicBezTo>
                    <a:pt x="4581" y="7818"/>
                    <a:pt x="4541" y="7808"/>
                    <a:pt x="4497" y="7797"/>
                  </a:cubicBezTo>
                  <a:cubicBezTo>
                    <a:pt x="4772" y="7392"/>
                    <a:pt x="4978" y="6889"/>
                    <a:pt x="4868" y="6552"/>
                  </a:cubicBezTo>
                  <a:cubicBezTo>
                    <a:pt x="5718" y="5355"/>
                    <a:pt x="5919" y="4416"/>
                    <a:pt x="5927" y="4376"/>
                  </a:cubicBezTo>
                  <a:cubicBezTo>
                    <a:pt x="5947" y="4274"/>
                    <a:pt x="5881" y="4176"/>
                    <a:pt x="5780" y="4156"/>
                  </a:cubicBezTo>
                  <a:cubicBezTo>
                    <a:pt x="5768" y="4153"/>
                    <a:pt x="5756" y="4152"/>
                    <a:pt x="5744" y="4152"/>
                  </a:cubicBezTo>
                  <a:cubicBezTo>
                    <a:pt x="5656" y="4152"/>
                    <a:pt x="5577" y="4214"/>
                    <a:pt x="5558" y="4302"/>
                  </a:cubicBezTo>
                  <a:cubicBezTo>
                    <a:pt x="5556" y="4312"/>
                    <a:pt x="5369" y="5170"/>
                    <a:pt x="4607" y="6269"/>
                  </a:cubicBezTo>
                  <a:cubicBezTo>
                    <a:pt x="4573" y="6253"/>
                    <a:pt x="4535" y="6243"/>
                    <a:pt x="4497" y="6237"/>
                  </a:cubicBezTo>
                  <a:cubicBezTo>
                    <a:pt x="4776" y="5826"/>
                    <a:pt x="4986" y="5315"/>
                    <a:pt x="4866" y="4978"/>
                  </a:cubicBezTo>
                  <a:cubicBezTo>
                    <a:pt x="5718" y="3777"/>
                    <a:pt x="5919" y="2838"/>
                    <a:pt x="5927" y="2798"/>
                  </a:cubicBezTo>
                  <a:cubicBezTo>
                    <a:pt x="5959" y="2682"/>
                    <a:pt x="5891" y="2582"/>
                    <a:pt x="5790" y="2561"/>
                  </a:cubicBezTo>
                  <a:cubicBezTo>
                    <a:pt x="5778" y="2559"/>
                    <a:pt x="5766" y="2558"/>
                    <a:pt x="5754" y="2558"/>
                  </a:cubicBezTo>
                  <a:cubicBezTo>
                    <a:pt x="5666" y="2558"/>
                    <a:pt x="5587" y="2620"/>
                    <a:pt x="5568" y="2708"/>
                  </a:cubicBezTo>
                  <a:cubicBezTo>
                    <a:pt x="5566" y="2718"/>
                    <a:pt x="5383" y="3580"/>
                    <a:pt x="4607" y="4689"/>
                  </a:cubicBezTo>
                  <a:cubicBezTo>
                    <a:pt x="4575" y="4677"/>
                    <a:pt x="4543" y="4667"/>
                    <a:pt x="4507" y="4663"/>
                  </a:cubicBezTo>
                  <a:cubicBezTo>
                    <a:pt x="4788" y="4246"/>
                    <a:pt x="5002" y="3727"/>
                    <a:pt x="4872" y="3392"/>
                  </a:cubicBezTo>
                  <a:cubicBezTo>
                    <a:pt x="5728" y="2188"/>
                    <a:pt x="5929" y="1246"/>
                    <a:pt x="5937" y="1206"/>
                  </a:cubicBezTo>
                  <a:cubicBezTo>
                    <a:pt x="5957" y="1104"/>
                    <a:pt x="5891" y="1005"/>
                    <a:pt x="5790" y="983"/>
                  </a:cubicBezTo>
                  <a:cubicBezTo>
                    <a:pt x="5778" y="981"/>
                    <a:pt x="5765" y="980"/>
                    <a:pt x="5753" y="980"/>
                  </a:cubicBezTo>
                  <a:cubicBezTo>
                    <a:pt x="5665" y="980"/>
                    <a:pt x="5587" y="1040"/>
                    <a:pt x="5568" y="1128"/>
                  </a:cubicBezTo>
                  <a:cubicBezTo>
                    <a:pt x="5566" y="1138"/>
                    <a:pt x="5379" y="2006"/>
                    <a:pt x="4597" y="3123"/>
                  </a:cubicBezTo>
                  <a:cubicBezTo>
                    <a:pt x="4533" y="3099"/>
                    <a:pt x="4461" y="3088"/>
                    <a:pt x="4384" y="3088"/>
                  </a:cubicBezTo>
                  <a:cubicBezTo>
                    <a:pt x="4372" y="3088"/>
                    <a:pt x="4359" y="3088"/>
                    <a:pt x="4347" y="3089"/>
                  </a:cubicBezTo>
                  <a:cubicBezTo>
                    <a:pt x="4453" y="2864"/>
                    <a:pt x="4535" y="2620"/>
                    <a:pt x="4581" y="2389"/>
                  </a:cubicBezTo>
                  <a:cubicBezTo>
                    <a:pt x="4645" y="2058"/>
                    <a:pt x="4625" y="1799"/>
                    <a:pt x="4523" y="1629"/>
                  </a:cubicBezTo>
                  <a:cubicBezTo>
                    <a:pt x="4958" y="829"/>
                    <a:pt x="5077" y="273"/>
                    <a:pt x="5083" y="251"/>
                  </a:cubicBezTo>
                  <a:cubicBezTo>
                    <a:pt x="5103" y="147"/>
                    <a:pt x="5036" y="51"/>
                    <a:pt x="4936" y="31"/>
                  </a:cubicBezTo>
                  <a:cubicBezTo>
                    <a:pt x="4924" y="28"/>
                    <a:pt x="4911" y="27"/>
                    <a:pt x="4899" y="27"/>
                  </a:cubicBezTo>
                  <a:cubicBezTo>
                    <a:pt x="4812" y="27"/>
                    <a:pt x="4733" y="87"/>
                    <a:pt x="4714" y="175"/>
                  </a:cubicBezTo>
                  <a:cubicBezTo>
                    <a:pt x="4714" y="181"/>
                    <a:pt x="4603" y="686"/>
                    <a:pt x="4212" y="1414"/>
                  </a:cubicBezTo>
                  <a:cubicBezTo>
                    <a:pt x="4180" y="1408"/>
                    <a:pt x="4147" y="1405"/>
                    <a:pt x="4113" y="1405"/>
                  </a:cubicBezTo>
                  <a:cubicBezTo>
                    <a:pt x="3929" y="1405"/>
                    <a:pt x="3709" y="1490"/>
                    <a:pt x="3464" y="1659"/>
                  </a:cubicBezTo>
                  <a:cubicBezTo>
                    <a:pt x="3408" y="1699"/>
                    <a:pt x="3352" y="1741"/>
                    <a:pt x="3294" y="1787"/>
                  </a:cubicBezTo>
                  <a:cubicBezTo>
                    <a:pt x="3149" y="1547"/>
                    <a:pt x="2961" y="1316"/>
                    <a:pt x="2772" y="1140"/>
                  </a:cubicBezTo>
                  <a:cubicBezTo>
                    <a:pt x="2497" y="888"/>
                    <a:pt x="2281" y="815"/>
                    <a:pt x="2122" y="815"/>
                  </a:cubicBezTo>
                  <a:cubicBezTo>
                    <a:pt x="2107" y="815"/>
                    <a:pt x="2092" y="816"/>
                    <a:pt x="2078" y="817"/>
                  </a:cubicBezTo>
                  <a:cubicBezTo>
                    <a:pt x="1908" y="412"/>
                    <a:pt x="1854" y="155"/>
                    <a:pt x="1850" y="151"/>
                  </a:cubicBezTo>
                  <a:cubicBezTo>
                    <a:pt x="1832" y="61"/>
                    <a:pt x="1755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82" name="Google Shape;3982;p67"/>
          <p:cNvCxnSpPr>
            <a:stCxn id="3945" idx="0"/>
            <a:endCxn id="3954" idx="2"/>
          </p:cNvCxnSpPr>
          <p:nvPr/>
        </p:nvCxnSpPr>
        <p:spPr>
          <a:xfrm rot="10800000">
            <a:off x="1754500" y="2165475"/>
            <a:ext cx="0" cy="2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48" name="Google Shape;3948;p67"/>
          <p:cNvSpPr/>
          <p:nvPr/>
        </p:nvSpPr>
        <p:spPr>
          <a:xfrm>
            <a:off x="4147150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4" name="Google Shape;3984;p67"/>
          <p:cNvSpPr txBox="1"/>
          <p:nvPr/>
        </p:nvSpPr>
        <p:spPr>
          <a:xfrm>
            <a:off x="3539268" y="1660989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More type of beers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985" name="Google Shape;3985;p67"/>
          <p:cNvGrpSpPr/>
          <p:nvPr/>
        </p:nvGrpSpPr>
        <p:grpSpPr>
          <a:xfrm>
            <a:off x="4427333" y="2657719"/>
            <a:ext cx="285634" cy="423715"/>
            <a:chOff x="4427333" y="2657719"/>
            <a:chExt cx="285634" cy="423715"/>
          </a:xfrm>
        </p:grpSpPr>
        <p:sp>
          <p:nvSpPr>
            <p:cNvPr id="3986" name="Google Shape;3986;p67"/>
            <p:cNvSpPr/>
            <p:nvPr/>
          </p:nvSpPr>
          <p:spPr>
            <a:xfrm>
              <a:off x="4445162" y="2956967"/>
              <a:ext cx="52003" cy="118755"/>
            </a:xfrm>
            <a:custGeom>
              <a:avLst/>
              <a:gdLst/>
              <a:ahLst/>
              <a:cxnLst/>
              <a:rect l="l" t="t" r="r" b="b"/>
              <a:pathLst>
                <a:path w="1575" h="3597" extrusionOk="0">
                  <a:moveTo>
                    <a:pt x="1011" y="1"/>
                  </a:moveTo>
                  <a:lnTo>
                    <a:pt x="34" y="3370"/>
                  </a:lnTo>
                  <a:cubicBezTo>
                    <a:pt x="0" y="3482"/>
                    <a:pt x="87" y="3597"/>
                    <a:pt x="201" y="3597"/>
                  </a:cubicBezTo>
                  <a:lnTo>
                    <a:pt x="504" y="3597"/>
                  </a:lnTo>
                  <a:cubicBezTo>
                    <a:pt x="582" y="3597"/>
                    <a:pt x="650" y="3546"/>
                    <a:pt x="672" y="3470"/>
                  </a:cubicBezTo>
                  <a:lnTo>
                    <a:pt x="1575" y="49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7"/>
            <p:cNvSpPr/>
            <p:nvPr/>
          </p:nvSpPr>
          <p:spPr>
            <a:xfrm>
              <a:off x="4612990" y="2956967"/>
              <a:ext cx="52036" cy="118755"/>
            </a:xfrm>
            <a:custGeom>
              <a:avLst/>
              <a:gdLst/>
              <a:ahLst/>
              <a:cxnLst/>
              <a:rect l="l" t="t" r="r" b="b"/>
              <a:pathLst>
                <a:path w="1576" h="3597" extrusionOk="0">
                  <a:moveTo>
                    <a:pt x="566" y="1"/>
                  </a:moveTo>
                  <a:lnTo>
                    <a:pt x="1" y="494"/>
                  </a:lnTo>
                  <a:lnTo>
                    <a:pt x="903" y="3470"/>
                  </a:lnTo>
                  <a:cubicBezTo>
                    <a:pt x="927" y="3546"/>
                    <a:pt x="994" y="3597"/>
                    <a:pt x="1072" y="3597"/>
                  </a:cubicBezTo>
                  <a:lnTo>
                    <a:pt x="1375" y="3597"/>
                  </a:lnTo>
                  <a:cubicBezTo>
                    <a:pt x="1491" y="3597"/>
                    <a:pt x="1575" y="3482"/>
                    <a:pt x="1543" y="3370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7"/>
            <p:cNvSpPr/>
            <p:nvPr/>
          </p:nvSpPr>
          <p:spPr>
            <a:xfrm>
              <a:off x="4451700" y="2966245"/>
              <a:ext cx="45465" cy="109544"/>
            </a:xfrm>
            <a:custGeom>
              <a:avLst/>
              <a:gdLst/>
              <a:ahLst/>
              <a:cxnLst/>
              <a:rect l="l" t="t" r="r" b="b"/>
              <a:pathLst>
                <a:path w="1377" h="3318" extrusionOk="0">
                  <a:moveTo>
                    <a:pt x="1132" y="1"/>
                  </a:moveTo>
                  <a:lnTo>
                    <a:pt x="169" y="3191"/>
                  </a:lnTo>
                  <a:cubicBezTo>
                    <a:pt x="147" y="3265"/>
                    <a:pt x="79" y="3318"/>
                    <a:pt x="1" y="3318"/>
                  </a:cubicBezTo>
                  <a:lnTo>
                    <a:pt x="308" y="3318"/>
                  </a:lnTo>
                  <a:cubicBezTo>
                    <a:pt x="384" y="3318"/>
                    <a:pt x="452" y="3267"/>
                    <a:pt x="474" y="3191"/>
                  </a:cubicBezTo>
                  <a:lnTo>
                    <a:pt x="1377" y="217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7"/>
            <p:cNvSpPr/>
            <p:nvPr/>
          </p:nvSpPr>
          <p:spPr>
            <a:xfrm>
              <a:off x="4623127" y="2956967"/>
              <a:ext cx="41866" cy="118623"/>
            </a:xfrm>
            <a:custGeom>
              <a:avLst/>
              <a:gdLst/>
              <a:ahLst/>
              <a:cxnLst/>
              <a:rect l="l" t="t" r="r" b="b"/>
              <a:pathLst>
                <a:path w="1268" h="3593" extrusionOk="0">
                  <a:moveTo>
                    <a:pt x="259" y="1"/>
                  </a:moveTo>
                  <a:lnTo>
                    <a:pt x="1" y="228"/>
                  </a:lnTo>
                  <a:lnTo>
                    <a:pt x="913" y="3370"/>
                  </a:lnTo>
                  <a:cubicBezTo>
                    <a:pt x="945" y="3478"/>
                    <a:pt x="867" y="3587"/>
                    <a:pt x="755" y="3593"/>
                  </a:cubicBezTo>
                  <a:lnTo>
                    <a:pt x="1066" y="3593"/>
                  </a:lnTo>
                  <a:cubicBezTo>
                    <a:pt x="1068" y="3593"/>
                    <a:pt x="1070" y="3593"/>
                    <a:pt x="1072" y="3593"/>
                  </a:cubicBezTo>
                  <a:cubicBezTo>
                    <a:pt x="1189" y="3593"/>
                    <a:pt x="1268" y="3480"/>
                    <a:pt x="1236" y="3370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7"/>
            <p:cNvSpPr/>
            <p:nvPr/>
          </p:nvSpPr>
          <p:spPr>
            <a:xfrm>
              <a:off x="4556332" y="2664355"/>
              <a:ext cx="92713" cy="47244"/>
            </a:xfrm>
            <a:custGeom>
              <a:avLst/>
              <a:gdLst/>
              <a:ahLst/>
              <a:cxnLst/>
              <a:rect l="l" t="t" r="r" b="b"/>
              <a:pathLst>
                <a:path w="2808" h="1431" extrusionOk="0">
                  <a:moveTo>
                    <a:pt x="227" y="0"/>
                  </a:moveTo>
                  <a:cubicBezTo>
                    <a:pt x="101" y="0"/>
                    <a:pt x="0" y="100"/>
                    <a:pt x="0" y="227"/>
                  </a:cubicBezTo>
                  <a:lnTo>
                    <a:pt x="0" y="1430"/>
                  </a:lnTo>
                  <a:lnTo>
                    <a:pt x="2808" y="1430"/>
                  </a:lnTo>
                  <a:lnTo>
                    <a:pt x="2808" y="227"/>
                  </a:lnTo>
                  <a:cubicBezTo>
                    <a:pt x="2808" y="100"/>
                    <a:pt x="2708" y="0"/>
                    <a:pt x="2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7"/>
            <p:cNvSpPr/>
            <p:nvPr/>
          </p:nvSpPr>
          <p:spPr>
            <a:xfrm>
              <a:off x="4459525" y="2664355"/>
              <a:ext cx="33150" cy="47244"/>
            </a:xfrm>
            <a:custGeom>
              <a:avLst/>
              <a:gdLst/>
              <a:ahLst/>
              <a:cxnLst/>
              <a:rect l="l" t="t" r="r" b="b"/>
              <a:pathLst>
                <a:path w="1004" h="1431" extrusionOk="0">
                  <a:moveTo>
                    <a:pt x="225" y="0"/>
                  </a:moveTo>
                  <a:cubicBezTo>
                    <a:pt x="101" y="0"/>
                    <a:pt x="0" y="100"/>
                    <a:pt x="0" y="227"/>
                  </a:cubicBezTo>
                  <a:lnTo>
                    <a:pt x="0" y="1430"/>
                  </a:lnTo>
                  <a:lnTo>
                    <a:pt x="1003" y="1430"/>
                  </a:lnTo>
                  <a:lnTo>
                    <a:pt x="1003" y="227"/>
                  </a:lnTo>
                  <a:cubicBezTo>
                    <a:pt x="1003" y="100"/>
                    <a:pt x="903" y="0"/>
                    <a:pt x="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7"/>
            <p:cNvSpPr/>
            <p:nvPr/>
          </p:nvSpPr>
          <p:spPr>
            <a:xfrm>
              <a:off x="4624843" y="2664355"/>
              <a:ext cx="24202" cy="47244"/>
            </a:xfrm>
            <a:custGeom>
              <a:avLst/>
              <a:gdLst/>
              <a:ahLst/>
              <a:cxnLst/>
              <a:rect l="l" t="t" r="r" b="b"/>
              <a:pathLst>
                <a:path w="733" h="1431" extrusionOk="0">
                  <a:moveTo>
                    <a:pt x="1" y="0"/>
                  </a:moveTo>
                  <a:cubicBezTo>
                    <a:pt x="129" y="0"/>
                    <a:pt x="232" y="100"/>
                    <a:pt x="232" y="227"/>
                  </a:cubicBezTo>
                  <a:lnTo>
                    <a:pt x="232" y="1430"/>
                  </a:lnTo>
                  <a:lnTo>
                    <a:pt x="733" y="1430"/>
                  </a:lnTo>
                  <a:lnTo>
                    <a:pt x="733" y="227"/>
                  </a:lnTo>
                  <a:cubicBezTo>
                    <a:pt x="733" y="100"/>
                    <a:pt x="633" y="0"/>
                    <a:pt x="508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7"/>
            <p:cNvSpPr/>
            <p:nvPr/>
          </p:nvSpPr>
          <p:spPr>
            <a:xfrm>
              <a:off x="4468473" y="2664355"/>
              <a:ext cx="24994" cy="47244"/>
            </a:xfrm>
            <a:custGeom>
              <a:avLst/>
              <a:gdLst/>
              <a:ahLst/>
              <a:cxnLst/>
              <a:rect l="l" t="t" r="r" b="b"/>
              <a:pathLst>
                <a:path w="757" h="1431" extrusionOk="0">
                  <a:moveTo>
                    <a:pt x="0" y="0"/>
                  </a:moveTo>
                  <a:cubicBezTo>
                    <a:pt x="127" y="0"/>
                    <a:pt x="231" y="100"/>
                    <a:pt x="231" y="227"/>
                  </a:cubicBezTo>
                  <a:lnTo>
                    <a:pt x="231" y="1430"/>
                  </a:lnTo>
                  <a:lnTo>
                    <a:pt x="756" y="1430"/>
                  </a:lnTo>
                  <a:lnTo>
                    <a:pt x="756" y="227"/>
                  </a:lnTo>
                  <a:cubicBezTo>
                    <a:pt x="756" y="100"/>
                    <a:pt x="656" y="0"/>
                    <a:pt x="532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7"/>
            <p:cNvSpPr/>
            <p:nvPr/>
          </p:nvSpPr>
          <p:spPr>
            <a:xfrm>
              <a:off x="4435488" y="2699120"/>
              <a:ext cx="241721" cy="337876"/>
            </a:xfrm>
            <a:custGeom>
              <a:avLst/>
              <a:gdLst/>
              <a:ahLst/>
              <a:cxnLst/>
              <a:rect l="l" t="t" r="r" b="b"/>
              <a:pathLst>
                <a:path w="7321" h="10234" extrusionOk="0">
                  <a:moveTo>
                    <a:pt x="502" y="0"/>
                  </a:moveTo>
                  <a:cubicBezTo>
                    <a:pt x="227" y="0"/>
                    <a:pt x="1" y="223"/>
                    <a:pt x="1" y="501"/>
                  </a:cubicBezTo>
                  <a:lnTo>
                    <a:pt x="1" y="6724"/>
                  </a:lnTo>
                  <a:cubicBezTo>
                    <a:pt x="1" y="7019"/>
                    <a:pt x="129" y="7298"/>
                    <a:pt x="349" y="7492"/>
                  </a:cubicBezTo>
                  <a:lnTo>
                    <a:pt x="3329" y="10109"/>
                  </a:lnTo>
                  <a:cubicBezTo>
                    <a:pt x="3425" y="10192"/>
                    <a:pt x="3543" y="10234"/>
                    <a:pt x="3661" y="10234"/>
                  </a:cubicBezTo>
                  <a:cubicBezTo>
                    <a:pt x="3779" y="10234"/>
                    <a:pt x="3897" y="10192"/>
                    <a:pt x="3991" y="10109"/>
                  </a:cubicBezTo>
                  <a:lnTo>
                    <a:pt x="6971" y="7492"/>
                  </a:lnTo>
                  <a:cubicBezTo>
                    <a:pt x="7192" y="7298"/>
                    <a:pt x="7320" y="7019"/>
                    <a:pt x="7320" y="6724"/>
                  </a:cubicBezTo>
                  <a:lnTo>
                    <a:pt x="7320" y="501"/>
                  </a:lnTo>
                  <a:cubicBezTo>
                    <a:pt x="7320" y="227"/>
                    <a:pt x="7098" y="0"/>
                    <a:pt x="6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7"/>
            <p:cNvSpPr/>
            <p:nvPr/>
          </p:nvSpPr>
          <p:spPr>
            <a:xfrm>
              <a:off x="4528267" y="2699120"/>
              <a:ext cx="148942" cy="337876"/>
            </a:xfrm>
            <a:custGeom>
              <a:avLst/>
              <a:gdLst/>
              <a:ahLst/>
              <a:cxnLst/>
              <a:rect l="l" t="t" r="r" b="b"/>
              <a:pathLst>
                <a:path w="4511" h="10234" extrusionOk="0">
                  <a:moveTo>
                    <a:pt x="2304" y="0"/>
                  </a:moveTo>
                  <a:cubicBezTo>
                    <a:pt x="2581" y="0"/>
                    <a:pt x="2806" y="227"/>
                    <a:pt x="2806" y="501"/>
                  </a:cubicBezTo>
                  <a:lnTo>
                    <a:pt x="2806" y="6724"/>
                  </a:lnTo>
                  <a:cubicBezTo>
                    <a:pt x="2806" y="7019"/>
                    <a:pt x="2677" y="7298"/>
                    <a:pt x="2457" y="7492"/>
                  </a:cubicBezTo>
                  <a:lnTo>
                    <a:pt x="0" y="9650"/>
                  </a:lnTo>
                  <a:lnTo>
                    <a:pt x="521" y="10109"/>
                  </a:lnTo>
                  <a:cubicBezTo>
                    <a:pt x="616" y="10192"/>
                    <a:pt x="734" y="10234"/>
                    <a:pt x="851" y="10234"/>
                  </a:cubicBezTo>
                  <a:cubicBezTo>
                    <a:pt x="969" y="10234"/>
                    <a:pt x="1087" y="10192"/>
                    <a:pt x="1181" y="10109"/>
                  </a:cubicBezTo>
                  <a:lnTo>
                    <a:pt x="4159" y="7492"/>
                  </a:lnTo>
                  <a:cubicBezTo>
                    <a:pt x="4380" y="7298"/>
                    <a:pt x="4508" y="7019"/>
                    <a:pt x="4508" y="6724"/>
                  </a:cubicBezTo>
                  <a:lnTo>
                    <a:pt x="4508" y="501"/>
                  </a:lnTo>
                  <a:lnTo>
                    <a:pt x="4510" y="501"/>
                  </a:lnTo>
                  <a:cubicBezTo>
                    <a:pt x="4510" y="223"/>
                    <a:pt x="4286" y="0"/>
                    <a:pt x="4009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7"/>
            <p:cNvSpPr/>
            <p:nvPr/>
          </p:nvSpPr>
          <p:spPr>
            <a:xfrm>
              <a:off x="4486071" y="2759406"/>
              <a:ext cx="140754" cy="211032"/>
            </a:xfrm>
            <a:custGeom>
              <a:avLst/>
              <a:gdLst/>
              <a:ahLst/>
              <a:cxnLst/>
              <a:rect l="l" t="t" r="r" b="b"/>
              <a:pathLst>
                <a:path w="4263" h="6392" extrusionOk="0">
                  <a:moveTo>
                    <a:pt x="342" y="1"/>
                  </a:moveTo>
                  <a:cubicBezTo>
                    <a:pt x="153" y="1"/>
                    <a:pt x="1" y="155"/>
                    <a:pt x="1" y="342"/>
                  </a:cubicBezTo>
                  <a:lnTo>
                    <a:pt x="1" y="4457"/>
                  </a:lnTo>
                  <a:cubicBezTo>
                    <a:pt x="1" y="4603"/>
                    <a:pt x="63" y="4744"/>
                    <a:pt x="175" y="4842"/>
                  </a:cubicBezTo>
                  <a:lnTo>
                    <a:pt x="1795" y="6264"/>
                  </a:lnTo>
                  <a:cubicBezTo>
                    <a:pt x="1890" y="6349"/>
                    <a:pt x="2009" y="6392"/>
                    <a:pt x="2128" y="6392"/>
                  </a:cubicBezTo>
                  <a:cubicBezTo>
                    <a:pt x="2248" y="6392"/>
                    <a:pt x="2369" y="6349"/>
                    <a:pt x="2467" y="6264"/>
                  </a:cubicBezTo>
                  <a:lnTo>
                    <a:pt x="4086" y="4842"/>
                  </a:lnTo>
                  <a:cubicBezTo>
                    <a:pt x="4196" y="4744"/>
                    <a:pt x="4262" y="4603"/>
                    <a:pt x="4262" y="4457"/>
                  </a:cubicBezTo>
                  <a:lnTo>
                    <a:pt x="4262" y="342"/>
                  </a:lnTo>
                  <a:cubicBezTo>
                    <a:pt x="4262" y="155"/>
                    <a:pt x="4110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7"/>
            <p:cNvSpPr/>
            <p:nvPr/>
          </p:nvSpPr>
          <p:spPr>
            <a:xfrm>
              <a:off x="4533418" y="2759538"/>
              <a:ext cx="93340" cy="210966"/>
            </a:xfrm>
            <a:custGeom>
              <a:avLst/>
              <a:gdLst/>
              <a:ahLst/>
              <a:cxnLst/>
              <a:rect l="l" t="t" r="r" b="b"/>
              <a:pathLst>
                <a:path w="2827" h="6390" extrusionOk="0">
                  <a:moveTo>
                    <a:pt x="1974" y="1"/>
                  </a:moveTo>
                  <a:lnTo>
                    <a:pt x="1974" y="4038"/>
                  </a:lnTo>
                  <a:cubicBezTo>
                    <a:pt x="1974" y="4186"/>
                    <a:pt x="1910" y="4327"/>
                    <a:pt x="1797" y="4425"/>
                  </a:cubicBezTo>
                  <a:lnTo>
                    <a:pt x="181" y="5847"/>
                  </a:lnTo>
                  <a:cubicBezTo>
                    <a:pt x="125" y="5893"/>
                    <a:pt x="65" y="5925"/>
                    <a:pt x="0" y="5949"/>
                  </a:cubicBezTo>
                  <a:lnTo>
                    <a:pt x="359" y="6262"/>
                  </a:lnTo>
                  <a:cubicBezTo>
                    <a:pt x="456" y="6347"/>
                    <a:pt x="576" y="6390"/>
                    <a:pt x="696" y="6390"/>
                  </a:cubicBezTo>
                  <a:cubicBezTo>
                    <a:pt x="817" y="6390"/>
                    <a:pt x="937" y="6347"/>
                    <a:pt x="1033" y="6262"/>
                  </a:cubicBezTo>
                  <a:lnTo>
                    <a:pt x="2650" y="4840"/>
                  </a:lnTo>
                  <a:cubicBezTo>
                    <a:pt x="2760" y="4744"/>
                    <a:pt x="2826" y="4603"/>
                    <a:pt x="2826" y="4455"/>
                  </a:cubicBezTo>
                  <a:lnTo>
                    <a:pt x="2826" y="340"/>
                  </a:lnTo>
                  <a:cubicBezTo>
                    <a:pt x="2826" y="153"/>
                    <a:pt x="2672" y="1"/>
                    <a:pt x="2485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7"/>
            <p:cNvSpPr/>
            <p:nvPr/>
          </p:nvSpPr>
          <p:spPr>
            <a:xfrm>
              <a:off x="4486071" y="2798760"/>
              <a:ext cx="140820" cy="171150"/>
            </a:xfrm>
            <a:custGeom>
              <a:avLst/>
              <a:gdLst/>
              <a:ahLst/>
              <a:cxnLst/>
              <a:rect l="l" t="t" r="r" b="b"/>
              <a:pathLst>
                <a:path w="4265" h="5184" extrusionOk="0">
                  <a:moveTo>
                    <a:pt x="2020" y="0"/>
                  </a:moveTo>
                  <a:cubicBezTo>
                    <a:pt x="1469" y="0"/>
                    <a:pt x="1469" y="305"/>
                    <a:pt x="919" y="305"/>
                  </a:cubicBezTo>
                  <a:cubicBezTo>
                    <a:pt x="440" y="305"/>
                    <a:pt x="378" y="70"/>
                    <a:pt x="1" y="12"/>
                  </a:cubicBezTo>
                  <a:lnTo>
                    <a:pt x="1" y="3251"/>
                  </a:lnTo>
                  <a:cubicBezTo>
                    <a:pt x="1" y="3399"/>
                    <a:pt x="63" y="3540"/>
                    <a:pt x="175" y="3638"/>
                  </a:cubicBezTo>
                  <a:lnTo>
                    <a:pt x="1795" y="5056"/>
                  </a:lnTo>
                  <a:cubicBezTo>
                    <a:pt x="1892" y="5141"/>
                    <a:pt x="2012" y="5184"/>
                    <a:pt x="2132" y="5184"/>
                  </a:cubicBezTo>
                  <a:cubicBezTo>
                    <a:pt x="2253" y="5184"/>
                    <a:pt x="2373" y="5141"/>
                    <a:pt x="2469" y="5056"/>
                  </a:cubicBezTo>
                  <a:lnTo>
                    <a:pt x="4088" y="3638"/>
                  </a:lnTo>
                  <a:cubicBezTo>
                    <a:pt x="4200" y="3540"/>
                    <a:pt x="4264" y="3399"/>
                    <a:pt x="4264" y="3251"/>
                  </a:cubicBezTo>
                  <a:lnTo>
                    <a:pt x="4264" y="0"/>
                  </a:lnTo>
                  <a:lnTo>
                    <a:pt x="4222" y="0"/>
                  </a:lnTo>
                  <a:cubicBezTo>
                    <a:pt x="3670" y="0"/>
                    <a:pt x="3670" y="305"/>
                    <a:pt x="3121" y="305"/>
                  </a:cubicBezTo>
                  <a:cubicBezTo>
                    <a:pt x="2570" y="305"/>
                    <a:pt x="2570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7"/>
            <p:cNvSpPr/>
            <p:nvPr/>
          </p:nvSpPr>
          <p:spPr>
            <a:xfrm>
              <a:off x="4517537" y="2841514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0" y="1"/>
                    <a:pt x="0" y="91"/>
                    <a:pt x="0" y="205"/>
                  </a:cubicBezTo>
                  <a:cubicBezTo>
                    <a:pt x="0" y="317"/>
                    <a:pt x="90" y="408"/>
                    <a:pt x="203" y="408"/>
                  </a:cubicBezTo>
                  <a:cubicBezTo>
                    <a:pt x="315" y="408"/>
                    <a:pt x="405" y="317"/>
                    <a:pt x="405" y="205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7"/>
            <p:cNvSpPr/>
            <p:nvPr/>
          </p:nvSpPr>
          <p:spPr>
            <a:xfrm>
              <a:off x="4552634" y="2877599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0" y="1"/>
                    <a:pt x="0" y="91"/>
                    <a:pt x="0" y="205"/>
                  </a:cubicBezTo>
                  <a:cubicBezTo>
                    <a:pt x="0" y="317"/>
                    <a:pt x="90" y="408"/>
                    <a:pt x="203" y="408"/>
                  </a:cubicBezTo>
                  <a:cubicBezTo>
                    <a:pt x="315" y="408"/>
                    <a:pt x="405" y="317"/>
                    <a:pt x="405" y="205"/>
                  </a:cubicBezTo>
                  <a:cubicBezTo>
                    <a:pt x="405" y="91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7"/>
            <p:cNvSpPr/>
            <p:nvPr/>
          </p:nvSpPr>
          <p:spPr>
            <a:xfrm>
              <a:off x="4570233" y="2860597"/>
              <a:ext cx="13471" cy="13404"/>
            </a:xfrm>
            <a:custGeom>
              <a:avLst/>
              <a:gdLst/>
              <a:ahLst/>
              <a:cxnLst/>
              <a:rect l="l" t="t" r="r" b="b"/>
              <a:pathLst>
                <a:path w="408" h="406" extrusionOk="0">
                  <a:moveTo>
                    <a:pt x="203" y="0"/>
                  </a:moveTo>
                  <a:cubicBezTo>
                    <a:pt x="91" y="0"/>
                    <a:pt x="0" y="90"/>
                    <a:pt x="0" y="203"/>
                  </a:cubicBezTo>
                  <a:cubicBezTo>
                    <a:pt x="0" y="315"/>
                    <a:pt x="91" y="405"/>
                    <a:pt x="203" y="405"/>
                  </a:cubicBezTo>
                  <a:cubicBezTo>
                    <a:pt x="317" y="405"/>
                    <a:pt x="408" y="315"/>
                    <a:pt x="408" y="203"/>
                  </a:cubicBezTo>
                  <a:cubicBezTo>
                    <a:pt x="408" y="90"/>
                    <a:pt x="31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7"/>
            <p:cNvSpPr/>
            <p:nvPr/>
          </p:nvSpPr>
          <p:spPr>
            <a:xfrm>
              <a:off x="4533418" y="2798826"/>
              <a:ext cx="93340" cy="171216"/>
            </a:xfrm>
            <a:custGeom>
              <a:avLst/>
              <a:gdLst/>
              <a:ahLst/>
              <a:cxnLst/>
              <a:rect l="l" t="t" r="r" b="b"/>
              <a:pathLst>
                <a:path w="2827" h="5186" extrusionOk="0">
                  <a:moveTo>
                    <a:pt x="2788" y="0"/>
                  </a:moveTo>
                  <a:cubicBezTo>
                    <a:pt x="2353" y="0"/>
                    <a:pt x="2261" y="191"/>
                    <a:pt x="1974" y="271"/>
                  </a:cubicBezTo>
                  <a:lnTo>
                    <a:pt x="1974" y="2836"/>
                  </a:lnTo>
                  <a:cubicBezTo>
                    <a:pt x="1974" y="2984"/>
                    <a:pt x="1910" y="3124"/>
                    <a:pt x="1797" y="3223"/>
                  </a:cubicBezTo>
                  <a:lnTo>
                    <a:pt x="181" y="4641"/>
                  </a:lnTo>
                  <a:cubicBezTo>
                    <a:pt x="125" y="4689"/>
                    <a:pt x="65" y="4721"/>
                    <a:pt x="0" y="4743"/>
                  </a:cubicBezTo>
                  <a:lnTo>
                    <a:pt x="359" y="5058"/>
                  </a:lnTo>
                  <a:cubicBezTo>
                    <a:pt x="456" y="5143"/>
                    <a:pt x="576" y="5186"/>
                    <a:pt x="696" y="5186"/>
                  </a:cubicBezTo>
                  <a:cubicBezTo>
                    <a:pt x="817" y="5186"/>
                    <a:pt x="937" y="5143"/>
                    <a:pt x="1033" y="5058"/>
                  </a:cubicBezTo>
                  <a:lnTo>
                    <a:pt x="2650" y="3638"/>
                  </a:lnTo>
                  <a:cubicBezTo>
                    <a:pt x="2760" y="3540"/>
                    <a:pt x="2826" y="3399"/>
                    <a:pt x="2826" y="3253"/>
                  </a:cubicBezTo>
                  <a:lnTo>
                    <a:pt x="2826" y="4"/>
                  </a:lnTo>
                  <a:cubicBezTo>
                    <a:pt x="2812" y="0"/>
                    <a:pt x="2800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7"/>
            <p:cNvSpPr/>
            <p:nvPr/>
          </p:nvSpPr>
          <p:spPr>
            <a:xfrm>
              <a:off x="4539163" y="2914477"/>
              <a:ext cx="13504" cy="13404"/>
            </a:xfrm>
            <a:custGeom>
              <a:avLst/>
              <a:gdLst/>
              <a:ahLst/>
              <a:cxnLst/>
              <a:rect l="l" t="t" r="r" b="b"/>
              <a:pathLst>
                <a:path w="409" h="406" extrusionOk="0">
                  <a:moveTo>
                    <a:pt x="205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5"/>
                    <a:pt x="91" y="406"/>
                    <a:pt x="205" y="406"/>
                  </a:cubicBezTo>
                  <a:cubicBezTo>
                    <a:pt x="318" y="406"/>
                    <a:pt x="408" y="315"/>
                    <a:pt x="408" y="203"/>
                  </a:cubicBezTo>
                  <a:cubicBezTo>
                    <a:pt x="408" y="91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7"/>
            <p:cNvSpPr/>
            <p:nvPr/>
          </p:nvSpPr>
          <p:spPr>
            <a:xfrm>
              <a:off x="4427333" y="2657719"/>
              <a:ext cx="285634" cy="423715"/>
            </a:xfrm>
            <a:custGeom>
              <a:avLst/>
              <a:gdLst/>
              <a:ahLst/>
              <a:cxnLst/>
              <a:rect l="l" t="t" r="r" b="b"/>
              <a:pathLst>
                <a:path w="8651" h="12834" extrusionOk="0">
                  <a:moveTo>
                    <a:pt x="6430" y="378"/>
                  </a:moveTo>
                  <a:cubicBezTo>
                    <a:pt x="6450" y="378"/>
                    <a:pt x="6468" y="394"/>
                    <a:pt x="6468" y="414"/>
                  </a:cubicBezTo>
                  <a:lnTo>
                    <a:pt x="6468" y="1080"/>
                  </a:lnTo>
                  <a:lnTo>
                    <a:pt x="4038" y="1080"/>
                  </a:lnTo>
                  <a:lnTo>
                    <a:pt x="4038" y="414"/>
                  </a:lnTo>
                  <a:cubicBezTo>
                    <a:pt x="4038" y="394"/>
                    <a:pt x="4054" y="378"/>
                    <a:pt x="4074" y="378"/>
                  </a:cubicBezTo>
                  <a:close/>
                  <a:moveTo>
                    <a:pt x="8273" y="2784"/>
                  </a:moveTo>
                  <a:lnTo>
                    <a:pt x="8273" y="3660"/>
                  </a:lnTo>
                  <a:lnTo>
                    <a:pt x="7698" y="3660"/>
                  </a:lnTo>
                  <a:lnTo>
                    <a:pt x="7698" y="2784"/>
                  </a:lnTo>
                  <a:close/>
                  <a:moveTo>
                    <a:pt x="8273" y="4037"/>
                  </a:moveTo>
                  <a:lnTo>
                    <a:pt x="8273" y="4914"/>
                  </a:lnTo>
                  <a:lnTo>
                    <a:pt x="7698" y="4914"/>
                  </a:lnTo>
                  <a:lnTo>
                    <a:pt x="7698" y="4037"/>
                  </a:lnTo>
                  <a:close/>
                  <a:moveTo>
                    <a:pt x="8273" y="5291"/>
                  </a:moveTo>
                  <a:lnTo>
                    <a:pt x="8273" y="6167"/>
                  </a:lnTo>
                  <a:lnTo>
                    <a:pt x="7698" y="6167"/>
                  </a:lnTo>
                  <a:lnTo>
                    <a:pt x="7698" y="5291"/>
                  </a:lnTo>
                  <a:close/>
                  <a:moveTo>
                    <a:pt x="8273" y="6544"/>
                  </a:moveTo>
                  <a:lnTo>
                    <a:pt x="8273" y="7421"/>
                  </a:lnTo>
                  <a:lnTo>
                    <a:pt x="7698" y="7421"/>
                  </a:lnTo>
                  <a:lnTo>
                    <a:pt x="7698" y="6544"/>
                  </a:lnTo>
                  <a:close/>
                  <a:moveTo>
                    <a:pt x="1720" y="378"/>
                  </a:moveTo>
                  <a:cubicBezTo>
                    <a:pt x="1740" y="378"/>
                    <a:pt x="1758" y="394"/>
                    <a:pt x="1758" y="414"/>
                  </a:cubicBezTo>
                  <a:lnTo>
                    <a:pt x="1758" y="1240"/>
                  </a:lnTo>
                  <a:cubicBezTo>
                    <a:pt x="1758" y="1274"/>
                    <a:pt x="1768" y="1306"/>
                    <a:pt x="1786" y="1336"/>
                  </a:cubicBezTo>
                  <a:cubicBezTo>
                    <a:pt x="1814" y="1404"/>
                    <a:pt x="1880" y="1455"/>
                    <a:pt x="1958" y="1455"/>
                  </a:cubicBezTo>
                  <a:lnTo>
                    <a:pt x="7010" y="1455"/>
                  </a:lnTo>
                  <a:cubicBezTo>
                    <a:pt x="7182" y="1455"/>
                    <a:pt x="7323" y="1595"/>
                    <a:pt x="7323" y="1767"/>
                  </a:cubicBezTo>
                  <a:lnTo>
                    <a:pt x="7323" y="7990"/>
                  </a:lnTo>
                  <a:lnTo>
                    <a:pt x="7321" y="7990"/>
                  </a:lnTo>
                  <a:cubicBezTo>
                    <a:pt x="7321" y="8231"/>
                    <a:pt x="7218" y="8459"/>
                    <a:pt x="7038" y="8616"/>
                  </a:cubicBezTo>
                  <a:lnTo>
                    <a:pt x="4056" y="11233"/>
                  </a:lnTo>
                  <a:cubicBezTo>
                    <a:pt x="3998" y="11285"/>
                    <a:pt x="3924" y="11311"/>
                    <a:pt x="3850" y="11311"/>
                  </a:cubicBezTo>
                  <a:cubicBezTo>
                    <a:pt x="3776" y="11311"/>
                    <a:pt x="3702" y="11285"/>
                    <a:pt x="3643" y="11233"/>
                  </a:cubicBezTo>
                  <a:lnTo>
                    <a:pt x="663" y="8616"/>
                  </a:lnTo>
                  <a:cubicBezTo>
                    <a:pt x="482" y="8459"/>
                    <a:pt x="380" y="8229"/>
                    <a:pt x="380" y="7990"/>
                  </a:cubicBezTo>
                  <a:lnTo>
                    <a:pt x="380" y="1767"/>
                  </a:lnTo>
                  <a:cubicBezTo>
                    <a:pt x="380" y="1595"/>
                    <a:pt x="520" y="1455"/>
                    <a:pt x="693" y="1455"/>
                  </a:cubicBezTo>
                  <a:lnTo>
                    <a:pt x="1074" y="1455"/>
                  </a:lnTo>
                  <a:cubicBezTo>
                    <a:pt x="1164" y="1455"/>
                    <a:pt x="1244" y="1394"/>
                    <a:pt x="1264" y="1306"/>
                  </a:cubicBezTo>
                  <a:cubicBezTo>
                    <a:pt x="1286" y="1204"/>
                    <a:pt x="1222" y="1110"/>
                    <a:pt x="1132" y="1084"/>
                  </a:cubicBezTo>
                  <a:lnTo>
                    <a:pt x="1132" y="414"/>
                  </a:lnTo>
                  <a:cubicBezTo>
                    <a:pt x="1132" y="394"/>
                    <a:pt x="1148" y="378"/>
                    <a:pt x="1168" y="378"/>
                  </a:cubicBezTo>
                  <a:close/>
                  <a:moveTo>
                    <a:pt x="6180" y="9867"/>
                  </a:moveTo>
                  <a:lnTo>
                    <a:pt x="6936" y="12460"/>
                  </a:lnTo>
                  <a:lnTo>
                    <a:pt x="6659" y="12460"/>
                  </a:lnTo>
                  <a:lnTo>
                    <a:pt x="5937" y="10080"/>
                  </a:lnTo>
                  <a:lnTo>
                    <a:pt x="6180" y="9867"/>
                  </a:lnTo>
                  <a:close/>
                  <a:moveTo>
                    <a:pt x="980" y="1"/>
                  </a:moveTo>
                  <a:cubicBezTo>
                    <a:pt x="853" y="1"/>
                    <a:pt x="753" y="101"/>
                    <a:pt x="753" y="227"/>
                  </a:cubicBezTo>
                  <a:lnTo>
                    <a:pt x="753" y="1080"/>
                  </a:lnTo>
                  <a:lnTo>
                    <a:pt x="378" y="1080"/>
                  </a:lnTo>
                  <a:cubicBezTo>
                    <a:pt x="169" y="1080"/>
                    <a:pt x="1" y="1246"/>
                    <a:pt x="1" y="1455"/>
                  </a:cubicBezTo>
                  <a:lnTo>
                    <a:pt x="1" y="7990"/>
                  </a:lnTo>
                  <a:cubicBezTo>
                    <a:pt x="1" y="8339"/>
                    <a:pt x="151" y="8668"/>
                    <a:pt x="412" y="8901"/>
                  </a:cubicBezTo>
                  <a:lnTo>
                    <a:pt x="1164" y="9558"/>
                  </a:lnTo>
                  <a:lnTo>
                    <a:pt x="350" y="12370"/>
                  </a:lnTo>
                  <a:cubicBezTo>
                    <a:pt x="314" y="12486"/>
                    <a:pt x="342" y="12610"/>
                    <a:pt x="420" y="12703"/>
                  </a:cubicBezTo>
                  <a:cubicBezTo>
                    <a:pt x="490" y="12787"/>
                    <a:pt x="599" y="12833"/>
                    <a:pt x="711" y="12833"/>
                  </a:cubicBezTo>
                  <a:lnTo>
                    <a:pt x="1002" y="12833"/>
                  </a:lnTo>
                  <a:cubicBezTo>
                    <a:pt x="1162" y="12833"/>
                    <a:pt x="1302" y="12731"/>
                    <a:pt x="1351" y="12574"/>
                  </a:cubicBezTo>
                  <a:lnTo>
                    <a:pt x="1571" y="11844"/>
                  </a:lnTo>
                  <a:cubicBezTo>
                    <a:pt x="1601" y="11744"/>
                    <a:pt x="1545" y="11640"/>
                    <a:pt x="1445" y="11610"/>
                  </a:cubicBezTo>
                  <a:cubicBezTo>
                    <a:pt x="1426" y="11604"/>
                    <a:pt x="1407" y="11602"/>
                    <a:pt x="1389" y="11602"/>
                  </a:cubicBezTo>
                  <a:cubicBezTo>
                    <a:pt x="1308" y="11602"/>
                    <a:pt x="1235" y="11653"/>
                    <a:pt x="1210" y="11734"/>
                  </a:cubicBezTo>
                  <a:lnTo>
                    <a:pt x="992" y="12456"/>
                  </a:lnTo>
                  <a:lnTo>
                    <a:pt x="715" y="12456"/>
                  </a:lnTo>
                  <a:lnTo>
                    <a:pt x="1477" y="9829"/>
                  </a:lnTo>
                  <a:lnTo>
                    <a:pt x="1722" y="10044"/>
                  </a:lnTo>
                  <a:lnTo>
                    <a:pt x="1445" y="10952"/>
                  </a:lnTo>
                  <a:cubicBezTo>
                    <a:pt x="1415" y="11052"/>
                    <a:pt x="1471" y="11159"/>
                    <a:pt x="1571" y="11189"/>
                  </a:cubicBezTo>
                  <a:cubicBezTo>
                    <a:pt x="1587" y="11193"/>
                    <a:pt x="1607" y="11197"/>
                    <a:pt x="1625" y="11197"/>
                  </a:cubicBezTo>
                  <a:cubicBezTo>
                    <a:pt x="1706" y="11197"/>
                    <a:pt x="1782" y="11143"/>
                    <a:pt x="1806" y="11062"/>
                  </a:cubicBezTo>
                  <a:lnTo>
                    <a:pt x="2032" y="10316"/>
                  </a:lnTo>
                  <a:lnTo>
                    <a:pt x="3392" y="11512"/>
                  </a:lnTo>
                  <a:cubicBezTo>
                    <a:pt x="3522" y="11624"/>
                    <a:pt x="3683" y="11682"/>
                    <a:pt x="3847" y="11682"/>
                  </a:cubicBezTo>
                  <a:cubicBezTo>
                    <a:pt x="4010" y="11682"/>
                    <a:pt x="4172" y="11624"/>
                    <a:pt x="4301" y="11512"/>
                  </a:cubicBezTo>
                  <a:lnTo>
                    <a:pt x="5624" y="10350"/>
                  </a:lnTo>
                  <a:lnTo>
                    <a:pt x="6298" y="12574"/>
                  </a:lnTo>
                  <a:cubicBezTo>
                    <a:pt x="6346" y="12729"/>
                    <a:pt x="6484" y="12833"/>
                    <a:pt x="6647" y="12833"/>
                  </a:cubicBezTo>
                  <a:lnTo>
                    <a:pt x="6948" y="12833"/>
                  </a:lnTo>
                  <a:cubicBezTo>
                    <a:pt x="7062" y="12833"/>
                    <a:pt x="7168" y="12779"/>
                    <a:pt x="7238" y="12687"/>
                  </a:cubicBezTo>
                  <a:cubicBezTo>
                    <a:pt x="7309" y="12594"/>
                    <a:pt x="7329" y="12478"/>
                    <a:pt x="7297" y="12366"/>
                  </a:cubicBezTo>
                  <a:lnTo>
                    <a:pt x="6490" y="9590"/>
                  </a:lnTo>
                  <a:lnTo>
                    <a:pt x="7283" y="8897"/>
                  </a:lnTo>
                  <a:cubicBezTo>
                    <a:pt x="7547" y="8666"/>
                    <a:pt x="7694" y="8335"/>
                    <a:pt x="7694" y="7986"/>
                  </a:cubicBezTo>
                  <a:lnTo>
                    <a:pt x="7694" y="7794"/>
                  </a:lnTo>
                  <a:lnTo>
                    <a:pt x="8460" y="7794"/>
                  </a:lnTo>
                  <a:cubicBezTo>
                    <a:pt x="8562" y="7794"/>
                    <a:pt x="8646" y="7709"/>
                    <a:pt x="8646" y="7605"/>
                  </a:cubicBezTo>
                  <a:lnTo>
                    <a:pt x="8646" y="2592"/>
                  </a:lnTo>
                  <a:cubicBezTo>
                    <a:pt x="8650" y="2493"/>
                    <a:pt x="8564" y="2407"/>
                    <a:pt x="8462" y="2407"/>
                  </a:cubicBezTo>
                  <a:lnTo>
                    <a:pt x="7698" y="2407"/>
                  </a:lnTo>
                  <a:lnTo>
                    <a:pt x="7698" y="1767"/>
                  </a:lnTo>
                  <a:cubicBezTo>
                    <a:pt x="7698" y="1386"/>
                    <a:pt x="7389" y="1080"/>
                    <a:pt x="7008" y="1080"/>
                  </a:cubicBezTo>
                  <a:lnTo>
                    <a:pt x="6845" y="1080"/>
                  </a:lnTo>
                  <a:lnTo>
                    <a:pt x="6845" y="414"/>
                  </a:lnTo>
                  <a:cubicBezTo>
                    <a:pt x="6845" y="187"/>
                    <a:pt x="6659" y="1"/>
                    <a:pt x="6430" y="1"/>
                  </a:cubicBezTo>
                  <a:lnTo>
                    <a:pt x="4074" y="1"/>
                  </a:lnTo>
                  <a:cubicBezTo>
                    <a:pt x="3847" y="1"/>
                    <a:pt x="3661" y="187"/>
                    <a:pt x="3661" y="414"/>
                  </a:cubicBezTo>
                  <a:lnTo>
                    <a:pt x="3661" y="1080"/>
                  </a:lnTo>
                  <a:lnTo>
                    <a:pt x="2133" y="1080"/>
                  </a:lnTo>
                  <a:lnTo>
                    <a:pt x="2133" y="414"/>
                  </a:lnTo>
                  <a:cubicBezTo>
                    <a:pt x="2133" y="187"/>
                    <a:pt x="1946" y="1"/>
                    <a:pt x="1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7"/>
            <p:cNvSpPr/>
            <p:nvPr/>
          </p:nvSpPr>
          <p:spPr>
            <a:xfrm>
              <a:off x="4479401" y="2752935"/>
              <a:ext cx="153102" cy="223280"/>
            </a:xfrm>
            <a:custGeom>
              <a:avLst/>
              <a:gdLst/>
              <a:ahLst/>
              <a:cxnLst/>
              <a:rect l="l" t="t" r="r" b="b"/>
              <a:pathLst>
                <a:path w="4637" h="6763" extrusionOk="0">
                  <a:moveTo>
                    <a:pt x="4109" y="375"/>
                  </a:moveTo>
                  <a:cubicBezTo>
                    <a:pt x="4195" y="375"/>
                    <a:pt x="4264" y="444"/>
                    <a:pt x="4264" y="528"/>
                  </a:cubicBezTo>
                  <a:lnTo>
                    <a:pt x="4264" y="1206"/>
                  </a:lnTo>
                  <a:cubicBezTo>
                    <a:pt x="4031" y="1228"/>
                    <a:pt x="3893" y="1304"/>
                    <a:pt x="3770" y="1374"/>
                  </a:cubicBezTo>
                  <a:cubicBezTo>
                    <a:pt x="3640" y="1446"/>
                    <a:pt x="3536" y="1504"/>
                    <a:pt x="3311" y="1504"/>
                  </a:cubicBezTo>
                  <a:cubicBezTo>
                    <a:pt x="3084" y="1504"/>
                    <a:pt x="2982" y="1446"/>
                    <a:pt x="2852" y="1374"/>
                  </a:cubicBezTo>
                  <a:cubicBezTo>
                    <a:pt x="2703" y="1290"/>
                    <a:pt x="2533" y="1196"/>
                    <a:pt x="2210" y="1196"/>
                  </a:cubicBezTo>
                  <a:cubicBezTo>
                    <a:pt x="1887" y="1196"/>
                    <a:pt x="1717" y="1290"/>
                    <a:pt x="1568" y="1374"/>
                  </a:cubicBezTo>
                  <a:cubicBezTo>
                    <a:pt x="1438" y="1446"/>
                    <a:pt x="1336" y="1504"/>
                    <a:pt x="1109" y="1504"/>
                  </a:cubicBezTo>
                  <a:cubicBezTo>
                    <a:pt x="884" y="1504"/>
                    <a:pt x="780" y="1446"/>
                    <a:pt x="650" y="1374"/>
                  </a:cubicBezTo>
                  <a:cubicBezTo>
                    <a:pt x="574" y="1330"/>
                    <a:pt x="487" y="1284"/>
                    <a:pt x="377" y="1248"/>
                  </a:cubicBezTo>
                  <a:lnTo>
                    <a:pt x="377" y="528"/>
                  </a:lnTo>
                  <a:cubicBezTo>
                    <a:pt x="377" y="444"/>
                    <a:pt x="445" y="375"/>
                    <a:pt x="530" y="375"/>
                  </a:cubicBezTo>
                  <a:close/>
                  <a:moveTo>
                    <a:pt x="527" y="0"/>
                  </a:moveTo>
                  <a:cubicBezTo>
                    <a:pt x="235" y="0"/>
                    <a:pt x="0" y="235"/>
                    <a:pt x="0" y="528"/>
                  </a:cubicBezTo>
                  <a:lnTo>
                    <a:pt x="0" y="4643"/>
                  </a:lnTo>
                  <a:cubicBezTo>
                    <a:pt x="0" y="4845"/>
                    <a:pt x="86" y="5036"/>
                    <a:pt x="237" y="5168"/>
                  </a:cubicBezTo>
                  <a:lnTo>
                    <a:pt x="1857" y="6590"/>
                  </a:lnTo>
                  <a:cubicBezTo>
                    <a:pt x="1987" y="6704"/>
                    <a:pt x="2152" y="6763"/>
                    <a:pt x="2318" y="6763"/>
                  </a:cubicBezTo>
                  <a:cubicBezTo>
                    <a:pt x="2483" y="6763"/>
                    <a:pt x="2649" y="6704"/>
                    <a:pt x="2780" y="6590"/>
                  </a:cubicBezTo>
                  <a:lnTo>
                    <a:pt x="3471" y="5980"/>
                  </a:lnTo>
                  <a:cubicBezTo>
                    <a:pt x="3550" y="5912"/>
                    <a:pt x="3556" y="5792"/>
                    <a:pt x="3487" y="5714"/>
                  </a:cubicBezTo>
                  <a:cubicBezTo>
                    <a:pt x="3452" y="5672"/>
                    <a:pt x="3400" y="5651"/>
                    <a:pt x="3348" y="5651"/>
                  </a:cubicBezTo>
                  <a:cubicBezTo>
                    <a:pt x="3303" y="5651"/>
                    <a:pt x="3259" y="5666"/>
                    <a:pt x="3223" y="5698"/>
                  </a:cubicBezTo>
                  <a:lnTo>
                    <a:pt x="2531" y="6307"/>
                  </a:lnTo>
                  <a:cubicBezTo>
                    <a:pt x="2470" y="6360"/>
                    <a:pt x="2394" y="6387"/>
                    <a:pt x="2317" y="6387"/>
                  </a:cubicBezTo>
                  <a:cubicBezTo>
                    <a:pt x="2241" y="6387"/>
                    <a:pt x="2164" y="6360"/>
                    <a:pt x="2102" y="6307"/>
                  </a:cubicBezTo>
                  <a:lnTo>
                    <a:pt x="483" y="4885"/>
                  </a:lnTo>
                  <a:cubicBezTo>
                    <a:pt x="413" y="4823"/>
                    <a:pt x="373" y="4735"/>
                    <a:pt x="373" y="4643"/>
                  </a:cubicBezTo>
                  <a:lnTo>
                    <a:pt x="373" y="1657"/>
                  </a:lnTo>
                  <a:cubicBezTo>
                    <a:pt x="403" y="1671"/>
                    <a:pt x="433" y="1687"/>
                    <a:pt x="463" y="1705"/>
                  </a:cubicBezTo>
                  <a:cubicBezTo>
                    <a:pt x="612" y="1787"/>
                    <a:pt x="780" y="1881"/>
                    <a:pt x="1105" y="1881"/>
                  </a:cubicBezTo>
                  <a:cubicBezTo>
                    <a:pt x="1428" y="1881"/>
                    <a:pt x="1598" y="1789"/>
                    <a:pt x="1747" y="1705"/>
                  </a:cubicBezTo>
                  <a:cubicBezTo>
                    <a:pt x="1877" y="1631"/>
                    <a:pt x="1979" y="1575"/>
                    <a:pt x="2206" y="1575"/>
                  </a:cubicBezTo>
                  <a:cubicBezTo>
                    <a:pt x="2431" y="1575"/>
                    <a:pt x="2533" y="1631"/>
                    <a:pt x="2663" y="1705"/>
                  </a:cubicBezTo>
                  <a:cubicBezTo>
                    <a:pt x="2812" y="1787"/>
                    <a:pt x="2982" y="1881"/>
                    <a:pt x="3305" y="1881"/>
                  </a:cubicBezTo>
                  <a:cubicBezTo>
                    <a:pt x="3630" y="1881"/>
                    <a:pt x="3800" y="1789"/>
                    <a:pt x="3947" y="1705"/>
                  </a:cubicBezTo>
                  <a:cubicBezTo>
                    <a:pt x="4045" y="1649"/>
                    <a:pt x="4125" y="1605"/>
                    <a:pt x="4256" y="1585"/>
                  </a:cubicBezTo>
                  <a:lnTo>
                    <a:pt x="4256" y="4643"/>
                  </a:lnTo>
                  <a:cubicBezTo>
                    <a:pt x="4256" y="4735"/>
                    <a:pt x="4215" y="4825"/>
                    <a:pt x="4145" y="4885"/>
                  </a:cubicBezTo>
                  <a:lnTo>
                    <a:pt x="3836" y="5156"/>
                  </a:lnTo>
                  <a:cubicBezTo>
                    <a:pt x="3760" y="5224"/>
                    <a:pt x="3752" y="5345"/>
                    <a:pt x="3820" y="5421"/>
                  </a:cubicBezTo>
                  <a:cubicBezTo>
                    <a:pt x="3856" y="5464"/>
                    <a:pt x="3908" y="5485"/>
                    <a:pt x="3961" y="5485"/>
                  </a:cubicBezTo>
                  <a:cubicBezTo>
                    <a:pt x="4005" y="5485"/>
                    <a:pt x="4049" y="5470"/>
                    <a:pt x="4085" y="5439"/>
                  </a:cubicBezTo>
                  <a:lnTo>
                    <a:pt x="4394" y="5168"/>
                  </a:lnTo>
                  <a:cubicBezTo>
                    <a:pt x="4546" y="5036"/>
                    <a:pt x="4633" y="4843"/>
                    <a:pt x="4633" y="4643"/>
                  </a:cubicBezTo>
                  <a:lnTo>
                    <a:pt x="4633" y="528"/>
                  </a:lnTo>
                  <a:cubicBezTo>
                    <a:pt x="4637" y="235"/>
                    <a:pt x="4398" y="0"/>
                    <a:pt x="4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6" name="Google Shape;4006;p67"/>
          <p:cNvCxnSpPr>
            <a:stCxn id="3948" idx="0"/>
          </p:cNvCxnSpPr>
          <p:nvPr/>
        </p:nvCxnSpPr>
        <p:spPr>
          <a:xfrm rot="10800000">
            <a:off x="4570150" y="2165475"/>
            <a:ext cx="0" cy="2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52" name="Google Shape;3952;p67"/>
          <p:cNvSpPr/>
          <p:nvPr/>
        </p:nvSpPr>
        <p:spPr>
          <a:xfrm>
            <a:off x="6962800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67"/>
          <p:cNvSpPr txBox="1"/>
          <p:nvPr/>
        </p:nvSpPr>
        <p:spPr>
          <a:xfrm>
            <a:off x="6348100" y="1564513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More barrel holding capacity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042" name="Google Shape;4042;p67"/>
          <p:cNvCxnSpPr>
            <a:stCxn id="3952" idx="0"/>
          </p:cNvCxnSpPr>
          <p:nvPr/>
        </p:nvCxnSpPr>
        <p:spPr>
          <a:xfrm rot="10800000">
            <a:off x="7385800" y="2165475"/>
            <a:ext cx="0" cy="2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46" name="Google Shape;3946;p67"/>
          <p:cNvSpPr/>
          <p:nvPr/>
        </p:nvSpPr>
        <p:spPr>
          <a:xfrm>
            <a:off x="2739325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4" name="Google Shape;4044;p67"/>
          <p:cNvSpPr txBox="1"/>
          <p:nvPr/>
        </p:nvSpPr>
        <p:spPr>
          <a:xfrm>
            <a:off x="2128326" y="3536539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More breweries in the States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45" name="Google Shape;4045;p67"/>
          <p:cNvGrpSpPr/>
          <p:nvPr/>
        </p:nvGrpSpPr>
        <p:grpSpPr>
          <a:xfrm>
            <a:off x="2975330" y="2657445"/>
            <a:ext cx="373989" cy="424276"/>
            <a:chOff x="2975330" y="2657445"/>
            <a:chExt cx="373989" cy="424276"/>
          </a:xfrm>
        </p:grpSpPr>
        <p:sp>
          <p:nvSpPr>
            <p:cNvPr id="4046" name="Google Shape;4046;p67"/>
            <p:cNvSpPr/>
            <p:nvPr/>
          </p:nvSpPr>
          <p:spPr>
            <a:xfrm>
              <a:off x="2981174" y="2664048"/>
              <a:ext cx="197808" cy="411334"/>
            </a:xfrm>
            <a:custGeom>
              <a:avLst/>
              <a:gdLst/>
              <a:ahLst/>
              <a:cxnLst/>
              <a:rect l="l" t="t" r="r" b="b"/>
              <a:pathLst>
                <a:path w="5991" h="12459" extrusionOk="0">
                  <a:moveTo>
                    <a:pt x="365" y="1"/>
                  </a:moveTo>
                  <a:cubicBezTo>
                    <a:pt x="163" y="1"/>
                    <a:pt x="0" y="163"/>
                    <a:pt x="0" y="366"/>
                  </a:cubicBezTo>
                  <a:lnTo>
                    <a:pt x="0" y="5770"/>
                  </a:lnTo>
                  <a:cubicBezTo>
                    <a:pt x="0" y="6450"/>
                    <a:pt x="231" y="7078"/>
                    <a:pt x="616" y="7575"/>
                  </a:cubicBezTo>
                  <a:cubicBezTo>
                    <a:pt x="905" y="7946"/>
                    <a:pt x="1053" y="8405"/>
                    <a:pt x="1053" y="8877"/>
                  </a:cubicBezTo>
                  <a:lnTo>
                    <a:pt x="1053" y="11933"/>
                  </a:lnTo>
                  <a:cubicBezTo>
                    <a:pt x="1053" y="12224"/>
                    <a:pt x="1288" y="12458"/>
                    <a:pt x="1579" y="12458"/>
                  </a:cubicBezTo>
                  <a:lnTo>
                    <a:pt x="4412" y="12458"/>
                  </a:lnTo>
                  <a:cubicBezTo>
                    <a:pt x="4703" y="12458"/>
                    <a:pt x="4938" y="12224"/>
                    <a:pt x="4938" y="11933"/>
                  </a:cubicBezTo>
                  <a:lnTo>
                    <a:pt x="4938" y="8877"/>
                  </a:lnTo>
                  <a:cubicBezTo>
                    <a:pt x="4938" y="8408"/>
                    <a:pt x="5086" y="7946"/>
                    <a:pt x="5375" y="7575"/>
                  </a:cubicBezTo>
                  <a:cubicBezTo>
                    <a:pt x="5760" y="7078"/>
                    <a:pt x="5990" y="6450"/>
                    <a:pt x="5990" y="5770"/>
                  </a:cubicBezTo>
                  <a:lnTo>
                    <a:pt x="5990" y="366"/>
                  </a:lnTo>
                  <a:cubicBezTo>
                    <a:pt x="5990" y="163"/>
                    <a:pt x="5828" y="1"/>
                    <a:pt x="5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7"/>
            <p:cNvSpPr/>
            <p:nvPr/>
          </p:nvSpPr>
          <p:spPr>
            <a:xfrm>
              <a:off x="2981174" y="2698813"/>
              <a:ext cx="197808" cy="353327"/>
            </a:xfrm>
            <a:custGeom>
              <a:avLst/>
              <a:gdLst/>
              <a:ahLst/>
              <a:cxnLst/>
              <a:rect l="l" t="t" r="r" b="b"/>
              <a:pathLst>
                <a:path w="5991" h="10702" extrusionOk="0">
                  <a:moveTo>
                    <a:pt x="0" y="1"/>
                  </a:moveTo>
                  <a:lnTo>
                    <a:pt x="0" y="4713"/>
                  </a:lnTo>
                  <a:cubicBezTo>
                    <a:pt x="0" y="5393"/>
                    <a:pt x="231" y="6019"/>
                    <a:pt x="616" y="6518"/>
                  </a:cubicBezTo>
                  <a:cubicBezTo>
                    <a:pt x="905" y="6889"/>
                    <a:pt x="1053" y="7350"/>
                    <a:pt x="1053" y="7820"/>
                  </a:cubicBezTo>
                  <a:lnTo>
                    <a:pt x="1053" y="10176"/>
                  </a:lnTo>
                  <a:cubicBezTo>
                    <a:pt x="1053" y="10467"/>
                    <a:pt x="1288" y="10701"/>
                    <a:pt x="1579" y="10701"/>
                  </a:cubicBezTo>
                  <a:lnTo>
                    <a:pt x="4412" y="10701"/>
                  </a:lnTo>
                  <a:cubicBezTo>
                    <a:pt x="4703" y="10701"/>
                    <a:pt x="4938" y="10467"/>
                    <a:pt x="4938" y="10176"/>
                  </a:cubicBezTo>
                  <a:lnTo>
                    <a:pt x="4938" y="7820"/>
                  </a:lnTo>
                  <a:cubicBezTo>
                    <a:pt x="4938" y="7350"/>
                    <a:pt x="5086" y="6889"/>
                    <a:pt x="5375" y="6518"/>
                  </a:cubicBezTo>
                  <a:cubicBezTo>
                    <a:pt x="5760" y="6019"/>
                    <a:pt x="5990" y="5393"/>
                    <a:pt x="5990" y="4713"/>
                  </a:cubicBezTo>
                  <a:lnTo>
                    <a:pt x="5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7"/>
            <p:cNvSpPr/>
            <p:nvPr/>
          </p:nvSpPr>
          <p:spPr>
            <a:xfrm>
              <a:off x="2981174" y="2698813"/>
              <a:ext cx="197808" cy="264021"/>
            </a:xfrm>
            <a:custGeom>
              <a:avLst/>
              <a:gdLst/>
              <a:ahLst/>
              <a:cxnLst/>
              <a:rect l="l" t="t" r="r" b="b"/>
              <a:pathLst>
                <a:path w="5991" h="7997" extrusionOk="0">
                  <a:moveTo>
                    <a:pt x="0" y="1"/>
                  </a:moveTo>
                  <a:lnTo>
                    <a:pt x="0" y="4713"/>
                  </a:lnTo>
                  <a:cubicBezTo>
                    <a:pt x="0" y="5393"/>
                    <a:pt x="231" y="6019"/>
                    <a:pt x="616" y="6518"/>
                  </a:cubicBezTo>
                  <a:cubicBezTo>
                    <a:pt x="905" y="6889"/>
                    <a:pt x="1053" y="7348"/>
                    <a:pt x="1053" y="7820"/>
                  </a:cubicBezTo>
                  <a:lnTo>
                    <a:pt x="1053" y="7996"/>
                  </a:lnTo>
                  <a:lnTo>
                    <a:pt x="4938" y="7996"/>
                  </a:lnTo>
                  <a:lnTo>
                    <a:pt x="4938" y="7820"/>
                  </a:lnTo>
                  <a:cubicBezTo>
                    <a:pt x="4938" y="7350"/>
                    <a:pt x="5086" y="6889"/>
                    <a:pt x="5375" y="6518"/>
                  </a:cubicBezTo>
                  <a:cubicBezTo>
                    <a:pt x="5760" y="6019"/>
                    <a:pt x="5990" y="5393"/>
                    <a:pt x="5990" y="4713"/>
                  </a:cubicBezTo>
                  <a:lnTo>
                    <a:pt x="5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7"/>
            <p:cNvSpPr/>
            <p:nvPr/>
          </p:nvSpPr>
          <p:spPr>
            <a:xfrm>
              <a:off x="3079633" y="2698813"/>
              <a:ext cx="99350" cy="264021"/>
            </a:xfrm>
            <a:custGeom>
              <a:avLst/>
              <a:gdLst/>
              <a:ahLst/>
              <a:cxnLst/>
              <a:rect l="l" t="t" r="r" b="b"/>
              <a:pathLst>
                <a:path w="3009" h="7997" extrusionOk="0">
                  <a:moveTo>
                    <a:pt x="1053" y="1"/>
                  </a:moveTo>
                  <a:lnTo>
                    <a:pt x="1053" y="4713"/>
                  </a:lnTo>
                  <a:cubicBezTo>
                    <a:pt x="1053" y="5393"/>
                    <a:pt x="823" y="6019"/>
                    <a:pt x="438" y="6518"/>
                  </a:cubicBezTo>
                  <a:cubicBezTo>
                    <a:pt x="149" y="6889"/>
                    <a:pt x="0" y="7348"/>
                    <a:pt x="0" y="7820"/>
                  </a:cubicBezTo>
                  <a:lnTo>
                    <a:pt x="0" y="7996"/>
                  </a:lnTo>
                  <a:lnTo>
                    <a:pt x="1956" y="7996"/>
                  </a:lnTo>
                  <a:lnTo>
                    <a:pt x="1956" y="7820"/>
                  </a:lnTo>
                  <a:cubicBezTo>
                    <a:pt x="1956" y="7350"/>
                    <a:pt x="2104" y="6889"/>
                    <a:pt x="2393" y="6518"/>
                  </a:cubicBezTo>
                  <a:cubicBezTo>
                    <a:pt x="2778" y="6019"/>
                    <a:pt x="3008" y="5393"/>
                    <a:pt x="3008" y="4713"/>
                  </a:cubicBezTo>
                  <a:lnTo>
                    <a:pt x="3008" y="1"/>
                  </a:ln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7"/>
            <p:cNvSpPr/>
            <p:nvPr/>
          </p:nvSpPr>
          <p:spPr>
            <a:xfrm>
              <a:off x="2981174" y="2698813"/>
              <a:ext cx="197808" cy="220969"/>
            </a:xfrm>
            <a:custGeom>
              <a:avLst/>
              <a:gdLst/>
              <a:ahLst/>
              <a:cxnLst/>
              <a:rect l="l" t="t" r="r" b="b"/>
              <a:pathLst>
                <a:path w="5991" h="6693" extrusionOk="0">
                  <a:moveTo>
                    <a:pt x="0" y="1"/>
                  </a:moveTo>
                  <a:lnTo>
                    <a:pt x="0" y="4721"/>
                  </a:lnTo>
                  <a:cubicBezTo>
                    <a:pt x="0" y="5403"/>
                    <a:pt x="231" y="6029"/>
                    <a:pt x="616" y="6530"/>
                  </a:cubicBezTo>
                  <a:cubicBezTo>
                    <a:pt x="656" y="6582"/>
                    <a:pt x="694" y="6639"/>
                    <a:pt x="728" y="6693"/>
                  </a:cubicBezTo>
                  <a:lnTo>
                    <a:pt x="5261" y="6693"/>
                  </a:lnTo>
                  <a:cubicBezTo>
                    <a:pt x="5297" y="6639"/>
                    <a:pt x="5335" y="6582"/>
                    <a:pt x="5375" y="6530"/>
                  </a:cubicBezTo>
                  <a:cubicBezTo>
                    <a:pt x="5760" y="6029"/>
                    <a:pt x="5990" y="5403"/>
                    <a:pt x="5990" y="4721"/>
                  </a:cubicBezTo>
                  <a:lnTo>
                    <a:pt x="5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7"/>
            <p:cNvSpPr/>
            <p:nvPr/>
          </p:nvSpPr>
          <p:spPr>
            <a:xfrm>
              <a:off x="3090231" y="2698813"/>
              <a:ext cx="88751" cy="220969"/>
            </a:xfrm>
            <a:custGeom>
              <a:avLst/>
              <a:gdLst/>
              <a:ahLst/>
              <a:cxnLst/>
              <a:rect l="l" t="t" r="r" b="b"/>
              <a:pathLst>
                <a:path w="2688" h="6693" extrusionOk="0">
                  <a:moveTo>
                    <a:pt x="732" y="1"/>
                  </a:moveTo>
                  <a:lnTo>
                    <a:pt x="732" y="4721"/>
                  </a:lnTo>
                  <a:cubicBezTo>
                    <a:pt x="732" y="5403"/>
                    <a:pt x="502" y="6029"/>
                    <a:pt x="113" y="6530"/>
                  </a:cubicBezTo>
                  <a:cubicBezTo>
                    <a:pt x="72" y="6582"/>
                    <a:pt x="36" y="6639"/>
                    <a:pt x="0" y="6693"/>
                  </a:cubicBezTo>
                  <a:lnTo>
                    <a:pt x="1956" y="6693"/>
                  </a:lnTo>
                  <a:cubicBezTo>
                    <a:pt x="1992" y="6639"/>
                    <a:pt x="2028" y="6582"/>
                    <a:pt x="2068" y="6530"/>
                  </a:cubicBezTo>
                  <a:cubicBezTo>
                    <a:pt x="2457" y="6029"/>
                    <a:pt x="2687" y="5403"/>
                    <a:pt x="2687" y="4721"/>
                  </a:cubicBezTo>
                  <a:lnTo>
                    <a:pt x="2687" y="1"/>
                  </a:ln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7"/>
            <p:cNvSpPr/>
            <p:nvPr/>
          </p:nvSpPr>
          <p:spPr>
            <a:xfrm>
              <a:off x="3208533" y="2803866"/>
              <a:ext cx="67389" cy="231039"/>
            </a:xfrm>
            <a:custGeom>
              <a:avLst/>
              <a:gdLst/>
              <a:ahLst/>
              <a:cxnLst/>
              <a:rect l="l" t="t" r="r" b="b"/>
              <a:pathLst>
                <a:path w="2041" h="6998" extrusionOk="0">
                  <a:moveTo>
                    <a:pt x="1749" y="1"/>
                  </a:moveTo>
                  <a:cubicBezTo>
                    <a:pt x="1666" y="1"/>
                    <a:pt x="1574" y="36"/>
                    <a:pt x="1489" y="120"/>
                  </a:cubicBezTo>
                  <a:cubicBezTo>
                    <a:pt x="1471" y="138"/>
                    <a:pt x="1461" y="162"/>
                    <a:pt x="1461" y="188"/>
                  </a:cubicBezTo>
                  <a:lnTo>
                    <a:pt x="1461" y="1531"/>
                  </a:lnTo>
                  <a:cubicBezTo>
                    <a:pt x="1461" y="1670"/>
                    <a:pt x="1349" y="1782"/>
                    <a:pt x="1210" y="1782"/>
                  </a:cubicBezTo>
                  <a:lnTo>
                    <a:pt x="895" y="1782"/>
                  </a:lnTo>
                  <a:cubicBezTo>
                    <a:pt x="398" y="1782"/>
                    <a:pt x="1" y="2221"/>
                    <a:pt x="77" y="2733"/>
                  </a:cubicBezTo>
                  <a:cubicBezTo>
                    <a:pt x="135" y="3120"/>
                    <a:pt x="516" y="3437"/>
                    <a:pt x="907" y="3437"/>
                  </a:cubicBezTo>
                  <a:lnTo>
                    <a:pt x="1210" y="3437"/>
                  </a:lnTo>
                  <a:cubicBezTo>
                    <a:pt x="1349" y="3437"/>
                    <a:pt x="1461" y="3549"/>
                    <a:pt x="1461" y="3687"/>
                  </a:cubicBezTo>
                  <a:lnTo>
                    <a:pt x="1461" y="6709"/>
                  </a:lnTo>
                  <a:cubicBezTo>
                    <a:pt x="1461" y="6868"/>
                    <a:pt x="1591" y="6997"/>
                    <a:pt x="1751" y="6997"/>
                  </a:cubicBezTo>
                  <a:cubicBezTo>
                    <a:pt x="1834" y="6997"/>
                    <a:pt x="1925" y="6962"/>
                    <a:pt x="2010" y="6878"/>
                  </a:cubicBezTo>
                  <a:cubicBezTo>
                    <a:pt x="2028" y="6860"/>
                    <a:pt x="2038" y="6836"/>
                    <a:pt x="2040" y="6806"/>
                  </a:cubicBezTo>
                  <a:lnTo>
                    <a:pt x="2040" y="3118"/>
                  </a:lnTo>
                  <a:cubicBezTo>
                    <a:pt x="2040" y="2975"/>
                    <a:pt x="1924" y="2857"/>
                    <a:pt x="1780" y="2857"/>
                  </a:cubicBezTo>
                  <a:lnTo>
                    <a:pt x="899" y="2857"/>
                  </a:lnTo>
                  <a:cubicBezTo>
                    <a:pt x="689" y="2857"/>
                    <a:pt x="538" y="2596"/>
                    <a:pt x="755" y="2382"/>
                  </a:cubicBezTo>
                  <a:cubicBezTo>
                    <a:pt x="769" y="2366"/>
                    <a:pt x="789" y="2356"/>
                    <a:pt x="811" y="2356"/>
                  </a:cubicBezTo>
                  <a:lnTo>
                    <a:pt x="1778" y="2356"/>
                  </a:lnTo>
                  <a:cubicBezTo>
                    <a:pt x="1920" y="2356"/>
                    <a:pt x="2038" y="2241"/>
                    <a:pt x="2038" y="2095"/>
                  </a:cubicBezTo>
                  <a:lnTo>
                    <a:pt x="2038" y="288"/>
                  </a:lnTo>
                  <a:cubicBezTo>
                    <a:pt x="2038" y="129"/>
                    <a:pt x="1909" y="1"/>
                    <a:pt x="1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7"/>
            <p:cNvSpPr/>
            <p:nvPr/>
          </p:nvSpPr>
          <p:spPr>
            <a:xfrm>
              <a:off x="3256739" y="2903209"/>
              <a:ext cx="19117" cy="131004"/>
            </a:xfrm>
            <a:custGeom>
              <a:avLst/>
              <a:gdLst/>
              <a:ahLst/>
              <a:cxnLst/>
              <a:rect l="l" t="t" r="r" b="b"/>
              <a:pathLst>
                <a:path w="579" h="3968" extrusionOk="0">
                  <a:moveTo>
                    <a:pt x="229" y="0"/>
                  </a:moveTo>
                  <a:cubicBezTo>
                    <a:pt x="260" y="89"/>
                    <a:pt x="278" y="181"/>
                    <a:pt x="278" y="279"/>
                  </a:cubicBezTo>
                  <a:lnTo>
                    <a:pt x="278" y="3289"/>
                  </a:lnTo>
                  <a:cubicBezTo>
                    <a:pt x="278" y="3444"/>
                    <a:pt x="153" y="3568"/>
                    <a:pt x="1" y="3570"/>
                  </a:cubicBezTo>
                  <a:lnTo>
                    <a:pt x="1" y="3672"/>
                  </a:lnTo>
                  <a:cubicBezTo>
                    <a:pt x="1" y="3817"/>
                    <a:pt x="101" y="3941"/>
                    <a:pt x="241" y="3963"/>
                  </a:cubicBezTo>
                  <a:cubicBezTo>
                    <a:pt x="258" y="3966"/>
                    <a:pt x="274" y="3967"/>
                    <a:pt x="290" y="3967"/>
                  </a:cubicBezTo>
                  <a:cubicBezTo>
                    <a:pt x="449" y="3967"/>
                    <a:pt x="578" y="3837"/>
                    <a:pt x="578" y="3680"/>
                  </a:cubicBezTo>
                  <a:lnTo>
                    <a:pt x="578" y="682"/>
                  </a:lnTo>
                  <a:cubicBezTo>
                    <a:pt x="578" y="401"/>
                    <a:pt x="440" y="155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7"/>
            <p:cNvSpPr/>
            <p:nvPr/>
          </p:nvSpPr>
          <p:spPr>
            <a:xfrm>
              <a:off x="3208071" y="2731531"/>
              <a:ext cx="114604" cy="114562"/>
            </a:xfrm>
            <a:custGeom>
              <a:avLst/>
              <a:gdLst/>
              <a:ahLst/>
              <a:cxnLst/>
              <a:rect l="l" t="t" r="r" b="b"/>
              <a:pathLst>
                <a:path w="3471" h="3470" extrusionOk="0">
                  <a:moveTo>
                    <a:pt x="1736" y="0"/>
                  </a:moveTo>
                  <a:cubicBezTo>
                    <a:pt x="777" y="0"/>
                    <a:pt x="1" y="777"/>
                    <a:pt x="1" y="1735"/>
                  </a:cubicBezTo>
                  <a:cubicBezTo>
                    <a:pt x="1" y="2692"/>
                    <a:pt x="777" y="3470"/>
                    <a:pt x="1736" y="3470"/>
                  </a:cubicBezTo>
                  <a:cubicBezTo>
                    <a:pt x="2694" y="3470"/>
                    <a:pt x="3470" y="2692"/>
                    <a:pt x="3470" y="1735"/>
                  </a:cubicBezTo>
                  <a:cubicBezTo>
                    <a:pt x="3470" y="777"/>
                    <a:pt x="2694" y="0"/>
                    <a:pt x="1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7"/>
            <p:cNvSpPr/>
            <p:nvPr/>
          </p:nvSpPr>
          <p:spPr>
            <a:xfrm>
              <a:off x="3213651" y="2736813"/>
              <a:ext cx="109024" cy="109280"/>
            </a:xfrm>
            <a:custGeom>
              <a:avLst/>
              <a:gdLst/>
              <a:ahLst/>
              <a:cxnLst/>
              <a:rect l="l" t="t" r="r" b="b"/>
              <a:pathLst>
                <a:path w="3302" h="3310" extrusionOk="0">
                  <a:moveTo>
                    <a:pt x="2296" y="1"/>
                  </a:moveTo>
                  <a:lnTo>
                    <a:pt x="2296" y="1"/>
                  </a:lnTo>
                  <a:cubicBezTo>
                    <a:pt x="2403" y="225"/>
                    <a:pt x="2465" y="478"/>
                    <a:pt x="2465" y="747"/>
                  </a:cubicBezTo>
                  <a:cubicBezTo>
                    <a:pt x="2465" y="1705"/>
                    <a:pt x="1687" y="2482"/>
                    <a:pt x="730" y="2482"/>
                  </a:cubicBezTo>
                  <a:cubicBezTo>
                    <a:pt x="470" y="2482"/>
                    <a:pt x="223" y="2423"/>
                    <a:pt x="0" y="2321"/>
                  </a:cubicBezTo>
                  <a:lnTo>
                    <a:pt x="0" y="2321"/>
                  </a:lnTo>
                  <a:cubicBezTo>
                    <a:pt x="279" y="2905"/>
                    <a:pt x="875" y="3310"/>
                    <a:pt x="1565" y="3310"/>
                  </a:cubicBezTo>
                  <a:cubicBezTo>
                    <a:pt x="2521" y="3310"/>
                    <a:pt x="3299" y="2532"/>
                    <a:pt x="3299" y="1575"/>
                  </a:cubicBezTo>
                  <a:cubicBezTo>
                    <a:pt x="3301" y="877"/>
                    <a:pt x="2888" y="276"/>
                    <a:pt x="2296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7"/>
            <p:cNvSpPr/>
            <p:nvPr/>
          </p:nvSpPr>
          <p:spPr>
            <a:xfrm>
              <a:off x="3249343" y="2988618"/>
              <a:ext cx="32258" cy="87160"/>
            </a:xfrm>
            <a:custGeom>
              <a:avLst/>
              <a:gdLst/>
              <a:ahLst/>
              <a:cxnLst/>
              <a:rect l="l" t="t" r="r" b="b"/>
              <a:pathLst>
                <a:path w="977" h="2640" extrusionOk="0">
                  <a:moveTo>
                    <a:pt x="487" y="0"/>
                  </a:moveTo>
                  <a:cubicBezTo>
                    <a:pt x="455" y="0"/>
                    <a:pt x="421" y="4"/>
                    <a:pt x="387" y="10"/>
                  </a:cubicBezTo>
                  <a:cubicBezTo>
                    <a:pt x="161" y="56"/>
                    <a:pt x="0" y="261"/>
                    <a:pt x="0" y="496"/>
                  </a:cubicBezTo>
                  <a:lnTo>
                    <a:pt x="0" y="2146"/>
                  </a:lnTo>
                  <a:cubicBezTo>
                    <a:pt x="0" y="2381"/>
                    <a:pt x="161" y="2585"/>
                    <a:pt x="387" y="2629"/>
                  </a:cubicBezTo>
                  <a:cubicBezTo>
                    <a:pt x="422" y="2636"/>
                    <a:pt x="457" y="2640"/>
                    <a:pt x="490" y="2640"/>
                  </a:cubicBezTo>
                  <a:cubicBezTo>
                    <a:pt x="760" y="2640"/>
                    <a:pt x="977" y="2421"/>
                    <a:pt x="977" y="2152"/>
                  </a:cubicBezTo>
                  <a:lnTo>
                    <a:pt x="977" y="490"/>
                  </a:lnTo>
                  <a:cubicBezTo>
                    <a:pt x="977" y="220"/>
                    <a:pt x="758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7"/>
            <p:cNvSpPr/>
            <p:nvPr/>
          </p:nvSpPr>
          <p:spPr>
            <a:xfrm>
              <a:off x="3250003" y="2989477"/>
              <a:ext cx="31598" cy="86070"/>
            </a:xfrm>
            <a:custGeom>
              <a:avLst/>
              <a:gdLst/>
              <a:ahLst/>
              <a:cxnLst/>
              <a:rect l="l" t="t" r="r" b="b"/>
              <a:pathLst>
                <a:path w="957" h="2607" extrusionOk="0">
                  <a:moveTo>
                    <a:pt x="592" y="0"/>
                  </a:moveTo>
                  <a:cubicBezTo>
                    <a:pt x="600" y="38"/>
                    <a:pt x="606" y="75"/>
                    <a:pt x="606" y="115"/>
                  </a:cubicBezTo>
                  <a:lnTo>
                    <a:pt x="606" y="1765"/>
                  </a:lnTo>
                  <a:cubicBezTo>
                    <a:pt x="606" y="2034"/>
                    <a:pt x="387" y="2250"/>
                    <a:pt x="121" y="2250"/>
                  </a:cubicBezTo>
                  <a:cubicBezTo>
                    <a:pt x="76" y="2250"/>
                    <a:pt x="36" y="2246"/>
                    <a:pt x="0" y="2236"/>
                  </a:cubicBezTo>
                  <a:lnTo>
                    <a:pt x="0" y="2236"/>
                  </a:lnTo>
                  <a:cubicBezTo>
                    <a:pt x="53" y="2449"/>
                    <a:pt x="242" y="2606"/>
                    <a:pt x="470" y="2606"/>
                  </a:cubicBezTo>
                  <a:cubicBezTo>
                    <a:pt x="501" y="2606"/>
                    <a:pt x="532" y="2603"/>
                    <a:pt x="564" y="2597"/>
                  </a:cubicBezTo>
                  <a:cubicBezTo>
                    <a:pt x="794" y="2555"/>
                    <a:pt x="955" y="2347"/>
                    <a:pt x="955" y="2110"/>
                  </a:cubicBezTo>
                  <a:lnTo>
                    <a:pt x="955" y="472"/>
                  </a:lnTo>
                  <a:cubicBezTo>
                    <a:pt x="957" y="243"/>
                    <a:pt x="800" y="55"/>
                    <a:pt x="592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7"/>
            <p:cNvSpPr/>
            <p:nvPr/>
          </p:nvSpPr>
          <p:spPr>
            <a:xfrm>
              <a:off x="2975330" y="2657445"/>
              <a:ext cx="209595" cy="423681"/>
            </a:xfrm>
            <a:custGeom>
              <a:avLst/>
              <a:gdLst/>
              <a:ahLst/>
              <a:cxnLst/>
              <a:rect l="l" t="t" r="r" b="b"/>
              <a:pathLst>
                <a:path w="6348" h="12833" extrusionOk="0">
                  <a:moveTo>
                    <a:pt x="5788" y="375"/>
                  </a:moveTo>
                  <a:cubicBezTo>
                    <a:pt x="5889" y="375"/>
                    <a:pt x="5969" y="456"/>
                    <a:pt x="5969" y="556"/>
                  </a:cubicBezTo>
                  <a:lnTo>
                    <a:pt x="5969" y="1053"/>
                  </a:lnTo>
                  <a:lnTo>
                    <a:pt x="352" y="1053"/>
                  </a:lnTo>
                  <a:lnTo>
                    <a:pt x="352" y="556"/>
                  </a:lnTo>
                  <a:cubicBezTo>
                    <a:pt x="352" y="456"/>
                    <a:pt x="432" y="375"/>
                    <a:pt x="532" y="375"/>
                  </a:cubicBezTo>
                  <a:close/>
                  <a:moveTo>
                    <a:pt x="5969" y="1428"/>
                  </a:moveTo>
                  <a:lnTo>
                    <a:pt x="5969" y="5960"/>
                  </a:lnTo>
                  <a:lnTo>
                    <a:pt x="5967" y="5960"/>
                  </a:lnTo>
                  <a:cubicBezTo>
                    <a:pt x="5967" y="6189"/>
                    <a:pt x="5939" y="6418"/>
                    <a:pt x="5885" y="6640"/>
                  </a:cubicBezTo>
                  <a:cubicBezTo>
                    <a:pt x="5792" y="7005"/>
                    <a:pt x="5626" y="7350"/>
                    <a:pt x="5391" y="7655"/>
                  </a:cubicBezTo>
                  <a:cubicBezTo>
                    <a:pt x="5367" y="7685"/>
                    <a:pt x="5345" y="7715"/>
                    <a:pt x="5325" y="7745"/>
                  </a:cubicBezTo>
                  <a:lnTo>
                    <a:pt x="4365" y="7745"/>
                  </a:lnTo>
                  <a:cubicBezTo>
                    <a:pt x="4278" y="7745"/>
                    <a:pt x="4194" y="7805"/>
                    <a:pt x="4178" y="7892"/>
                  </a:cubicBezTo>
                  <a:cubicBezTo>
                    <a:pt x="4150" y="8014"/>
                    <a:pt x="4242" y="8122"/>
                    <a:pt x="4361" y="8122"/>
                  </a:cubicBezTo>
                  <a:lnTo>
                    <a:pt x="5153" y="8122"/>
                  </a:lnTo>
                  <a:cubicBezTo>
                    <a:pt x="5097" y="8245"/>
                    <a:pt x="5055" y="8373"/>
                    <a:pt x="5022" y="8503"/>
                  </a:cubicBezTo>
                  <a:cubicBezTo>
                    <a:pt x="4974" y="8688"/>
                    <a:pt x="4952" y="8880"/>
                    <a:pt x="4952" y="9075"/>
                  </a:cubicBezTo>
                  <a:lnTo>
                    <a:pt x="1395" y="9075"/>
                  </a:lnTo>
                  <a:lnTo>
                    <a:pt x="1395" y="9029"/>
                  </a:lnTo>
                  <a:cubicBezTo>
                    <a:pt x="1387" y="8718"/>
                    <a:pt x="1320" y="8407"/>
                    <a:pt x="1194" y="8122"/>
                  </a:cubicBezTo>
                  <a:lnTo>
                    <a:pt x="3548" y="8122"/>
                  </a:lnTo>
                  <a:cubicBezTo>
                    <a:pt x="3639" y="8122"/>
                    <a:pt x="3719" y="8062"/>
                    <a:pt x="3737" y="7976"/>
                  </a:cubicBezTo>
                  <a:cubicBezTo>
                    <a:pt x="3761" y="7853"/>
                    <a:pt x="3671" y="7745"/>
                    <a:pt x="3552" y="7745"/>
                  </a:cubicBezTo>
                  <a:lnTo>
                    <a:pt x="996" y="7745"/>
                  </a:lnTo>
                  <a:cubicBezTo>
                    <a:pt x="976" y="7715"/>
                    <a:pt x="953" y="7685"/>
                    <a:pt x="931" y="7655"/>
                  </a:cubicBezTo>
                  <a:cubicBezTo>
                    <a:pt x="552" y="7168"/>
                    <a:pt x="354" y="6580"/>
                    <a:pt x="354" y="5960"/>
                  </a:cubicBezTo>
                  <a:lnTo>
                    <a:pt x="354" y="1428"/>
                  </a:lnTo>
                  <a:close/>
                  <a:moveTo>
                    <a:pt x="4914" y="12047"/>
                  </a:moveTo>
                  <a:lnTo>
                    <a:pt x="4914" y="12121"/>
                  </a:lnTo>
                  <a:cubicBezTo>
                    <a:pt x="4914" y="12307"/>
                    <a:pt x="4764" y="12458"/>
                    <a:pt x="4575" y="12458"/>
                  </a:cubicBezTo>
                  <a:lnTo>
                    <a:pt x="1746" y="12458"/>
                  </a:lnTo>
                  <a:cubicBezTo>
                    <a:pt x="1557" y="12458"/>
                    <a:pt x="1407" y="12305"/>
                    <a:pt x="1407" y="12121"/>
                  </a:cubicBezTo>
                  <a:lnTo>
                    <a:pt x="1407" y="12047"/>
                  </a:lnTo>
                  <a:cubicBezTo>
                    <a:pt x="1507" y="12103"/>
                    <a:pt x="1623" y="12133"/>
                    <a:pt x="1746" y="12133"/>
                  </a:cubicBezTo>
                  <a:lnTo>
                    <a:pt x="4575" y="12133"/>
                  </a:lnTo>
                  <a:cubicBezTo>
                    <a:pt x="4700" y="12133"/>
                    <a:pt x="4814" y="12103"/>
                    <a:pt x="4914" y="12047"/>
                  </a:cubicBezTo>
                  <a:close/>
                  <a:moveTo>
                    <a:pt x="554" y="0"/>
                  </a:moveTo>
                  <a:cubicBezTo>
                    <a:pt x="250" y="0"/>
                    <a:pt x="1" y="249"/>
                    <a:pt x="1" y="554"/>
                  </a:cubicBezTo>
                  <a:lnTo>
                    <a:pt x="1" y="5958"/>
                  </a:lnTo>
                  <a:cubicBezTo>
                    <a:pt x="1" y="6660"/>
                    <a:pt x="222" y="7324"/>
                    <a:pt x="641" y="7880"/>
                  </a:cubicBezTo>
                  <a:cubicBezTo>
                    <a:pt x="675" y="7924"/>
                    <a:pt x="709" y="7974"/>
                    <a:pt x="737" y="8022"/>
                  </a:cubicBezTo>
                  <a:cubicBezTo>
                    <a:pt x="925" y="8327"/>
                    <a:pt x="1030" y="8690"/>
                    <a:pt x="1030" y="9065"/>
                  </a:cubicBezTo>
                  <a:lnTo>
                    <a:pt x="1030" y="9789"/>
                  </a:lnTo>
                  <a:cubicBezTo>
                    <a:pt x="1030" y="9879"/>
                    <a:pt x="1088" y="9959"/>
                    <a:pt x="1174" y="9977"/>
                  </a:cubicBezTo>
                  <a:cubicBezTo>
                    <a:pt x="1188" y="9980"/>
                    <a:pt x="1201" y="9981"/>
                    <a:pt x="1214" y="9981"/>
                  </a:cubicBezTo>
                  <a:cubicBezTo>
                    <a:pt x="1319" y="9981"/>
                    <a:pt x="1405" y="9898"/>
                    <a:pt x="1405" y="9793"/>
                  </a:cubicBezTo>
                  <a:lnTo>
                    <a:pt x="1405" y="9450"/>
                  </a:lnTo>
                  <a:lnTo>
                    <a:pt x="4914" y="9450"/>
                  </a:lnTo>
                  <a:lnTo>
                    <a:pt x="4914" y="11443"/>
                  </a:lnTo>
                  <a:cubicBezTo>
                    <a:pt x="4914" y="11632"/>
                    <a:pt x="4762" y="11782"/>
                    <a:pt x="4575" y="11782"/>
                  </a:cubicBezTo>
                  <a:lnTo>
                    <a:pt x="1501" y="11782"/>
                  </a:lnTo>
                  <a:cubicBezTo>
                    <a:pt x="1447" y="11782"/>
                    <a:pt x="1407" y="11740"/>
                    <a:pt x="1407" y="11690"/>
                  </a:cubicBezTo>
                  <a:lnTo>
                    <a:pt x="1407" y="10629"/>
                  </a:lnTo>
                  <a:cubicBezTo>
                    <a:pt x="1407" y="10613"/>
                    <a:pt x="1403" y="10601"/>
                    <a:pt x="1393" y="10591"/>
                  </a:cubicBezTo>
                  <a:cubicBezTo>
                    <a:pt x="1336" y="10535"/>
                    <a:pt x="1276" y="10512"/>
                    <a:pt x="1220" y="10512"/>
                  </a:cubicBezTo>
                  <a:cubicBezTo>
                    <a:pt x="1116" y="10512"/>
                    <a:pt x="1032" y="10594"/>
                    <a:pt x="1032" y="10693"/>
                  </a:cubicBezTo>
                  <a:lnTo>
                    <a:pt x="1032" y="12636"/>
                  </a:lnTo>
                  <a:cubicBezTo>
                    <a:pt x="1032" y="12745"/>
                    <a:pt x="1120" y="12833"/>
                    <a:pt x="1226" y="12833"/>
                  </a:cubicBezTo>
                  <a:lnTo>
                    <a:pt x="4579" y="12833"/>
                  </a:lnTo>
                  <a:cubicBezTo>
                    <a:pt x="4972" y="12833"/>
                    <a:pt x="5293" y="12514"/>
                    <a:pt x="5293" y="12117"/>
                  </a:cubicBezTo>
                  <a:lnTo>
                    <a:pt x="5293" y="9061"/>
                  </a:lnTo>
                  <a:cubicBezTo>
                    <a:pt x="5293" y="8708"/>
                    <a:pt x="5385" y="8365"/>
                    <a:pt x="5558" y="8072"/>
                  </a:cubicBezTo>
                  <a:cubicBezTo>
                    <a:pt x="5598" y="8004"/>
                    <a:pt x="5642" y="7938"/>
                    <a:pt x="5692" y="7876"/>
                  </a:cubicBezTo>
                  <a:cubicBezTo>
                    <a:pt x="6119" y="7322"/>
                    <a:pt x="6348" y="6658"/>
                    <a:pt x="6348" y="5956"/>
                  </a:cubicBezTo>
                  <a:lnTo>
                    <a:pt x="6348" y="554"/>
                  </a:lnTo>
                  <a:cubicBezTo>
                    <a:pt x="6344" y="249"/>
                    <a:pt x="6095" y="0"/>
                    <a:pt x="5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7"/>
            <p:cNvSpPr/>
            <p:nvPr/>
          </p:nvSpPr>
          <p:spPr>
            <a:xfrm>
              <a:off x="3055794" y="2780195"/>
              <a:ext cx="13471" cy="13404"/>
            </a:xfrm>
            <a:custGeom>
              <a:avLst/>
              <a:gdLst/>
              <a:ahLst/>
              <a:cxnLst/>
              <a:rect l="l" t="t" r="r" b="b"/>
              <a:pathLst>
                <a:path w="408" h="406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5"/>
                    <a:pt x="91" y="405"/>
                    <a:pt x="203" y="405"/>
                  </a:cubicBezTo>
                  <a:cubicBezTo>
                    <a:pt x="315" y="405"/>
                    <a:pt x="408" y="315"/>
                    <a:pt x="408" y="203"/>
                  </a:cubicBezTo>
                  <a:cubicBezTo>
                    <a:pt x="408" y="91"/>
                    <a:pt x="317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7"/>
            <p:cNvSpPr/>
            <p:nvPr/>
          </p:nvSpPr>
          <p:spPr>
            <a:xfrm>
              <a:off x="3006928" y="2719084"/>
              <a:ext cx="13471" cy="13470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5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7"/>
                    <a:pt x="91" y="408"/>
                    <a:pt x="205" y="408"/>
                  </a:cubicBezTo>
                  <a:cubicBezTo>
                    <a:pt x="317" y="408"/>
                    <a:pt x="408" y="317"/>
                    <a:pt x="408" y="203"/>
                  </a:cubicBezTo>
                  <a:cubicBezTo>
                    <a:pt x="408" y="93"/>
                    <a:pt x="317" y="2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7"/>
            <p:cNvSpPr/>
            <p:nvPr/>
          </p:nvSpPr>
          <p:spPr>
            <a:xfrm>
              <a:off x="3073260" y="2802513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0"/>
                  </a:moveTo>
                  <a:cubicBezTo>
                    <a:pt x="91" y="0"/>
                    <a:pt x="1" y="90"/>
                    <a:pt x="1" y="203"/>
                  </a:cubicBezTo>
                  <a:cubicBezTo>
                    <a:pt x="1" y="317"/>
                    <a:pt x="91" y="407"/>
                    <a:pt x="203" y="407"/>
                  </a:cubicBezTo>
                  <a:cubicBezTo>
                    <a:pt x="316" y="407"/>
                    <a:pt x="406" y="317"/>
                    <a:pt x="406" y="203"/>
                  </a:cubicBezTo>
                  <a:cubicBezTo>
                    <a:pt x="406" y="90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7"/>
            <p:cNvSpPr/>
            <p:nvPr/>
          </p:nvSpPr>
          <p:spPr>
            <a:xfrm>
              <a:off x="3189119" y="2724928"/>
              <a:ext cx="160201" cy="356793"/>
            </a:xfrm>
            <a:custGeom>
              <a:avLst/>
              <a:gdLst/>
              <a:ahLst/>
              <a:cxnLst/>
              <a:rect l="l" t="t" r="r" b="b"/>
              <a:pathLst>
                <a:path w="4852" h="10807" extrusionOk="0">
                  <a:moveTo>
                    <a:pt x="2359" y="387"/>
                  </a:moveTo>
                  <a:cubicBezTo>
                    <a:pt x="3211" y="387"/>
                    <a:pt x="3905" y="1083"/>
                    <a:pt x="3905" y="1935"/>
                  </a:cubicBezTo>
                  <a:cubicBezTo>
                    <a:pt x="3905" y="2787"/>
                    <a:pt x="3211" y="3481"/>
                    <a:pt x="2359" y="3481"/>
                  </a:cubicBezTo>
                  <a:cubicBezTo>
                    <a:pt x="1506" y="3481"/>
                    <a:pt x="812" y="2787"/>
                    <a:pt x="812" y="1935"/>
                  </a:cubicBezTo>
                  <a:cubicBezTo>
                    <a:pt x="812" y="1083"/>
                    <a:pt x="1506" y="387"/>
                    <a:pt x="2359" y="387"/>
                  </a:cubicBezTo>
                  <a:close/>
                  <a:moveTo>
                    <a:pt x="2372" y="8176"/>
                  </a:moveTo>
                  <a:cubicBezTo>
                    <a:pt x="2397" y="8176"/>
                    <a:pt x="2423" y="8179"/>
                    <a:pt x="2449" y="8186"/>
                  </a:cubicBezTo>
                  <a:cubicBezTo>
                    <a:pt x="2585" y="8216"/>
                    <a:pt x="2675" y="8342"/>
                    <a:pt x="2675" y="8479"/>
                  </a:cubicBezTo>
                  <a:lnTo>
                    <a:pt x="2675" y="10141"/>
                  </a:lnTo>
                  <a:cubicBezTo>
                    <a:pt x="2675" y="10279"/>
                    <a:pt x="2585" y="10404"/>
                    <a:pt x="2449" y="10438"/>
                  </a:cubicBezTo>
                  <a:cubicBezTo>
                    <a:pt x="2424" y="10444"/>
                    <a:pt x="2399" y="10446"/>
                    <a:pt x="2375" y="10446"/>
                  </a:cubicBezTo>
                  <a:cubicBezTo>
                    <a:pt x="2209" y="10446"/>
                    <a:pt x="2074" y="10314"/>
                    <a:pt x="2074" y="10147"/>
                  </a:cubicBezTo>
                  <a:lnTo>
                    <a:pt x="2074" y="8477"/>
                  </a:lnTo>
                  <a:cubicBezTo>
                    <a:pt x="2074" y="8311"/>
                    <a:pt x="2207" y="8176"/>
                    <a:pt x="2372" y="8176"/>
                  </a:cubicBezTo>
                  <a:close/>
                  <a:moveTo>
                    <a:pt x="2369" y="0"/>
                  </a:moveTo>
                  <a:cubicBezTo>
                    <a:pt x="1304" y="0"/>
                    <a:pt x="437" y="867"/>
                    <a:pt x="437" y="1931"/>
                  </a:cubicBezTo>
                  <a:cubicBezTo>
                    <a:pt x="437" y="2842"/>
                    <a:pt x="1073" y="3610"/>
                    <a:pt x="1923" y="3810"/>
                  </a:cubicBezTo>
                  <a:lnTo>
                    <a:pt x="1923" y="3987"/>
                  </a:lnTo>
                  <a:cubicBezTo>
                    <a:pt x="1923" y="3995"/>
                    <a:pt x="1917" y="4001"/>
                    <a:pt x="1909" y="4001"/>
                  </a:cubicBezTo>
                  <a:lnTo>
                    <a:pt x="1107" y="4001"/>
                  </a:lnTo>
                  <a:cubicBezTo>
                    <a:pt x="1061" y="4001"/>
                    <a:pt x="1015" y="4017"/>
                    <a:pt x="981" y="4051"/>
                  </a:cubicBezTo>
                  <a:cubicBezTo>
                    <a:pt x="0" y="4933"/>
                    <a:pt x="636" y="6030"/>
                    <a:pt x="1534" y="6030"/>
                  </a:cubicBezTo>
                  <a:lnTo>
                    <a:pt x="1909" y="6030"/>
                  </a:lnTo>
                  <a:cubicBezTo>
                    <a:pt x="1917" y="6030"/>
                    <a:pt x="1923" y="6036"/>
                    <a:pt x="1923" y="6042"/>
                  </a:cubicBezTo>
                  <a:lnTo>
                    <a:pt x="1923" y="8021"/>
                  </a:lnTo>
                  <a:cubicBezTo>
                    <a:pt x="1785" y="8144"/>
                    <a:pt x="1697" y="8322"/>
                    <a:pt x="1697" y="8517"/>
                  </a:cubicBezTo>
                  <a:lnTo>
                    <a:pt x="1697" y="10123"/>
                  </a:lnTo>
                  <a:cubicBezTo>
                    <a:pt x="1697" y="10442"/>
                    <a:pt x="1913" y="10723"/>
                    <a:pt x="2224" y="10791"/>
                  </a:cubicBezTo>
                  <a:cubicBezTo>
                    <a:pt x="2275" y="10802"/>
                    <a:pt x="2325" y="10807"/>
                    <a:pt x="2373" y="10807"/>
                  </a:cubicBezTo>
                  <a:cubicBezTo>
                    <a:pt x="2746" y="10807"/>
                    <a:pt x="3050" y="10504"/>
                    <a:pt x="3050" y="10131"/>
                  </a:cubicBezTo>
                  <a:lnTo>
                    <a:pt x="3050" y="8487"/>
                  </a:lnTo>
                  <a:cubicBezTo>
                    <a:pt x="3050" y="8314"/>
                    <a:pt x="2982" y="8154"/>
                    <a:pt x="2876" y="8033"/>
                  </a:cubicBezTo>
                  <a:lnTo>
                    <a:pt x="2876" y="7416"/>
                  </a:lnTo>
                  <a:cubicBezTo>
                    <a:pt x="2876" y="7330"/>
                    <a:pt x="2816" y="7245"/>
                    <a:pt x="2730" y="7229"/>
                  </a:cubicBezTo>
                  <a:cubicBezTo>
                    <a:pt x="2715" y="7226"/>
                    <a:pt x="2700" y="7224"/>
                    <a:pt x="2685" y="7224"/>
                  </a:cubicBezTo>
                  <a:cubicBezTo>
                    <a:pt x="2582" y="7224"/>
                    <a:pt x="2499" y="7308"/>
                    <a:pt x="2499" y="7412"/>
                  </a:cubicBezTo>
                  <a:lnTo>
                    <a:pt x="2499" y="7847"/>
                  </a:lnTo>
                  <a:cubicBezTo>
                    <a:pt x="2459" y="7841"/>
                    <a:pt x="2419" y="7837"/>
                    <a:pt x="2377" y="7837"/>
                  </a:cubicBezTo>
                  <a:cubicBezTo>
                    <a:pt x="2349" y="7837"/>
                    <a:pt x="2324" y="7841"/>
                    <a:pt x="2298" y="7843"/>
                  </a:cubicBezTo>
                  <a:lnTo>
                    <a:pt x="2298" y="6086"/>
                  </a:lnTo>
                  <a:cubicBezTo>
                    <a:pt x="2298" y="5846"/>
                    <a:pt x="2104" y="5649"/>
                    <a:pt x="1863" y="5649"/>
                  </a:cubicBezTo>
                  <a:lnTo>
                    <a:pt x="1556" y="5649"/>
                  </a:lnTo>
                  <a:cubicBezTo>
                    <a:pt x="1262" y="5649"/>
                    <a:pt x="967" y="5414"/>
                    <a:pt x="917" y="5120"/>
                  </a:cubicBezTo>
                  <a:cubicBezTo>
                    <a:pt x="848" y="4719"/>
                    <a:pt x="1157" y="4372"/>
                    <a:pt x="1546" y="4372"/>
                  </a:cubicBezTo>
                  <a:lnTo>
                    <a:pt x="1863" y="4372"/>
                  </a:lnTo>
                  <a:cubicBezTo>
                    <a:pt x="2104" y="4372"/>
                    <a:pt x="2298" y="4175"/>
                    <a:pt x="2298" y="3934"/>
                  </a:cubicBezTo>
                  <a:lnTo>
                    <a:pt x="2298" y="3854"/>
                  </a:lnTo>
                  <a:cubicBezTo>
                    <a:pt x="2320" y="3854"/>
                    <a:pt x="2342" y="3856"/>
                    <a:pt x="2369" y="3856"/>
                  </a:cubicBezTo>
                  <a:cubicBezTo>
                    <a:pt x="2413" y="3856"/>
                    <a:pt x="2457" y="3854"/>
                    <a:pt x="2499" y="3852"/>
                  </a:cubicBezTo>
                  <a:lnTo>
                    <a:pt x="2499" y="4374"/>
                  </a:lnTo>
                  <a:cubicBezTo>
                    <a:pt x="2499" y="4482"/>
                    <a:pt x="2411" y="4572"/>
                    <a:pt x="2300" y="4572"/>
                  </a:cubicBezTo>
                  <a:lnTo>
                    <a:pt x="1392" y="4572"/>
                  </a:lnTo>
                  <a:cubicBezTo>
                    <a:pt x="1362" y="4572"/>
                    <a:pt x="1316" y="4588"/>
                    <a:pt x="1294" y="4612"/>
                  </a:cubicBezTo>
                  <a:cubicBezTo>
                    <a:pt x="911" y="4989"/>
                    <a:pt x="1175" y="5449"/>
                    <a:pt x="1544" y="5449"/>
                  </a:cubicBezTo>
                  <a:lnTo>
                    <a:pt x="2298" y="5449"/>
                  </a:lnTo>
                  <a:cubicBezTo>
                    <a:pt x="2407" y="5449"/>
                    <a:pt x="2497" y="5537"/>
                    <a:pt x="2497" y="5647"/>
                  </a:cubicBezTo>
                  <a:lnTo>
                    <a:pt x="2497" y="6694"/>
                  </a:lnTo>
                  <a:cubicBezTo>
                    <a:pt x="2497" y="6712"/>
                    <a:pt x="2505" y="6728"/>
                    <a:pt x="2517" y="6740"/>
                  </a:cubicBezTo>
                  <a:cubicBezTo>
                    <a:pt x="2573" y="6795"/>
                    <a:pt x="2632" y="6818"/>
                    <a:pt x="2686" y="6818"/>
                  </a:cubicBezTo>
                  <a:cubicBezTo>
                    <a:pt x="2789" y="6818"/>
                    <a:pt x="2872" y="6734"/>
                    <a:pt x="2872" y="6630"/>
                  </a:cubicBezTo>
                  <a:lnTo>
                    <a:pt x="2872" y="5144"/>
                  </a:lnTo>
                  <a:cubicBezTo>
                    <a:pt x="2872" y="5106"/>
                    <a:pt x="2842" y="5076"/>
                    <a:pt x="2806" y="5076"/>
                  </a:cubicBezTo>
                  <a:lnTo>
                    <a:pt x="1514" y="5076"/>
                  </a:lnTo>
                  <a:cubicBezTo>
                    <a:pt x="1454" y="5019"/>
                    <a:pt x="1490" y="4949"/>
                    <a:pt x="1546" y="4949"/>
                  </a:cubicBezTo>
                  <a:lnTo>
                    <a:pt x="2808" y="4949"/>
                  </a:lnTo>
                  <a:cubicBezTo>
                    <a:pt x="2844" y="4949"/>
                    <a:pt x="2876" y="4919"/>
                    <a:pt x="2876" y="4883"/>
                  </a:cubicBezTo>
                  <a:lnTo>
                    <a:pt x="2876" y="3792"/>
                  </a:lnTo>
                  <a:cubicBezTo>
                    <a:pt x="4105" y="3455"/>
                    <a:pt x="4851" y="1931"/>
                    <a:pt x="3790" y="533"/>
                  </a:cubicBezTo>
                  <a:cubicBezTo>
                    <a:pt x="3782" y="523"/>
                    <a:pt x="3772" y="515"/>
                    <a:pt x="3764" y="507"/>
                  </a:cubicBezTo>
                  <a:cubicBezTo>
                    <a:pt x="3297" y="153"/>
                    <a:pt x="2816" y="0"/>
                    <a:pt x="2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7"/>
            <p:cNvSpPr/>
            <p:nvPr/>
          </p:nvSpPr>
          <p:spPr>
            <a:xfrm>
              <a:off x="3121928" y="2748533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8"/>
                    <a:pt x="91" y="408"/>
                    <a:pt x="203" y="408"/>
                  </a:cubicBezTo>
                  <a:cubicBezTo>
                    <a:pt x="316" y="408"/>
                    <a:pt x="406" y="318"/>
                    <a:pt x="406" y="203"/>
                  </a:cubicBezTo>
                  <a:cubicBezTo>
                    <a:pt x="406" y="91"/>
                    <a:pt x="31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64" name="Google Shape;4064;p67"/>
          <p:cNvCxnSpPr>
            <a:cxnSpLocks/>
            <a:endCxn id="3946" idx="4"/>
          </p:cNvCxnSpPr>
          <p:nvPr/>
        </p:nvCxnSpPr>
        <p:spPr>
          <a:xfrm rot="10800000">
            <a:off x="3162325" y="3292625"/>
            <a:ext cx="0" cy="2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50" name="Google Shape;3950;p67"/>
          <p:cNvSpPr/>
          <p:nvPr/>
        </p:nvSpPr>
        <p:spPr>
          <a:xfrm>
            <a:off x="5554975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6" name="Google Shape;4066;p67"/>
          <p:cNvSpPr txBox="1"/>
          <p:nvPr/>
        </p:nvSpPr>
        <p:spPr>
          <a:xfrm>
            <a:off x="4933308" y="3631776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Increased Breweries per capita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089" name="Google Shape;4089;p67"/>
          <p:cNvCxnSpPr>
            <a:cxnSpLocks/>
            <a:endCxn id="3950" idx="4"/>
          </p:cNvCxnSpPr>
          <p:nvPr/>
        </p:nvCxnSpPr>
        <p:spPr>
          <a:xfrm rot="10800000">
            <a:off x="5977975" y="3292625"/>
            <a:ext cx="0" cy="2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" name="Google Shape;3678;p64">
            <a:extLst>
              <a:ext uri="{FF2B5EF4-FFF2-40B4-BE49-F238E27FC236}">
                <a16:creationId xmlns:a16="http://schemas.microsoft.com/office/drawing/2014/main" id="{4246D75D-F9C8-F208-E6A1-DA6BCCD6E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5168" y="432193"/>
            <a:ext cx="6523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conclude, we plan on…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009" name="Google Shape;4009;p67"/>
          <p:cNvGrpSpPr/>
          <p:nvPr/>
        </p:nvGrpSpPr>
        <p:grpSpPr>
          <a:xfrm>
            <a:off x="5765660" y="2647369"/>
            <a:ext cx="424704" cy="415230"/>
            <a:chOff x="7173448" y="2661979"/>
            <a:chExt cx="424704" cy="415230"/>
          </a:xfrm>
        </p:grpSpPr>
        <p:sp>
          <p:nvSpPr>
            <p:cNvPr id="4010" name="Google Shape;4010;p67"/>
            <p:cNvSpPr/>
            <p:nvPr/>
          </p:nvSpPr>
          <p:spPr>
            <a:xfrm>
              <a:off x="7267449" y="2749766"/>
              <a:ext cx="322911" cy="321269"/>
            </a:xfrm>
            <a:custGeom>
              <a:avLst/>
              <a:gdLst/>
              <a:ahLst/>
              <a:cxnLst/>
              <a:rect l="l" t="t" r="r" b="b"/>
              <a:pathLst>
                <a:path w="9780" h="9731" extrusionOk="0">
                  <a:moveTo>
                    <a:pt x="1349" y="1"/>
                  </a:moveTo>
                  <a:lnTo>
                    <a:pt x="1" y="1350"/>
                  </a:lnTo>
                  <a:lnTo>
                    <a:pt x="538" y="1888"/>
                  </a:lnTo>
                  <a:cubicBezTo>
                    <a:pt x="1198" y="2548"/>
                    <a:pt x="1738" y="3320"/>
                    <a:pt x="2131" y="4168"/>
                  </a:cubicBezTo>
                  <a:lnTo>
                    <a:pt x="2654" y="5301"/>
                  </a:lnTo>
                  <a:cubicBezTo>
                    <a:pt x="2845" y="5712"/>
                    <a:pt x="3109" y="6087"/>
                    <a:pt x="3430" y="6408"/>
                  </a:cubicBezTo>
                  <a:lnTo>
                    <a:pt x="6609" y="9586"/>
                  </a:lnTo>
                  <a:cubicBezTo>
                    <a:pt x="6705" y="9683"/>
                    <a:pt x="6831" y="9731"/>
                    <a:pt x="6958" y="9731"/>
                  </a:cubicBezTo>
                  <a:cubicBezTo>
                    <a:pt x="7084" y="9731"/>
                    <a:pt x="7210" y="9683"/>
                    <a:pt x="7307" y="9586"/>
                  </a:cubicBezTo>
                  <a:lnTo>
                    <a:pt x="9587" y="7308"/>
                  </a:lnTo>
                  <a:cubicBezTo>
                    <a:pt x="9779" y="7116"/>
                    <a:pt x="9779" y="6801"/>
                    <a:pt x="9587" y="6608"/>
                  </a:cubicBezTo>
                  <a:lnTo>
                    <a:pt x="6408" y="3430"/>
                  </a:lnTo>
                  <a:cubicBezTo>
                    <a:pt x="6087" y="3109"/>
                    <a:pt x="5710" y="2846"/>
                    <a:pt x="5299" y="2656"/>
                  </a:cubicBezTo>
                  <a:lnTo>
                    <a:pt x="4166" y="2130"/>
                  </a:lnTo>
                  <a:cubicBezTo>
                    <a:pt x="3320" y="1741"/>
                    <a:pt x="2548" y="1202"/>
                    <a:pt x="1888" y="540"/>
                  </a:cubicBezTo>
                  <a:lnTo>
                    <a:pt x="1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7"/>
            <p:cNvSpPr/>
            <p:nvPr/>
          </p:nvSpPr>
          <p:spPr>
            <a:xfrm>
              <a:off x="7282901" y="2749832"/>
              <a:ext cx="307525" cy="321335"/>
            </a:xfrm>
            <a:custGeom>
              <a:avLst/>
              <a:gdLst/>
              <a:ahLst/>
              <a:cxnLst/>
              <a:rect l="l" t="t" r="r" b="b"/>
              <a:pathLst>
                <a:path w="9314" h="9733" extrusionOk="0">
                  <a:moveTo>
                    <a:pt x="881" y="1"/>
                  </a:moveTo>
                  <a:lnTo>
                    <a:pt x="0" y="881"/>
                  </a:lnTo>
                  <a:lnTo>
                    <a:pt x="147" y="1025"/>
                  </a:lnTo>
                  <a:cubicBezTo>
                    <a:pt x="804" y="1685"/>
                    <a:pt x="1578" y="2225"/>
                    <a:pt x="2425" y="2618"/>
                  </a:cubicBezTo>
                  <a:lnTo>
                    <a:pt x="3558" y="3143"/>
                  </a:lnTo>
                  <a:cubicBezTo>
                    <a:pt x="3969" y="3332"/>
                    <a:pt x="4346" y="3596"/>
                    <a:pt x="4667" y="3917"/>
                  </a:cubicBezTo>
                  <a:lnTo>
                    <a:pt x="7278" y="6528"/>
                  </a:lnTo>
                  <a:cubicBezTo>
                    <a:pt x="7785" y="7036"/>
                    <a:pt x="7785" y="7856"/>
                    <a:pt x="7278" y="8361"/>
                  </a:cubicBezTo>
                  <a:lnTo>
                    <a:pt x="6097" y="9542"/>
                  </a:lnTo>
                  <a:lnTo>
                    <a:pt x="6143" y="9586"/>
                  </a:lnTo>
                  <a:cubicBezTo>
                    <a:pt x="6239" y="9684"/>
                    <a:pt x="6365" y="9732"/>
                    <a:pt x="6492" y="9732"/>
                  </a:cubicBezTo>
                  <a:cubicBezTo>
                    <a:pt x="6618" y="9732"/>
                    <a:pt x="6745" y="9684"/>
                    <a:pt x="6843" y="9586"/>
                  </a:cubicBezTo>
                  <a:lnTo>
                    <a:pt x="9121" y="7308"/>
                  </a:lnTo>
                  <a:cubicBezTo>
                    <a:pt x="9313" y="7116"/>
                    <a:pt x="9313" y="6801"/>
                    <a:pt x="9121" y="6608"/>
                  </a:cubicBezTo>
                  <a:lnTo>
                    <a:pt x="5942" y="3430"/>
                  </a:lnTo>
                  <a:cubicBezTo>
                    <a:pt x="5619" y="3107"/>
                    <a:pt x="5242" y="2846"/>
                    <a:pt x="4831" y="2656"/>
                  </a:cubicBezTo>
                  <a:lnTo>
                    <a:pt x="3698" y="2132"/>
                  </a:lnTo>
                  <a:cubicBezTo>
                    <a:pt x="2852" y="1739"/>
                    <a:pt x="2080" y="1200"/>
                    <a:pt x="1420" y="540"/>
                  </a:cubicBezTo>
                  <a:lnTo>
                    <a:pt x="881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7"/>
            <p:cNvSpPr/>
            <p:nvPr/>
          </p:nvSpPr>
          <p:spPr>
            <a:xfrm>
              <a:off x="7246615" y="2728900"/>
              <a:ext cx="70723" cy="69860"/>
            </a:xfrm>
            <a:custGeom>
              <a:avLst/>
              <a:gdLst/>
              <a:ahLst/>
              <a:cxnLst/>
              <a:rect l="l" t="t" r="r" b="b"/>
              <a:pathLst>
                <a:path w="2142" h="2116" extrusionOk="0">
                  <a:moveTo>
                    <a:pt x="1404" y="1"/>
                  </a:moveTo>
                  <a:lnTo>
                    <a:pt x="0" y="1405"/>
                  </a:lnTo>
                  <a:lnTo>
                    <a:pt x="504" y="2028"/>
                  </a:lnTo>
                  <a:cubicBezTo>
                    <a:pt x="548" y="2086"/>
                    <a:pt x="616" y="2115"/>
                    <a:pt x="684" y="2115"/>
                  </a:cubicBezTo>
                  <a:cubicBezTo>
                    <a:pt x="743" y="2115"/>
                    <a:pt x="803" y="2093"/>
                    <a:pt x="849" y="2046"/>
                  </a:cubicBezTo>
                  <a:lnTo>
                    <a:pt x="2046" y="851"/>
                  </a:lnTo>
                  <a:cubicBezTo>
                    <a:pt x="2142" y="753"/>
                    <a:pt x="2136" y="593"/>
                    <a:pt x="2028" y="504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7"/>
            <p:cNvSpPr/>
            <p:nvPr/>
          </p:nvSpPr>
          <p:spPr>
            <a:xfrm>
              <a:off x="7234431" y="2717609"/>
              <a:ext cx="66893" cy="65865"/>
            </a:xfrm>
            <a:custGeom>
              <a:avLst/>
              <a:gdLst/>
              <a:ahLst/>
              <a:cxnLst/>
              <a:rect l="l" t="t" r="r" b="b"/>
              <a:pathLst>
                <a:path w="2026" h="1995" extrusionOk="0">
                  <a:moveTo>
                    <a:pt x="1452" y="1"/>
                  </a:moveTo>
                  <a:cubicBezTo>
                    <a:pt x="1392" y="1"/>
                    <a:pt x="1333" y="23"/>
                    <a:pt x="1288" y="68"/>
                  </a:cubicBezTo>
                  <a:lnTo>
                    <a:pt x="90" y="1265"/>
                  </a:lnTo>
                  <a:cubicBezTo>
                    <a:pt x="0" y="1356"/>
                    <a:pt x="0" y="1504"/>
                    <a:pt x="90" y="1594"/>
                  </a:cubicBezTo>
                  <a:lnTo>
                    <a:pt x="472" y="1975"/>
                  </a:lnTo>
                  <a:cubicBezTo>
                    <a:pt x="486" y="1988"/>
                    <a:pt x="504" y="1995"/>
                    <a:pt x="522" y="1995"/>
                  </a:cubicBezTo>
                  <a:cubicBezTo>
                    <a:pt x="540" y="1995"/>
                    <a:pt x="559" y="1988"/>
                    <a:pt x="574" y="1975"/>
                  </a:cubicBezTo>
                  <a:lnTo>
                    <a:pt x="1998" y="552"/>
                  </a:lnTo>
                  <a:cubicBezTo>
                    <a:pt x="2026" y="523"/>
                    <a:pt x="2026" y="479"/>
                    <a:pt x="1998" y="449"/>
                  </a:cubicBezTo>
                  <a:lnTo>
                    <a:pt x="1617" y="68"/>
                  </a:lnTo>
                  <a:cubicBezTo>
                    <a:pt x="1571" y="23"/>
                    <a:pt x="1512" y="1"/>
                    <a:pt x="1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7"/>
            <p:cNvSpPr/>
            <p:nvPr/>
          </p:nvSpPr>
          <p:spPr>
            <a:xfrm>
              <a:off x="7391363" y="2873638"/>
              <a:ext cx="158979" cy="159066"/>
            </a:xfrm>
            <a:custGeom>
              <a:avLst/>
              <a:gdLst/>
              <a:ahLst/>
              <a:cxnLst/>
              <a:rect l="l" t="t" r="r" b="b"/>
              <a:pathLst>
                <a:path w="4815" h="4818" extrusionOk="0">
                  <a:moveTo>
                    <a:pt x="2978" y="1"/>
                  </a:moveTo>
                  <a:lnTo>
                    <a:pt x="0" y="2979"/>
                  </a:lnTo>
                  <a:lnTo>
                    <a:pt x="1837" y="4818"/>
                  </a:lnTo>
                  <a:lnTo>
                    <a:pt x="4815" y="1840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7"/>
            <p:cNvSpPr/>
            <p:nvPr/>
          </p:nvSpPr>
          <p:spPr>
            <a:xfrm>
              <a:off x="7460601" y="2873770"/>
              <a:ext cx="89742" cy="89768"/>
            </a:xfrm>
            <a:custGeom>
              <a:avLst/>
              <a:gdLst/>
              <a:ahLst/>
              <a:cxnLst/>
              <a:rect l="l" t="t" r="r" b="b"/>
              <a:pathLst>
                <a:path w="2718" h="2719" extrusionOk="0">
                  <a:moveTo>
                    <a:pt x="881" y="1"/>
                  </a:moveTo>
                  <a:lnTo>
                    <a:pt x="1" y="879"/>
                  </a:lnTo>
                  <a:lnTo>
                    <a:pt x="1838" y="2718"/>
                  </a:lnTo>
                  <a:lnTo>
                    <a:pt x="2718" y="183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7"/>
            <p:cNvSpPr/>
            <p:nvPr/>
          </p:nvSpPr>
          <p:spPr>
            <a:xfrm>
              <a:off x="7177278" y="2737121"/>
              <a:ext cx="322944" cy="321269"/>
            </a:xfrm>
            <a:custGeom>
              <a:avLst/>
              <a:gdLst/>
              <a:ahLst/>
              <a:cxnLst/>
              <a:rect l="l" t="t" r="r" b="b"/>
              <a:pathLst>
                <a:path w="9781" h="9731" extrusionOk="0">
                  <a:moveTo>
                    <a:pt x="8431" y="1"/>
                  </a:moveTo>
                  <a:lnTo>
                    <a:pt x="7892" y="540"/>
                  </a:lnTo>
                  <a:cubicBezTo>
                    <a:pt x="7234" y="1198"/>
                    <a:pt x="6462" y="1737"/>
                    <a:pt x="5614" y="2130"/>
                  </a:cubicBezTo>
                  <a:lnTo>
                    <a:pt x="4481" y="2656"/>
                  </a:lnTo>
                  <a:cubicBezTo>
                    <a:pt x="4070" y="2846"/>
                    <a:pt x="3695" y="3109"/>
                    <a:pt x="3374" y="3430"/>
                  </a:cubicBezTo>
                  <a:lnTo>
                    <a:pt x="195" y="6608"/>
                  </a:lnTo>
                  <a:cubicBezTo>
                    <a:pt x="1" y="6801"/>
                    <a:pt x="1" y="7114"/>
                    <a:pt x="195" y="7308"/>
                  </a:cubicBezTo>
                  <a:lnTo>
                    <a:pt x="2473" y="9586"/>
                  </a:lnTo>
                  <a:cubicBezTo>
                    <a:pt x="2569" y="9683"/>
                    <a:pt x="2696" y="9731"/>
                    <a:pt x="2822" y="9731"/>
                  </a:cubicBezTo>
                  <a:cubicBezTo>
                    <a:pt x="2949" y="9731"/>
                    <a:pt x="3076" y="9683"/>
                    <a:pt x="3173" y="9586"/>
                  </a:cubicBezTo>
                  <a:lnTo>
                    <a:pt x="6352" y="6408"/>
                  </a:lnTo>
                  <a:cubicBezTo>
                    <a:pt x="6671" y="6087"/>
                    <a:pt x="6935" y="5710"/>
                    <a:pt x="7126" y="5299"/>
                  </a:cubicBezTo>
                  <a:lnTo>
                    <a:pt x="7649" y="4166"/>
                  </a:lnTo>
                  <a:cubicBezTo>
                    <a:pt x="8040" y="3322"/>
                    <a:pt x="8580" y="2549"/>
                    <a:pt x="9241" y="1888"/>
                  </a:cubicBezTo>
                  <a:lnTo>
                    <a:pt x="9781" y="1348"/>
                  </a:lnTo>
                  <a:lnTo>
                    <a:pt x="8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7"/>
            <p:cNvSpPr/>
            <p:nvPr/>
          </p:nvSpPr>
          <p:spPr>
            <a:xfrm>
              <a:off x="7177212" y="2752605"/>
              <a:ext cx="322878" cy="305851"/>
            </a:xfrm>
            <a:custGeom>
              <a:avLst/>
              <a:gdLst/>
              <a:ahLst/>
              <a:cxnLst/>
              <a:rect l="l" t="t" r="r" b="b"/>
              <a:pathLst>
                <a:path w="9779" h="9264" extrusionOk="0">
                  <a:moveTo>
                    <a:pt x="8901" y="1"/>
                  </a:moveTo>
                  <a:lnTo>
                    <a:pt x="8754" y="145"/>
                  </a:lnTo>
                  <a:cubicBezTo>
                    <a:pt x="8094" y="805"/>
                    <a:pt x="7557" y="1577"/>
                    <a:pt x="7162" y="2423"/>
                  </a:cubicBezTo>
                  <a:lnTo>
                    <a:pt x="6638" y="3556"/>
                  </a:lnTo>
                  <a:cubicBezTo>
                    <a:pt x="6448" y="3968"/>
                    <a:pt x="6185" y="4345"/>
                    <a:pt x="5864" y="4665"/>
                  </a:cubicBezTo>
                  <a:lnTo>
                    <a:pt x="3251" y="7276"/>
                  </a:lnTo>
                  <a:cubicBezTo>
                    <a:pt x="2999" y="7530"/>
                    <a:pt x="2667" y="7657"/>
                    <a:pt x="2336" y="7657"/>
                  </a:cubicBezTo>
                  <a:cubicBezTo>
                    <a:pt x="2004" y="7657"/>
                    <a:pt x="1673" y="7530"/>
                    <a:pt x="1420" y="7276"/>
                  </a:cubicBezTo>
                  <a:lnTo>
                    <a:pt x="239" y="6097"/>
                  </a:lnTo>
                  <a:lnTo>
                    <a:pt x="193" y="6141"/>
                  </a:lnTo>
                  <a:cubicBezTo>
                    <a:pt x="1" y="6334"/>
                    <a:pt x="1" y="6649"/>
                    <a:pt x="193" y="6841"/>
                  </a:cubicBezTo>
                  <a:lnTo>
                    <a:pt x="2473" y="9119"/>
                  </a:lnTo>
                  <a:cubicBezTo>
                    <a:pt x="2569" y="9216"/>
                    <a:pt x="2696" y="9264"/>
                    <a:pt x="2822" y="9264"/>
                  </a:cubicBezTo>
                  <a:cubicBezTo>
                    <a:pt x="2949" y="9264"/>
                    <a:pt x="3075" y="9216"/>
                    <a:pt x="3171" y="9119"/>
                  </a:cubicBezTo>
                  <a:lnTo>
                    <a:pt x="6350" y="5941"/>
                  </a:lnTo>
                  <a:cubicBezTo>
                    <a:pt x="6671" y="5618"/>
                    <a:pt x="6935" y="5245"/>
                    <a:pt x="7126" y="4830"/>
                  </a:cubicBezTo>
                  <a:lnTo>
                    <a:pt x="7649" y="3697"/>
                  </a:lnTo>
                  <a:cubicBezTo>
                    <a:pt x="8042" y="2851"/>
                    <a:pt x="8582" y="2078"/>
                    <a:pt x="9241" y="1419"/>
                  </a:cubicBezTo>
                  <a:lnTo>
                    <a:pt x="9779" y="879"/>
                  </a:lnTo>
                  <a:lnTo>
                    <a:pt x="8901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7"/>
            <p:cNvSpPr/>
            <p:nvPr/>
          </p:nvSpPr>
          <p:spPr>
            <a:xfrm>
              <a:off x="7364850" y="2737121"/>
              <a:ext cx="135372" cy="135362"/>
            </a:xfrm>
            <a:custGeom>
              <a:avLst/>
              <a:gdLst/>
              <a:ahLst/>
              <a:cxnLst/>
              <a:rect l="l" t="t" r="r" b="b"/>
              <a:pathLst>
                <a:path w="4100" h="4100" extrusionOk="0">
                  <a:moveTo>
                    <a:pt x="2748" y="1"/>
                  </a:moveTo>
                  <a:lnTo>
                    <a:pt x="2209" y="540"/>
                  </a:lnTo>
                  <a:cubicBezTo>
                    <a:pt x="1567" y="1182"/>
                    <a:pt x="821" y="1707"/>
                    <a:pt x="1" y="2098"/>
                  </a:cubicBezTo>
                  <a:lnTo>
                    <a:pt x="2000" y="4100"/>
                  </a:lnTo>
                  <a:cubicBezTo>
                    <a:pt x="2389" y="3279"/>
                    <a:pt x="2919" y="2531"/>
                    <a:pt x="3560" y="1890"/>
                  </a:cubicBezTo>
                  <a:lnTo>
                    <a:pt x="4100" y="1352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67"/>
            <p:cNvSpPr/>
            <p:nvPr/>
          </p:nvSpPr>
          <p:spPr>
            <a:xfrm>
              <a:off x="7450201" y="2716321"/>
              <a:ext cx="70757" cy="69827"/>
            </a:xfrm>
            <a:custGeom>
              <a:avLst/>
              <a:gdLst/>
              <a:ahLst/>
              <a:cxnLst/>
              <a:rect l="l" t="t" r="r" b="b"/>
              <a:pathLst>
                <a:path w="2143" h="2115" extrusionOk="0">
                  <a:moveTo>
                    <a:pt x="739" y="1"/>
                  </a:moveTo>
                  <a:lnTo>
                    <a:pt x="115" y="504"/>
                  </a:lnTo>
                  <a:cubicBezTo>
                    <a:pt x="7" y="591"/>
                    <a:pt x="1" y="753"/>
                    <a:pt x="97" y="851"/>
                  </a:cubicBezTo>
                  <a:lnTo>
                    <a:pt x="1294" y="2046"/>
                  </a:lnTo>
                  <a:cubicBezTo>
                    <a:pt x="1341" y="2092"/>
                    <a:pt x="1401" y="2114"/>
                    <a:pt x="1460" y="2114"/>
                  </a:cubicBezTo>
                  <a:cubicBezTo>
                    <a:pt x="1527" y="2114"/>
                    <a:pt x="1594" y="2085"/>
                    <a:pt x="1639" y="2028"/>
                  </a:cubicBezTo>
                  <a:lnTo>
                    <a:pt x="2143" y="1405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67"/>
            <p:cNvSpPr/>
            <p:nvPr/>
          </p:nvSpPr>
          <p:spPr>
            <a:xfrm>
              <a:off x="7561437" y="2880736"/>
              <a:ext cx="27338" cy="27303"/>
            </a:xfrm>
            <a:custGeom>
              <a:avLst/>
              <a:gdLst/>
              <a:ahLst/>
              <a:cxnLst/>
              <a:rect l="l" t="t" r="r" b="b"/>
              <a:pathLst>
                <a:path w="828" h="827" extrusionOk="0">
                  <a:moveTo>
                    <a:pt x="414" y="0"/>
                  </a:moveTo>
                  <a:cubicBezTo>
                    <a:pt x="185" y="0"/>
                    <a:pt x="1" y="185"/>
                    <a:pt x="1" y="413"/>
                  </a:cubicBezTo>
                  <a:cubicBezTo>
                    <a:pt x="1" y="642"/>
                    <a:pt x="185" y="827"/>
                    <a:pt x="414" y="827"/>
                  </a:cubicBezTo>
                  <a:cubicBezTo>
                    <a:pt x="643" y="827"/>
                    <a:pt x="827" y="642"/>
                    <a:pt x="827" y="413"/>
                  </a:cubicBezTo>
                  <a:cubicBezTo>
                    <a:pt x="827" y="185"/>
                    <a:pt x="643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7"/>
            <p:cNvSpPr/>
            <p:nvPr/>
          </p:nvSpPr>
          <p:spPr>
            <a:xfrm>
              <a:off x="7562097" y="2881594"/>
              <a:ext cx="26678" cy="26445"/>
            </a:xfrm>
            <a:custGeom>
              <a:avLst/>
              <a:gdLst/>
              <a:ahLst/>
              <a:cxnLst/>
              <a:rect l="l" t="t" r="r" b="b"/>
              <a:pathLst>
                <a:path w="808" h="801" extrusionOk="0">
                  <a:moveTo>
                    <a:pt x="544" y="0"/>
                  </a:moveTo>
                  <a:cubicBezTo>
                    <a:pt x="556" y="40"/>
                    <a:pt x="564" y="85"/>
                    <a:pt x="564" y="127"/>
                  </a:cubicBezTo>
                  <a:cubicBezTo>
                    <a:pt x="564" y="355"/>
                    <a:pt x="378" y="540"/>
                    <a:pt x="151" y="540"/>
                  </a:cubicBezTo>
                  <a:cubicBezTo>
                    <a:pt x="97" y="540"/>
                    <a:pt x="47" y="530"/>
                    <a:pt x="1" y="512"/>
                  </a:cubicBezTo>
                  <a:lnTo>
                    <a:pt x="1" y="512"/>
                  </a:lnTo>
                  <a:cubicBezTo>
                    <a:pt x="53" y="680"/>
                    <a:pt x="207" y="801"/>
                    <a:pt x="394" y="801"/>
                  </a:cubicBezTo>
                  <a:cubicBezTo>
                    <a:pt x="623" y="801"/>
                    <a:pt x="807" y="616"/>
                    <a:pt x="807" y="387"/>
                  </a:cubicBezTo>
                  <a:cubicBezTo>
                    <a:pt x="807" y="211"/>
                    <a:pt x="699" y="61"/>
                    <a:pt x="544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7"/>
            <p:cNvSpPr/>
            <p:nvPr/>
          </p:nvSpPr>
          <p:spPr>
            <a:xfrm>
              <a:off x="7329852" y="2668152"/>
              <a:ext cx="27372" cy="27369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413" y="0"/>
                  </a:moveTo>
                  <a:cubicBezTo>
                    <a:pt x="187" y="0"/>
                    <a:pt x="0" y="187"/>
                    <a:pt x="0" y="415"/>
                  </a:cubicBezTo>
                  <a:cubicBezTo>
                    <a:pt x="0" y="642"/>
                    <a:pt x="187" y="828"/>
                    <a:pt x="413" y="828"/>
                  </a:cubicBezTo>
                  <a:cubicBezTo>
                    <a:pt x="642" y="828"/>
                    <a:pt x="828" y="642"/>
                    <a:pt x="828" y="415"/>
                  </a:cubicBezTo>
                  <a:cubicBezTo>
                    <a:pt x="828" y="187"/>
                    <a:pt x="64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7"/>
            <p:cNvSpPr/>
            <p:nvPr/>
          </p:nvSpPr>
          <p:spPr>
            <a:xfrm>
              <a:off x="7330512" y="2669209"/>
              <a:ext cx="26711" cy="26379"/>
            </a:xfrm>
            <a:custGeom>
              <a:avLst/>
              <a:gdLst/>
              <a:ahLst/>
              <a:cxnLst/>
              <a:rect l="l" t="t" r="r" b="b"/>
              <a:pathLst>
                <a:path w="809" h="799" extrusionOk="0">
                  <a:moveTo>
                    <a:pt x="544" y="0"/>
                  </a:moveTo>
                  <a:lnTo>
                    <a:pt x="544" y="0"/>
                  </a:lnTo>
                  <a:cubicBezTo>
                    <a:pt x="558" y="38"/>
                    <a:pt x="564" y="80"/>
                    <a:pt x="564" y="124"/>
                  </a:cubicBezTo>
                  <a:cubicBezTo>
                    <a:pt x="564" y="353"/>
                    <a:pt x="379" y="538"/>
                    <a:pt x="150" y="538"/>
                  </a:cubicBezTo>
                  <a:cubicBezTo>
                    <a:pt x="98" y="538"/>
                    <a:pt x="48" y="528"/>
                    <a:pt x="0" y="512"/>
                  </a:cubicBezTo>
                  <a:lnTo>
                    <a:pt x="0" y="512"/>
                  </a:lnTo>
                  <a:cubicBezTo>
                    <a:pt x="52" y="678"/>
                    <a:pt x="209" y="798"/>
                    <a:pt x="393" y="798"/>
                  </a:cubicBezTo>
                  <a:cubicBezTo>
                    <a:pt x="622" y="798"/>
                    <a:pt x="808" y="614"/>
                    <a:pt x="808" y="385"/>
                  </a:cubicBezTo>
                  <a:cubicBezTo>
                    <a:pt x="808" y="207"/>
                    <a:pt x="700" y="60"/>
                    <a:pt x="544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7"/>
            <p:cNvSpPr/>
            <p:nvPr/>
          </p:nvSpPr>
          <p:spPr>
            <a:xfrm>
              <a:off x="7381755" y="2717807"/>
              <a:ext cx="39489" cy="38661"/>
            </a:xfrm>
            <a:custGeom>
              <a:avLst/>
              <a:gdLst/>
              <a:ahLst/>
              <a:cxnLst/>
              <a:rect l="l" t="t" r="r" b="b"/>
              <a:pathLst>
                <a:path w="1196" h="1171" extrusionOk="0">
                  <a:moveTo>
                    <a:pt x="597" y="1"/>
                  </a:moveTo>
                  <a:cubicBezTo>
                    <a:pt x="559" y="1"/>
                    <a:pt x="521" y="15"/>
                    <a:pt x="492" y="44"/>
                  </a:cubicBezTo>
                  <a:lnTo>
                    <a:pt x="58" y="477"/>
                  </a:lnTo>
                  <a:cubicBezTo>
                    <a:pt x="0" y="538"/>
                    <a:pt x="0" y="634"/>
                    <a:pt x="58" y="690"/>
                  </a:cubicBezTo>
                  <a:lnTo>
                    <a:pt x="492" y="1125"/>
                  </a:lnTo>
                  <a:cubicBezTo>
                    <a:pt x="521" y="1155"/>
                    <a:pt x="559" y="1170"/>
                    <a:pt x="597" y="1170"/>
                  </a:cubicBezTo>
                  <a:cubicBezTo>
                    <a:pt x="635" y="1170"/>
                    <a:pt x="674" y="1155"/>
                    <a:pt x="704" y="1125"/>
                  </a:cubicBezTo>
                  <a:lnTo>
                    <a:pt x="1137" y="690"/>
                  </a:lnTo>
                  <a:cubicBezTo>
                    <a:pt x="1195" y="630"/>
                    <a:pt x="1195" y="536"/>
                    <a:pt x="1137" y="477"/>
                  </a:cubicBezTo>
                  <a:lnTo>
                    <a:pt x="704" y="44"/>
                  </a:lnTo>
                  <a:cubicBezTo>
                    <a:pt x="674" y="15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7"/>
            <p:cNvSpPr/>
            <p:nvPr/>
          </p:nvSpPr>
          <p:spPr>
            <a:xfrm>
              <a:off x="7381755" y="2731508"/>
              <a:ext cx="39489" cy="24926"/>
            </a:xfrm>
            <a:custGeom>
              <a:avLst/>
              <a:gdLst/>
              <a:ahLst/>
              <a:cxnLst/>
              <a:rect l="l" t="t" r="r" b="b"/>
              <a:pathLst>
                <a:path w="1196" h="755" extrusionOk="0">
                  <a:moveTo>
                    <a:pt x="123" y="0"/>
                  </a:moveTo>
                  <a:lnTo>
                    <a:pt x="58" y="64"/>
                  </a:lnTo>
                  <a:cubicBezTo>
                    <a:pt x="0" y="123"/>
                    <a:pt x="0" y="217"/>
                    <a:pt x="58" y="277"/>
                  </a:cubicBezTo>
                  <a:lnTo>
                    <a:pt x="492" y="712"/>
                  </a:lnTo>
                  <a:cubicBezTo>
                    <a:pt x="520" y="740"/>
                    <a:pt x="558" y="754"/>
                    <a:pt x="596" y="754"/>
                  </a:cubicBezTo>
                  <a:cubicBezTo>
                    <a:pt x="635" y="754"/>
                    <a:pt x="674" y="740"/>
                    <a:pt x="704" y="712"/>
                  </a:cubicBezTo>
                  <a:lnTo>
                    <a:pt x="1137" y="277"/>
                  </a:lnTo>
                  <a:cubicBezTo>
                    <a:pt x="1195" y="221"/>
                    <a:pt x="1195" y="125"/>
                    <a:pt x="1137" y="64"/>
                  </a:cubicBezTo>
                  <a:lnTo>
                    <a:pt x="1073" y="0"/>
                  </a:lnTo>
                  <a:lnTo>
                    <a:pt x="704" y="369"/>
                  </a:lnTo>
                  <a:cubicBezTo>
                    <a:pt x="675" y="397"/>
                    <a:pt x="637" y="411"/>
                    <a:pt x="599" y="411"/>
                  </a:cubicBezTo>
                  <a:cubicBezTo>
                    <a:pt x="560" y="411"/>
                    <a:pt x="522" y="397"/>
                    <a:pt x="492" y="369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7"/>
            <p:cNvSpPr/>
            <p:nvPr/>
          </p:nvSpPr>
          <p:spPr>
            <a:xfrm>
              <a:off x="7343752" y="3017847"/>
              <a:ext cx="29815" cy="2981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151" y="0"/>
                  </a:moveTo>
                  <a:cubicBezTo>
                    <a:pt x="68" y="0"/>
                    <a:pt x="0" y="69"/>
                    <a:pt x="0" y="151"/>
                  </a:cubicBezTo>
                  <a:lnTo>
                    <a:pt x="0" y="752"/>
                  </a:lnTo>
                  <a:cubicBezTo>
                    <a:pt x="0" y="835"/>
                    <a:pt x="68" y="903"/>
                    <a:pt x="151" y="903"/>
                  </a:cubicBezTo>
                  <a:lnTo>
                    <a:pt x="752" y="903"/>
                  </a:lnTo>
                  <a:cubicBezTo>
                    <a:pt x="834" y="903"/>
                    <a:pt x="903" y="835"/>
                    <a:pt x="903" y="752"/>
                  </a:cubicBezTo>
                  <a:lnTo>
                    <a:pt x="903" y="151"/>
                  </a:lnTo>
                  <a:cubicBezTo>
                    <a:pt x="903" y="69"/>
                    <a:pt x="83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7"/>
            <p:cNvSpPr/>
            <p:nvPr/>
          </p:nvSpPr>
          <p:spPr>
            <a:xfrm>
              <a:off x="7343752" y="3017847"/>
              <a:ext cx="29815" cy="2981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678" y="0"/>
                  </a:moveTo>
                  <a:lnTo>
                    <a:pt x="678" y="526"/>
                  </a:lnTo>
                  <a:cubicBezTo>
                    <a:pt x="678" y="596"/>
                    <a:pt x="622" y="652"/>
                    <a:pt x="552" y="652"/>
                  </a:cubicBezTo>
                  <a:lnTo>
                    <a:pt x="0" y="652"/>
                  </a:lnTo>
                  <a:lnTo>
                    <a:pt x="0" y="777"/>
                  </a:lnTo>
                  <a:cubicBezTo>
                    <a:pt x="0" y="847"/>
                    <a:pt x="56" y="903"/>
                    <a:pt x="126" y="903"/>
                  </a:cubicBezTo>
                  <a:lnTo>
                    <a:pt x="752" y="903"/>
                  </a:lnTo>
                  <a:cubicBezTo>
                    <a:pt x="834" y="903"/>
                    <a:pt x="903" y="835"/>
                    <a:pt x="903" y="752"/>
                  </a:cubicBezTo>
                  <a:lnTo>
                    <a:pt x="903" y="151"/>
                  </a:lnTo>
                  <a:cubicBezTo>
                    <a:pt x="903" y="69"/>
                    <a:pt x="834" y="0"/>
                    <a:pt x="752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7"/>
            <p:cNvSpPr/>
            <p:nvPr/>
          </p:nvSpPr>
          <p:spPr>
            <a:xfrm>
              <a:off x="7176882" y="2709718"/>
              <a:ext cx="39489" cy="38562"/>
            </a:xfrm>
            <a:custGeom>
              <a:avLst/>
              <a:gdLst/>
              <a:ahLst/>
              <a:cxnLst/>
              <a:rect l="l" t="t" r="r" b="b"/>
              <a:pathLst>
                <a:path w="1196" h="1168" extrusionOk="0">
                  <a:moveTo>
                    <a:pt x="597" y="0"/>
                  </a:moveTo>
                  <a:cubicBezTo>
                    <a:pt x="559" y="0"/>
                    <a:pt x="521" y="14"/>
                    <a:pt x="492" y="43"/>
                  </a:cubicBezTo>
                  <a:lnTo>
                    <a:pt x="59" y="478"/>
                  </a:lnTo>
                  <a:cubicBezTo>
                    <a:pt x="1" y="538"/>
                    <a:pt x="1" y="632"/>
                    <a:pt x="59" y="690"/>
                  </a:cubicBezTo>
                  <a:lnTo>
                    <a:pt x="492" y="1123"/>
                  </a:lnTo>
                  <a:cubicBezTo>
                    <a:pt x="522" y="1153"/>
                    <a:pt x="561" y="1167"/>
                    <a:pt x="600" y="1167"/>
                  </a:cubicBezTo>
                  <a:cubicBezTo>
                    <a:pt x="638" y="1167"/>
                    <a:pt x="676" y="1153"/>
                    <a:pt x="704" y="1123"/>
                  </a:cubicBezTo>
                  <a:lnTo>
                    <a:pt x="1138" y="690"/>
                  </a:lnTo>
                  <a:cubicBezTo>
                    <a:pt x="1196" y="630"/>
                    <a:pt x="1196" y="534"/>
                    <a:pt x="1138" y="478"/>
                  </a:cubicBezTo>
                  <a:lnTo>
                    <a:pt x="704" y="43"/>
                  </a:lnTo>
                  <a:cubicBezTo>
                    <a:pt x="674" y="14"/>
                    <a:pt x="636" y="0"/>
                    <a:pt x="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7"/>
            <p:cNvSpPr/>
            <p:nvPr/>
          </p:nvSpPr>
          <p:spPr>
            <a:xfrm>
              <a:off x="7176882" y="2723287"/>
              <a:ext cx="39489" cy="24992"/>
            </a:xfrm>
            <a:custGeom>
              <a:avLst/>
              <a:gdLst/>
              <a:ahLst/>
              <a:cxnLst/>
              <a:rect l="l" t="t" r="r" b="b"/>
              <a:pathLst>
                <a:path w="1196" h="757" extrusionOk="0">
                  <a:moveTo>
                    <a:pt x="123" y="1"/>
                  </a:moveTo>
                  <a:lnTo>
                    <a:pt x="59" y="67"/>
                  </a:lnTo>
                  <a:cubicBezTo>
                    <a:pt x="1" y="123"/>
                    <a:pt x="1" y="219"/>
                    <a:pt x="59" y="279"/>
                  </a:cubicBezTo>
                  <a:lnTo>
                    <a:pt x="492" y="712"/>
                  </a:lnTo>
                  <a:cubicBezTo>
                    <a:pt x="521" y="742"/>
                    <a:pt x="559" y="756"/>
                    <a:pt x="597" y="756"/>
                  </a:cubicBezTo>
                  <a:cubicBezTo>
                    <a:pt x="636" y="756"/>
                    <a:pt x="674" y="742"/>
                    <a:pt x="704" y="712"/>
                  </a:cubicBezTo>
                  <a:lnTo>
                    <a:pt x="1138" y="279"/>
                  </a:lnTo>
                  <a:cubicBezTo>
                    <a:pt x="1196" y="221"/>
                    <a:pt x="1196" y="127"/>
                    <a:pt x="1138" y="67"/>
                  </a:cubicBezTo>
                  <a:lnTo>
                    <a:pt x="1073" y="1"/>
                  </a:lnTo>
                  <a:lnTo>
                    <a:pt x="704" y="370"/>
                  </a:lnTo>
                  <a:cubicBezTo>
                    <a:pt x="676" y="399"/>
                    <a:pt x="638" y="413"/>
                    <a:pt x="600" y="413"/>
                  </a:cubicBezTo>
                  <a:cubicBezTo>
                    <a:pt x="561" y="413"/>
                    <a:pt x="522" y="399"/>
                    <a:pt x="492" y="37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7"/>
            <p:cNvSpPr/>
            <p:nvPr/>
          </p:nvSpPr>
          <p:spPr>
            <a:xfrm>
              <a:off x="7505637" y="2798661"/>
              <a:ext cx="47776" cy="63290"/>
            </a:xfrm>
            <a:custGeom>
              <a:avLst/>
              <a:gdLst/>
              <a:ahLst/>
              <a:cxnLst/>
              <a:rect l="l" t="t" r="r" b="b"/>
              <a:pathLst>
                <a:path w="1447" h="1917" extrusionOk="0">
                  <a:moveTo>
                    <a:pt x="723" y="0"/>
                  </a:moveTo>
                  <a:cubicBezTo>
                    <a:pt x="705" y="0"/>
                    <a:pt x="688" y="11"/>
                    <a:pt x="684" y="32"/>
                  </a:cubicBezTo>
                  <a:lnTo>
                    <a:pt x="638" y="232"/>
                  </a:lnTo>
                  <a:cubicBezTo>
                    <a:pt x="558" y="555"/>
                    <a:pt x="331" y="784"/>
                    <a:pt x="28" y="918"/>
                  </a:cubicBezTo>
                  <a:cubicBezTo>
                    <a:pt x="0" y="936"/>
                    <a:pt x="0" y="978"/>
                    <a:pt x="28" y="998"/>
                  </a:cubicBezTo>
                  <a:cubicBezTo>
                    <a:pt x="333" y="1135"/>
                    <a:pt x="558" y="1363"/>
                    <a:pt x="638" y="1686"/>
                  </a:cubicBezTo>
                  <a:lnTo>
                    <a:pt x="684" y="1887"/>
                  </a:lnTo>
                  <a:cubicBezTo>
                    <a:pt x="689" y="1907"/>
                    <a:pt x="706" y="1917"/>
                    <a:pt x="723" y="1917"/>
                  </a:cubicBezTo>
                  <a:cubicBezTo>
                    <a:pt x="740" y="1917"/>
                    <a:pt x="757" y="1907"/>
                    <a:pt x="762" y="1887"/>
                  </a:cubicBezTo>
                  <a:lnTo>
                    <a:pt x="811" y="1686"/>
                  </a:lnTo>
                  <a:cubicBezTo>
                    <a:pt x="891" y="1363"/>
                    <a:pt x="1115" y="1135"/>
                    <a:pt x="1420" y="998"/>
                  </a:cubicBezTo>
                  <a:cubicBezTo>
                    <a:pt x="1446" y="982"/>
                    <a:pt x="1446" y="938"/>
                    <a:pt x="1420" y="918"/>
                  </a:cubicBezTo>
                  <a:cubicBezTo>
                    <a:pt x="1113" y="784"/>
                    <a:pt x="891" y="555"/>
                    <a:pt x="811" y="232"/>
                  </a:cubicBezTo>
                  <a:lnTo>
                    <a:pt x="762" y="32"/>
                  </a:lnTo>
                  <a:cubicBezTo>
                    <a:pt x="757" y="11"/>
                    <a:pt x="740" y="0"/>
                    <a:pt x="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7"/>
            <p:cNvSpPr/>
            <p:nvPr/>
          </p:nvSpPr>
          <p:spPr>
            <a:xfrm>
              <a:off x="7505571" y="2816720"/>
              <a:ext cx="32588" cy="27039"/>
            </a:xfrm>
            <a:custGeom>
              <a:avLst/>
              <a:gdLst/>
              <a:ahLst/>
              <a:cxnLst/>
              <a:rect l="l" t="t" r="r" b="b"/>
              <a:pathLst>
                <a:path w="987" h="819" extrusionOk="0">
                  <a:moveTo>
                    <a:pt x="494" y="0"/>
                  </a:moveTo>
                  <a:cubicBezTo>
                    <a:pt x="381" y="161"/>
                    <a:pt x="221" y="285"/>
                    <a:pt x="26" y="369"/>
                  </a:cubicBezTo>
                  <a:cubicBezTo>
                    <a:pt x="0" y="389"/>
                    <a:pt x="0" y="431"/>
                    <a:pt x="26" y="449"/>
                  </a:cubicBezTo>
                  <a:cubicBezTo>
                    <a:pt x="221" y="536"/>
                    <a:pt x="381" y="658"/>
                    <a:pt x="494" y="818"/>
                  </a:cubicBezTo>
                  <a:cubicBezTo>
                    <a:pt x="606" y="658"/>
                    <a:pt x="766" y="536"/>
                    <a:pt x="961" y="449"/>
                  </a:cubicBezTo>
                  <a:cubicBezTo>
                    <a:pt x="987" y="429"/>
                    <a:pt x="987" y="387"/>
                    <a:pt x="961" y="369"/>
                  </a:cubicBezTo>
                  <a:cubicBezTo>
                    <a:pt x="766" y="285"/>
                    <a:pt x="606" y="161"/>
                    <a:pt x="494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7"/>
            <p:cNvSpPr/>
            <p:nvPr/>
          </p:nvSpPr>
          <p:spPr>
            <a:xfrm>
              <a:off x="7197617" y="2843000"/>
              <a:ext cx="77888" cy="102644"/>
            </a:xfrm>
            <a:custGeom>
              <a:avLst/>
              <a:gdLst/>
              <a:ahLst/>
              <a:cxnLst/>
              <a:rect l="l" t="t" r="r" b="b"/>
              <a:pathLst>
                <a:path w="2359" h="3109" extrusionOk="0">
                  <a:moveTo>
                    <a:pt x="1178" y="1"/>
                  </a:moveTo>
                  <a:cubicBezTo>
                    <a:pt x="1150" y="1"/>
                    <a:pt x="1122" y="17"/>
                    <a:pt x="1115" y="50"/>
                  </a:cubicBezTo>
                  <a:lnTo>
                    <a:pt x="1035" y="373"/>
                  </a:lnTo>
                  <a:cubicBezTo>
                    <a:pt x="907" y="899"/>
                    <a:pt x="542" y="1270"/>
                    <a:pt x="46" y="1488"/>
                  </a:cubicBezTo>
                  <a:cubicBezTo>
                    <a:pt x="0" y="1518"/>
                    <a:pt x="0" y="1589"/>
                    <a:pt x="46" y="1619"/>
                  </a:cubicBezTo>
                  <a:cubicBezTo>
                    <a:pt x="540" y="1839"/>
                    <a:pt x="907" y="2208"/>
                    <a:pt x="1035" y="2734"/>
                  </a:cubicBezTo>
                  <a:lnTo>
                    <a:pt x="1115" y="3058"/>
                  </a:lnTo>
                  <a:cubicBezTo>
                    <a:pt x="1124" y="3092"/>
                    <a:pt x="1152" y="3108"/>
                    <a:pt x="1179" y="3108"/>
                  </a:cubicBezTo>
                  <a:cubicBezTo>
                    <a:pt x="1207" y="3108"/>
                    <a:pt x="1235" y="3092"/>
                    <a:pt x="1244" y="3058"/>
                  </a:cubicBezTo>
                  <a:lnTo>
                    <a:pt x="1324" y="2734"/>
                  </a:lnTo>
                  <a:cubicBezTo>
                    <a:pt x="1450" y="2208"/>
                    <a:pt x="1817" y="1837"/>
                    <a:pt x="2310" y="1619"/>
                  </a:cubicBezTo>
                  <a:cubicBezTo>
                    <a:pt x="2359" y="1589"/>
                    <a:pt x="2359" y="1518"/>
                    <a:pt x="2310" y="1488"/>
                  </a:cubicBezTo>
                  <a:cubicBezTo>
                    <a:pt x="1817" y="1268"/>
                    <a:pt x="1450" y="899"/>
                    <a:pt x="1324" y="373"/>
                  </a:cubicBezTo>
                  <a:lnTo>
                    <a:pt x="1244" y="50"/>
                  </a:lnTo>
                  <a:cubicBezTo>
                    <a:pt x="1235" y="17"/>
                    <a:pt x="1206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7"/>
            <p:cNvSpPr/>
            <p:nvPr/>
          </p:nvSpPr>
          <p:spPr>
            <a:xfrm>
              <a:off x="7197617" y="2872317"/>
              <a:ext cx="53059" cy="43943"/>
            </a:xfrm>
            <a:custGeom>
              <a:avLst/>
              <a:gdLst/>
              <a:ahLst/>
              <a:cxnLst/>
              <a:rect l="l" t="t" r="r" b="b"/>
              <a:pathLst>
                <a:path w="1607" h="1331" extrusionOk="0">
                  <a:moveTo>
                    <a:pt x="804" y="1"/>
                  </a:moveTo>
                  <a:cubicBezTo>
                    <a:pt x="622" y="261"/>
                    <a:pt x="359" y="462"/>
                    <a:pt x="46" y="600"/>
                  </a:cubicBezTo>
                  <a:cubicBezTo>
                    <a:pt x="0" y="630"/>
                    <a:pt x="0" y="701"/>
                    <a:pt x="46" y="731"/>
                  </a:cubicBezTo>
                  <a:cubicBezTo>
                    <a:pt x="359" y="869"/>
                    <a:pt x="620" y="1070"/>
                    <a:pt x="804" y="1330"/>
                  </a:cubicBezTo>
                  <a:cubicBezTo>
                    <a:pt x="987" y="1070"/>
                    <a:pt x="1248" y="869"/>
                    <a:pt x="1560" y="731"/>
                  </a:cubicBezTo>
                  <a:cubicBezTo>
                    <a:pt x="1607" y="701"/>
                    <a:pt x="1607" y="632"/>
                    <a:pt x="1560" y="600"/>
                  </a:cubicBezTo>
                  <a:cubicBezTo>
                    <a:pt x="1248" y="462"/>
                    <a:pt x="987" y="261"/>
                    <a:pt x="804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7"/>
            <p:cNvSpPr/>
            <p:nvPr/>
          </p:nvSpPr>
          <p:spPr>
            <a:xfrm>
              <a:off x="7471068" y="2700144"/>
              <a:ext cx="66893" cy="65964"/>
            </a:xfrm>
            <a:custGeom>
              <a:avLst/>
              <a:gdLst/>
              <a:ahLst/>
              <a:cxnLst/>
              <a:rect l="l" t="t" r="r" b="b"/>
              <a:pathLst>
                <a:path w="2026" h="1998" extrusionOk="0">
                  <a:moveTo>
                    <a:pt x="571" y="1"/>
                  </a:moveTo>
                  <a:cubicBezTo>
                    <a:pt x="512" y="1"/>
                    <a:pt x="453" y="24"/>
                    <a:pt x="408" y="70"/>
                  </a:cubicBezTo>
                  <a:lnTo>
                    <a:pt x="27" y="451"/>
                  </a:lnTo>
                  <a:cubicBezTo>
                    <a:pt x="1" y="481"/>
                    <a:pt x="1" y="527"/>
                    <a:pt x="27" y="553"/>
                  </a:cubicBezTo>
                  <a:lnTo>
                    <a:pt x="1450" y="1977"/>
                  </a:lnTo>
                  <a:cubicBezTo>
                    <a:pt x="1465" y="1991"/>
                    <a:pt x="1484" y="1998"/>
                    <a:pt x="1503" y="1998"/>
                  </a:cubicBezTo>
                  <a:cubicBezTo>
                    <a:pt x="1522" y="1998"/>
                    <a:pt x="1541" y="1991"/>
                    <a:pt x="1555" y="1977"/>
                  </a:cubicBezTo>
                  <a:lnTo>
                    <a:pt x="1936" y="1596"/>
                  </a:lnTo>
                  <a:cubicBezTo>
                    <a:pt x="2026" y="1506"/>
                    <a:pt x="2026" y="1359"/>
                    <a:pt x="1936" y="1269"/>
                  </a:cubicBezTo>
                  <a:lnTo>
                    <a:pt x="736" y="70"/>
                  </a:lnTo>
                  <a:cubicBezTo>
                    <a:pt x="690" y="24"/>
                    <a:pt x="631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7"/>
            <p:cNvSpPr/>
            <p:nvPr/>
          </p:nvSpPr>
          <p:spPr>
            <a:xfrm>
              <a:off x="7173448" y="2693904"/>
              <a:ext cx="424440" cy="383304"/>
            </a:xfrm>
            <a:custGeom>
              <a:avLst/>
              <a:gdLst/>
              <a:ahLst/>
              <a:cxnLst/>
              <a:rect l="l" t="t" r="r" b="b"/>
              <a:pathLst>
                <a:path w="12855" h="11610" extrusionOk="0">
                  <a:moveTo>
                    <a:pt x="9680" y="378"/>
                  </a:moveTo>
                  <a:cubicBezTo>
                    <a:pt x="9692" y="378"/>
                    <a:pt x="9703" y="382"/>
                    <a:pt x="9712" y="391"/>
                  </a:cubicBezTo>
                  <a:lnTo>
                    <a:pt x="10909" y="1590"/>
                  </a:lnTo>
                  <a:cubicBezTo>
                    <a:pt x="10919" y="1600"/>
                    <a:pt x="10921" y="1612"/>
                    <a:pt x="10921" y="1622"/>
                  </a:cubicBezTo>
                  <a:cubicBezTo>
                    <a:pt x="10921" y="1633"/>
                    <a:pt x="10919" y="1643"/>
                    <a:pt x="10909" y="1655"/>
                  </a:cubicBezTo>
                  <a:lnTo>
                    <a:pt x="10611" y="1953"/>
                  </a:lnTo>
                  <a:lnTo>
                    <a:pt x="9351" y="692"/>
                  </a:lnTo>
                  <a:lnTo>
                    <a:pt x="9648" y="391"/>
                  </a:lnTo>
                  <a:cubicBezTo>
                    <a:pt x="9657" y="382"/>
                    <a:pt x="9669" y="378"/>
                    <a:pt x="9680" y="378"/>
                  </a:cubicBezTo>
                  <a:close/>
                  <a:moveTo>
                    <a:pt x="3397" y="903"/>
                  </a:moveTo>
                  <a:cubicBezTo>
                    <a:pt x="3407" y="903"/>
                    <a:pt x="3417" y="907"/>
                    <a:pt x="3429" y="917"/>
                  </a:cubicBezTo>
                  <a:lnTo>
                    <a:pt x="3728" y="1213"/>
                  </a:lnTo>
                  <a:lnTo>
                    <a:pt x="2467" y="2475"/>
                  </a:lnTo>
                  <a:lnTo>
                    <a:pt x="2166" y="2180"/>
                  </a:lnTo>
                  <a:cubicBezTo>
                    <a:pt x="2156" y="2168"/>
                    <a:pt x="2154" y="2156"/>
                    <a:pt x="2154" y="2146"/>
                  </a:cubicBezTo>
                  <a:cubicBezTo>
                    <a:pt x="2154" y="2136"/>
                    <a:pt x="2156" y="2126"/>
                    <a:pt x="2166" y="2114"/>
                  </a:cubicBezTo>
                  <a:lnTo>
                    <a:pt x="3363" y="917"/>
                  </a:lnTo>
                  <a:cubicBezTo>
                    <a:pt x="3373" y="907"/>
                    <a:pt x="3387" y="903"/>
                    <a:pt x="3397" y="903"/>
                  </a:cubicBezTo>
                  <a:close/>
                  <a:moveTo>
                    <a:pt x="3969" y="1510"/>
                  </a:moveTo>
                  <a:lnTo>
                    <a:pt x="4221" y="1713"/>
                  </a:lnTo>
                  <a:cubicBezTo>
                    <a:pt x="4233" y="1723"/>
                    <a:pt x="4237" y="1735"/>
                    <a:pt x="4237" y="1745"/>
                  </a:cubicBezTo>
                  <a:cubicBezTo>
                    <a:pt x="4237" y="1755"/>
                    <a:pt x="4233" y="1769"/>
                    <a:pt x="4223" y="1781"/>
                  </a:cubicBezTo>
                  <a:lnTo>
                    <a:pt x="3028" y="2976"/>
                  </a:lnTo>
                  <a:cubicBezTo>
                    <a:pt x="3018" y="2986"/>
                    <a:pt x="3007" y="2990"/>
                    <a:pt x="2997" y="2990"/>
                  </a:cubicBezTo>
                  <a:cubicBezTo>
                    <a:pt x="2985" y="2990"/>
                    <a:pt x="2973" y="2985"/>
                    <a:pt x="2960" y="2974"/>
                  </a:cubicBezTo>
                  <a:lnTo>
                    <a:pt x="2757" y="2721"/>
                  </a:lnTo>
                  <a:lnTo>
                    <a:pt x="3969" y="1510"/>
                  </a:lnTo>
                  <a:close/>
                  <a:moveTo>
                    <a:pt x="4434" y="2104"/>
                  </a:moveTo>
                  <a:lnTo>
                    <a:pt x="4699" y="2366"/>
                  </a:lnTo>
                  <a:cubicBezTo>
                    <a:pt x="5026" y="2695"/>
                    <a:pt x="5384" y="2996"/>
                    <a:pt x="5764" y="3265"/>
                  </a:cubicBezTo>
                  <a:cubicBezTo>
                    <a:pt x="5757" y="3267"/>
                    <a:pt x="5751" y="3269"/>
                    <a:pt x="5745" y="3271"/>
                  </a:cubicBezTo>
                  <a:lnTo>
                    <a:pt x="4612" y="3796"/>
                  </a:lnTo>
                  <a:cubicBezTo>
                    <a:pt x="4454" y="3869"/>
                    <a:pt x="4302" y="3955"/>
                    <a:pt x="4153" y="4047"/>
                  </a:cubicBezTo>
                  <a:cubicBezTo>
                    <a:pt x="3983" y="3838"/>
                    <a:pt x="3802" y="3640"/>
                    <a:pt x="3616" y="3449"/>
                  </a:cubicBezTo>
                  <a:lnTo>
                    <a:pt x="3351" y="3187"/>
                  </a:lnTo>
                  <a:lnTo>
                    <a:pt x="4434" y="2104"/>
                  </a:lnTo>
                  <a:close/>
                  <a:moveTo>
                    <a:pt x="9125" y="999"/>
                  </a:moveTo>
                  <a:lnTo>
                    <a:pt x="10306" y="2180"/>
                  </a:lnTo>
                  <a:lnTo>
                    <a:pt x="9975" y="2591"/>
                  </a:lnTo>
                  <a:cubicBezTo>
                    <a:pt x="9966" y="2602"/>
                    <a:pt x="9955" y="2606"/>
                    <a:pt x="9944" y="2606"/>
                  </a:cubicBezTo>
                  <a:cubicBezTo>
                    <a:pt x="9904" y="2606"/>
                    <a:pt x="9854" y="2550"/>
                    <a:pt x="9844" y="2531"/>
                  </a:cubicBezTo>
                  <a:cubicBezTo>
                    <a:pt x="9807" y="2494"/>
                    <a:pt x="9759" y="2475"/>
                    <a:pt x="9710" y="2475"/>
                  </a:cubicBezTo>
                  <a:cubicBezTo>
                    <a:pt x="9662" y="2475"/>
                    <a:pt x="9614" y="2494"/>
                    <a:pt x="9578" y="2531"/>
                  </a:cubicBezTo>
                  <a:cubicBezTo>
                    <a:pt x="9506" y="2603"/>
                    <a:pt x="9506" y="2723"/>
                    <a:pt x="9578" y="2796"/>
                  </a:cubicBezTo>
                  <a:lnTo>
                    <a:pt x="9586" y="2804"/>
                  </a:lnTo>
                  <a:lnTo>
                    <a:pt x="9323" y="3066"/>
                  </a:lnTo>
                  <a:cubicBezTo>
                    <a:pt x="9064" y="3325"/>
                    <a:pt x="8822" y="3604"/>
                    <a:pt x="8601" y="3893"/>
                  </a:cubicBezTo>
                  <a:cubicBezTo>
                    <a:pt x="8597" y="3897"/>
                    <a:pt x="8595" y="3901"/>
                    <a:pt x="8593" y="3905"/>
                  </a:cubicBezTo>
                  <a:cubicBezTo>
                    <a:pt x="8405" y="4151"/>
                    <a:pt x="8230" y="4410"/>
                    <a:pt x="8074" y="4679"/>
                  </a:cubicBezTo>
                  <a:cubicBezTo>
                    <a:pt x="7994" y="4813"/>
                    <a:pt x="7919" y="4951"/>
                    <a:pt x="7845" y="5090"/>
                  </a:cubicBezTo>
                  <a:lnTo>
                    <a:pt x="6217" y="3459"/>
                  </a:lnTo>
                  <a:cubicBezTo>
                    <a:pt x="6357" y="3387"/>
                    <a:pt x="6491" y="3313"/>
                    <a:pt x="6628" y="3233"/>
                  </a:cubicBezTo>
                  <a:cubicBezTo>
                    <a:pt x="7213" y="2886"/>
                    <a:pt x="7759" y="2463"/>
                    <a:pt x="8240" y="1981"/>
                  </a:cubicBezTo>
                  <a:lnTo>
                    <a:pt x="8501" y="1719"/>
                  </a:lnTo>
                  <a:lnTo>
                    <a:pt x="8972" y="2190"/>
                  </a:lnTo>
                  <a:cubicBezTo>
                    <a:pt x="9010" y="2226"/>
                    <a:pt x="9056" y="2244"/>
                    <a:pt x="9104" y="2244"/>
                  </a:cubicBezTo>
                  <a:cubicBezTo>
                    <a:pt x="9153" y="2244"/>
                    <a:pt x="9199" y="2226"/>
                    <a:pt x="9237" y="2190"/>
                  </a:cubicBezTo>
                  <a:cubicBezTo>
                    <a:pt x="9309" y="2116"/>
                    <a:pt x="9309" y="1995"/>
                    <a:pt x="9237" y="1923"/>
                  </a:cubicBezTo>
                  <a:lnTo>
                    <a:pt x="8711" y="1398"/>
                  </a:lnTo>
                  <a:cubicBezTo>
                    <a:pt x="8693" y="1380"/>
                    <a:pt x="8693" y="1348"/>
                    <a:pt x="8713" y="1330"/>
                  </a:cubicBezTo>
                  <a:lnTo>
                    <a:pt x="9125" y="999"/>
                  </a:lnTo>
                  <a:close/>
                  <a:moveTo>
                    <a:pt x="2007" y="5074"/>
                  </a:moveTo>
                  <a:cubicBezTo>
                    <a:pt x="2148" y="5495"/>
                    <a:pt x="2435" y="5836"/>
                    <a:pt x="2854" y="6072"/>
                  </a:cubicBezTo>
                  <a:cubicBezTo>
                    <a:pt x="2435" y="6307"/>
                    <a:pt x="2146" y="6648"/>
                    <a:pt x="2005" y="7069"/>
                  </a:cubicBezTo>
                  <a:cubicBezTo>
                    <a:pt x="1953" y="6915"/>
                    <a:pt x="1883" y="6768"/>
                    <a:pt x="1793" y="6638"/>
                  </a:cubicBezTo>
                  <a:cubicBezTo>
                    <a:pt x="1735" y="6554"/>
                    <a:pt x="1667" y="6474"/>
                    <a:pt x="1594" y="6401"/>
                  </a:cubicBezTo>
                  <a:cubicBezTo>
                    <a:pt x="1472" y="6275"/>
                    <a:pt x="1326" y="6167"/>
                    <a:pt x="1163" y="6072"/>
                  </a:cubicBezTo>
                  <a:cubicBezTo>
                    <a:pt x="1580" y="5836"/>
                    <a:pt x="1867" y="5495"/>
                    <a:pt x="2007" y="5074"/>
                  </a:cubicBezTo>
                  <a:close/>
                  <a:moveTo>
                    <a:pt x="8495" y="4699"/>
                  </a:moveTo>
                  <a:cubicBezTo>
                    <a:pt x="8758" y="4853"/>
                    <a:pt x="8998" y="5042"/>
                    <a:pt x="9215" y="5258"/>
                  </a:cubicBezTo>
                  <a:lnTo>
                    <a:pt x="9405" y="5447"/>
                  </a:lnTo>
                  <a:lnTo>
                    <a:pt x="6692" y="8160"/>
                  </a:lnTo>
                  <a:lnTo>
                    <a:pt x="6538" y="8004"/>
                  </a:lnTo>
                  <a:lnTo>
                    <a:pt x="6694" y="7851"/>
                  </a:lnTo>
                  <a:cubicBezTo>
                    <a:pt x="7031" y="7514"/>
                    <a:pt x="7306" y="7123"/>
                    <a:pt x="7506" y="6688"/>
                  </a:cubicBezTo>
                  <a:lnTo>
                    <a:pt x="8030" y="5555"/>
                  </a:lnTo>
                  <a:cubicBezTo>
                    <a:pt x="8040" y="5533"/>
                    <a:pt x="8052" y="5511"/>
                    <a:pt x="8062" y="5489"/>
                  </a:cubicBezTo>
                  <a:cubicBezTo>
                    <a:pt x="8192" y="5214"/>
                    <a:pt x="8336" y="4951"/>
                    <a:pt x="8495" y="4699"/>
                  </a:cubicBezTo>
                  <a:close/>
                  <a:moveTo>
                    <a:pt x="9676" y="5713"/>
                  </a:moveTo>
                  <a:lnTo>
                    <a:pt x="11248" y="7286"/>
                  </a:lnTo>
                  <a:lnTo>
                    <a:pt x="9863" y="8671"/>
                  </a:lnTo>
                  <a:cubicBezTo>
                    <a:pt x="9788" y="8744"/>
                    <a:pt x="9788" y="8864"/>
                    <a:pt x="9863" y="8938"/>
                  </a:cubicBezTo>
                  <a:cubicBezTo>
                    <a:pt x="9899" y="8974"/>
                    <a:pt x="9947" y="8992"/>
                    <a:pt x="9995" y="8992"/>
                  </a:cubicBezTo>
                  <a:cubicBezTo>
                    <a:pt x="10043" y="8992"/>
                    <a:pt x="10089" y="8974"/>
                    <a:pt x="10127" y="8938"/>
                  </a:cubicBezTo>
                  <a:lnTo>
                    <a:pt x="11513" y="7550"/>
                  </a:lnTo>
                  <a:lnTo>
                    <a:pt x="12397" y="8437"/>
                  </a:lnTo>
                  <a:cubicBezTo>
                    <a:pt x="12455" y="8493"/>
                    <a:pt x="12488" y="8571"/>
                    <a:pt x="12488" y="8651"/>
                  </a:cubicBezTo>
                  <a:cubicBezTo>
                    <a:pt x="12486" y="8734"/>
                    <a:pt x="12453" y="8810"/>
                    <a:pt x="12395" y="8870"/>
                  </a:cubicBezTo>
                  <a:lnTo>
                    <a:pt x="10117" y="11148"/>
                  </a:lnTo>
                  <a:cubicBezTo>
                    <a:pt x="10059" y="11206"/>
                    <a:pt x="9983" y="11238"/>
                    <a:pt x="9903" y="11238"/>
                  </a:cubicBezTo>
                  <a:cubicBezTo>
                    <a:pt x="9822" y="11238"/>
                    <a:pt x="9744" y="11206"/>
                    <a:pt x="9686" y="11148"/>
                  </a:cubicBezTo>
                  <a:lnTo>
                    <a:pt x="8802" y="10264"/>
                  </a:lnTo>
                  <a:lnTo>
                    <a:pt x="9534" y="9532"/>
                  </a:lnTo>
                  <a:cubicBezTo>
                    <a:pt x="9606" y="9460"/>
                    <a:pt x="9606" y="9339"/>
                    <a:pt x="9534" y="9265"/>
                  </a:cubicBezTo>
                  <a:cubicBezTo>
                    <a:pt x="9498" y="9229"/>
                    <a:pt x="9449" y="9211"/>
                    <a:pt x="9401" y="9211"/>
                  </a:cubicBezTo>
                  <a:cubicBezTo>
                    <a:pt x="9353" y="9211"/>
                    <a:pt x="9304" y="9229"/>
                    <a:pt x="9267" y="9265"/>
                  </a:cubicBezTo>
                  <a:lnTo>
                    <a:pt x="8535" y="9997"/>
                  </a:lnTo>
                  <a:lnTo>
                    <a:pt x="6965" y="8427"/>
                  </a:lnTo>
                  <a:lnTo>
                    <a:pt x="9676" y="5713"/>
                  </a:lnTo>
                  <a:close/>
                  <a:moveTo>
                    <a:pt x="9678" y="1"/>
                  </a:moveTo>
                  <a:cubicBezTo>
                    <a:pt x="9570" y="1"/>
                    <a:pt x="9462" y="41"/>
                    <a:pt x="9381" y="122"/>
                  </a:cubicBezTo>
                  <a:lnTo>
                    <a:pt x="9000" y="503"/>
                  </a:lnTo>
                  <a:cubicBezTo>
                    <a:pt x="8954" y="550"/>
                    <a:pt x="8930" y="610"/>
                    <a:pt x="8924" y="670"/>
                  </a:cubicBezTo>
                  <a:lnTo>
                    <a:pt x="8473" y="1033"/>
                  </a:lnTo>
                  <a:cubicBezTo>
                    <a:pt x="8381" y="1109"/>
                    <a:pt x="8322" y="1219"/>
                    <a:pt x="8318" y="1340"/>
                  </a:cubicBezTo>
                  <a:lnTo>
                    <a:pt x="8318" y="1364"/>
                  </a:lnTo>
                  <a:lnTo>
                    <a:pt x="7967" y="1715"/>
                  </a:lnTo>
                  <a:cubicBezTo>
                    <a:pt x="7653" y="2028"/>
                    <a:pt x="7316" y="2312"/>
                    <a:pt x="6955" y="2567"/>
                  </a:cubicBezTo>
                  <a:cubicBezTo>
                    <a:pt x="6696" y="2750"/>
                    <a:pt x="6425" y="2916"/>
                    <a:pt x="6145" y="3066"/>
                  </a:cubicBezTo>
                  <a:cubicBezTo>
                    <a:pt x="5721" y="2784"/>
                    <a:pt x="5322" y="2457"/>
                    <a:pt x="4961" y="2096"/>
                  </a:cubicBezTo>
                  <a:lnTo>
                    <a:pt x="4610" y="1745"/>
                  </a:lnTo>
                  <a:lnTo>
                    <a:pt x="4610" y="1721"/>
                  </a:lnTo>
                  <a:cubicBezTo>
                    <a:pt x="4602" y="1600"/>
                    <a:pt x="4548" y="1490"/>
                    <a:pt x="4454" y="1414"/>
                  </a:cubicBezTo>
                  <a:lnTo>
                    <a:pt x="4143" y="1163"/>
                  </a:lnTo>
                  <a:cubicBezTo>
                    <a:pt x="4133" y="1113"/>
                    <a:pt x="4109" y="1065"/>
                    <a:pt x="4071" y="1029"/>
                  </a:cubicBezTo>
                  <a:lnTo>
                    <a:pt x="3690" y="648"/>
                  </a:lnTo>
                  <a:cubicBezTo>
                    <a:pt x="3610" y="568"/>
                    <a:pt x="3505" y="524"/>
                    <a:pt x="3391" y="524"/>
                  </a:cubicBezTo>
                  <a:cubicBezTo>
                    <a:pt x="3279" y="524"/>
                    <a:pt x="3175" y="568"/>
                    <a:pt x="3094" y="648"/>
                  </a:cubicBezTo>
                  <a:lnTo>
                    <a:pt x="1895" y="1845"/>
                  </a:lnTo>
                  <a:cubicBezTo>
                    <a:pt x="1815" y="1925"/>
                    <a:pt x="1773" y="2032"/>
                    <a:pt x="1773" y="2144"/>
                  </a:cubicBezTo>
                  <a:cubicBezTo>
                    <a:pt x="1773" y="2256"/>
                    <a:pt x="1815" y="2362"/>
                    <a:pt x="1895" y="2443"/>
                  </a:cubicBezTo>
                  <a:lnTo>
                    <a:pt x="2276" y="2824"/>
                  </a:lnTo>
                  <a:cubicBezTo>
                    <a:pt x="2314" y="2860"/>
                    <a:pt x="2362" y="2886"/>
                    <a:pt x="2413" y="2894"/>
                  </a:cubicBezTo>
                  <a:lnTo>
                    <a:pt x="2663" y="3205"/>
                  </a:lnTo>
                  <a:cubicBezTo>
                    <a:pt x="2737" y="3297"/>
                    <a:pt x="2848" y="3355"/>
                    <a:pt x="2968" y="3359"/>
                  </a:cubicBezTo>
                  <a:lnTo>
                    <a:pt x="2994" y="3359"/>
                  </a:lnTo>
                  <a:lnTo>
                    <a:pt x="3345" y="3710"/>
                  </a:lnTo>
                  <a:cubicBezTo>
                    <a:pt x="3517" y="3885"/>
                    <a:pt x="3682" y="4067"/>
                    <a:pt x="3840" y="4258"/>
                  </a:cubicBezTo>
                  <a:cubicBezTo>
                    <a:pt x="3702" y="4364"/>
                    <a:pt x="3570" y="4480"/>
                    <a:pt x="3447" y="4602"/>
                  </a:cubicBezTo>
                  <a:lnTo>
                    <a:pt x="2629" y="5421"/>
                  </a:lnTo>
                  <a:cubicBezTo>
                    <a:pt x="2497" y="5270"/>
                    <a:pt x="2386" y="5082"/>
                    <a:pt x="2326" y="4843"/>
                  </a:cubicBezTo>
                  <a:lnTo>
                    <a:pt x="2246" y="4520"/>
                  </a:lnTo>
                  <a:cubicBezTo>
                    <a:pt x="2218" y="4408"/>
                    <a:pt x="2116" y="4328"/>
                    <a:pt x="2001" y="4328"/>
                  </a:cubicBezTo>
                  <a:cubicBezTo>
                    <a:pt x="1885" y="4328"/>
                    <a:pt x="1783" y="4408"/>
                    <a:pt x="1755" y="4520"/>
                  </a:cubicBezTo>
                  <a:lnTo>
                    <a:pt x="1675" y="4843"/>
                  </a:lnTo>
                  <a:cubicBezTo>
                    <a:pt x="1540" y="5397"/>
                    <a:pt x="1121" y="5685"/>
                    <a:pt x="792" y="5832"/>
                  </a:cubicBezTo>
                  <a:cubicBezTo>
                    <a:pt x="782" y="5836"/>
                    <a:pt x="772" y="5842"/>
                    <a:pt x="764" y="5846"/>
                  </a:cubicBezTo>
                  <a:cubicBezTo>
                    <a:pt x="690" y="5896"/>
                    <a:pt x="646" y="5978"/>
                    <a:pt x="646" y="6068"/>
                  </a:cubicBezTo>
                  <a:cubicBezTo>
                    <a:pt x="646" y="6159"/>
                    <a:pt x="692" y="6243"/>
                    <a:pt x="764" y="6293"/>
                  </a:cubicBezTo>
                  <a:cubicBezTo>
                    <a:pt x="774" y="6297"/>
                    <a:pt x="782" y="6303"/>
                    <a:pt x="792" y="6307"/>
                  </a:cubicBezTo>
                  <a:cubicBezTo>
                    <a:pt x="973" y="6387"/>
                    <a:pt x="1181" y="6510"/>
                    <a:pt x="1354" y="6696"/>
                  </a:cubicBezTo>
                  <a:lnTo>
                    <a:pt x="267" y="7783"/>
                  </a:lnTo>
                  <a:cubicBezTo>
                    <a:pt x="0" y="8050"/>
                    <a:pt x="0" y="8483"/>
                    <a:pt x="267" y="8750"/>
                  </a:cubicBezTo>
                  <a:lnTo>
                    <a:pt x="580" y="9062"/>
                  </a:lnTo>
                  <a:cubicBezTo>
                    <a:pt x="618" y="9101"/>
                    <a:pt x="664" y="9119"/>
                    <a:pt x="712" y="9119"/>
                  </a:cubicBezTo>
                  <a:cubicBezTo>
                    <a:pt x="760" y="9119"/>
                    <a:pt x="806" y="9101"/>
                    <a:pt x="844" y="9062"/>
                  </a:cubicBezTo>
                  <a:cubicBezTo>
                    <a:pt x="916" y="8990"/>
                    <a:pt x="916" y="8870"/>
                    <a:pt x="844" y="8798"/>
                  </a:cubicBezTo>
                  <a:lnTo>
                    <a:pt x="531" y="8483"/>
                  </a:lnTo>
                  <a:cubicBezTo>
                    <a:pt x="411" y="8363"/>
                    <a:pt x="411" y="8170"/>
                    <a:pt x="531" y="8050"/>
                  </a:cubicBezTo>
                  <a:lnTo>
                    <a:pt x="1572" y="7009"/>
                  </a:lnTo>
                  <a:cubicBezTo>
                    <a:pt x="1614" y="7095"/>
                    <a:pt x="1648" y="7189"/>
                    <a:pt x="1675" y="7294"/>
                  </a:cubicBezTo>
                  <a:lnTo>
                    <a:pt x="1755" y="7617"/>
                  </a:lnTo>
                  <a:cubicBezTo>
                    <a:pt x="1783" y="7729"/>
                    <a:pt x="1885" y="7809"/>
                    <a:pt x="1999" y="7809"/>
                  </a:cubicBezTo>
                  <a:cubicBezTo>
                    <a:pt x="2116" y="7809"/>
                    <a:pt x="2218" y="7729"/>
                    <a:pt x="2246" y="7617"/>
                  </a:cubicBezTo>
                  <a:lnTo>
                    <a:pt x="2326" y="7294"/>
                  </a:lnTo>
                  <a:cubicBezTo>
                    <a:pt x="2461" y="6738"/>
                    <a:pt x="2880" y="6451"/>
                    <a:pt x="3209" y="6305"/>
                  </a:cubicBezTo>
                  <a:cubicBezTo>
                    <a:pt x="3219" y="6299"/>
                    <a:pt x="3229" y="6295"/>
                    <a:pt x="3237" y="6291"/>
                  </a:cubicBezTo>
                  <a:cubicBezTo>
                    <a:pt x="3311" y="6241"/>
                    <a:pt x="3355" y="6157"/>
                    <a:pt x="3355" y="6066"/>
                  </a:cubicBezTo>
                  <a:cubicBezTo>
                    <a:pt x="3355" y="5976"/>
                    <a:pt x="3309" y="5894"/>
                    <a:pt x="3237" y="5844"/>
                  </a:cubicBezTo>
                  <a:cubicBezTo>
                    <a:pt x="3227" y="5838"/>
                    <a:pt x="3219" y="5834"/>
                    <a:pt x="3209" y="5828"/>
                  </a:cubicBezTo>
                  <a:cubicBezTo>
                    <a:pt x="3116" y="5786"/>
                    <a:pt x="3014" y="5734"/>
                    <a:pt x="2914" y="5665"/>
                  </a:cubicBezTo>
                  <a:lnTo>
                    <a:pt x="3710" y="4869"/>
                  </a:lnTo>
                  <a:cubicBezTo>
                    <a:pt x="4017" y="4562"/>
                    <a:pt x="4372" y="4316"/>
                    <a:pt x="4765" y="4131"/>
                  </a:cubicBezTo>
                  <a:lnTo>
                    <a:pt x="5848" y="3630"/>
                  </a:lnTo>
                  <a:lnTo>
                    <a:pt x="7661" y="5443"/>
                  </a:lnTo>
                  <a:lnTo>
                    <a:pt x="7159" y="6526"/>
                  </a:lnTo>
                  <a:cubicBezTo>
                    <a:pt x="6977" y="6919"/>
                    <a:pt x="6728" y="7272"/>
                    <a:pt x="6423" y="7580"/>
                  </a:cubicBezTo>
                  <a:lnTo>
                    <a:pt x="3245" y="10759"/>
                  </a:lnTo>
                  <a:cubicBezTo>
                    <a:pt x="3187" y="10817"/>
                    <a:pt x="3108" y="10849"/>
                    <a:pt x="3028" y="10849"/>
                  </a:cubicBezTo>
                  <a:cubicBezTo>
                    <a:pt x="2948" y="10849"/>
                    <a:pt x="2870" y="10817"/>
                    <a:pt x="2814" y="10759"/>
                  </a:cubicBezTo>
                  <a:lnTo>
                    <a:pt x="1450" y="9395"/>
                  </a:lnTo>
                  <a:cubicBezTo>
                    <a:pt x="1413" y="9359"/>
                    <a:pt x="1364" y="9341"/>
                    <a:pt x="1316" y="9341"/>
                  </a:cubicBezTo>
                  <a:cubicBezTo>
                    <a:pt x="1267" y="9341"/>
                    <a:pt x="1219" y="9359"/>
                    <a:pt x="1183" y="9395"/>
                  </a:cubicBezTo>
                  <a:cubicBezTo>
                    <a:pt x="1111" y="9468"/>
                    <a:pt x="1111" y="9588"/>
                    <a:pt x="1183" y="9662"/>
                  </a:cubicBezTo>
                  <a:lnTo>
                    <a:pt x="2547" y="11026"/>
                  </a:lnTo>
                  <a:cubicBezTo>
                    <a:pt x="2675" y="11152"/>
                    <a:pt x="2848" y="11226"/>
                    <a:pt x="3028" y="11226"/>
                  </a:cubicBezTo>
                  <a:cubicBezTo>
                    <a:pt x="3209" y="11226"/>
                    <a:pt x="3381" y="11156"/>
                    <a:pt x="3509" y="11026"/>
                  </a:cubicBezTo>
                  <a:lnTo>
                    <a:pt x="6269" y="8264"/>
                  </a:lnTo>
                  <a:lnTo>
                    <a:pt x="9413" y="11409"/>
                  </a:lnTo>
                  <a:cubicBezTo>
                    <a:pt x="9542" y="11537"/>
                    <a:pt x="9714" y="11609"/>
                    <a:pt x="9895" y="11609"/>
                  </a:cubicBezTo>
                  <a:cubicBezTo>
                    <a:pt x="10075" y="11609"/>
                    <a:pt x="10248" y="11539"/>
                    <a:pt x="10376" y="11409"/>
                  </a:cubicBezTo>
                  <a:lnTo>
                    <a:pt x="12654" y="9131"/>
                  </a:lnTo>
                  <a:cubicBezTo>
                    <a:pt x="12782" y="9002"/>
                    <a:pt x="12855" y="8830"/>
                    <a:pt x="12855" y="8649"/>
                  </a:cubicBezTo>
                  <a:cubicBezTo>
                    <a:pt x="12855" y="8469"/>
                    <a:pt x="12784" y="8294"/>
                    <a:pt x="12654" y="8168"/>
                  </a:cubicBezTo>
                  <a:lnTo>
                    <a:pt x="9477" y="4990"/>
                  </a:lnTo>
                  <a:cubicBezTo>
                    <a:pt x="9245" y="4757"/>
                    <a:pt x="8982" y="4552"/>
                    <a:pt x="8699" y="4382"/>
                  </a:cubicBezTo>
                  <a:cubicBezTo>
                    <a:pt x="8709" y="4370"/>
                    <a:pt x="8715" y="4358"/>
                    <a:pt x="8725" y="4346"/>
                  </a:cubicBezTo>
                  <a:cubicBezTo>
                    <a:pt x="8982" y="3985"/>
                    <a:pt x="9267" y="3644"/>
                    <a:pt x="9582" y="3333"/>
                  </a:cubicBezTo>
                  <a:lnTo>
                    <a:pt x="9933" y="2982"/>
                  </a:lnTo>
                  <a:lnTo>
                    <a:pt x="9957" y="2982"/>
                  </a:lnTo>
                  <a:cubicBezTo>
                    <a:pt x="10077" y="2974"/>
                    <a:pt x="10187" y="2918"/>
                    <a:pt x="10264" y="2826"/>
                  </a:cubicBezTo>
                  <a:lnTo>
                    <a:pt x="10627" y="2375"/>
                  </a:lnTo>
                  <a:cubicBezTo>
                    <a:pt x="10689" y="2368"/>
                    <a:pt x="10747" y="2344"/>
                    <a:pt x="10791" y="2300"/>
                  </a:cubicBezTo>
                  <a:lnTo>
                    <a:pt x="11172" y="1917"/>
                  </a:lnTo>
                  <a:cubicBezTo>
                    <a:pt x="11252" y="1837"/>
                    <a:pt x="11296" y="1733"/>
                    <a:pt x="11296" y="1620"/>
                  </a:cubicBezTo>
                  <a:cubicBezTo>
                    <a:pt x="11296" y="1506"/>
                    <a:pt x="11252" y="1402"/>
                    <a:pt x="11172" y="1322"/>
                  </a:cubicBezTo>
                  <a:lnTo>
                    <a:pt x="9975" y="122"/>
                  </a:lnTo>
                  <a:cubicBezTo>
                    <a:pt x="9894" y="41"/>
                    <a:pt x="9786" y="1"/>
                    <a:pt x="9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7"/>
            <p:cNvSpPr/>
            <p:nvPr/>
          </p:nvSpPr>
          <p:spPr>
            <a:xfrm>
              <a:off x="7558399" y="2874430"/>
              <a:ext cx="39753" cy="39783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378"/>
                  </a:moveTo>
                  <a:cubicBezTo>
                    <a:pt x="726" y="378"/>
                    <a:pt x="827" y="478"/>
                    <a:pt x="827" y="604"/>
                  </a:cubicBezTo>
                  <a:cubicBezTo>
                    <a:pt x="827" y="729"/>
                    <a:pt x="726" y="829"/>
                    <a:pt x="602" y="829"/>
                  </a:cubicBezTo>
                  <a:cubicBezTo>
                    <a:pt x="476" y="829"/>
                    <a:pt x="375" y="729"/>
                    <a:pt x="375" y="604"/>
                  </a:cubicBezTo>
                  <a:cubicBezTo>
                    <a:pt x="375" y="478"/>
                    <a:pt x="480" y="378"/>
                    <a:pt x="602" y="378"/>
                  </a:cubicBezTo>
                  <a:close/>
                  <a:moveTo>
                    <a:pt x="602" y="1"/>
                  </a:moveTo>
                  <a:cubicBezTo>
                    <a:pt x="271" y="1"/>
                    <a:pt x="0" y="272"/>
                    <a:pt x="0" y="602"/>
                  </a:cubicBezTo>
                  <a:cubicBezTo>
                    <a:pt x="0" y="933"/>
                    <a:pt x="271" y="1204"/>
                    <a:pt x="602" y="1204"/>
                  </a:cubicBezTo>
                  <a:cubicBezTo>
                    <a:pt x="933" y="1204"/>
                    <a:pt x="1204" y="933"/>
                    <a:pt x="1204" y="602"/>
                  </a:cubicBezTo>
                  <a:cubicBezTo>
                    <a:pt x="1204" y="272"/>
                    <a:pt x="933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7"/>
            <p:cNvSpPr/>
            <p:nvPr/>
          </p:nvSpPr>
          <p:spPr>
            <a:xfrm>
              <a:off x="7326781" y="2661979"/>
              <a:ext cx="39753" cy="3975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376"/>
                  </a:moveTo>
                  <a:cubicBezTo>
                    <a:pt x="728" y="376"/>
                    <a:pt x="829" y="476"/>
                    <a:pt x="829" y="602"/>
                  </a:cubicBezTo>
                  <a:cubicBezTo>
                    <a:pt x="829" y="724"/>
                    <a:pt x="728" y="827"/>
                    <a:pt x="602" y="827"/>
                  </a:cubicBezTo>
                  <a:cubicBezTo>
                    <a:pt x="478" y="827"/>
                    <a:pt x="378" y="726"/>
                    <a:pt x="378" y="602"/>
                  </a:cubicBezTo>
                  <a:cubicBezTo>
                    <a:pt x="378" y="476"/>
                    <a:pt x="480" y="376"/>
                    <a:pt x="602" y="376"/>
                  </a:cubicBezTo>
                  <a:close/>
                  <a:moveTo>
                    <a:pt x="602" y="1"/>
                  </a:moveTo>
                  <a:cubicBezTo>
                    <a:pt x="271" y="1"/>
                    <a:pt x="1" y="271"/>
                    <a:pt x="1" y="602"/>
                  </a:cubicBezTo>
                  <a:cubicBezTo>
                    <a:pt x="1" y="933"/>
                    <a:pt x="271" y="1204"/>
                    <a:pt x="602" y="1204"/>
                  </a:cubicBezTo>
                  <a:cubicBezTo>
                    <a:pt x="933" y="1204"/>
                    <a:pt x="1204" y="933"/>
                    <a:pt x="1204" y="602"/>
                  </a:cubicBezTo>
                  <a:cubicBezTo>
                    <a:pt x="1204" y="271"/>
                    <a:pt x="933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7"/>
            <p:cNvSpPr/>
            <p:nvPr/>
          </p:nvSpPr>
          <p:spPr>
            <a:xfrm>
              <a:off x="7379015" y="2711666"/>
              <a:ext cx="51078" cy="50909"/>
            </a:xfrm>
            <a:custGeom>
              <a:avLst/>
              <a:gdLst/>
              <a:ahLst/>
              <a:cxnLst/>
              <a:rect l="l" t="t" r="r" b="b"/>
              <a:pathLst>
                <a:path w="1547" h="1542" extrusionOk="0">
                  <a:moveTo>
                    <a:pt x="775" y="393"/>
                  </a:moveTo>
                  <a:lnTo>
                    <a:pt x="1154" y="772"/>
                  </a:lnTo>
                  <a:lnTo>
                    <a:pt x="775" y="1149"/>
                  </a:lnTo>
                  <a:lnTo>
                    <a:pt x="398" y="772"/>
                  </a:lnTo>
                  <a:lnTo>
                    <a:pt x="775" y="393"/>
                  </a:lnTo>
                  <a:close/>
                  <a:moveTo>
                    <a:pt x="775" y="1"/>
                  </a:moveTo>
                  <a:cubicBezTo>
                    <a:pt x="688" y="1"/>
                    <a:pt x="601" y="34"/>
                    <a:pt x="534" y="100"/>
                  </a:cubicBezTo>
                  <a:lnTo>
                    <a:pt x="101" y="533"/>
                  </a:lnTo>
                  <a:cubicBezTo>
                    <a:pt x="37" y="599"/>
                    <a:pt x="1" y="681"/>
                    <a:pt x="1" y="772"/>
                  </a:cubicBezTo>
                  <a:cubicBezTo>
                    <a:pt x="1" y="862"/>
                    <a:pt x="37" y="946"/>
                    <a:pt x="101" y="1010"/>
                  </a:cubicBezTo>
                  <a:lnTo>
                    <a:pt x="538" y="1443"/>
                  </a:lnTo>
                  <a:cubicBezTo>
                    <a:pt x="602" y="1508"/>
                    <a:pt x="691" y="1542"/>
                    <a:pt x="775" y="1542"/>
                  </a:cubicBezTo>
                  <a:cubicBezTo>
                    <a:pt x="861" y="1542"/>
                    <a:pt x="949" y="1508"/>
                    <a:pt x="1013" y="1443"/>
                  </a:cubicBezTo>
                  <a:lnTo>
                    <a:pt x="1447" y="1010"/>
                  </a:lnTo>
                  <a:cubicBezTo>
                    <a:pt x="1513" y="944"/>
                    <a:pt x="1547" y="862"/>
                    <a:pt x="1547" y="772"/>
                  </a:cubicBezTo>
                  <a:cubicBezTo>
                    <a:pt x="1547" y="681"/>
                    <a:pt x="1513" y="595"/>
                    <a:pt x="1447" y="533"/>
                  </a:cubicBezTo>
                  <a:lnTo>
                    <a:pt x="1013" y="100"/>
                  </a:lnTo>
                  <a:cubicBezTo>
                    <a:pt x="947" y="34"/>
                    <a:pt x="86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7"/>
            <p:cNvSpPr/>
            <p:nvPr/>
          </p:nvSpPr>
          <p:spPr>
            <a:xfrm>
              <a:off x="7340285" y="3011211"/>
              <a:ext cx="42295" cy="42226"/>
            </a:xfrm>
            <a:custGeom>
              <a:avLst/>
              <a:gdLst/>
              <a:ahLst/>
              <a:cxnLst/>
              <a:rect l="l" t="t" r="r" b="b"/>
              <a:pathLst>
                <a:path w="1281" h="1279" extrusionOk="0">
                  <a:moveTo>
                    <a:pt x="903" y="376"/>
                  </a:moveTo>
                  <a:lnTo>
                    <a:pt x="903" y="903"/>
                  </a:lnTo>
                  <a:lnTo>
                    <a:pt x="378" y="903"/>
                  </a:lnTo>
                  <a:lnTo>
                    <a:pt x="378" y="376"/>
                  </a:lnTo>
                  <a:close/>
                  <a:moveTo>
                    <a:pt x="340" y="1"/>
                  </a:moveTo>
                  <a:cubicBezTo>
                    <a:pt x="151" y="1"/>
                    <a:pt x="1" y="151"/>
                    <a:pt x="1" y="340"/>
                  </a:cubicBezTo>
                  <a:lnTo>
                    <a:pt x="1" y="941"/>
                  </a:lnTo>
                  <a:cubicBezTo>
                    <a:pt x="1" y="1128"/>
                    <a:pt x="151" y="1278"/>
                    <a:pt x="340" y="1278"/>
                  </a:cubicBezTo>
                  <a:lnTo>
                    <a:pt x="941" y="1278"/>
                  </a:lnTo>
                  <a:cubicBezTo>
                    <a:pt x="1130" y="1278"/>
                    <a:pt x="1280" y="1128"/>
                    <a:pt x="1280" y="941"/>
                  </a:cubicBezTo>
                  <a:lnTo>
                    <a:pt x="1280" y="340"/>
                  </a:lnTo>
                  <a:cubicBezTo>
                    <a:pt x="1280" y="153"/>
                    <a:pt x="1130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7"/>
            <p:cNvSpPr/>
            <p:nvPr/>
          </p:nvSpPr>
          <p:spPr>
            <a:xfrm>
              <a:off x="7174174" y="2703512"/>
              <a:ext cx="51144" cy="50942"/>
            </a:xfrm>
            <a:custGeom>
              <a:avLst/>
              <a:gdLst/>
              <a:ahLst/>
              <a:cxnLst/>
              <a:rect l="l" t="t" r="r" b="b"/>
              <a:pathLst>
                <a:path w="1549" h="1543" extrusionOk="0">
                  <a:moveTo>
                    <a:pt x="778" y="391"/>
                  </a:moveTo>
                  <a:lnTo>
                    <a:pt x="1157" y="770"/>
                  </a:lnTo>
                  <a:lnTo>
                    <a:pt x="778" y="1149"/>
                  </a:lnTo>
                  <a:lnTo>
                    <a:pt x="399" y="770"/>
                  </a:lnTo>
                  <a:lnTo>
                    <a:pt x="778" y="391"/>
                  </a:lnTo>
                  <a:close/>
                  <a:moveTo>
                    <a:pt x="774" y="1"/>
                  </a:moveTo>
                  <a:cubicBezTo>
                    <a:pt x="688" y="1"/>
                    <a:pt x="602" y="34"/>
                    <a:pt x="536" y="100"/>
                  </a:cubicBezTo>
                  <a:lnTo>
                    <a:pt x="100" y="535"/>
                  </a:lnTo>
                  <a:cubicBezTo>
                    <a:pt x="36" y="600"/>
                    <a:pt x="0" y="682"/>
                    <a:pt x="0" y="772"/>
                  </a:cubicBezTo>
                  <a:cubicBezTo>
                    <a:pt x="0" y="862"/>
                    <a:pt x="36" y="948"/>
                    <a:pt x="100" y="1011"/>
                  </a:cubicBezTo>
                  <a:lnTo>
                    <a:pt x="538" y="1444"/>
                  </a:lnTo>
                  <a:cubicBezTo>
                    <a:pt x="602" y="1510"/>
                    <a:pt x="690" y="1542"/>
                    <a:pt x="776" y="1542"/>
                  </a:cubicBezTo>
                  <a:cubicBezTo>
                    <a:pt x="860" y="1542"/>
                    <a:pt x="949" y="1510"/>
                    <a:pt x="1013" y="1444"/>
                  </a:cubicBezTo>
                  <a:lnTo>
                    <a:pt x="1448" y="1011"/>
                  </a:lnTo>
                  <a:cubicBezTo>
                    <a:pt x="1512" y="948"/>
                    <a:pt x="1548" y="862"/>
                    <a:pt x="1548" y="772"/>
                  </a:cubicBezTo>
                  <a:cubicBezTo>
                    <a:pt x="1548" y="682"/>
                    <a:pt x="1512" y="598"/>
                    <a:pt x="1448" y="535"/>
                  </a:cubicBezTo>
                  <a:lnTo>
                    <a:pt x="1013" y="100"/>
                  </a:lnTo>
                  <a:cubicBezTo>
                    <a:pt x="947" y="34"/>
                    <a:pt x="860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7"/>
            <p:cNvSpPr/>
            <p:nvPr/>
          </p:nvSpPr>
          <p:spPr>
            <a:xfrm>
              <a:off x="7502764" y="2792487"/>
              <a:ext cx="59696" cy="75703"/>
            </a:xfrm>
            <a:custGeom>
              <a:avLst/>
              <a:gdLst/>
              <a:ahLst/>
              <a:cxnLst/>
              <a:rect l="l" t="t" r="r" b="b"/>
              <a:pathLst>
                <a:path w="1808" h="2293" extrusionOk="0">
                  <a:moveTo>
                    <a:pt x="905" y="718"/>
                  </a:moveTo>
                  <a:cubicBezTo>
                    <a:pt x="994" y="885"/>
                    <a:pt x="1122" y="1031"/>
                    <a:pt x="1288" y="1143"/>
                  </a:cubicBezTo>
                  <a:cubicBezTo>
                    <a:pt x="1122" y="1256"/>
                    <a:pt x="994" y="1402"/>
                    <a:pt x="905" y="1570"/>
                  </a:cubicBezTo>
                  <a:cubicBezTo>
                    <a:pt x="817" y="1402"/>
                    <a:pt x="691" y="1256"/>
                    <a:pt x="522" y="1143"/>
                  </a:cubicBezTo>
                  <a:cubicBezTo>
                    <a:pt x="691" y="1029"/>
                    <a:pt x="817" y="885"/>
                    <a:pt x="905" y="718"/>
                  </a:cubicBezTo>
                  <a:close/>
                  <a:moveTo>
                    <a:pt x="905" y="0"/>
                  </a:moveTo>
                  <a:cubicBezTo>
                    <a:pt x="801" y="0"/>
                    <a:pt x="707" y="72"/>
                    <a:pt x="683" y="173"/>
                  </a:cubicBezTo>
                  <a:lnTo>
                    <a:pt x="635" y="373"/>
                  </a:lnTo>
                  <a:cubicBezTo>
                    <a:pt x="574" y="624"/>
                    <a:pt x="404" y="812"/>
                    <a:pt x="133" y="933"/>
                  </a:cubicBezTo>
                  <a:cubicBezTo>
                    <a:pt x="123" y="939"/>
                    <a:pt x="113" y="943"/>
                    <a:pt x="105" y="949"/>
                  </a:cubicBezTo>
                  <a:cubicBezTo>
                    <a:pt x="41" y="993"/>
                    <a:pt x="1" y="1065"/>
                    <a:pt x="1" y="1145"/>
                  </a:cubicBezTo>
                  <a:cubicBezTo>
                    <a:pt x="1" y="1225"/>
                    <a:pt x="41" y="1300"/>
                    <a:pt x="105" y="1344"/>
                  </a:cubicBezTo>
                  <a:cubicBezTo>
                    <a:pt x="115" y="1350"/>
                    <a:pt x="123" y="1354"/>
                    <a:pt x="133" y="1360"/>
                  </a:cubicBezTo>
                  <a:cubicBezTo>
                    <a:pt x="404" y="1480"/>
                    <a:pt x="574" y="1667"/>
                    <a:pt x="635" y="1917"/>
                  </a:cubicBezTo>
                  <a:lnTo>
                    <a:pt x="683" y="2118"/>
                  </a:lnTo>
                  <a:cubicBezTo>
                    <a:pt x="707" y="2222"/>
                    <a:pt x="797" y="2292"/>
                    <a:pt x="905" y="2292"/>
                  </a:cubicBezTo>
                  <a:cubicBezTo>
                    <a:pt x="1014" y="2292"/>
                    <a:pt x="1102" y="2218"/>
                    <a:pt x="1126" y="2118"/>
                  </a:cubicBezTo>
                  <a:lnTo>
                    <a:pt x="1174" y="1917"/>
                  </a:lnTo>
                  <a:cubicBezTo>
                    <a:pt x="1234" y="1667"/>
                    <a:pt x="1405" y="1480"/>
                    <a:pt x="1675" y="1360"/>
                  </a:cubicBezTo>
                  <a:cubicBezTo>
                    <a:pt x="1685" y="1354"/>
                    <a:pt x="1695" y="1350"/>
                    <a:pt x="1703" y="1344"/>
                  </a:cubicBezTo>
                  <a:cubicBezTo>
                    <a:pt x="1768" y="1300"/>
                    <a:pt x="1808" y="1225"/>
                    <a:pt x="1808" y="1145"/>
                  </a:cubicBezTo>
                  <a:cubicBezTo>
                    <a:pt x="1808" y="1065"/>
                    <a:pt x="1768" y="993"/>
                    <a:pt x="1703" y="949"/>
                  </a:cubicBezTo>
                  <a:cubicBezTo>
                    <a:pt x="1693" y="943"/>
                    <a:pt x="1685" y="937"/>
                    <a:pt x="1675" y="933"/>
                  </a:cubicBezTo>
                  <a:cubicBezTo>
                    <a:pt x="1405" y="812"/>
                    <a:pt x="1234" y="624"/>
                    <a:pt x="1174" y="373"/>
                  </a:cubicBezTo>
                  <a:lnTo>
                    <a:pt x="1126" y="173"/>
                  </a:lnTo>
                  <a:cubicBezTo>
                    <a:pt x="1102" y="70"/>
                    <a:pt x="101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7" name="Google Shape;4067;p67"/>
          <p:cNvGrpSpPr/>
          <p:nvPr/>
        </p:nvGrpSpPr>
        <p:grpSpPr>
          <a:xfrm>
            <a:off x="7184740" y="2631718"/>
            <a:ext cx="402120" cy="424210"/>
            <a:chOff x="5776915" y="2657464"/>
            <a:chExt cx="402120" cy="424210"/>
          </a:xfrm>
        </p:grpSpPr>
        <p:sp>
          <p:nvSpPr>
            <p:cNvPr id="4068" name="Google Shape;4068;p67"/>
            <p:cNvSpPr/>
            <p:nvPr/>
          </p:nvSpPr>
          <p:spPr>
            <a:xfrm>
              <a:off x="5990125" y="2664001"/>
              <a:ext cx="36484" cy="93928"/>
            </a:xfrm>
            <a:custGeom>
              <a:avLst/>
              <a:gdLst/>
              <a:ahLst/>
              <a:cxnLst/>
              <a:rect l="l" t="t" r="r" b="b"/>
              <a:pathLst>
                <a:path w="1105" h="2845" extrusionOk="0">
                  <a:moveTo>
                    <a:pt x="555" y="1"/>
                  </a:moveTo>
                  <a:cubicBezTo>
                    <a:pt x="539" y="1"/>
                    <a:pt x="524" y="1"/>
                    <a:pt x="508" y="3"/>
                  </a:cubicBezTo>
                  <a:cubicBezTo>
                    <a:pt x="215" y="25"/>
                    <a:pt x="1" y="298"/>
                    <a:pt x="25" y="588"/>
                  </a:cubicBezTo>
                  <a:lnTo>
                    <a:pt x="223" y="2844"/>
                  </a:lnTo>
                  <a:lnTo>
                    <a:pt x="899" y="2844"/>
                  </a:lnTo>
                  <a:lnTo>
                    <a:pt x="1080" y="572"/>
                  </a:lnTo>
                  <a:cubicBezTo>
                    <a:pt x="1104" y="263"/>
                    <a:pt x="8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7"/>
            <p:cNvSpPr/>
            <p:nvPr/>
          </p:nvSpPr>
          <p:spPr>
            <a:xfrm>
              <a:off x="6001054" y="2664067"/>
              <a:ext cx="25523" cy="93928"/>
            </a:xfrm>
            <a:custGeom>
              <a:avLst/>
              <a:gdLst/>
              <a:ahLst/>
              <a:cxnLst/>
              <a:rect l="l" t="t" r="r" b="b"/>
              <a:pathLst>
                <a:path w="773" h="2845" extrusionOk="0">
                  <a:moveTo>
                    <a:pt x="221" y="1"/>
                  </a:moveTo>
                  <a:cubicBezTo>
                    <a:pt x="141" y="1"/>
                    <a:pt x="65" y="17"/>
                    <a:pt x="1" y="47"/>
                  </a:cubicBezTo>
                  <a:cubicBezTo>
                    <a:pt x="195" y="139"/>
                    <a:pt x="323" y="342"/>
                    <a:pt x="305" y="572"/>
                  </a:cubicBezTo>
                  <a:lnTo>
                    <a:pt x="125" y="2844"/>
                  </a:lnTo>
                  <a:lnTo>
                    <a:pt x="568" y="2844"/>
                  </a:lnTo>
                  <a:lnTo>
                    <a:pt x="749" y="572"/>
                  </a:lnTo>
                  <a:cubicBezTo>
                    <a:pt x="773" y="263"/>
                    <a:pt x="530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7"/>
            <p:cNvSpPr/>
            <p:nvPr/>
          </p:nvSpPr>
          <p:spPr>
            <a:xfrm>
              <a:off x="5971008" y="2773644"/>
              <a:ext cx="71780" cy="54673"/>
            </a:xfrm>
            <a:custGeom>
              <a:avLst/>
              <a:gdLst/>
              <a:ahLst/>
              <a:cxnLst/>
              <a:rect l="l" t="t" r="r" b="b"/>
              <a:pathLst>
                <a:path w="2174" h="1656" extrusionOk="0">
                  <a:moveTo>
                    <a:pt x="0" y="1"/>
                  </a:moveTo>
                  <a:lnTo>
                    <a:pt x="951" y="1547"/>
                  </a:lnTo>
                  <a:cubicBezTo>
                    <a:pt x="993" y="1615"/>
                    <a:pt x="1065" y="1655"/>
                    <a:pt x="1143" y="1655"/>
                  </a:cubicBezTo>
                  <a:lnTo>
                    <a:pt x="2056" y="1655"/>
                  </a:lnTo>
                  <a:cubicBezTo>
                    <a:pt x="2128" y="1655"/>
                    <a:pt x="2174" y="1577"/>
                    <a:pt x="2134" y="1515"/>
                  </a:cubicBezTo>
                  <a:lnTo>
                    <a:pt x="1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7"/>
            <p:cNvSpPr/>
            <p:nvPr/>
          </p:nvSpPr>
          <p:spPr>
            <a:xfrm>
              <a:off x="6093569" y="2928385"/>
              <a:ext cx="79605" cy="99342"/>
            </a:xfrm>
            <a:custGeom>
              <a:avLst/>
              <a:gdLst/>
              <a:ahLst/>
              <a:cxnLst/>
              <a:rect l="l" t="t" r="r" b="b"/>
              <a:pathLst>
                <a:path w="2411" h="3009" extrusionOk="0">
                  <a:moveTo>
                    <a:pt x="0" y="0"/>
                  </a:moveTo>
                  <a:lnTo>
                    <a:pt x="0" y="628"/>
                  </a:lnTo>
                  <a:lnTo>
                    <a:pt x="816" y="628"/>
                  </a:lnTo>
                  <a:cubicBezTo>
                    <a:pt x="1354" y="628"/>
                    <a:pt x="1781" y="1113"/>
                    <a:pt x="1679" y="1671"/>
                  </a:cubicBezTo>
                  <a:cubicBezTo>
                    <a:pt x="1604" y="2064"/>
                    <a:pt x="1203" y="2383"/>
                    <a:pt x="806" y="2383"/>
                  </a:cubicBezTo>
                  <a:lnTo>
                    <a:pt x="0" y="2383"/>
                  </a:lnTo>
                  <a:lnTo>
                    <a:pt x="0" y="3008"/>
                  </a:lnTo>
                  <a:lnTo>
                    <a:pt x="812" y="3008"/>
                  </a:lnTo>
                  <a:cubicBezTo>
                    <a:pt x="1701" y="3008"/>
                    <a:pt x="2411" y="2238"/>
                    <a:pt x="2306" y="1332"/>
                  </a:cubicBezTo>
                  <a:cubicBezTo>
                    <a:pt x="2222" y="570"/>
                    <a:pt x="1562" y="0"/>
                    <a:pt x="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7"/>
            <p:cNvSpPr/>
            <p:nvPr/>
          </p:nvSpPr>
          <p:spPr>
            <a:xfrm>
              <a:off x="6001847" y="2908510"/>
              <a:ext cx="117179" cy="165570"/>
            </a:xfrm>
            <a:custGeom>
              <a:avLst/>
              <a:gdLst/>
              <a:ahLst/>
              <a:cxnLst/>
              <a:rect l="l" t="t" r="r" b="b"/>
              <a:pathLst>
                <a:path w="3549" h="5015" extrusionOk="0">
                  <a:moveTo>
                    <a:pt x="179" y="1"/>
                  </a:moveTo>
                  <a:lnTo>
                    <a:pt x="27" y="3827"/>
                  </a:lnTo>
                  <a:cubicBezTo>
                    <a:pt x="1" y="4473"/>
                    <a:pt x="518" y="5014"/>
                    <a:pt x="1168" y="5014"/>
                  </a:cubicBezTo>
                  <a:lnTo>
                    <a:pt x="2377" y="5014"/>
                  </a:lnTo>
                  <a:cubicBezTo>
                    <a:pt x="3029" y="5014"/>
                    <a:pt x="3548" y="4471"/>
                    <a:pt x="3518" y="3821"/>
                  </a:cubicBezTo>
                  <a:lnTo>
                    <a:pt x="3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7"/>
            <p:cNvSpPr/>
            <p:nvPr/>
          </p:nvSpPr>
          <p:spPr>
            <a:xfrm>
              <a:off x="6056293" y="2909368"/>
              <a:ext cx="62667" cy="165570"/>
            </a:xfrm>
            <a:custGeom>
              <a:avLst/>
              <a:gdLst/>
              <a:ahLst/>
              <a:cxnLst/>
              <a:rect l="l" t="t" r="r" b="b"/>
              <a:pathLst>
                <a:path w="1898" h="5015" extrusionOk="0">
                  <a:moveTo>
                    <a:pt x="1015" y="1"/>
                  </a:moveTo>
                  <a:lnTo>
                    <a:pt x="1139" y="3821"/>
                  </a:lnTo>
                  <a:cubicBezTo>
                    <a:pt x="1169" y="4469"/>
                    <a:pt x="652" y="5014"/>
                    <a:pt x="0" y="5014"/>
                  </a:cubicBezTo>
                  <a:lnTo>
                    <a:pt x="726" y="5014"/>
                  </a:lnTo>
                  <a:cubicBezTo>
                    <a:pt x="1378" y="5014"/>
                    <a:pt x="1897" y="4473"/>
                    <a:pt x="1867" y="3821"/>
                  </a:cubicBezTo>
                  <a:lnTo>
                    <a:pt x="1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7"/>
            <p:cNvSpPr/>
            <p:nvPr/>
          </p:nvSpPr>
          <p:spPr>
            <a:xfrm>
              <a:off x="5875918" y="2752910"/>
              <a:ext cx="169677" cy="69563"/>
            </a:xfrm>
            <a:custGeom>
              <a:avLst/>
              <a:gdLst/>
              <a:ahLst/>
              <a:cxnLst/>
              <a:rect l="l" t="t" r="r" b="b"/>
              <a:pathLst>
                <a:path w="5139" h="2107" extrusionOk="0">
                  <a:moveTo>
                    <a:pt x="620" y="1"/>
                  </a:moveTo>
                  <a:cubicBezTo>
                    <a:pt x="277" y="1"/>
                    <a:pt x="0" y="278"/>
                    <a:pt x="0" y="621"/>
                  </a:cubicBezTo>
                  <a:lnTo>
                    <a:pt x="0" y="2107"/>
                  </a:lnTo>
                  <a:lnTo>
                    <a:pt x="953" y="2107"/>
                  </a:lnTo>
                  <a:lnTo>
                    <a:pt x="953" y="1068"/>
                  </a:lnTo>
                  <a:cubicBezTo>
                    <a:pt x="953" y="1004"/>
                    <a:pt x="1003" y="954"/>
                    <a:pt x="1065" y="954"/>
                  </a:cubicBezTo>
                  <a:lnTo>
                    <a:pt x="5038" y="954"/>
                  </a:lnTo>
                  <a:cubicBezTo>
                    <a:pt x="5094" y="954"/>
                    <a:pt x="5138" y="909"/>
                    <a:pt x="5138" y="853"/>
                  </a:cubicBezTo>
                  <a:lnTo>
                    <a:pt x="5138" y="101"/>
                  </a:lnTo>
                  <a:cubicBezTo>
                    <a:pt x="5138" y="47"/>
                    <a:pt x="5094" y="1"/>
                    <a:pt x="5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7"/>
            <p:cNvSpPr/>
            <p:nvPr/>
          </p:nvSpPr>
          <p:spPr>
            <a:xfrm>
              <a:off x="5896587" y="2752910"/>
              <a:ext cx="149008" cy="69563"/>
            </a:xfrm>
            <a:custGeom>
              <a:avLst/>
              <a:gdLst/>
              <a:ahLst/>
              <a:cxnLst/>
              <a:rect l="l" t="t" r="r" b="b"/>
              <a:pathLst>
                <a:path w="4513" h="2107" extrusionOk="0">
                  <a:moveTo>
                    <a:pt x="4187" y="1"/>
                  </a:moveTo>
                  <a:lnTo>
                    <a:pt x="4187" y="428"/>
                  </a:lnTo>
                  <a:cubicBezTo>
                    <a:pt x="4187" y="482"/>
                    <a:pt x="4141" y="528"/>
                    <a:pt x="4087" y="528"/>
                  </a:cubicBezTo>
                  <a:lnTo>
                    <a:pt x="114" y="528"/>
                  </a:lnTo>
                  <a:cubicBezTo>
                    <a:pt x="50" y="528"/>
                    <a:pt x="0" y="579"/>
                    <a:pt x="0" y="641"/>
                  </a:cubicBezTo>
                  <a:lnTo>
                    <a:pt x="0" y="2107"/>
                  </a:lnTo>
                  <a:lnTo>
                    <a:pt x="327" y="2107"/>
                  </a:lnTo>
                  <a:lnTo>
                    <a:pt x="327" y="1068"/>
                  </a:lnTo>
                  <a:cubicBezTo>
                    <a:pt x="327" y="1004"/>
                    <a:pt x="377" y="954"/>
                    <a:pt x="439" y="954"/>
                  </a:cubicBezTo>
                  <a:lnTo>
                    <a:pt x="4412" y="954"/>
                  </a:lnTo>
                  <a:cubicBezTo>
                    <a:pt x="4468" y="954"/>
                    <a:pt x="4512" y="909"/>
                    <a:pt x="4512" y="853"/>
                  </a:cubicBezTo>
                  <a:lnTo>
                    <a:pt x="4512" y="101"/>
                  </a:lnTo>
                  <a:cubicBezTo>
                    <a:pt x="4512" y="47"/>
                    <a:pt x="4468" y="1"/>
                    <a:pt x="4412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7"/>
            <p:cNvSpPr/>
            <p:nvPr/>
          </p:nvSpPr>
          <p:spPr>
            <a:xfrm>
              <a:off x="6002375" y="3035816"/>
              <a:ext cx="115990" cy="38396"/>
            </a:xfrm>
            <a:custGeom>
              <a:avLst/>
              <a:gdLst/>
              <a:ahLst/>
              <a:cxnLst/>
              <a:rect l="l" t="t" r="r" b="b"/>
              <a:pathLst>
                <a:path w="3513" h="1163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635"/>
                    <a:pt x="512" y="1162"/>
                    <a:pt x="1152" y="1162"/>
                  </a:cubicBezTo>
                  <a:lnTo>
                    <a:pt x="2361" y="1162"/>
                  </a:lnTo>
                  <a:cubicBezTo>
                    <a:pt x="3001" y="1162"/>
                    <a:pt x="3512" y="637"/>
                    <a:pt x="3502" y="1"/>
                  </a:cubicBezTo>
                  <a:lnTo>
                    <a:pt x="3502" y="1"/>
                  </a:lnTo>
                  <a:cubicBezTo>
                    <a:pt x="3502" y="1"/>
                    <a:pt x="3017" y="581"/>
                    <a:pt x="1753" y="581"/>
                  </a:cubicBezTo>
                  <a:cubicBezTo>
                    <a:pt x="490" y="58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7"/>
            <p:cNvSpPr/>
            <p:nvPr/>
          </p:nvSpPr>
          <p:spPr>
            <a:xfrm>
              <a:off x="6056359" y="3035816"/>
              <a:ext cx="62007" cy="38396"/>
            </a:xfrm>
            <a:custGeom>
              <a:avLst/>
              <a:gdLst/>
              <a:ahLst/>
              <a:cxnLst/>
              <a:rect l="l" t="t" r="r" b="b"/>
              <a:pathLst>
                <a:path w="1878" h="1163" extrusionOk="0">
                  <a:moveTo>
                    <a:pt x="1867" y="1"/>
                  </a:moveTo>
                  <a:cubicBezTo>
                    <a:pt x="1865" y="1"/>
                    <a:pt x="1626" y="284"/>
                    <a:pt x="1055" y="454"/>
                  </a:cubicBezTo>
                  <a:cubicBezTo>
                    <a:pt x="884" y="867"/>
                    <a:pt x="479" y="1162"/>
                    <a:pt x="0" y="1162"/>
                  </a:cubicBezTo>
                  <a:lnTo>
                    <a:pt x="726" y="1162"/>
                  </a:lnTo>
                  <a:cubicBezTo>
                    <a:pt x="1366" y="1162"/>
                    <a:pt x="1877" y="637"/>
                    <a:pt x="1867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7"/>
            <p:cNvSpPr/>
            <p:nvPr/>
          </p:nvSpPr>
          <p:spPr>
            <a:xfrm>
              <a:off x="6006667" y="2862652"/>
              <a:ext cx="106713" cy="68407"/>
            </a:xfrm>
            <a:custGeom>
              <a:avLst/>
              <a:gdLst/>
              <a:ahLst/>
              <a:cxnLst/>
              <a:rect l="l" t="t" r="r" b="b"/>
              <a:pathLst>
                <a:path w="3232" h="2072" extrusionOk="0">
                  <a:moveTo>
                    <a:pt x="752" y="0"/>
                  </a:moveTo>
                  <a:cubicBezTo>
                    <a:pt x="722" y="0"/>
                    <a:pt x="692" y="2"/>
                    <a:pt x="661" y="6"/>
                  </a:cubicBezTo>
                  <a:cubicBezTo>
                    <a:pt x="296" y="50"/>
                    <a:pt x="1" y="395"/>
                    <a:pt x="1" y="762"/>
                  </a:cubicBezTo>
                  <a:lnTo>
                    <a:pt x="1" y="2007"/>
                  </a:lnTo>
                  <a:cubicBezTo>
                    <a:pt x="75" y="2045"/>
                    <a:pt x="165" y="2071"/>
                    <a:pt x="306" y="2071"/>
                  </a:cubicBezTo>
                  <a:cubicBezTo>
                    <a:pt x="691" y="2071"/>
                    <a:pt x="691" y="1859"/>
                    <a:pt x="1072" y="1859"/>
                  </a:cubicBezTo>
                  <a:cubicBezTo>
                    <a:pt x="1453" y="1859"/>
                    <a:pt x="1455" y="2071"/>
                    <a:pt x="1836" y="2071"/>
                  </a:cubicBezTo>
                  <a:cubicBezTo>
                    <a:pt x="2217" y="2071"/>
                    <a:pt x="2219" y="1859"/>
                    <a:pt x="2600" y="1859"/>
                  </a:cubicBezTo>
                  <a:cubicBezTo>
                    <a:pt x="2931" y="1859"/>
                    <a:pt x="2977" y="2019"/>
                    <a:pt x="3232" y="2061"/>
                  </a:cubicBezTo>
                  <a:lnTo>
                    <a:pt x="3232" y="1015"/>
                  </a:lnTo>
                  <a:cubicBezTo>
                    <a:pt x="3232" y="646"/>
                    <a:pt x="2969" y="323"/>
                    <a:pt x="2606" y="263"/>
                  </a:cubicBezTo>
                  <a:cubicBezTo>
                    <a:pt x="2563" y="256"/>
                    <a:pt x="2521" y="252"/>
                    <a:pt x="2480" y="252"/>
                  </a:cubicBezTo>
                  <a:cubicBezTo>
                    <a:pt x="2250" y="252"/>
                    <a:pt x="2044" y="356"/>
                    <a:pt x="1908" y="517"/>
                  </a:cubicBezTo>
                  <a:cubicBezTo>
                    <a:pt x="1778" y="411"/>
                    <a:pt x="1613" y="345"/>
                    <a:pt x="1429" y="345"/>
                  </a:cubicBezTo>
                  <a:cubicBezTo>
                    <a:pt x="1415" y="345"/>
                    <a:pt x="1397" y="345"/>
                    <a:pt x="1383" y="347"/>
                  </a:cubicBezTo>
                  <a:cubicBezTo>
                    <a:pt x="1250" y="138"/>
                    <a:pt x="1016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7"/>
            <p:cNvSpPr/>
            <p:nvPr/>
          </p:nvSpPr>
          <p:spPr>
            <a:xfrm>
              <a:off x="6081980" y="2871137"/>
              <a:ext cx="31598" cy="59526"/>
            </a:xfrm>
            <a:custGeom>
              <a:avLst/>
              <a:gdLst/>
              <a:ahLst/>
              <a:cxnLst/>
              <a:rect l="l" t="t" r="r" b="b"/>
              <a:pathLst>
                <a:path w="957" h="1803" extrusionOk="0">
                  <a:moveTo>
                    <a:pt x="209" y="0"/>
                  </a:moveTo>
                  <a:cubicBezTo>
                    <a:pt x="137" y="0"/>
                    <a:pt x="67" y="11"/>
                    <a:pt x="0" y="28"/>
                  </a:cubicBezTo>
                  <a:cubicBezTo>
                    <a:pt x="130" y="174"/>
                    <a:pt x="215" y="363"/>
                    <a:pt x="221" y="571"/>
                  </a:cubicBezTo>
                  <a:lnTo>
                    <a:pt x="257" y="1602"/>
                  </a:lnTo>
                  <a:cubicBezTo>
                    <a:pt x="279" y="1600"/>
                    <a:pt x="301" y="1600"/>
                    <a:pt x="327" y="1600"/>
                  </a:cubicBezTo>
                  <a:cubicBezTo>
                    <a:pt x="658" y="1600"/>
                    <a:pt x="700" y="1760"/>
                    <a:pt x="957" y="1802"/>
                  </a:cubicBezTo>
                  <a:lnTo>
                    <a:pt x="957" y="762"/>
                  </a:lnTo>
                  <a:cubicBezTo>
                    <a:pt x="953" y="379"/>
                    <a:pt x="676" y="48"/>
                    <a:pt x="297" y="6"/>
                  </a:cubicBezTo>
                  <a:cubicBezTo>
                    <a:pt x="267" y="2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7"/>
            <p:cNvSpPr/>
            <p:nvPr/>
          </p:nvSpPr>
          <p:spPr>
            <a:xfrm>
              <a:off x="5852740" y="2805899"/>
              <a:ext cx="76171" cy="42259"/>
            </a:xfrm>
            <a:custGeom>
              <a:avLst/>
              <a:gdLst/>
              <a:ahLst/>
              <a:cxnLst/>
              <a:rect l="l" t="t" r="r" b="b"/>
              <a:pathLst>
                <a:path w="2307" h="1280" extrusionOk="0">
                  <a:moveTo>
                    <a:pt x="251" y="0"/>
                  </a:moveTo>
                  <a:cubicBezTo>
                    <a:pt x="113" y="0"/>
                    <a:pt x="0" y="115"/>
                    <a:pt x="0" y="251"/>
                  </a:cubicBezTo>
                  <a:lnTo>
                    <a:pt x="0" y="1280"/>
                  </a:lnTo>
                  <a:lnTo>
                    <a:pt x="2307" y="1280"/>
                  </a:lnTo>
                  <a:lnTo>
                    <a:pt x="2307" y="251"/>
                  </a:lnTo>
                  <a:cubicBezTo>
                    <a:pt x="2307" y="115"/>
                    <a:pt x="2194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7"/>
            <p:cNvSpPr/>
            <p:nvPr/>
          </p:nvSpPr>
          <p:spPr>
            <a:xfrm>
              <a:off x="5800572" y="2834028"/>
              <a:ext cx="180441" cy="240910"/>
            </a:xfrm>
            <a:custGeom>
              <a:avLst/>
              <a:gdLst/>
              <a:ahLst/>
              <a:cxnLst/>
              <a:rect l="l" t="t" r="r" b="b"/>
              <a:pathLst>
                <a:path w="5465" h="7297" extrusionOk="0">
                  <a:moveTo>
                    <a:pt x="502" y="1"/>
                  </a:moveTo>
                  <a:cubicBezTo>
                    <a:pt x="227" y="1"/>
                    <a:pt x="0" y="227"/>
                    <a:pt x="0" y="502"/>
                  </a:cubicBezTo>
                  <a:lnTo>
                    <a:pt x="0" y="6795"/>
                  </a:lnTo>
                  <a:cubicBezTo>
                    <a:pt x="0" y="7070"/>
                    <a:pt x="227" y="7296"/>
                    <a:pt x="502" y="7296"/>
                  </a:cubicBezTo>
                  <a:lnTo>
                    <a:pt x="4964" y="7296"/>
                  </a:lnTo>
                  <a:cubicBezTo>
                    <a:pt x="5242" y="7296"/>
                    <a:pt x="5465" y="7074"/>
                    <a:pt x="5465" y="6795"/>
                  </a:cubicBezTo>
                  <a:lnTo>
                    <a:pt x="5465" y="502"/>
                  </a:lnTo>
                  <a:cubicBezTo>
                    <a:pt x="5465" y="227"/>
                    <a:pt x="5240" y="1"/>
                    <a:pt x="49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7"/>
            <p:cNvSpPr/>
            <p:nvPr/>
          </p:nvSpPr>
          <p:spPr>
            <a:xfrm>
              <a:off x="5798459" y="2834028"/>
              <a:ext cx="182686" cy="240910"/>
            </a:xfrm>
            <a:custGeom>
              <a:avLst/>
              <a:gdLst/>
              <a:ahLst/>
              <a:cxnLst/>
              <a:rect l="l" t="t" r="r" b="b"/>
              <a:pathLst>
                <a:path w="5533" h="7297" extrusionOk="0">
                  <a:moveTo>
                    <a:pt x="4265" y="1"/>
                  </a:moveTo>
                  <a:cubicBezTo>
                    <a:pt x="4274" y="37"/>
                    <a:pt x="4280" y="71"/>
                    <a:pt x="4280" y="109"/>
                  </a:cubicBezTo>
                  <a:lnTo>
                    <a:pt x="4280" y="6394"/>
                  </a:lnTo>
                  <a:cubicBezTo>
                    <a:pt x="4280" y="6672"/>
                    <a:pt x="4053" y="6895"/>
                    <a:pt x="3778" y="6895"/>
                  </a:cubicBezTo>
                  <a:lnTo>
                    <a:pt x="0" y="6895"/>
                  </a:lnTo>
                  <a:cubicBezTo>
                    <a:pt x="50" y="7124"/>
                    <a:pt x="253" y="7296"/>
                    <a:pt x="499" y="7296"/>
                  </a:cubicBezTo>
                  <a:lnTo>
                    <a:pt x="5032" y="7296"/>
                  </a:lnTo>
                  <a:cubicBezTo>
                    <a:pt x="5308" y="7296"/>
                    <a:pt x="5533" y="7070"/>
                    <a:pt x="5533" y="6795"/>
                  </a:cubicBezTo>
                  <a:lnTo>
                    <a:pt x="5533" y="506"/>
                  </a:lnTo>
                  <a:cubicBezTo>
                    <a:pt x="5529" y="227"/>
                    <a:pt x="5304" y="1"/>
                    <a:pt x="5028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7"/>
            <p:cNvSpPr/>
            <p:nvPr/>
          </p:nvSpPr>
          <p:spPr>
            <a:xfrm>
              <a:off x="5780563" y="2711014"/>
              <a:ext cx="81619" cy="80887"/>
            </a:xfrm>
            <a:custGeom>
              <a:avLst/>
              <a:gdLst/>
              <a:ahLst/>
              <a:cxnLst/>
              <a:rect l="l" t="t" r="r" b="b"/>
              <a:pathLst>
                <a:path w="2472" h="2450" extrusionOk="0">
                  <a:moveTo>
                    <a:pt x="1808" y="1"/>
                  </a:moveTo>
                  <a:cubicBezTo>
                    <a:pt x="1783" y="1"/>
                    <a:pt x="1757" y="11"/>
                    <a:pt x="1737" y="31"/>
                  </a:cubicBezTo>
                  <a:lnTo>
                    <a:pt x="41" y="1727"/>
                  </a:lnTo>
                  <a:cubicBezTo>
                    <a:pt x="1" y="1767"/>
                    <a:pt x="1" y="1829"/>
                    <a:pt x="41" y="1870"/>
                  </a:cubicBezTo>
                  <a:lnTo>
                    <a:pt x="592" y="2421"/>
                  </a:lnTo>
                  <a:cubicBezTo>
                    <a:pt x="612" y="2440"/>
                    <a:pt x="638" y="2450"/>
                    <a:pt x="663" y="2450"/>
                  </a:cubicBezTo>
                  <a:cubicBezTo>
                    <a:pt x="689" y="2450"/>
                    <a:pt x="714" y="2440"/>
                    <a:pt x="735" y="2421"/>
                  </a:cubicBezTo>
                  <a:lnTo>
                    <a:pt x="2431" y="725"/>
                  </a:lnTo>
                  <a:cubicBezTo>
                    <a:pt x="2471" y="684"/>
                    <a:pt x="2471" y="622"/>
                    <a:pt x="2431" y="582"/>
                  </a:cubicBezTo>
                  <a:lnTo>
                    <a:pt x="1880" y="31"/>
                  </a:lnTo>
                  <a:cubicBezTo>
                    <a:pt x="1860" y="11"/>
                    <a:pt x="1834" y="1"/>
                    <a:pt x="1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7"/>
            <p:cNvSpPr/>
            <p:nvPr/>
          </p:nvSpPr>
          <p:spPr>
            <a:xfrm>
              <a:off x="5791888" y="2711014"/>
              <a:ext cx="70228" cy="80821"/>
            </a:xfrm>
            <a:custGeom>
              <a:avLst/>
              <a:gdLst/>
              <a:ahLst/>
              <a:cxnLst/>
              <a:rect l="l" t="t" r="r" b="b"/>
              <a:pathLst>
                <a:path w="2127" h="2448" extrusionOk="0">
                  <a:moveTo>
                    <a:pt x="1463" y="1"/>
                  </a:moveTo>
                  <a:cubicBezTo>
                    <a:pt x="1438" y="1"/>
                    <a:pt x="1412" y="11"/>
                    <a:pt x="1392" y="31"/>
                  </a:cubicBezTo>
                  <a:lnTo>
                    <a:pt x="1146" y="275"/>
                  </a:lnTo>
                  <a:lnTo>
                    <a:pt x="1450" y="578"/>
                  </a:lnTo>
                  <a:cubicBezTo>
                    <a:pt x="1490" y="618"/>
                    <a:pt x="1490" y="682"/>
                    <a:pt x="1450" y="723"/>
                  </a:cubicBezTo>
                  <a:lnTo>
                    <a:pt x="0" y="2170"/>
                  </a:lnTo>
                  <a:lnTo>
                    <a:pt x="247" y="2417"/>
                  </a:lnTo>
                  <a:cubicBezTo>
                    <a:pt x="267" y="2437"/>
                    <a:pt x="293" y="2447"/>
                    <a:pt x="318" y="2447"/>
                  </a:cubicBezTo>
                  <a:cubicBezTo>
                    <a:pt x="344" y="2447"/>
                    <a:pt x="369" y="2437"/>
                    <a:pt x="390" y="2417"/>
                  </a:cubicBezTo>
                  <a:lnTo>
                    <a:pt x="2086" y="718"/>
                  </a:lnTo>
                  <a:cubicBezTo>
                    <a:pt x="2126" y="684"/>
                    <a:pt x="2126" y="622"/>
                    <a:pt x="2086" y="582"/>
                  </a:cubicBezTo>
                  <a:lnTo>
                    <a:pt x="1535" y="31"/>
                  </a:lnTo>
                  <a:cubicBezTo>
                    <a:pt x="1515" y="11"/>
                    <a:pt x="1489" y="1"/>
                    <a:pt x="1463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7"/>
            <p:cNvSpPr/>
            <p:nvPr/>
          </p:nvSpPr>
          <p:spPr>
            <a:xfrm>
              <a:off x="5776915" y="2657464"/>
              <a:ext cx="402120" cy="424210"/>
            </a:xfrm>
            <a:custGeom>
              <a:avLst/>
              <a:gdLst/>
              <a:ahLst/>
              <a:cxnLst/>
              <a:rect l="l" t="t" r="r" b="b"/>
              <a:pathLst>
                <a:path w="12179" h="12849" extrusionOk="0">
                  <a:moveTo>
                    <a:pt x="7103" y="373"/>
                  </a:moveTo>
                  <a:cubicBezTo>
                    <a:pt x="7197" y="373"/>
                    <a:pt x="7288" y="413"/>
                    <a:pt x="7354" y="484"/>
                  </a:cubicBezTo>
                  <a:cubicBezTo>
                    <a:pt x="7418" y="554"/>
                    <a:pt x="7450" y="646"/>
                    <a:pt x="7444" y="742"/>
                  </a:cubicBezTo>
                  <a:lnTo>
                    <a:pt x="7288" y="2691"/>
                  </a:lnTo>
                  <a:lnTo>
                    <a:pt x="6933" y="2691"/>
                  </a:lnTo>
                  <a:lnTo>
                    <a:pt x="6764" y="744"/>
                  </a:lnTo>
                  <a:cubicBezTo>
                    <a:pt x="6756" y="648"/>
                    <a:pt x="6786" y="556"/>
                    <a:pt x="6852" y="484"/>
                  </a:cubicBezTo>
                  <a:cubicBezTo>
                    <a:pt x="6917" y="413"/>
                    <a:pt x="7007" y="373"/>
                    <a:pt x="7103" y="373"/>
                  </a:cubicBezTo>
                  <a:close/>
                  <a:moveTo>
                    <a:pt x="2013" y="1849"/>
                  </a:moveTo>
                  <a:lnTo>
                    <a:pt x="2441" y="2276"/>
                  </a:lnTo>
                  <a:lnTo>
                    <a:pt x="868" y="3849"/>
                  </a:lnTo>
                  <a:lnTo>
                    <a:pt x="441" y="3421"/>
                  </a:lnTo>
                  <a:lnTo>
                    <a:pt x="1247" y="2617"/>
                  </a:lnTo>
                  <a:lnTo>
                    <a:pt x="2013" y="1849"/>
                  </a:lnTo>
                  <a:close/>
                  <a:moveTo>
                    <a:pt x="8032" y="3068"/>
                  </a:moveTo>
                  <a:lnTo>
                    <a:pt x="8032" y="3644"/>
                  </a:lnTo>
                  <a:lnTo>
                    <a:pt x="4147" y="3644"/>
                  </a:lnTo>
                  <a:cubicBezTo>
                    <a:pt x="3981" y="3644"/>
                    <a:pt x="3846" y="3780"/>
                    <a:pt x="3846" y="3945"/>
                  </a:cubicBezTo>
                  <a:lnTo>
                    <a:pt x="3846" y="4296"/>
                  </a:lnTo>
                  <a:lnTo>
                    <a:pt x="3269" y="4296"/>
                  </a:lnTo>
                  <a:lnTo>
                    <a:pt x="3269" y="3500"/>
                  </a:lnTo>
                  <a:cubicBezTo>
                    <a:pt x="3269" y="3261"/>
                    <a:pt x="3463" y="3068"/>
                    <a:pt x="3700" y="3068"/>
                  </a:cubicBezTo>
                  <a:close/>
                  <a:moveTo>
                    <a:pt x="7274" y="4021"/>
                  </a:moveTo>
                  <a:lnTo>
                    <a:pt x="7857" y="4974"/>
                  </a:lnTo>
                  <a:lnTo>
                    <a:pt x="7119" y="4974"/>
                  </a:lnTo>
                  <a:cubicBezTo>
                    <a:pt x="7105" y="4974"/>
                    <a:pt x="7093" y="4968"/>
                    <a:pt x="7087" y="4956"/>
                  </a:cubicBezTo>
                  <a:lnTo>
                    <a:pt x="6514" y="4021"/>
                  </a:lnTo>
                  <a:close/>
                  <a:moveTo>
                    <a:pt x="7811" y="6419"/>
                  </a:moveTo>
                  <a:cubicBezTo>
                    <a:pt x="8002" y="6419"/>
                    <a:pt x="8178" y="6518"/>
                    <a:pt x="8280" y="6678"/>
                  </a:cubicBezTo>
                  <a:cubicBezTo>
                    <a:pt x="8317" y="6735"/>
                    <a:pt x="8379" y="6766"/>
                    <a:pt x="8445" y="6766"/>
                  </a:cubicBezTo>
                  <a:cubicBezTo>
                    <a:pt x="8447" y="6766"/>
                    <a:pt x="8449" y="6766"/>
                    <a:pt x="8451" y="6766"/>
                  </a:cubicBezTo>
                  <a:cubicBezTo>
                    <a:pt x="8463" y="6766"/>
                    <a:pt x="8473" y="6762"/>
                    <a:pt x="8485" y="6762"/>
                  </a:cubicBezTo>
                  <a:cubicBezTo>
                    <a:pt x="8615" y="6762"/>
                    <a:pt x="8742" y="6808"/>
                    <a:pt x="8842" y="6891"/>
                  </a:cubicBezTo>
                  <a:cubicBezTo>
                    <a:pt x="8877" y="6920"/>
                    <a:pt x="8921" y="6934"/>
                    <a:pt x="8963" y="6934"/>
                  </a:cubicBezTo>
                  <a:cubicBezTo>
                    <a:pt x="9016" y="6934"/>
                    <a:pt x="9069" y="6912"/>
                    <a:pt x="9104" y="6869"/>
                  </a:cubicBezTo>
                  <a:cubicBezTo>
                    <a:pt x="9210" y="6743"/>
                    <a:pt x="9364" y="6670"/>
                    <a:pt x="9526" y="6670"/>
                  </a:cubicBezTo>
                  <a:cubicBezTo>
                    <a:pt x="9552" y="6670"/>
                    <a:pt x="9579" y="6672"/>
                    <a:pt x="9606" y="6676"/>
                  </a:cubicBezTo>
                  <a:cubicBezTo>
                    <a:pt x="9885" y="6712"/>
                    <a:pt x="10087" y="6961"/>
                    <a:pt x="10087" y="7242"/>
                  </a:cubicBezTo>
                  <a:lnTo>
                    <a:pt x="10087" y="8006"/>
                  </a:lnTo>
                  <a:cubicBezTo>
                    <a:pt x="9989" y="7954"/>
                    <a:pt x="9865" y="7893"/>
                    <a:pt x="9648" y="7893"/>
                  </a:cubicBezTo>
                  <a:cubicBezTo>
                    <a:pt x="9411" y="7893"/>
                    <a:pt x="9281" y="7966"/>
                    <a:pt x="9177" y="8024"/>
                  </a:cubicBezTo>
                  <a:cubicBezTo>
                    <a:pt x="9092" y="8072"/>
                    <a:pt x="9030" y="8106"/>
                    <a:pt x="8890" y="8106"/>
                  </a:cubicBezTo>
                  <a:cubicBezTo>
                    <a:pt x="8750" y="8106"/>
                    <a:pt x="8685" y="8072"/>
                    <a:pt x="8601" y="8024"/>
                  </a:cubicBezTo>
                  <a:cubicBezTo>
                    <a:pt x="8499" y="7966"/>
                    <a:pt x="8369" y="7893"/>
                    <a:pt x="8130" y="7893"/>
                  </a:cubicBezTo>
                  <a:cubicBezTo>
                    <a:pt x="7891" y="7893"/>
                    <a:pt x="7761" y="7966"/>
                    <a:pt x="7659" y="8024"/>
                  </a:cubicBezTo>
                  <a:cubicBezTo>
                    <a:pt x="7572" y="8072"/>
                    <a:pt x="7510" y="8106"/>
                    <a:pt x="7370" y="8106"/>
                  </a:cubicBezTo>
                  <a:cubicBezTo>
                    <a:pt x="7322" y="8106"/>
                    <a:pt x="7286" y="8102"/>
                    <a:pt x="7256" y="8096"/>
                  </a:cubicBezTo>
                  <a:lnTo>
                    <a:pt x="7256" y="6979"/>
                  </a:lnTo>
                  <a:cubicBezTo>
                    <a:pt x="7256" y="6670"/>
                    <a:pt x="7506" y="6419"/>
                    <a:pt x="7811" y="6419"/>
                  </a:cubicBezTo>
                  <a:close/>
                  <a:moveTo>
                    <a:pt x="10504" y="9026"/>
                  </a:moveTo>
                  <a:lnTo>
                    <a:pt x="10504" y="9026"/>
                  </a:lnTo>
                  <a:cubicBezTo>
                    <a:pt x="10877" y="9032"/>
                    <a:pt x="11180" y="9337"/>
                    <a:pt x="11180" y="9710"/>
                  </a:cubicBezTo>
                  <a:cubicBezTo>
                    <a:pt x="11180" y="10065"/>
                    <a:pt x="10909" y="10358"/>
                    <a:pt x="10566" y="10392"/>
                  </a:cubicBezTo>
                  <a:lnTo>
                    <a:pt x="10504" y="9026"/>
                  </a:lnTo>
                  <a:close/>
                  <a:moveTo>
                    <a:pt x="9664" y="8260"/>
                  </a:moveTo>
                  <a:cubicBezTo>
                    <a:pt x="9806" y="8260"/>
                    <a:pt x="9867" y="8294"/>
                    <a:pt x="9955" y="8343"/>
                  </a:cubicBezTo>
                  <a:cubicBezTo>
                    <a:pt x="9997" y="8367"/>
                    <a:pt x="10047" y="8393"/>
                    <a:pt x="10107" y="8417"/>
                  </a:cubicBezTo>
                  <a:lnTo>
                    <a:pt x="10244" y="11395"/>
                  </a:lnTo>
                  <a:cubicBezTo>
                    <a:pt x="10101" y="11523"/>
                    <a:pt x="9634" y="11862"/>
                    <a:pt x="8683" y="11862"/>
                  </a:cubicBezTo>
                  <a:cubicBezTo>
                    <a:pt x="7731" y="11862"/>
                    <a:pt x="7270" y="11521"/>
                    <a:pt x="7135" y="11395"/>
                  </a:cubicBezTo>
                  <a:lnTo>
                    <a:pt x="7243" y="8465"/>
                  </a:lnTo>
                  <a:cubicBezTo>
                    <a:pt x="7280" y="8469"/>
                    <a:pt x="7324" y="8473"/>
                    <a:pt x="7370" y="8473"/>
                  </a:cubicBezTo>
                  <a:cubicBezTo>
                    <a:pt x="7610" y="8473"/>
                    <a:pt x="7739" y="8401"/>
                    <a:pt x="7845" y="8343"/>
                  </a:cubicBezTo>
                  <a:cubicBezTo>
                    <a:pt x="7929" y="8294"/>
                    <a:pt x="7991" y="8260"/>
                    <a:pt x="8136" y="8260"/>
                  </a:cubicBezTo>
                  <a:cubicBezTo>
                    <a:pt x="8278" y="8260"/>
                    <a:pt x="8338" y="8294"/>
                    <a:pt x="8427" y="8343"/>
                  </a:cubicBezTo>
                  <a:cubicBezTo>
                    <a:pt x="8529" y="8401"/>
                    <a:pt x="8659" y="8473"/>
                    <a:pt x="8900" y="8473"/>
                  </a:cubicBezTo>
                  <a:cubicBezTo>
                    <a:pt x="9141" y="8473"/>
                    <a:pt x="9269" y="8401"/>
                    <a:pt x="9373" y="8343"/>
                  </a:cubicBezTo>
                  <a:cubicBezTo>
                    <a:pt x="9457" y="8294"/>
                    <a:pt x="9522" y="8260"/>
                    <a:pt x="9664" y="8260"/>
                  </a:cubicBezTo>
                  <a:close/>
                  <a:moveTo>
                    <a:pt x="10139" y="11914"/>
                  </a:moveTo>
                  <a:lnTo>
                    <a:pt x="10139" y="11914"/>
                  </a:lnTo>
                  <a:cubicBezTo>
                    <a:pt x="10097" y="11998"/>
                    <a:pt x="10043" y="12081"/>
                    <a:pt x="9975" y="12149"/>
                  </a:cubicBezTo>
                  <a:cubicBezTo>
                    <a:pt x="9792" y="12341"/>
                    <a:pt x="9546" y="12444"/>
                    <a:pt x="9285" y="12444"/>
                  </a:cubicBezTo>
                  <a:lnTo>
                    <a:pt x="8076" y="12444"/>
                  </a:lnTo>
                  <a:cubicBezTo>
                    <a:pt x="7815" y="12444"/>
                    <a:pt x="7568" y="12341"/>
                    <a:pt x="7388" y="12151"/>
                  </a:cubicBezTo>
                  <a:cubicBezTo>
                    <a:pt x="7320" y="12081"/>
                    <a:pt x="7266" y="12000"/>
                    <a:pt x="7223" y="11916"/>
                  </a:cubicBezTo>
                  <a:lnTo>
                    <a:pt x="7223" y="11916"/>
                  </a:lnTo>
                  <a:cubicBezTo>
                    <a:pt x="7524" y="12081"/>
                    <a:pt x="7995" y="12241"/>
                    <a:pt x="8677" y="12241"/>
                  </a:cubicBezTo>
                  <a:cubicBezTo>
                    <a:pt x="9363" y="12241"/>
                    <a:pt x="9836" y="12077"/>
                    <a:pt x="10139" y="11914"/>
                  </a:cubicBezTo>
                  <a:close/>
                  <a:moveTo>
                    <a:pt x="7103" y="0"/>
                  </a:moveTo>
                  <a:cubicBezTo>
                    <a:pt x="6903" y="0"/>
                    <a:pt x="6708" y="84"/>
                    <a:pt x="6574" y="233"/>
                  </a:cubicBezTo>
                  <a:cubicBezTo>
                    <a:pt x="6437" y="381"/>
                    <a:pt x="6371" y="582"/>
                    <a:pt x="6387" y="782"/>
                  </a:cubicBezTo>
                  <a:lnTo>
                    <a:pt x="6556" y="2716"/>
                  </a:lnTo>
                  <a:lnTo>
                    <a:pt x="3710" y="2716"/>
                  </a:lnTo>
                  <a:cubicBezTo>
                    <a:pt x="3705" y="2715"/>
                    <a:pt x="3700" y="2715"/>
                    <a:pt x="3695" y="2715"/>
                  </a:cubicBezTo>
                  <a:cubicBezTo>
                    <a:pt x="3257" y="2715"/>
                    <a:pt x="2894" y="3504"/>
                    <a:pt x="2894" y="3504"/>
                  </a:cubicBezTo>
                  <a:lnTo>
                    <a:pt x="2894" y="4003"/>
                  </a:lnTo>
                  <a:lnTo>
                    <a:pt x="2072" y="3171"/>
                  </a:lnTo>
                  <a:lnTo>
                    <a:pt x="2767" y="2473"/>
                  </a:lnTo>
                  <a:cubicBezTo>
                    <a:pt x="2882" y="2361"/>
                    <a:pt x="2882" y="2178"/>
                    <a:pt x="2767" y="2066"/>
                  </a:cubicBezTo>
                  <a:lnTo>
                    <a:pt x="2216" y="1514"/>
                  </a:lnTo>
                  <a:cubicBezTo>
                    <a:pt x="2160" y="1457"/>
                    <a:pt x="2086" y="1429"/>
                    <a:pt x="2012" y="1429"/>
                  </a:cubicBezTo>
                  <a:cubicBezTo>
                    <a:pt x="1939" y="1429"/>
                    <a:pt x="1865" y="1457"/>
                    <a:pt x="1809" y="1514"/>
                  </a:cubicBezTo>
                  <a:lnTo>
                    <a:pt x="1111" y="2210"/>
                  </a:lnTo>
                  <a:lnTo>
                    <a:pt x="630" y="1729"/>
                  </a:lnTo>
                  <a:cubicBezTo>
                    <a:pt x="594" y="1693"/>
                    <a:pt x="545" y="1675"/>
                    <a:pt x="497" y="1675"/>
                  </a:cubicBezTo>
                  <a:cubicBezTo>
                    <a:pt x="449" y="1675"/>
                    <a:pt x="400" y="1693"/>
                    <a:pt x="363" y="1729"/>
                  </a:cubicBezTo>
                  <a:cubicBezTo>
                    <a:pt x="291" y="1801"/>
                    <a:pt x="291" y="1921"/>
                    <a:pt x="363" y="1996"/>
                  </a:cubicBezTo>
                  <a:lnTo>
                    <a:pt x="844" y="2477"/>
                  </a:lnTo>
                  <a:lnTo>
                    <a:pt x="114" y="3217"/>
                  </a:lnTo>
                  <a:cubicBezTo>
                    <a:pt x="0" y="3329"/>
                    <a:pt x="0" y="3512"/>
                    <a:pt x="114" y="3624"/>
                  </a:cubicBezTo>
                  <a:lnTo>
                    <a:pt x="666" y="4175"/>
                  </a:lnTo>
                  <a:cubicBezTo>
                    <a:pt x="720" y="4232"/>
                    <a:pt x="796" y="4262"/>
                    <a:pt x="868" y="4262"/>
                  </a:cubicBezTo>
                  <a:cubicBezTo>
                    <a:pt x="941" y="4262"/>
                    <a:pt x="1017" y="4234"/>
                    <a:pt x="1071" y="4175"/>
                  </a:cubicBezTo>
                  <a:lnTo>
                    <a:pt x="1805" y="3441"/>
                  </a:lnTo>
                  <a:lnTo>
                    <a:pt x="2667" y="4296"/>
                  </a:lnTo>
                  <a:lnTo>
                    <a:pt x="2645" y="4296"/>
                  </a:lnTo>
                  <a:cubicBezTo>
                    <a:pt x="2402" y="4304"/>
                    <a:pt x="2206" y="4502"/>
                    <a:pt x="2216" y="4743"/>
                  </a:cubicBezTo>
                  <a:lnTo>
                    <a:pt x="2216" y="5174"/>
                  </a:lnTo>
                  <a:lnTo>
                    <a:pt x="810" y="5174"/>
                  </a:lnTo>
                  <a:cubicBezTo>
                    <a:pt x="702" y="5174"/>
                    <a:pt x="612" y="5262"/>
                    <a:pt x="612" y="5373"/>
                  </a:cubicBezTo>
                  <a:lnTo>
                    <a:pt x="612" y="7400"/>
                  </a:lnTo>
                  <a:cubicBezTo>
                    <a:pt x="612" y="7414"/>
                    <a:pt x="618" y="7428"/>
                    <a:pt x="628" y="7436"/>
                  </a:cubicBezTo>
                  <a:cubicBezTo>
                    <a:pt x="684" y="7494"/>
                    <a:pt x="746" y="7518"/>
                    <a:pt x="801" y="7518"/>
                  </a:cubicBezTo>
                  <a:cubicBezTo>
                    <a:pt x="905" y="7518"/>
                    <a:pt x="989" y="7435"/>
                    <a:pt x="989" y="7332"/>
                  </a:cubicBezTo>
                  <a:lnTo>
                    <a:pt x="989" y="5643"/>
                  </a:lnTo>
                  <a:cubicBezTo>
                    <a:pt x="989" y="5593"/>
                    <a:pt x="1029" y="5553"/>
                    <a:pt x="1079" y="5553"/>
                  </a:cubicBezTo>
                  <a:lnTo>
                    <a:pt x="2802" y="5553"/>
                  </a:lnTo>
                  <a:cubicBezTo>
                    <a:pt x="2816" y="5553"/>
                    <a:pt x="2828" y="5547"/>
                    <a:pt x="2838" y="5537"/>
                  </a:cubicBezTo>
                  <a:cubicBezTo>
                    <a:pt x="3004" y="5375"/>
                    <a:pt x="2892" y="5176"/>
                    <a:pt x="2731" y="5176"/>
                  </a:cubicBezTo>
                  <a:lnTo>
                    <a:pt x="2565" y="5176"/>
                  </a:lnTo>
                  <a:lnTo>
                    <a:pt x="2565" y="4737"/>
                  </a:lnTo>
                  <a:cubicBezTo>
                    <a:pt x="2565" y="4703"/>
                    <a:pt x="2593" y="4675"/>
                    <a:pt x="2627" y="4675"/>
                  </a:cubicBezTo>
                  <a:lnTo>
                    <a:pt x="4432" y="4675"/>
                  </a:lnTo>
                  <a:cubicBezTo>
                    <a:pt x="4468" y="4675"/>
                    <a:pt x="4496" y="4703"/>
                    <a:pt x="4496" y="4737"/>
                  </a:cubicBezTo>
                  <a:lnTo>
                    <a:pt x="4496" y="5176"/>
                  </a:lnTo>
                  <a:lnTo>
                    <a:pt x="3594" y="5176"/>
                  </a:lnTo>
                  <a:cubicBezTo>
                    <a:pt x="3503" y="5176"/>
                    <a:pt x="3423" y="5236"/>
                    <a:pt x="3403" y="5322"/>
                  </a:cubicBezTo>
                  <a:cubicBezTo>
                    <a:pt x="3377" y="5445"/>
                    <a:pt x="3467" y="5553"/>
                    <a:pt x="3586" y="5553"/>
                  </a:cubicBezTo>
                  <a:lnTo>
                    <a:pt x="5784" y="5553"/>
                  </a:lnTo>
                  <a:cubicBezTo>
                    <a:pt x="5956" y="5553"/>
                    <a:pt x="6096" y="5693"/>
                    <a:pt x="6096" y="5866"/>
                  </a:cubicBezTo>
                  <a:lnTo>
                    <a:pt x="6096" y="12157"/>
                  </a:lnTo>
                  <a:cubicBezTo>
                    <a:pt x="6096" y="12329"/>
                    <a:pt x="5956" y="12472"/>
                    <a:pt x="5784" y="12472"/>
                  </a:cubicBezTo>
                  <a:lnTo>
                    <a:pt x="1297" y="12472"/>
                  </a:lnTo>
                  <a:cubicBezTo>
                    <a:pt x="1129" y="12472"/>
                    <a:pt x="983" y="12335"/>
                    <a:pt x="983" y="12183"/>
                  </a:cubicBezTo>
                  <a:lnTo>
                    <a:pt x="983" y="8184"/>
                  </a:lnTo>
                  <a:cubicBezTo>
                    <a:pt x="983" y="8088"/>
                    <a:pt x="912" y="8002"/>
                    <a:pt x="818" y="7992"/>
                  </a:cubicBezTo>
                  <a:cubicBezTo>
                    <a:pt x="811" y="7991"/>
                    <a:pt x="804" y="7991"/>
                    <a:pt x="797" y="7991"/>
                  </a:cubicBezTo>
                  <a:cubicBezTo>
                    <a:pt x="690" y="7991"/>
                    <a:pt x="608" y="8073"/>
                    <a:pt x="608" y="8180"/>
                  </a:cubicBezTo>
                  <a:lnTo>
                    <a:pt x="608" y="12183"/>
                  </a:lnTo>
                  <a:cubicBezTo>
                    <a:pt x="608" y="12544"/>
                    <a:pt x="922" y="12849"/>
                    <a:pt x="1297" y="12849"/>
                  </a:cubicBezTo>
                  <a:lnTo>
                    <a:pt x="5755" y="12849"/>
                  </a:lnTo>
                  <a:cubicBezTo>
                    <a:pt x="6137" y="12849"/>
                    <a:pt x="6447" y="12542"/>
                    <a:pt x="6447" y="12157"/>
                  </a:cubicBezTo>
                  <a:lnTo>
                    <a:pt x="6447" y="5868"/>
                  </a:lnTo>
                  <a:cubicBezTo>
                    <a:pt x="6447" y="5487"/>
                    <a:pt x="6141" y="5176"/>
                    <a:pt x="5755" y="5176"/>
                  </a:cubicBezTo>
                  <a:lnTo>
                    <a:pt x="4869" y="5176"/>
                  </a:lnTo>
                  <a:lnTo>
                    <a:pt x="4869" y="4737"/>
                  </a:lnTo>
                  <a:cubicBezTo>
                    <a:pt x="4869" y="4494"/>
                    <a:pt x="4671" y="4300"/>
                    <a:pt x="4430" y="4300"/>
                  </a:cubicBezTo>
                  <a:lnTo>
                    <a:pt x="4217" y="4300"/>
                  </a:lnTo>
                  <a:lnTo>
                    <a:pt x="4217" y="4023"/>
                  </a:lnTo>
                  <a:lnTo>
                    <a:pt x="6062" y="4023"/>
                  </a:lnTo>
                  <a:lnTo>
                    <a:pt x="6762" y="5156"/>
                  </a:lnTo>
                  <a:cubicBezTo>
                    <a:pt x="6836" y="5276"/>
                    <a:pt x="6973" y="5353"/>
                    <a:pt x="7115" y="5353"/>
                  </a:cubicBezTo>
                  <a:lnTo>
                    <a:pt x="7444" y="5353"/>
                  </a:lnTo>
                  <a:lnTo>
                    <a:pt x="7857" y="6020"/>
                  </a:lnTo>
                  <a:cubicBezTo>
                    <a:pt x="7841" y="6020"/>
                    <a:pt x="7825" y="6018"/>
                    <a:pt x="7809" y="6018"/>
                  </a:cubicBezTo>
                  <a:cubicBezTo>
                    <a:pt x="7294" y="6018"/>
                    <a:pt x="6872" y="6437"/>
                    <a:pt x="6872" y="6949"/>
                  </a:cubicBezTo>
                  <a:lnTo>
                    <a:pt x="6872" y="8212"/>
                  </a:lnTo>
                  <a:lnTo>
                    <a:pt x="6872" y="8218"/>
                  </a:lnTo>
                  <a:lnTo>
                    <a:pt x="6744" y="11437"/>
                  </a:lnTo>
                  <a:cubicBezTo>
                    <a:pt x="6728" y="11802"/>
                    <a:pt x="6858" y="12147"/>
                    <a:pt x="7113" y="12410"/>
                  </a:cubicBezTo>
                  <a:cubicBezTo>
                    <a:pt x="7366" y="12674"/>
                    <a:pt x="7705" y="12819"/>
                    <a:pt x="8070" y="12819"/>
                  </a:cubicBezTo>
                  <a:lnTo>
                    <a:pt x="9255" y="12819"/>
                  </a:lnTo>
                  <a:cubicBezTo>
                    <a:pt x="9626" y="12819"/>
                    <a:pt x="9987" y="12674"/>
                    <a:pt x="10244" y="12403"/>
                  </a:cubicBezTo>
                  <a:cubicBezTo>
                    <a:pt x="10482" y="12149"/>
                    <a:pt x="10609" y="11824"/>
                    <a:pt x="10605" y="11477"/>
                  </a:cubicBezTo>
                  <a:lnTo>
                    <a:pt x="10605" y="11465"/>
                  </a:lnTo>
                  <a:lnTo>
                    <a:pt x="10605" y="11433"/>
                  </a:lnTo>
                  <a:lnTo>
                    <a:pt x="10603" y="11397"/>
                  </a:lnTo>
                  <a:cubicBezTo>
                    <a:pt x="11485" y="11341"/>
                    <a:pt x="12179" y="10609"/>
                    <a:pt x="12179" y="9718"/>
                  </a:cubicBezTo>
                  <a:cubicBezTo>
                    <a:pt x="12179" y="9530"/>
                    <a:pt x="12149" y="9347"/>
                    <a:pt x="12088" y="9171"/>
                  </a:cubicBezTo>
                  <a:cubicBezTo>
                    <a:pt x="12061" y="9093"/>
                    <a:pt x="11989" y="9039"/>
                    <a:pt x="11907" y="9039"/>
                  </a:cubicBezTo>
                  <a:cubicBezTo>
                    <a:pt x="11900" y="9039"/>
                    <a:pt x="11893" y="9040"/>
                    <a:pt x="11886" y="9040"/>
                  </a:cubicBezTo>
                  <a:cubicBezTo>
                    <a:pt x="11762" y="9057"/>
                    <a:pt x="11691" y="9179"/>
                    <a:pt x="11730" y="9289"/>
                  </a:cubicBezTo>
                  <a:cubicBezTo>
                    <a:pt x="11778" y="9428"/>
                    <a:pt x="11802" y="9570"/>
                    <a:pt x="11802" y="9718"/>
                  </a:cubicBezTo>
                  <a:cubicBezTo>
                    <a:pt x="11802" y="10408"/>
                    <a:pt x="11266" y="10974"/>
                    <a:pt x="10588" y="11024"/>
                  </a:cubicBezTo>
                  <a:lnTo>
                    <a:pt x="10578" y="10773"/>
                  </a:lnTo>
                  <a:cubicBezTo>
                    <a:pt x="11124" y="10729"/>
                    <a:pt x="11551" y="10272"/>
                    <a:pt x="11551" y="9718"/>
                  </a:cubicBezTo>
                  <a:cubicBezTo>
                    <a:pt x="11551" y="9135"/>
                    <a:pt x="11076" y="8657"/>
                    <a:pt x="10492" y="8657"/>
                  </a:cubicBezTo>
                  <a:lnTo>
                    <a:pt x="10486" y="8657"/>
                  </a:lnTo>
                  <a:lnTo>
                    <a:pt x="10474" y="8407"/>
                  </a:lnTo>
                  <a:lnTo>
                    <a:pt x="10474" y="8407"/>
                  </a:lnTo>
                  <a:cubicBezTo>
                    <a:pt x="10780" y="8407"/>
                    <a:pt x="11084" y="8505"/>
                    <a:pt x="11316" y="8706"/>
                  </a:cubicBezTo>
                  <a:cubicBezTo>
                    <a:pt x="11351" y="8736"/>
                    <a:pt x="11397" y="8750"/>
                    <a:pt x="11439" y="8750"/>
                  </a:cubicBezTo>
                  <a:cubicBezTo>
                    <a:pt x="11499" y="8750"/>
                    <a:pt x="11557" y="8724"/>
                    <a:pt x="11593" y="8667"/>
                  </a:cubicBezTo>
                  <a:cubicBezTo>
                    <a:pt x="11649" y="8587"/>
                    <a:pt x="11631" y="8475"/>
                    <a:pt x="11553" y="8415"/>
                  </a:cubicBezTo>
                  <a:cubicBezTo>
                    <a:pt x="11252" y="8166"/>
                    <a:pt x="10871" y="8028"/>
                    <a:pt x="10484" y="8028"/>
                  </a:cubicBezTo>
                  <a:lnTo>
                    <a:pt x="10460" y="8028"/>
                  </a:lnTo>
                  <a:lnTo>
                    <a:pt x="10460" y="7141"/>
                  </a:lnTo>
                  <a:cubicBezTo>
                    <a:pt x="10460" y="6869"/>
                    <a:pt x="10332" y="6610"/>
                    <a:pt x="10107" y="6456"/>
                  </a:cubicBezTo>
                  <a:cubicBezTo>
                    <a:pt x="9921" y="6325"/>
                    <a:pt x="9718" y="6265"/>
                    <a:pt x="9523" y="6265"/>
                  </a:cubicBezTo>
                  <a:cubicBezTo>
                    <a:pt x="9305" y="6265"/>
                    <a:pt x="9096" y="6340"/>
                    <a:pt x="8930" y="6476"/>
                  </a:cubicBezTo>
                  <a:cubicBezTo>
                    <a:pt x="8804" y="6405"/>
                    <a:pt x="8663" y="6365"/>
                    <a:pt x="8521" y="6357"/>
                  </a:cubicBezTo>
                  <a:cubicBezTo>
                    <a:pt x="8495" y="6327"/>
                    <a:pt x="8471" y="6299"/>
                    <a:pt x="8443" y="6275"/>
                  </a:cubicBezTo>
                  <a:lnTo>
                    <a:pt x="7869" y="5345"/>
                  </a:lnTo>
                  <a:lnTo>
                    <a:pt x="8022" y="5345"/>
                  </a:lnTo>
                  <a:cubicBezTo>
                    <a:pt x="8068" y="5345"/>
                    <a:pt x="8112" y="5335"/>
                    <a:pt x="8150" y="5310"/>
                  </a:cubicBezTo>
                  <a:cubicBezTo>
                    <a:pt x="8298" y="5224"/>
                    <a:pt x="8332" y="5048"/>
                    <a:pt x="8252" y="4917"/>
                  </a:cubicBezTo>
                  <a:lnTo>
                    <a:pt x="7695" y="4015"/>
                  </a:lnTo>
                  <a:lnTo>
                    <a:pt x="8150" y="4015"/>
                  </a:lnTo>
                  <a:cubicBezTo>
                    <a:pt x="8290" y="4015"/>
                    <a:pt x="8403" y="3903"/>
                    <a:pt x="8403" y="3762"/>
                  </a:cubicBezTo>
                  <a:lnTo>
                    <a:pt x="8403" y="2984"/>
                  </a:lnTo>
                  <a:cubicBezTo>
                    <a:pt x="8403" y="2984"/>
                    <a:pt x="8288" y="2697"/>
                    <a:pt x="8130" y="2687"/>
                  </a:cubicBezTo>
                  <a:lnTo>
                    <a:pt x="7665" y="2687"/>
                  </a:lnTo>
                  <a:lnTo>
                    <a:pt x="7817" y="774"/>
                  </a:lnTo>
                  <a:cubicBezTo>
                    <a:pt x="7831" y="576"/>
                    <a:pt x="7765" y="375"/>
                    <a:pt x="7629" y="231"/>
                  </a:cubicBezTo>
                  <a:cubicBezTo>
                    <a:pt x="7494" y="82"/>
                    <a:pt x="7300" y="0"/>
                    <a:pt x="7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7"/>
            <p:cNvSpPr/>
            <p:nvPr/>
          </p:nvSpPr>
          <p:spPr>
            <a:xfrm>
              <a:off x="6029037" y="2897978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1" y="1"/>
                    <a:pt x="1" y="93"/>
                    <a:pt x="1" y="205"/>
                  </a:cubicBezTo>
                  <a:cubicBezTo>
                    <a:pt x="1" y="318"/>
                    <a:pt x="91" y="408"/>
                    <a:pt x="203" y="408"/>
                  </a:cubicBezTo>
                  <a:cubicBezTo>
                    <a:pt x="315" y="408"/>
                    <a:pt x="406" y="318"/>
                    <a:pt x="406" y="205"/>
                  </a:cubicBezTo>
                  <a:cubicBezTo>
                    <a:pt x="406" y="93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7"/>
            <p:cNvSpPr/>
            <p:nvPr/>
          </p:nvSpPr>
          <p:spPr>
            <a:xfrm>
              <a:off x="6048781" y="2887380"/>
              <a:ext cx="13471" cy="13470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5" y="1"/>
                  </a:moveTo>
                  <a:cubicBezTo>
                    <a:pt x="92" y="1"/>
                    <a:pt x="0" y="93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cubicBezTo>
                    <a:pt x="317" y="408"/>
                    <a:pt x="407" y="318"/>
                    <a:pt x="407" y="205"/>
                  </a:cubicBezTo>
                  <a:cubicBezTo>
                    <a:pt x="407" y="93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7"/>
            <p:cNvSpPr/>
            <p:nvPr/>
          </p:nvSpPr>
          <p:spPr>
            <a:xfrm>
              <a:off x="6055517" y="2959221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1" y="1"/>
                    <a:pt x="1" y="93"/>
                    <a:pt x="1" y="205"/>
                  </a:cubicBezTo>
                  <a:cubicBezTo>
                    <a:pt x="1" y="318"/>
                    <a:pt x="91" y="408"/>
                    <a:pt x="203" y="408"/>
                  </a:cubicBezTo>
                  <a:cubicBezTo>
                    <a:pt x="316" y="408"/>
                    <a:pt x="406" y="318"/>
                    <a:pt x="406" y="205"/>
                  </a:cubicBezTo>
                  <a:cubicBezTo>
                    <a:pt x="406" y="93"/>
                    <a:pt x="316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9" name="Google Shape;3909;p67"/>
          <p:cNvGrpSpPr/>
          <p:nvPr/>
        </p:nvGrpSpPr>
        <p:grpSpPr>
          <a:xfrm rot="1439192">
            <a:off x="291311" y="142764"/>
            <a:ext cx="490084" cy="679024"/>
            <a:chOff x="716282" y="977399"/>
            <a:chExt cx="460328" cy="637796"/>
          </a:xfrm>
        </p:grpSpPr>
        <p:sp>
          <p:nvSpPr>
            <p:cNvPr id="3910" name="Google Shape;3910;p67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7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7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7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7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7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6" name="Google Shape;3916;p67"/>
          <p:cNvGrpSpPr/>
          <p:nvPr/>
        </p:nvGrpSpPr>
        <p:grpSpPr>
          <a:xfrm rot="-834699">
            <a:off x="290558" y="4187445"/>
            <a:ext cx="491592" cy="722618"/>
            <a:chOff x="747361" y="1736402"/>
            <a:chExt cx="386625" cy="568213"/>
          </a:xfrm>
        </p:grpSpPr>
        <p:sp>
          <p:nvSpPr>
            <p:cNvPr id="3917" name="Google Shape;3917;p67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7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7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7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7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7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7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7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7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7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7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7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7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0" name="Google Shape;3930;p67"/>
          <p:cNvGrpSpPr/>
          <p:nvPr/>
        </p:nvGrpSpPr>
        <p:grpSpPr>
          <a:xfrm rot="-1437645">
            <a:off x="8333260" y="4053978"/>
            <a:ext cx="630623" cy="811495"/>
            <a:chOff x="3012920" y="3707364"/>
            <a:chExt cx="630639" cy="811516"/>
          </a:xfrm>
        </p:grpSpPr>
        <p:sp>
          <p:nvSpPr>
            <p:cNvPr id="3931" name="Google Shape;3931;p67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7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7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7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7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7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7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7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7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7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7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7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7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678;p64">
            <a:extLst>
              <a:ext uri="{FF2B5EF4-FFF2-40B4-BE49-F238E27FC236}">
                <a16:creationId xmlns:a16="http://schemas.microsoft.com/office/drawing/2014/main" id="{4246D75D-F9C8-F208-E6A1-DA6BCCD6E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5168" y="432193"/>
            <a:ext cx="6523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Here’s a dashboard to access data from the Consumer Behavior sheet at once…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0CB83-4F93-79F8-ABD5-BC9EDE41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66" y="1312752"/>
            <a:ext cx="4216923" cy="3390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6A530-98E6-AE8E-8E03-45A91B603F77}"/>
              </a:ext>
            </a:extLst>
          </p:cNvPr>
          <p:cNvSpPr txBox="1"/>
          <p:nvPr/>
        </p:nvSpPr>
        <p:spPr>
          <a:xfrm>
            <a:off x="6457197" y="3675679"/>
            <a:ext cx="2130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(Will need highlighters on the live dashboard to check individual graphs)</a:t>
            </a:r>
          </a:p>
        </p:txBody>
      </p:sp>
    </p:spTree>
    <p:extLst>
      <p:ext uri="{BB962C8B-B14F-4D97-AF65-F5344CB8AC3E}">
        <p14:creationId xmlns:p14="http://schemas.microsoft.com/office/powerpoint/2010/main" val="36599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41"/>
          <p:cNvSpPr/>
          <p:nvPr/>
        </p:nvSpPr>
        <p:spPr>
          <a:xfrm>
            <a:off x="2288700" y="1306113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1"/>
          <p:cNvSpPr/>
          <p:nvPr/>
        </p:nvSpPr>
        <p:spPr>
          <a:xfrm>
            <a:off x="6009300" y="1306113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1"/>
          <p:cNvSpPr/>
          <p:nvPr/>
        </p:nvSpPr>
        <p:spPr>
          <a:xfrm>
            <a:off x="2288700" y="3068138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41"/>
          <p:cNvSpPr/>
          <p:nvPr/>
        </p:nvSpPr>
        <p:spPr>
          <a:xfrm>
            <a:off x="6009300" y="3068138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41"/>
          <p:cNvSpPr txBox="1">
            <a:spLocks noGrp="1"/>
          </p:cNvSpPr>
          <p:nvPr>
            <p:ph type="title" idx="2"/>
          </p:nvPr>
        </p:nvSpPr>
        <p:spPr>
          <a:xfrm>
            <a:off x="2123250" y="1427926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648" name="Google Shape;1648;p41"/>
          <p:cNvSpPr txBox="1">
            <a:spLocks noGrp="1"/>
          </p:cNvSpPr>
          <p:nvPr>
            <p:ph type="title" idx="4"/>
          </p:nvPr>
        </p:nvSpPr>
        <p:spPr>
          <a:xfrm>
            <a:off x="2123250" y="3173801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649" name="Google Shape;1649;p41"/>
          <p:cNvSpPr txBox="1">
            <a:spLocks noGrp="1"/>
          </p:cNvSpPr>
          <p:nvPr>
            <p:ph type="title" idx="7"/>
          </p:nvPr>
        </p:nvSpPr>
        <p:spPr>
          <a:xfrm>
            <a:off x="5843850" y="1430392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02</a:t>
            </a:r>
            <a:endParaRPr/>
          </a:p>
        </p:txBody>
      </p:sp>
      <p:sp>
        <p:nvSpPr>
          <p:cNvPr id="1650" name="Google Shape;1650;p41"/>
          <p:cNvSpPr txBox="1">
            <a:spLocks noGrp="1"/>
          </p:cNvSpPr>
          <p:nvPr>
            <p:ph type="title" idx="13"/>
          </p:nvPr>
        </p:nvSpPr>
        <p:spPr>
          <a:xfrm>
            <a:off x="5843850" y="3173801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6" action="ppaction://hlinksldjump"/>
              </a:rPr>
              <a:t>04</a:t>
            </a:r>
            <a:endParaRPr/>
          </a:p>
        </p:txBody>
      </p:sp>
      <p:sp>
        <p:nvSpPr>
          <p:cNvPr id="1651" name="Google Shape;1651;p41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Table of content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52" name="Google Shape;1652;p41"/>
          <p:cNvSpPr txBox="1">
            <a:spLocks noGrp="1"/>
          </p:cNvSpPr>
          <p:nvPr>
            <p:ph type="subTitle" idx="1"/>
          </p:nvPr>
        </p:nvSpPr>
        <p:spPr>
          <a:xfrm>
            <a:off x="851400" y="2143226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Context</a:t>
            </a:r>
            <a:endParaRPr dirty="0"/>
          </a:p>
        </p:txBody>
      </p:sp>
      <p:sp>
        <p:nvSpPr>
          <p:cNvPr id="1654" name="Google Shape;1654;p41"/>
          <p:cNvSpPr txBox="1">
            <a:spLocks noGrp="1"/>
          </p:cNvSpPr>
          <p:nvPr>
            <p:ph type="subTitle" idx="5"/>
          </p:nvPr>
        </p:nvSpPr>
        <p:spPr>
          <a:xfrm>
            <a:off x="983018" y="3957977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US Craft Beer Market</a:t>
            </a:r>
            <a:endParaRPr dirty="0"/>
          </a:p>
        </p:txBody>
      </p:sp>
      <p:sp>
        <p:nvSpPr>
          <p:cNvPr id="1656" name="Google Shape;1656;p41"/>
          <p:cNvSpPr txBox="1">
            <a:spLocks noGrp="1"/>
          </p:cNvSpPr>
          <p:nvPr>
            <p:ph type="subTitle" idx="8"/>
          </p:nvPr>
        </p:nvSpPr>
        <p:spPr>
          <a:xfrm>
            <a:off x="4572000" y="2143226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Brewski</a:t>
            </a:r>
            <a:endParaRPr dirty="0"/>
          </a:p>
        </p:txBody>
      </p:sp>
      <p:sp>
        <p:nvSpPr>
          <p:cNvPr id="1658" name="Google Shape;1658;p41"/>
          <p:cNvSpPr txBox="1">
            <a:spLocks noGrp="1"/>
          </p:cNvSpPr>
          <p:nvPr>
            <p:ph type="subTitle" idx="14"/>
          </p:nvPr>
        </p:nvSpPr>
        <p:spPr>
          <a:xfrm>
            <a:off x="4572000" y="3891213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Vision</a:t>
            </a:r>
            <a:endParaRPr dirty="0"/>
          </a:p>
        </p:txBody>
      </p:sp>
      <p:grpSp>
        <p:nvGrpSpPr>
          <p:cNvPr id="1660" name="Google Shape;1660;p41"/>
          <p:cNvGrpSpPr/>
          <p:nvPr/>
        </p:nvGrpSpPr>
        <p:grpSpPr>
          <a:xfrm rot="-1177958">
            <a:off x="8479460" y="184255"/>
            <a:ext cx="457721" cy="668052"/>
            <a:chOff x="6390341" y="1393992"/>
            <a:chExt cx="457705" cy="668028"/>
          </a:xfrm>
        </p:grpSpPr>
        <p:sp>
          <p:nvSpPr>
            <p:cNvPr id="1661" name="Google Shape;1661;p41"/>
            <p:cNvSpPr/>
            <p:nvPr/>
          </p:nvSpPr>
          <p:spPr>
            <a:xfrm>
              <a:off x="6390341" y="1393992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697818" y="1606128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460046" y="1566772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6449285" y="1554862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6449285" y="1460734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520199" y="1611448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20199" y="1841478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41"/>
          <p:cNvGrpSpPr/>
          <p:nvPr/>
        </p:nvGrpSpPr>
        <p:grpSpPr>
          <a:xfrm rot="1221881">
            <a:off x="204792" y="4467733"/>
            <a:ext cx="529217" cy="521974"/>
            <a:chOff x="5127000" y="550768"/>
            <a:chExt cx="653761" cy="644813"/>
          </a:xfrm>
        </p:grpSpPr>
        <p:sp>
          <p:nvSpPr>
            <p:cNvPr id="1669" name="Google Shape;1669;p41"/>
            <p:cNvSpPr/>
            <p:nvPr/>
          </p:nvSpPr>
          <p:spPr>
            <a:xfrm>
              <a:off x="5127000" y="5507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5186005" y="6169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5196101" y="6919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86005" y="6804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289686" y="7633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312901" y="9721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5" name="Google Shape;1675;p41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09;p73">
            <a:extLst>
              <a:ext uri="{FF2B5EF4-FFF2-40B4-BE49-F238E27FC236}">
                <a16:creationId xmlns:a16="http://schemas.microsoft.com/office/drawing/2014/main" id="{2E213C34-2446-BC28-D84C-ABD7A40591DF}"/>
              </a:ext>
            </a:extLst>
          </p:cNvPr>
          <p:cNvSpPr txBox="1">
            <a:spLocks/>
          </p:cNvSpPr>
          <p:nvPr/>
        </p:nvSpPr>
        <p:spPr>
          <a:xfrm>
            <a:off x="2089019" y="2111534"/>
            <a:ext cx="49401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owlby One"/>
              <a:buNone/>
              <a:defRPr sz="26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6000" dirty="0"/>
              <a:t>Thanks!</a:t>
            </a:r>
          </a:p>
        </p:txBody>
      </p:sp>
      <p:grpSp>
        <p:nvGrpSpPr>
          <p:cNvPr id="5" name="Google Shape;4512;p73">
            <a:extLst>
              <a:ext uri="{FF2B5EF4-FFF2-40B4-BE49-F238E27FC236}">
                <a16:creationId xmlns:a16="http://schemas.microsoft.com/office/drawing/2014/main" id="{F6315543-D043-3CBC-0518-E83990CC2316}"/>
              </a:ext>
            </a:extLst>
          </p:cNvPr>
          <p:cNvGrpSpPr/>
          <p:nvPr/>
        </p:nvGrpSpPr>
        <p:grpSpPr>
          <a:xfrm rot="-8732729">
            <a:off x="7428902" y="677029"/>
            <a:ext cx="847558" cy="784977"/>
            <a:chOff x="4110235" y="3712040"/>
            <a:chExt cx="847636" cy="785049"/>
          </a:xfrm>
        </p:grpSpPr>
        <p:sp>
          <p:nvSpPr>
            <p:cNvPr id="6" name="Google Shape;4513;p73">
              <a:extLst>
                <a:ext uri="{FF2B5EF4-FFF2-40B4-BE49-F238E27FC236}">
                  <a16:creationId xmlns:a16="http://schemas.microsoft.com/office/drawing/2014/main" id="{0A2C4C6A-DD9C-D878-7B03-BD65570845AB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14;p73">
              <a:extLst>
                <a:ext uri="{FF2B5EF4-FFF2-40B4-BE49-F238E27FC236}">
                  <a16:creationId xmlns:a16="http://schemas.microsoft.com/office/drawing/2014/main" id="{EC628C0E-1644-052A-4D1A-DD77FADB1C28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15;p73">
              <a:extLst>
                <a:ext uri="{FF2B5EF4-FFF2-40B4-BE49-F238E27FC236}">
                  <a16:creationId xmlns:a16="http://schemas.microsoft.com/office/drawing/2014/main" id="{61CAC669-9234-BC16-08A5-A3FC52F8D43E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6;p73">
              <a:extLst>
                <a:ext uri="{FF2B5EF4-FFF2-40B4-BE49-F238E27FC236}">
                  <a16:creationId xmlns:a16="http://schemas.microsoft.com/office/drawing/2014/main" id="{8F9B155A-6279-F61C-EFCE-63BB86514442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7;p73">
              <a:extLst>
                <a:ext uri="{FF2B5EF4-FFF2-40B4-BE49-F238E27FC236}">
                  <a16:creationId xmlns:a16="http://schemas.microsoft.com/office/drawing/2014/main" id="{A078501A-1A75-8AD8-DEB0-AB5E923D49B8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8;p73">
              <a:extLst>
                <a:ext uri="{FF2B5EF4-FFF2-40B4-BE49-F238E27FC236}">
                  <a16:creationId xmlns:a16="http://schemas.microsoft.com/office/drawing/2014/main" id="{E1D53FD2-FF25-08E4-73A7-2B13F6990829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9;p73">
              <a:extLst>
                <a:ext uri="{FF2B5EF4-FFF2-40B4-BE49-F238E27FC236}">
                  <a16:creationId xmlns:a16="http://schemas.microsoft.com/office/drawing/2014/main" id="{9D621E6E-FC65-1DDE-736D-83916DB3B3D9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20;p73">
              <a:extLst>
                <a:ext uri="{FF2B5EF4-FFF2-40B4-BE49-F238E27FC236}">
                  <a16:creationId xmlns:a16="http://schemas.microsoft.com/office/drawing/2014/main" id="{EBED535F-76B9-E3B7-DB3F-6F2677885EB0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21;p73">
              <a:extLst>
                <a:ext uri="{FF2B5EF4-FFF2-40B4-BE49-F238E27FC236}">
                  <a16:creationId xmlns:a16="http://schemas.microsoft.com/office/drawing/2014/main" id="{8C2D3F19-CE38-DF85-635E-DDD32C9C728D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2;p73">
              <a:extLst>
                <a:ext uri="{FF2B5EF4-FFF2-40B4-BE49-F238E27FC236}">
                  <a16:creationId xmlns:a16="http://schemas.microsoft.com/office/drawing/2014/main" id="{DA3EA2DC-C2C4-B7C4-68D4-BF6C2089C9B5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23;p73">
              <a:extLst>
                <a:ext uri="{FF2B5EF4-FFF2-40B4-BE49-F238E27FC236}">
                  <a16:creationId xmlns:a16="http://schemas.microsoft.com/office/drawing/2014/main" id="{E9FA86A6-DE5C-67D7-37AE-4F82E0CFF7C2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24;p73">
              <a:extLst>
                <a:ext uri="{FF2B5EF4-FFF2-40B4-BE49-F238E27FC236}">
                  <a16:creationId xmlns:a16="http://schemas.microsoft.com/office/drawing/2014/main" id="{B1889825-9BF9-06C9-6B10-F68BB5AD78CA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25;p73">
              <a:extLst>
                <a:ext uri="{FF2B5EF4-FFF2-40B4-BE49-F238E27FC236}">
                  <a16:creationId xmlns:a16="http://schemas.microsoft.com/office/drawing/2014/main" id="{9525770E-5EB6-E238-D26F-F12F4AE3F2B2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6;p73">
              <a:extLst>
                <a:ext uri="{FF2B5EF4-FFF2-40B4-BE49-F238E27FC236}">
                  <a16:creationId xmlns:a16="http://schemas.microsoft.com/office/drawing/2014/main" id="{AFD4E4CF-21B6-FE9D-2232-63C85DD52EDD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7;p73">
              <a:extLst>
                <a:ext uri="{FF2B5EF4-FFF2-40B4-BE49-F238E27FC236}">
                  <a16:creationId xmlns:a16="http://schemas.microsoft.com/office/drawing/2014/main" id="{B13D6AA2-69F9-9EB7-9D6D-136C60DC0474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8;p73">
              <a:extLst>
                <a:ext uri="{FF2B5EF4-FFF2-40B4-BE49-F238E27FC236}">
                  <a16:creationId xmlns:a16="http://schemas.microsoft.com/office/drawing/2014/main" id="{14D6CAE7-9028-011C-12D3-CD31A7850E5E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9;p73">
              <a:extLst>
                <a:ext uri="{FF2B5EF4-FFF2-40B4-BE49-F238E27FC236}">
                  <a16:creationId xmlns:a16="http://schemas.microsoft.com/office/drawing/2014/main" id="{E2C6F220-3D63-1926-DAFF-1BB96F544D29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30;p73">
              <a:extLst>
                <a:ext uri="{FF2B5EF4-FFF2-40B4-BE49-F238E27FC236}">
                  <a16:creationId xmlns:a16="http://schemas.microsoft.com/office/drawing/2014/main" id="{6B98B32A-8B80-522E-9D3B-D730A56950E6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31;p73">
              <a:extLst>
                <a:ext uri="{FF2B5EF4-FFF2-40B4-BE49-F238E27FC236}">
                  <a16:creationId xmlns:a16="http://schemas.microsoft.com/office/drawing/2014/main" id="{22E523AC-9A98-2096-A5B1-90B9D79BAB82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32;p73">
              <a:extLst>
                <a:ext uri="{FF2B5EF4-FFF2-40B4-BE49-F238E27FC236}">
                  <a16:creationId xmlns:a16="http://schemas.microsoft.com/office/drawing/2014/main" id="{A5A4E3F8-8F78-F389-0013-87D8D3E7DAA2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33;p73">
              <a:extLst>
                <a:ext uri="{FF2B5EF4-FFF2-40B4-BE49-F238E27FC236}">
                  <a16:creationId xmlns:a16="http://schemas.microsoft.com/office/drawing/2014/main" id="{0B17563F-9D7A-61AE-FC53-D0C0ED6A3A12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34;p73">
              <a:extLst>
                <a:ext uri="{FF2B5EF4-FFF2-40B4-BE49-F238E27FC236}">
                  <a16:creationId xmlns:a16="http://schemas.microsoft.com/office/drawing/2014/main" id="{49633EA4-3C6D-B513-A8E1-D5DB9BCF4A6E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35;p73">
              <a:extLst>
                <a:ext uri="{FF2B5EF4-FFF2-40B4-BE49-F238E27FC236}">
                  <a16:creationId xmlns:a16="http://schemas.microsoft.com/office/drawing/2014/main" id="{2D61218E-590A-FE94-0BF2-E85F8AF6B706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6;p73">
              <a:extLst>
                <a:ext uri="{FF2B5EF4-FFF2-40B4-BE49-F238E27FC236}">
                  <a16:creationId xmlns:a16="http://schemas.microsoft.com/office/drawing/2014/main" id="{EDA06610-BD9F-906A-7F5A-CA4BC661B884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7;p73">
              <a:extLst>
                <a:ext uri="{FF2B5EF4-FFF2-40B4-BE49-F238E27FC236}">
                  <a16:creationId xmlns:a16="http://schemas.microsoft.com/office/drawing/2014/main" id="{89803FBF-2D3C-1BBE-85D5-972D048AA308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8;p73">
              <a:extLst>
                <a:ext uri="{FF2B5EF4-FFF2-40B4-BE49-F238E27FC236}">
                  <a16:creationId xmlns:a16="http://schemas.microsoft.com/office/drawing/2014/main" id="{468F6427-9472-8B8C-6359-E4950247ADF2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9;p73">
              <a:extLst>
                <a:ext uri="{FF2B5EF4-FFF2-40B4-BE49-F238E27FC236}">
                  <a16:creationId xmlns:a16="http://schemas.microsoft.com/office/drawing/2014/main" id="{B60D9919-F906-2E36-95B7-5410EFF287CF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40;p73">
              <a:extLst>
                <a:ext uri="{FF2B5EF4-FFF2-40B4-BE49-F238E27FC236}">
                  <a16:creationId xmlns:a16="http://schemas.microsoft.com/office/drawing/2014/main" id="{BC1A1DC1-DA01-F2DD-F87C-C03738CE4D04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41;p73">
              <a:extLst>
                <a:ext uri="{FF2B5EF4-FFF2-40B4-BE49-F238E27FC236}">
                  <a16:creationId xmlns:a16="http://schemas.microsoft.com/office/drawing/2014/main" id="{50280053-3914-FA8E-10BC-A5E07EA014A3}"/>
                </a:ext>
              </a:extLst>
            </p:cNvPr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42;p73">
              <a:extLst>
                <a:ext uri="{FF2B5EF4-FFF2-40B4-BE49-F238E27FC236}">
                  <a16:creationId xmlns:a16="http://schemas.microsoft.com/office/drawing/2014/main" id="{341315B6-10E9-BA7C-C798-9464148768E9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43;p73">
              <a:extLst>
                <a:ext uri="{FF2B5EF4-FFF2-40B4-BE49-F238E27FC236}">
                  <a16:creationId xmlns:a16="http://schemas.microsoft.com/office/drawing/2014/main" id="{C65BB014-89A3-18B3-967C-B876FC6C0AAF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44;p73">
              <a:extLst>
                <a:ext uri="{FF2B5EF4-FFF2-40B4-BE49-F238E27FC236}">
                  <a16:creationId xmlns:a16="http://schemas.microsoft.com/office/drawing/2014/main" id="{F4B9B063-10B1-190A-59FB-8E322998A66D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45;p73">
              <a:extLst>
                <a:ext uri="{FF2B5EF4-FFF2-40B4-BE49-F238E27FC236}">
                  <a16:creationId xmlns:a16="http://schemas.microsoft.com/office/drawing/2014/main" id="{8B81C21A-E9CC-F42D-6EC5-95112A8F4923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6;p73">
              <a:extLst>
                <a:ext uri="{FF2B5EF4-FFF2-40B4-BE49-F238E27FC236}">
                  <a16:creationId xmlns:a16="http://schemas.microsoft.com/office/drawing/2014/main" id="{7D3E41E4-A703-3927-A0A6-E0DB641B08EA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547;p73">
            <a:extLst>
              <a:ext uri="{FF2B5EF4-FFF2-40B4-BE49-F238E27FC236}">
                <a16:creationId xmlns:a16="http://schemas.microsoft.com/office/drawing/2014/main" id="{165BAA3C-F130-63C0-3BCA-DC0C00915AB3}"/>
              </a:ext>
            </a:extLst>
          </p:cNvPr>
          <p:cNvGrpSpPr/>
          <p:nvPr/>
        </p:nvGrpSpPr>
        <p:grpSpPr>
          <a:xfrm rot="-2124868">
            <a:off x="970992" y="731699"/>
            <a:ext cx="843951" cy="675621"/>
            <a:chOff x="4125553" y="2339045"/>
            <a:chExt cx="843932" cy="675606"/>
          </a:xfrm>
        </p:grpSpPr>
        <p:sp>
          <p:nvSpPr>
            <p:cNvPr id="41" name="Google Shape;4548;p73">
              <a:extLst>
                <a:ext uri="{FF2B5EF4-FFF2-40B4-BE49-F238E27FC236}">
                  <a16:creationId xmlns:a16="http://schemas.microsoft.com/office/drawing/2014/main" id="{3A47CE42-98EA-C0B2-4CE8-218399D2E5AC}"/>
                </a:ext>
              </a:extLst>
            </p:cNvPr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9;p73">
              <a:extLst>
                <a:ext uri="{FF2B5EF4-FFF2-40B4-BE49-F238E27FC236}">
                  <a16:creationId xmlns:a16="http://schemas.microsoft.com/office/drawing/2014/main" id="{6200AE45-E555-5705-227C-5F6A4697E1B6}"/>
                </a:ext>
              </a:extLst>
            </p:cNvPr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50;p73">
              <a:extLst>
                <a:ext uri="{FF2B5EF4-FFF2-40B4-BE49-F238E27FC236}">
                  <a16:creationId xmlns:a16="http://schemas.microsoft.com/office/drawing/2014/main" id="{3F28985C-08D0-250B-5D02-A01CFDC5EC47}"/>
                </a:ext>
              </a:extLst>
            </p:cNvPr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51;p73">
              <a:extLst>
                <a:ext uri="{FF2B5EF4-FFF2-40B4-BE49-F238E27FC236}">
                  <a16:creationId xmlns:a16="http://schemas.microsoft.com/office/drawing/2014/main" id="{68850D43-4646-E3E7-A050-AD0C9C1904E9}"/>
                </a:ext>
              </a:extLst>
            </p:cNvPr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52;p73">
              <a:extLst>
                <a:ext uri="{FF2B5EF4-FFF2-40B4-BE49-F238E27FC236}">
                  <a16:creationId xmlns:a16="http://schemas.microsoft.com/office/drawing/2014/main" id="{3B47B8AF-5BF8-7109-0810-5B1FE4715D61}"/>
                </a:ext>
              </a:extLst>
            </p:cNvPr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53;p73">
              <a:extLst>
                <a:ext uri="{FF2B5EF4-FFF2-40B4-BE49-F238E27FC236}">
                  <a16:creationId xmlns:a16="http://schemas.microsoft.com/office/drawing/2014/main" id="{1D1DF23D-BFB6-E192-D9F5-28F4EB2ADC01}"/>
                </a:ext>
              </a:extLst>
            </p:cNvPr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54;p73">
              <a:extLst>
                <a:ext uri="{FF2B5EF4-FFF2-40B4-BE49-F238E27FC236}">
                  <a16:creationId xmlns:a16="http://schemas.microsoft.com/office/drawing/2014/main" id="{144604D4-1A38-5BC8-3B78-3487F1B8BC74}"/>
                </a:ext>
              </a:extLst>
            </p:cNvPr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55;p73">
              <a:extLst>
                <a:ext uri="{FF2B5EF4-FFF2-40B4-BE49-F238E27FC236}">
                  <a16:creationId xmlns:a16="http://schemas.microsoft.com/office/drawing/2014/main" id="{2743DADF-7FF8-6C25-5013-91A564F3E13D}"/>
                </a:ext>
              </a:extLst>
            </p:cNvPr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6;p73">
              <a:extLst>
                <a:ext uri="{FF2B5EF4-FFF2-40B4-BE49-F238E27FC236}">
                  <a16:creationId xmlns:a16="http://schemas.microsoft.com/office/drawing/2014/main" id="{108FC49B-FE27-DBF9-720D-C005A5B43B80}"/>
                </a:ext>
              </a:extLst>
            </p:cNvPr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7;p73">
              <a:extLst>
                <a:ext uri="{FF2B5EF4-FFF2-40B4-BE49-F238E27FC236}">
                  <a16:creationId xmlns:a16="http://schemas.microsoft.com/office/drawing/2014/main" id="{7B177D3E-0344-1AB9-7B09-392FCFEE0008}"/>
                </a:ext>
              </a:extLst>
            </p:cNvPr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8;p73">
              <a:extLst>
                <a:ext uri="{FF2B5EF4-FFF2-40B4-BE49-F238E27FC236}">
                  <a16:creationId xmlns:a16="http://schemas.microsoft.com/office/drawing/2014/main" id="{D24FCE45-19B4-C53B-0739-46410F0AD9C4}"/>
                </a:ext>
              </a:extLst>
            </p:cNvPr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9;p73">
              <a:extLst>
                <a:ext uri="{FF2B5EF4-FFF2-40B4-BE49-F238E27FC236}">
                  <a16:creationId xmlns:a16="http://schemas.microsoft.com/office/drawing/2014/main" id="{72EB7C87-EFF4-93A9-732A-F68C4AABDD75}"/>
                </a:ext>
              </a:extLst>
            </p:cNvPr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60;p73">
              <a:extLst>
                <a:ext uri="{FF2B5EF4-FFF2-40B4-BE49-F238E27FC236}">
                  <a16:creationId xmlns:a16="http://schemas.microsoft.com/office/drawing/2014/main" id="{BC0E7BE3-BAE8-0A1B-CC32-A6B7FA9AB35E}"/>
                </a:ext>
              </a:extLst>
            </p:cNvPr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61;p73">
              <a:extLst>
                <a:ext uri="{FF2B5EF4-FFF2-40B4-BE49-F238E27FC236}">
                  <a16:creationId xmlns:a16="http://schemas.microsoft.com/office/drawing/2014/main" id="{F416BCED-19CA-0EA8-D8E5-1632F3F885D8}"/>
                </a:ext>
              </a:extLst>
            </p:cNvPr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62;p73">
              <a:extLst>
                <a:ext uri="{FF2B5EF4-FFF2-40B4-BE49-F238E27FC236}">
                  <a16:creationId xmlns:a16="http://schemas.microsoft.com/office/drawing/2014/main" id="{611C9304-8BF8-AA19-0DF5-E5F877328AAD}"/>
                </a:ext>
              </a:extLst>
            </p:cNvPr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63;p73">
              <a:extLst>
                <a:ext uri="{FF2B5EF4-FFF2-40B4-BE49-F238E27FC236}">
                  <a16:creationId xmlns:a16="http://schemas.microsoft.com/office/drawing/2014/main" id="{19AC5CBC-2700-9AC2-4C9C-4281B4E982F8}"/>
                </a:ext>
              </a:extLst>
            </p:cNvPr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64;p73">
              <a:extLst>
                <a:ext uri="{FF2B5EF4-FFF2-40B4-BE49-F238E27FC236}">
                  <a16:creationId xmlns:a16="http://schemas.microsoft.com/office/drawing/2014/main" id="{011CD302-D4FF-4509-A33D-E61CA088C7DF}"/>
                </a:ext>
              </a:extLst>
            </p:cNvPr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65;p73">
              <a:extLst>
                <a:ext uri="{FF2B5EF4-FFF2-40B4-BE49-F238E27FC236}">
                  <a16:creationId xmlns:a16="http://schemas.microsoft.com/office/drawing/2014/main" id="{8491C314-DCB4-B668-1629-4A7FB1BEFB63}"/>
                </a:ext>
              </a:extLst>
            </p:cNvPr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6;p73">
              <a:extLst>
                <a:ext uri="{FF2B5EF4-FFF2-40B4-BE49-F238E27FC236}">
                  <a16:creationId xmlns:a16="http://schemas.microsoft.com/office/drawing/2014/main" id="{93C9FB81-4113-CAB9-3782-281BFBB8D5E8}"/>
                </a:ext>
              </a:extLst>
            </p:cNvPr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7;p73">
              <a:extLst>
                <a:ext uri="{FF2B5EF4-FFF2-40B4-BE49-F238E27FC236}">
                  <a16:creationId xmlns:a16="http://schemas.microsoft.com/office/drawing/2014/main" id="{E8296E3E-6C45-254B-26EB-E648D104A681}"/>
                </a:ext>
              </a:extLst>
            </p:cNvPr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8;p73">
              <a:extLst>
                <a:ext uri="{FF2B5EF4-FFF2-40B4-BE49-F238E27FC236}">
                  <a16:creationId xmlns:a16="http://schemas.microsoft.com/office/drawing/2014/main" id="{ADEF62D6-694A-B72B-BB3F-3E8B0E5BA130}"/>
                </a:ext>
              </a:extLst>
            </p:cNvPr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9;p73">
              <a:extLst>
                <a:ext uri="{FF2B5EF4-FFF2-40B4-BE49-F238E27FC236}">
                  <a16:creationId xmlns:a16="http://schemas.microsoft.com/office/drawing/2014/main" id="{490A1CBA-C43B-A1EA-8607-9EDC92A50FCC}"/>
                </a:ext>
              </a:extLst>
            </p:cNvPr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4570;p73">
            <a:extLst>
              <a:ext uri="{FF2B5EF4-FFF2-40B4-BE49-F238E27FC236}">
                <a16:creationId xmlns:a16="http://schemas.microsoft.com/office/drawing/2014/main" id="{A15F63C5-71E9-0639-C60A-BB5C507A3B64}"/>
              </a:ext>
            </a:extLst>
          </p:cNvPr>
          <p:cNvGrpSpPr/>
          <p:nvPr/>
        </p:nvGrpSpPr>
        <p:grpSpPr>
          <a:xfrm>
            <a:off x="4391143" y="98128"/>
            <a:ext cx="361699" cy="354591"/>
            <a:chOff x="7259843" y="3111703"/>
            <a:chExt cx="361699" cy="354591"/>
          </a:xfrm>
        </p:grpSpPr>
        <p:sp>
          <p:nvSpPr>
            <p:cNvPr id="3392" name="Google Shape;4571;p73">
              <a:extLst>
                <a:ext uri="{FF2B5EF4-FFF2-40B4-BE49-F238E27FC236}">
                  <a16:creationId xmlns:a16="http://schemas.microsoft.com/office/drawing/2014/main" id="{722B1D01-88ED-BA7B-CCD3-74805538F327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4572;p73">
              <a:extLst>
                <a:ext uri="{FF2B5EF4-FFF2-40B4-BE49-F238E27FC236}">
                  <a16:creationId xmlns:a16="http://schemas.microsoft.com/office/drawing/2014/main" id="{CA77F3FA-13C1-2B44-6787-62BD4F3DA6D1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4573;p73">
              <a:extLst>
                <a:ext uri="{FF2B5EF4-FFF2-40B4-BE49-F238E27FC236}">
                  <a16:creationId xmlns:a16="http://schemas.microsoft.com/office/drawing/2014/main" id="{6784E2D3-BE35-6E54-35B6-0E60D313172E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4574;p73">
              <a:extLst>
                <a:ext uri="{FF2B5EF4-FFF2-40B4-BE49-F238E27FC236}">
                  <a16:creationId xmlns:a16="http://schemas.microsoft.com/office/drawing/2014/main" id="{D05E42D8-E442-D8F7-790C-793781BFE7C0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4575;p73">
              <a:extLst>
                <a:ext uri="{FF2B5EF4-FFF2-40B4-BE49-F238E27FC236}">
                  <a16:creationId xmlns:a16="http://schemas.microsoft.com/office/drawing/2014/main" id="{D4236B58-6132-6BBB-9E95-27CAD0B4B978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4576;p73">
            <a:extLst>
              <a:ext uri="{FF2B5EF4-FFF2-40B4-BE49-F238E27FC236}">
                <a16:creationId xmlns:a16="http://schemas.microsoft.com/office/drawing/2014/main" id="{32A4A1D8-48F6-079E-7E17-9908A570FD8B}"/>
              </a:ext>
            </a:extLst>
          </p:cNvPr>
          <p:cNvGrpSpPr/>
          <p:nvPr/>
        </p:nvGrpSpPr>
        <p:grpSpPr>
          <a:xfrm rot="10800000">
            <a:off x="4391143" y="4672503"/>
            <a:ext cx="361699" cy="354591"/>
            <a:chOff x="7259843" y="3111703"/>
            <a:chExt cx="361699" cy="354591"/>
          </a:xfrm>
        </p:grpSpPr>
        <p:sp>
          <p:nvSpPr>
            <p:cNvPr id="3398" name="Google Shape;4577;p73">
              <a:extLst>
                <a:ext uri="{FF2B5EF4-FFF2-40B4-BE49-F238E27FC236}">
                  <a16:creationId xmlns:a16="http://schemas.microsoft.com/office/drawing/2014/main" id="{6A6E1354-D46D-DF3B-43C7-F6E8BED24140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4578;p73">
              <a:extLst>
                <a:ext uri="{FF2B5EF4-FFF2-40B4-BE49-F238E27FC236}">
                  <a16:creationId xmlns:a16="http://schemas.microsoft.com/office/drawing/2014/main" id="{00E796A8-1B6A-7699-78DC-9EA88305F286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4579;p73">
              <a:extLst>
                <a:ext uri="{FF2B5EF4-FFF2-40B4-BE49-F238E27FC236}">
                  <a16:creationId xmlns:a16="http://schemas.microsoft.com/office/drawing/2014/main" id="{76D4BA65-025C-8E7C-0710-841787AEBFF0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4580;p73">
              <a:extLst>
                <a:ext uri="{FF2B5EF4-FFF2-40B4-BE49-F238E27FC236}">
                  <a16:creationId xmlns:a16="http://schemas.microsoft.com/office/drawing/2014/main" id="{E0B0B1BA-1332-A86E-D104-CECFEC87B487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4581;p73">
              <a:extLst>
                <a:ext uri="{FF2B5EF4-FFF2-40B4-BE49-F238E27FC236}">
                  <a16:creationId xmlns:a16="http://schemas.microsoft.com/office/drawing/2014/main" id="{3E42B0B8-24D0-73EF-7C65-5435B68B546D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3" name="Google Shape;4582;p73">
            <a:extLst>
              <a:ext uri="{FF2B5EF4-FFF2-40B4-BE49-F238E27FC236}">
                <a16:creationId xmlns:a16="http://schemas.microsoft.com/office/drawing/2014/main" id="{04E6F9C8-E33C-1403-88F1-4A28FA0DBE64}"/>
              </a:ext>
            </a:extLst>
          </p:cNvPr>
          <p:cNvGrpSpPr/>
          <p:nvPr/>
        </p:nvGrpSpPr>
        <p:grpSpPr>
          <a:xfrm rot="876393">
            <a:off x="6690243" y="1911029"/>
            <a:ext cx="382891" cy="576634"/>
            <a:chOff x="3369050" y="1418400"/>
            <a:chExt cx="179175" cy="269850"/>
          </a:xfrm>
        </p:grpSpPr>
        <p:sp>
          <p:nvSpPr>
            <p:cNvPr id="3404" name="Google Shape;4583;p73">
              <a:extLst>
                <a:ext uri="{FF2B5EF4-FFF2-40B4-BE49-F238E27FC236}">
                  <a16:creationId xmlns:a16="http://schemas.microsoft.com/office/drawing/2014/main" id="{BA8D0706-706F-B4BB-1C9F-B361D71153E2}"/>
                </a:ext>
              </a:extLst>
            </p:cNvPr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4584;p73">
              <a:extLst>
                <a:ext uri="{FF2B5EF4-FFF2-40B4-BE49-F238E27FC236}">
                  <a16:creationId xmlns:a16="http://schemas.microsoft.com/office/drawing/2014/main" id="{EA1558D0-DFC1-7EDA-2B0E-CEC17D4D1483}"/>
                </a:ext>
              </a:extLst>
            </p:cNvPr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4585;p73">
              <a:extLst>
                <a:ext uri="{FF2B5EF4-FFF2-40B4-BE49-F238E27FC236}">
                  <a16:creationId xmlns:a16="http://schemas.microsoft.com/office/drawing/2014/main" id="{4D8E540C-3132-C8A3-C65C-F907DDC68C75}"/>
                </a:ext>
              </a:extLst>
            </p:cNvPr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4586;p73">
              <a:extLst>
                <a:ext uri="{FF2B5EF4-FFF2-40B4-BE49-F238E27FC236}">
                  <a16:creationId xmlns:a16="http://schemas.microsoft.com/office/drawing/2014/main" id="{A22A68B0-EE59-AB19-F862-E266B208BBE1}"/>
                </a:ext>
              </a:extLst>
            </p:cNvPr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4587;p73">
              <a:extLst>
                <a:ext uri="{FF2B5EF4-FFF2-40B4-BE49-F238E27FC236}">
                  <a16:creationId xmlns:a16="http://schemas.microsoft.com/office/drawing/2014/main" id="{1759BF0A-B985-1E90-804D-6FD80BA5FB86}"/>
                </a:ext>
              </a:extLst>
            </p:cNvPr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9" name="Google Shape;4588;p73">
            <a:extLst>
              <a:ext uri="{FF2B5EF4-FFF2-40B4-BE49-F238E27FC236}">
                <a16:creationId xmlns:a16="http://schemas.microsoft.com/office/drawing/2014/main" id="{1F4D710B-46EA-E17E-556D-70253C2EC9CB}"/>
              </a:ext>
            </a:extLst>
          </p:cNvPr>
          <p:cNvGrpSpPr/>
          <p:nvPr/>
        </p:nvGrpSpPr>
        <p:grpSpPr>
          <a:xfrm rot="-753701">
            <a:off x="1889875" y="2018525"/>
            <a:ext cx="435052" cy="628964"/>
            <a:chOff x="1794256" y="1012800"/>
            <a:chExt cx="434235" cy="627979"/>
          </a:xfrm>
        </p:grpSpPr>
        <p:sp>
          <p:nvSpPr>
            <p:cNvPr id="3410" name="Google Shape;4589;p73">
              <a:extLst>
                <a:ext uri="{FF2B5EF4-FFF2-40B4-BE49-F238E27FC236}">
                  <a16:creationId xmlns:a16="http://schemas.microsoft.com/office/drawing/2014/main" id="{2E369FEA-F8E5-F36E-D3BD-214F9A5CE049}"/>
                </a:ext>
              </a:extLst>
            </p:cNvPr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4590;p73">
              <a:extLst>
                <a:ext uri="{FF2B5EF4-FFF2-40B4-BE49-F238E27FC236}">
                  <a16:creationId xmlns:a16="http://schemas.microsoft.com/office/drawing/2014/main" id="{A921F50A-9032-E7E4-CF1E-2586470A9D00}"/>
                </a:ext>
              </a:extLst>
            </p:cNvPr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4591;p73">
              <a:extLst>
                <a:ext uri="{FF2B5EF4-FFF2-40B4-BE49-F238E27FC236}">
                  <a16:creationId xmlns:a16="http://schemas.microsoft.com/office/drawing/2014/main" id="{09DD376A-7036-EA46-385F-348EC824FF3E}"/>
                </a:ext>
              </a:extLst>
            </p:cNvPr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4592;p73">
              <a:extLst>
                <a:ext uri="{FF2B5EF4-FFF2-40B4-BE49-F238E27FC236}">
                  <a16:creationId xmlns:a16="http://schemas.microsoft.com/office/drawing/2014/main" id="{95786A26-3D8C-9B24-FA83-AF2E25F7EED7}"/>
                </a:ext>
              </a:extLst>
            </p:cNvPr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4593;p73">
              <a:extLst>
                <a:ext uri="{FF2B5EF4-FFF2-40B4-BE49-F238E27FC236}">
                  <a16:creationId xmlns:a16="http://schemas.microsoft.com/office/drawing/2014/main" id="{DA8FFD1F-BB82-BB79-8CAF-AA1A30461ED2}"/>
                </a:ext>
              </a:extLst>
            </p:cNvPr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4594;p73">
              <a:extLst>
                <a:ext uri="{FF2B5EF4-FFF2-40B4-BE49-F238E27FC236}">
                  <a16:creationId xmlns:a16="http://schemas.microsoft.com/office/drawing/2014/main" id="{2D09B471-6544-8158-7454-AF6875857154}"/>
                </a:ext>
              </a:extLst>
            </p:cNvPr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6" name="Google Shape;4595;p73">
            <a:extLst>
              <a:ext uri="{FF2B5EF4-FFF2-40B4-BE49-F238E27FC236}">
                <a16:creationId xmlns:a16="http://schemas.microsoft.com/office/drawing/2014/main" id="{DBC3F28E-DBCA-0202-D6C7-F9000D06B12A}"/>
              </a:ext>
            </a:extLst>
          </p:cNvPr>
          <p:cNvGrpSpPr/>
          <p:nvPr/>
        </p:nvGrpSpPr>
        <p:grpSpPr>
          <a:xfrm rot="1115530">
            <a:off x="1325717" y="3548507"/>
            <a:ext cx="612679" cy="615035"/>
            <a:chOff x="1726555" y="299575"/>
            <a:chExt cx="648325" cy="650818"/>
          </a:xfrm>
        </p:grpSpPr>
        <p:sp>
          <p:nvSpPr>
            <p:cNvPr id="3417" name="Google Shape;4596;p73">
              <a:extLst>
                <a:ext uri="{FF2B5EF4-FFF2-40B4-BE49-F238E27FC236}">
                  <a16:creationId xmlns:a16="http://schemas.microsoft.com/office/drawing/2014/main" id="{44B1883D-3325-76B5-5AE1-BDCC223C4D68}"/>
                </a:ext>
              </a:extLst>
            </p:cNvPr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4597;p73">
              <a:extLst>
                <a:ext uri="{FF2B5EF4-FFF2-40B4-BE49-F238E27FC236}">
                  <a16:creationId xmlns:a16="http://schemas.microsoft.com/office/drawing/2014/main" id="{A8343A74-DE3E-E225-2EDE-C1803F265929}"/>
                </a:ext>
              </a:extLst>
            </p:cNvPr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4598;p73">
              <a:extLst>
                <a:ext uri="{FF2B5EF4-FFF2-40B4-BE49-F238E27FC236}">
                  <a16:creationId xmlns:a16="http://schemas.microsoft.com/office/drawing/2014/main" id="{20491966-CC42-BFFD-D5C6-BF46CB1B675B}"/>
                </a:ext>
              </a:extLst>
            </p:cNvPr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4599;p73">
              <a:extLst>
                <a:ext uri="{FF2B5EF4-FFF2-40B4-BE49-F238E27FC236}">
                  <a16:creationId xmlns:a16="http://schemas.microsoft.com/office/drawing/2014/main" id="{4462AB04-F4D3-C9BD-684E-7724D5E11D14}"/>
                </a:ext>
              </a:extLst>
            </p:cNvPr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4600;p73">
              <a:extLst>
                <a:ext uri="{FF2B5EF4-FFF2-40B4-BE49-F238E27FC236}">
                  <a16:creationId xmlns:a16="http://schemas.microsoft.com/office/drawing/2014/main" id="{0AB173BB-AF69-DDE1-096C-1B2E71EC373B}"/>
                </a:ext>
              </a:extLst>
            </p:cNvPr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4601;p73">
              <a:extLst>
                <a:ext uri="{FF2B5EF4-FFF2-40B4-BE49-F238E27FC236}">
                  <a16:creationId xmlns:a16="http://schemas.microsoft.com/office/drawing/2014/main" id="{16A65BF5-A19B-5CFB-D441-A6667BA51F89}"/>
                </a:ext>
              </a:extLst>
            </p:cNvPr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4602;p73">
              <a:extLst>
                <a:ext uri="{FF2B5EF4-FFF2-40B4-BE49-F238E27FC236}">
                  <a16:creationId xmlns:a16="http://schemas.microsoft.com/office/drawing/2014/main" id="{5AF6F88D-D256-010D-0F75-E6BB2501C77C}"/>
                </a:ext>
              </a:extLst>
            </p:cNvPr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4603;p73">
              <a:extLst>
                <a:ext uri="{FF2B5EF4-FFF2-40B4-BE49-F238E27FC236}">
                  <a16:creationId xmlns:a16="http://schemas.microsoft.com/office/drawing/2014/main" id="{BE4E48C1-1BBE-7284-2C26-3AD79C1942B6}"/>
                </a:ext>
              </a:extLst>
            </p:cNvPr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4604;p73">
              <a:extLst>
                <a:ext uri="{FF2B5EF4-FFF2-40B4-BE49-F238E27FC236}">
                  <a16:creationId xmlns:a16="http://schemas.microsoft.com/office/drawing/2014/main" id="{05F1D3B7-9CF2-04A6-AD62-47EC89F25A8E}"/>
                </a:ext>
              </a:extLst>
            </p:cNvPr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3" name="Google Shape;4605;p73">
            <a:extLst>
              <a:ext uri="{FF2B5EF4-FFF2-40B4-BE49-F238E27FC236}">
                <a16:creationId xmlns:a16="http://schemas.microsoft.com/office/drawing/2014/main" id="{2E17F170-0606-4ABA-EEBA-61DC82F1A2D4}"/>
              </a:ext>
            </a:extLst>
          </p:cNvPr>
          <p:cNvGrpSpPr/>
          <p:nvPr/>
        </p:nvGrpSpPr>
        <p:grpSpPr>
          <a:xfrm rot="-975495">
            <a:off x="7559543" y="3526660"/>
            <a:ext cx="391274" cy="586324"/>
            <a:chOff x="3131750" y="1412475"/>
            <a:chExt cx="185825" cy="278475"/>
          </a:xfrm>
        </p:grpSpPr>
        <p:sp>
          <p:nvSpPr>
            <p:cNvPr id="3524" name="Google Shape;4606;p73">
              <a:extLst>
                <a:ext uri="{FF2B5EF4-FFF2-40B4-BE49-F238E27FC236}">
                  <a16:creationId xmlns:a16="http://schemas.microsoft.com/office/drawing/2014/main" id="{9CB02C18-C8C2-8FD8-5647-C3EAF91AC7D5}"/>
                </a:ext>
              </a:extLst>
            </p:cNvPr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4607;p73">
              <a:extLst>
                <a:ext uri="{FF2B5EF4-FFF2-40B4-BE49-F238E27FC236}">
                  <a16:creationId xmlns:a16="http://schemas.microsoft.com/office/drawing/2014/main" id="{C7AB8EF0-345F-9FA8-593A-01B6530BF7BF}"/>
                </a:ext>
              </a:extLst>
            </p:cNvPr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4608;p73">
              <a:extLst>
                <a:ext uri="{FF2B5EF4-FFF2-40B4-BE49-F238E27FC236}">
                  <a16:creationId xmlns:a16="http://schemas.microsoft.com/office/drawing/2014/main" id="{F909AE0B-6A50-9AC2-9F4E-A6DD261B55FF}"/>
                </a:ext>
              </a:extLst>
            </p:cNvPr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4609;p73">
              <a:extLst>
                <a:ext uri="{FF2B5EF4-FFF2-40B4-BE49-F238E27FC236}">
                  <a16:creationId xmlns:a16="http://schemas.microsoft.com/office/drawing/2014/main" id="{C160D30A-F759-F40B-5C6D-45940017DDC5}"/>
                </a:ext>
              </a:extLst>
            </p:cNvPr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4610;p73">
              <a:extLst>
                <a:ext uri="{FF2B5EF4-FFF2-40B4-BE49-F238E27FC236}">
                  <a16:creationId xmlns:a16="http://schemas.microsoft.com/office/drawing/2014/main" id="{1ADE8630-C122-735B-2863-C4AF7595ECDA}"/>
                </a:ext>
              </a:extLst>
            </p:cNvPr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4611;p73">
              <a:extLst>
                <a:ext uri="{FF2B5EF4-FFF2-40B4-BE49-F238E27FC236}">
                  <a16:creationId xmlns:a16="http://schemas.microsoft.com/office/drawing/2014/main" id="{5B4DC8A9-E050-99A1-D79E-4864D64D5B6D}"/>
                </a:ext>
              </a:extLst>
            </p:cNvPr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729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4512;p73">
            <a:extLst>
              <a:ext uri="{FF2B5EF4-FFF2-40B4-BE49-F238E27FC236}">
                <a16:creationId xmlns:a16="http://schemas.microsoft.com/office/drawing/2014/main" id="{F6315543-D043-3CBC-0518-E83990CC2316}"/>
              </a:ext>
            </a:extLst>
          </p:cNvPr>
          <p:cNvGrpSpPr/>
          <p:nvPr/>
        </p:nvGrpSpPr>
        <p:grpSpPr>
          <a:xfrm rot="-8732729">
            <a:off x="7428902" y="677029"/>
            <a:ext cx="847558" cy="784977"/>
            <a:chOff x="4110235" y="3712040"/>
            <a:chExt cx="847636" cy="785049"/>
          </a:xfrm>
        </p:grpSpPr>
        <p:sp>
          <p:nvSpPr>
            <p:cNvPr id="6" name="Google Shape;4513;p73">
              <a:extLst>
                <a:ext uri="{FF2B5EF4-FFF2-40B4-BE49-F238E27FC236}">
                  <a16:creationId xmlns:a16="http://schemas.microsoft.com/office/drawing/2014/main" id="{0A2C4C6A-DD9C-D878-7B03-BD65570845AB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14;p73">
              <a:extLst>
                <a:ext uri="{FF2B5EF4-FFF2-40B4-BE49-F238E27FC236}">
                  <a16:creationId xmlns:a16="http://schemas.microsoft.com/office/drawing/2014/main" id="{EC628C0E-1644-052A-4D1A-DD77FADB1C28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15;p73">
              <a:extLst>
                <a:ext uri="{FF2B5EF4-FFF2-40B4-BE49-F238E27FC236}">
                  <a16:creationId xmlns:a16="http://schemas.microsoft.com/office/drawing/2014/main" id="{61CAC669-9234-BC16-08A5-A3FC52F8D43E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6;p73">
              <a:extLst>
                <a:ext uri="{FF2B5EF4-FFF2-40B4-BE49-F238E27FC236}">
                  <a16:creationId xmlns:a16="http://schemas.microsoft.com/office/drawing/2014/main" id="{8F9B155A-6279-F61C-EFCE-63BB86514442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7;p73">
              <a:extLst>
                <a:ext uri="{FF2B5EF4-FFF2-40B4-BE49-F238E27FC236}">
                  <a16:creationId xmlns:a16="http://schemas.microsoft.com/office/drawing/2014/main" id="{A078501A-1A75-8AD8-DEB0-AB5E923D49B8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8;p73">
              <a:extLst>
                <a:ext uri="{FF2B5EF4-FFF2-40B4-BE49-F238E27FC236}">
                  <a16:creationId xmlns:a16="http://schemas.microsoft.com/office/drawing/2014/main" id="{E1D53FD2-FF25-08E4-73A7-2B13F6990829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9;p73">
              <a:extLst>
                <a:ext uri="{FF2B5EF4-FFF2-40B4-BE49-F238E27FC236}">
                  <a16:creationId xmlns:a16="http://schemas.microsoft.com/office/drawing/2014/main" id="{9D621E6E-FC65-1DDE-736D-83916DB3B3D9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20;p73">
              <a:extLst>
                <a:ext uri="{FF2B5EF4-FFF2-40B4-BE49-F238E27FC236}">
                  <a16:creationId xmlns:a16="http://schemas.microsoft.com/office/drawing/2014/main" id="{EBED535F-76B9-E3B7-DB3F-6F2677885EB0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21;p73">
              <a:extLst>
                <a:ext uri="{FF2B5EF4-FFF2-40B4-BE49-F238E27FC236}">
                  <a16:creationId xmlns:a16="http://schemas.microsoft.com/office/drawing/2014/main" id="{8C2D3F19-CE38-DF85-635E-DDD32C9C728D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2;p73">
              <a:extLst>
                <a:ext uri="{FF2B5EF4-FFF2-40B4-BE49-F238E27FC236}">
                  <a16:creationId xmlns:a16="http://schemas.microsoft.com/office/drawing/2014/main" id="{DA3EA2DC-C2C4-B7C4-68D4-BF6C2089C9B5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23;p73">
              <a:extLst>
                <a:ext uri="{FF2B5EF4-FFF2-40B4-BE49-F238E27FC236}">
                  <a16:creationId xmlns:a16="http://schemas.microsoft.com/office/drawing/2014/main" id="{E9FA86A6-DE5C-67D7-37AE-4F82E0CFF7C2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24;p73">
              <a:extLst>
                <a:ext uri="{FF2B5EF4-FFF2-40B4-BE49-F238E27FC236}">
                  <a16:creationId xmlns:a16="http://schemas.microsoft.com/office/drawing/2014/main" id="{B1889825-9BF9-06C9-6B10-F68BB5AD78CA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25;p73">
              <a:extLst>
                <a:ext uri="{FF2B5EF4-FFF2-40B4-BE49-F238E27FC236}">
                  <a16:creationId xmlns:a16="http://schemas.microsoft.com/office/drawing/2014/main" id="{9525770E-5EB6-E238-D26F-F12F4AE3F2B2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6;p73">
              <a:extLst>
                <a:ext uri="{FF2B5EF4-FFF2-40B4-BE49-F238E27FC236}">
                  <a16:creationId xmlns:a16="http://schemas.microsoft.com/office/drawing/2014/main" id="{AFD4E4CF-21B6-FE9D-2232-63C85DD52EDD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7;p73">
              <a:extLst>
                <a:ext uri="{FF2B5EF4-FFF2-40B4-BE49-F238E27FC236}">
                  <a16:creationId xmlns:a16="http://schemas.microsoft.com/office/drawing/2014/main" id="{B13D6AA2-69F9-9EB7-9D6D-136C60DC0474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8;p73">
              <a:extLst>
                <a:ext uri="{FF2B5EF4-FFF2-40B4-BE49-F238E27FC236}">
                  <a16:creationId xmlns:a16="http://schemas.microsoft.com/office/drawing/2014/main" id="{14D6CAE7-9028-011C-12D3-CD31A7850E5E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9;p73">
              <a:extLst>
                <a:ext uri="{FF2B5EF4-FFF2-40B4-BE49-F238E27FC236}">
                  <a16:creationId xmlns:a16="http://schemas.microsoft.com/office/drawing/2014/main" id="{E2C6F220-3D63-1926-DAFF-1BB96F544D29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30;p73">
              <a:extLst>
                <a:ext uri="{FF2B5EF4-FFF2-40B4-BE49-F238E27FC236}">
                  <a16:creationId xmlns:a16="http://schemas.microsoft.com/office/drawing/2014/main" id="{6B98B32A-8B80-522E-9D3B-D730A56950E6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31;p73">
              <a:extLst>
                <a:ext uri="{FF2B5EF4-FFF2-40B4-BE49-F238E27FC236}">
                  <a16:creationId xmlns:a16="http://schemas.microsoft.com/office/drawing/2014/main" id="{22E523AC-9A98-2096-A5B1-90B9D79BAB82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32;p73">
              <a:extLst>
                <a:ext uri="{FF2B5EF4-FFF2-40B4-BE49-F238E27FC236}">
                  <a16:creationId xmlns:a16="http://schemas.microsoft.com/office/drawing/2014/main" id="{A5A4E3F8-8F78-F389-0013-87D8D3E7DAA2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33;p73">
              <a:extLst>
                <a:ext uri="{FF2B5EF4-FFF2-40B4-BE49-F238E27FC236}">
                  <a16:creationId xmlns:a16="http://schemas.microsoft.com/office/drawing/2014/main" id="{0B17563F-9D7A-61AE-FC53-D0C0ED6A3A12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34;p73">
              <a:extLst>
                <a:ext uri="{FF2B5EF4-FFF2-40B4-BE49-F238E27FC236}">
                  <a16:creationId xmlns:a16="http://schemas.microsoft.com/office/drawing/2014/main" id="{49633EA4-3C6D-B513-A8E1-D5DB9BCF4A6E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35;p73">
              <a:extLst>
                <a:ext uri="{FF2B5EF4-FFF2-40B4-BE49-F238E27FC236}">
                  <a16:creationId xmlns:a16="http://schemas.microsoft.com/office/drawing/2014/main" id="{2D61218E-590A-FE94-0BF2-E85F8AF6B706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6;p73">
              <a:extLst>
                <a:ext uri="{FF2B5EF4-FFF2-40B4-BE49-F238E27FC236}">
                  <a16:creationId xmlns:a16="http://schemas.microsoft.com/office/drawing/2014/main" id="{EDA06610-BD9F-906A-7F5A-CA4BC661B884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7;p73">
              <a:extLst>
                <a:ext uri="{FF2B5EF4-FFF2-40B4-BE49-F238E27FC236}">
                  <a16:creationId xmlns:a16="http://schemas.microsoft.com/office/drawing/2014/main" id="{89803FBF-2D3C-1BBE-85D5-972D048AA308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8;p73">
              <a:extLst>
                <a:ext uri="{FF2B5EF4-FFF2-40B4-BE49-F238E27FC236}">
                  <a16:creationId xmlns:a16="http://schemas.microsoft.com/office/drawing/2014/main" id="{468F6427-9472-8B8C-6359-E4950247ADF2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9;p73">
              <a:extLst>
                <a:ext uri="{FF2B5EF4-FFF2-40B4-BE49-F238E27FC236}">
                  <a16:creationId xmlns:a16="http://schemas.microsoft.com/office/drawing/2014/main" id="{B60D9919-F906-2E36-95B7-5410EFF287CF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40;p73">
              <a:extLst>
                <a:ext uri="{FF2B5EF4-FFF2-40B4-BE49-F238E27FC236}">
                  <a16:creationId xmlns:a16="http://schemas.microsoft.com/office/drawing/2014/main" id="{BC1A1DC1-DA01-F2DD-F87C-C03738CE4D04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41;p73">
              <a:extLst>
                <a:ext uri="{FF2B5EF4-FFF2-40B4-BE49-F238E27FC236}">
                  <a16:creationId xmlns:a16="http://schemas.microsoft.com/office/drawing/2014/main" id="{50280053-3914-FA8E-10BC-A5E07EA014A3}"/>
                </a:ext>
              </a:extLst>
            </p:cNvPr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42;p73">
              <a:extLst>
                <a:ext uri="{FF2B5EF4-FFF2-40B4-BE49-F238E27FC236}">
                  <a16:creationId xmlns:a16="http://schemas.microsoft.com/office/drawing/2014/main" id="{341315B6-10E9-BA7C-C798-9464148768E9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43;p73">
              <a:extLst>
                <a:ext uri="{FF2B5EF4-FFF2-40B4-BE49-F238E27FC236}">
                  <a16:creationId xmlns:a16="http://schemas.microsoft.com/office/drawing/2014/main" id="{C65BB014-89A3-18B3-967C-B876FC6C0AAF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44;p73">
              <a:extLst>
                <a:ext uri="{FF2B5EF4-FFF2-40B4-BE49-F238E27FC236}">
                  <a16:creationId xmlns:a16="http://schemas.microsoft.com/office/drawing/2014/main" id="{F4B9B063-10B1-190A-59FB-8E322998A66D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45;p73">
              <a:extLst>
                <a:ext uri="{FF2B5EF4-FFF2-40B4-BE49-F238E27FC236}">
                  <a16:creationId xmlns:a16="http://schemas.microsoft.com/office/drawing/2014/main" id="{8B81C21A-E9CC-F42D-6EC5-95112A8F4923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6;p73">
              <a:extLst>
                <a:ext uri="{FF2B5EF4-FFF2-40B4-BE49-F238E27FC236}">
                  <a16:creationId xmlns:a16="http://schemas.microsoft.com/office/drawing/2014/main" id="{7D3E41E4-A703-3927-A0A6-E0DB641B08EA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547;p73">
            <a:extLst>
              <a:ext uri="{FF2B5EF4-FFF2-40B4-BE49-F238E27FC236}">
                <a16:creationId xmlns:a16="http://schemas.microsoft.com/office/drawing/2014/main" id="{165BAA3C-F130-63C0-3BCA-DC0C00915AB3}"/>
              </a:ext>
            </a:extLst>
          </p:cNvPr>
          <p:cNvGrpSpPr/>
          <p:nvPr/>
        </p:nvGrpSpPr>
        <p:grpSpPr>
          <a:xfrm rot="-2124868">
            <a:off x="970992" y="731699"/>
            <a:ext cx="843951" cy="675621"/>
            <a:chOff x="4125553" y="2339045"/>
            <a:chExt cx="843932" cy="675606"/>
          </a:xfrm>
        </p:grpSpPr>
        <p:sp>
          <p:nvSpPr>
            <p:cNvPr id="41" name="Google Shape;4548;p73">
              <a:extLst>
                <a:ext uri="{FF2B5EF4-FFF2-40B4-BE49-F238E27FC236}">
                  <a16:creationId xmlns:a16="http://schemas.microsoft.com/office/drawing/2014/main" id="{3A47CE42-98EA-C0B2-4CE8-218399D2E5AC}"/>
                </a:ext>
              </a:extLst>
            </p:cNvPr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9;p73">
              <a:extLst>
                <a:ext uri="{FF2B5EF4-FFF2-40B4-BE49-F238E27FC236}">
                  <a16:creationId xmlns:a16="http://schemas.microsoft.com/office/drawing/2014/main" id="{6200AE45-E555-5705-227C-5F6A4697E1B6}"/>
                </a:ext>
              </a:extLst>
            </p:cNvPr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50;p73">
              <a:extLst>
                <a:ext uri="{FF2B5EF4-FFF2-40B4-BE49-F238E27FC236}">
                  <a16:creationId xmlns:a16="http://schemas.microsoft.com/office/drawing/2014/main" id="{3F28985C-08D0-250B-5D02-A01CFDC5EC47}"/>
                </a:ext>
              </a:extLst>
            </p:cNvPr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51;p73">
              <a:extLst>
                <a:ext uri="{FF2B5EF4-FFF2-40B4-BE49-F238E27FC236}">
                  <a16:creationId xmlns:a16="http://schemas.microsoft.com/office/drawing/2014/main" id="{68850D43-4646-E3E7-A050-AD0C9C1904E9}"/>
                </a:ext>
              </a:extLst>
            </p:cNvPr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52;p73">
              <a:extLst>
                <a:ext uri="{FF2B5EF4-FFF2-40B4-BE49-F238E27FC236}">
                  <a16:creationId xmlns:a16="http://schemas.microsoft.com/office/drawing/2014/main" id="{3B47B8AF-5BF8-7109-0810-5B1FE4715D61}"/>
                </a:ext>
              </a:extLst>
            </p:cNvPr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53;p73">
              <a:extLst>
                <a:ext uri="{FF2B5EF4-FFF2-40B4-BE49-F238E27FC236}">
                  <a16:creationId xmlns:a16="http://schemas.microsoft.com/office/drawing/2014/main" id="{1D1DF23D-BFB6-E192-D9F5-28F4EB2ADC01}"/>
                </a:ext>
              </a:extLst>
            </p:cNvPr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54;p73">
              <a:extLst>
                <a:ext uri="{FF2B5EF4-FFF2-40B4-BE49-F238E27FC236}">
                  <a16:creationId xmlns:a16="http://schemas.microsoft.com/office/drawing/2014/main" id="{144604D4-1A38-5BC8-3B78-3487F1B8BC74}"/>
                </a:ext>
              </a:extLst>
            </p:cNvPr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55;p73">
              <a:extLst>
                <a:ext uri="{FF2B5EF4-FFF2-40B4-BE49-F238E27FC236}">
                  <a16:creationId xmlns:a16="http://schemas.microsoft.com/office/drawing/2014/main" id="{2743DADF-7FF8-6C25-5013-91A564F3E13D}"/>
                </a:ext>
              </a:extLst>
            </p:cNvPr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6;p73">
              <a:extLst>
                <a:ext uri="{FF2B5EF4-FFF2-40B4-BE49-F238E27FC236}">
                  <a16:creationId xmlns:a16="http://schemas.microsoft.com/office/drawing/2014/main" id="{108FC49B-FE27-DBF9-720D-C005A5B43B80}"/>
                </a:ext>
              </a:extLst>
            </p:cNvPr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7;p73">
              <a:extLst>
                <a:ext uri="{FF2B5EF4-FFF2-40B4-BE49-F238E27FC236}">
                  <a16:creationId xmlns:a16="http://schemas.microsoft.com/office/drawing/2014/main" id="{7B177D3E-0344-1AB9-7B09-392FCFEE0008}"/>
                </a:ext>
              </a:extLst>
            </p:cNvPr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8;p73">
              <a:extLst>
                <a:ext uri="{FF2B5EF4-FFF2-40B4-BE49-F238E27FC236}">
                  <a16:creationId xmlns:a16="http://schemas.microsoft.com/office/drawing/2014/main" id="{D24FCE45-19B4-C53B-0739-46410F0AD9C4}"/>
                </a:ext>
              </a:extLst>
            </p:cNvPr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9;p73">
              <a:extLst>
                <a:ext uri="{FF2B5EF4-FFF2-40B4-BE49-F238E27FC236}">
                  <a16:creationId xmlns:a16="http://schemas.microsoft.com/office/drawing/2014/main" id="{72EB7C87-EFF4-93A9-732A-F68C4AABDD75}"/>
                </a:ext>
              </a:extLst>
            </p:cNvPr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60;p73">
              <a:extLst>
                <a:ext uri="{FF2B5EF4-FFF2-40B4-BE49-F238E27FC236}">
                  <a16:creationId xmlns:a16="http://schemas.microsoft.com/office/drawing/2014/main" id="{BC0E7BE3-BAE8-0A1B-CC32-A6B7FA9AB35E}"/>
                </a:ext>
              </a:extLst>
            </p:cNvPr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61;p73">
              <a:extLst>
                <a:ext uri="{FF2B5EF4-FFF2-40B4-BE49-F238E27FC236}">
                  <a16:creationId xmlns:a16="http://schemas.microsoft.com/office/drawing/2014/main" id="{F416BCED-19CA-0EA8-D8E5-1632F3F885D8}"/>
                </a:ext>
              </a:extLst>
            </p:cNvPr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62;p73">
              <a:extLst>
                <a:ext uri="{FF2B5EF4-FFF2-40B4-BE49-F238E27FC236}">
                  <a16:creationId xmlns:a16="http://schemas.microsoft.com/office/drawing/2014/main" id="{611C9304-8BF8-AA19-0DF5-E5F877328AAD}"/>
                </a:ext>
              </a:extLst>
            </p:cNvPr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63;p73">
              <a:extLst>
                <a:ext uri="{FF2B5EF4-FFF2-40B4-BE49-F238E27FC236}">
                  <a16:creationId xmlns:a16="http://schemas.microsoft.com/office/drawing/2014/main" id="{19AC5CBC-2700-9AC2-4C9C-4281B4E982F8}"/>
                </a:ext>
              </a:extLst>
            </p:cNvPr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64;p73">
              <a:extLst>
                <a:ext uri="{FF2B5EF4-FFF2-40B4-BE49-F238E27FC236}">
                  <a16:creationId xmlns:a16="http://schemas.microsoft.com/office/drawing/2014/main" id="{011CD302-D4FF-4509-A33D-E61CA088C7DF}"/>
                </a:ext>
              </a:extLst>
            </p:cNvPr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65;p73">
              <a:extLst>
                <a:ext uri="{FF2B5EF4-FFF2-40B4-BE49-F238E27FC236}">
                  <a16:creationId xmlns:a16="http://schemas.microsoft.com/office/drawing/2014/main" id="{8491C314-DCB4-B668-1629-4A7FB1BEFB63}"/>
                </a:ext>
              </a:extLst>
            </p:cNvPr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6;p73">
              <a:extLst>
                <a:ext uri="{FF2B5EF4-FFF2-40B4-BE49-F238E27FC236}">
                  <a16:creationId xmlns:a16="http://schemas.microsoft.com/office/drawing/2014/main" id="{93C9FB81-4113-CAB9-3782-281BFBB8D5E8}"/>
                </a:ext>
              </a:extLst>
            </p:cNvPr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7;p73">
              <a:extLst>
                <a:ext uri="{FF2B5EF4-FFF2-40B4-BE49-F238E27FC236}">
                  <a16:creationId xmlns:a16="http://schemas.microsoft.com/office/drawing/2014/main" id="{E8296E3E-6C45-254B-26EB-E648D104A681}"/>
                </a:ext>
              </a:extLst>
            </p:cNvPr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8;p73">
              <a:extLst>
                <a:ext uri="{FF2B5EF4-FFF2-40B4-BE49-F238E27FC236}">
                  <a16:creationId xmlns:a16="http://schemas.microsoft.com/office/drawing/2014/main" id="{ADEF62D6-694A-B72B-BB3F-3E8B0E5BA130}"/>
                </a:ext>
              </a:extLst>
            </p:cNvPr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9;p73">
              <a:extLst>
                <a:ext uri="{FF2B5EF4-FFF2-40B4-BE49-F238E27FC236}">
                  <a16:creationId xmlns:a16="http://schemas.microsoft.com/office/drawing/2014/main" id="{490A1CBA-C43B-A1EA-8607-9EDC92A50FCC}"/>
                </a:ext>
              </a:extLst>
            </p:cNvPr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4570;p73">
            <a:extLst>
              <a:ext uri="{FF2B5EF4-FFF2-40B4-BE49-F238E27FC236}">
                <a16:creationId xmlns:a16="http://schemas.microsoft.com/office/drawing/2014/main" id="{A15F63C5-71E9-0639-C60A-BB5C507A3B64}"/>
              </a:ext>
            </a:extLst>
          </p:cNvPr>
          <p:cNvGrpSpPr/>
          <p:nvPr/>
        </p:nvGrpSpPr>
        <p:grpSpPr>
          <a:xfrm>
            <a:off x="4391143" y="98128"/>
            <a:ext cx="361699" cy="354591"/>
            <a:chOff x="7259843" y="3111703"/>
            <a:chExt cx="361699" cy="354591"/>
          </a:xfrm>
        </p:grpSpPr>
        <p:sp>
          <p:nvSpPr>
            <p:cNvPr id="3392" name="Google Shape;4571;p73">
              <a:extLst>
                <a:ext uri="{FF2B5EF4-FFF2-40B4-BE49-F238E27FC236}">
                  <a16:creationId xmlns:a16="http://schemas.microsoft.com/office/drawing/2014/main" id="{722B1D01-88ED-BA7B-CCD3-74805538F327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4572;p73">
              <a:extLst>
                <a:ext uri="{FF2B5EF4-FFF2-40B4-BE49-F238E27FC236}">
                  <a16:creationId xmlns:a16="http://schemas.microsoft.com/office/drawing/2014/main" id="{CA77F3FA-13C1-2B44-6787-62BD4F3DA6D1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4573;p73">
              <a:extLst>
                <a:ext uri="{FF2B5EF4-FFF2-40B4-BE49-F238E27FC236}">
                  <a16:creationId xmlns:a16="http://schemas.microsoft.com/office/drawing/2014/main" id="{6784E2D3-BE35-6E54-35B6-0E60D313172E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4574;p73">
              <a:extLst>
                <a:ext uri="{FF2B5EF4-FFF2-40B4-BE49-F238E27FC236}">
                  <a16:creationId xmlns:a16="http://schemas.microsoft.com/office/drawing/2014/main" id="{D05E42D8-E442-D8F7-790C-793781BFE7C0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4575;p73">
              <a:extLst>
                <a:ext uri="{FF2B5EF4-FFF2-40B4-BE49-F238E27FC236}">
                  <a16:creationId xmlns:a16="http://schemas.microsoft.com/office/drawing/2014/main" id="{D4236B58-6132-6BBB-9E95-27CAD0B4B978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4576;p73">
            <a:extLst>
              <a:ext uri="{FF2B5EF4-FFF2-40B4-BE49-F238E27FC236}">
                <a16:creationId xmlns:a16="http://schemas.microsoft.com/office/drawing/2014/main" id="{32A4A1D8-48F6-079E-7E17-9908A570FD8B}"/>
              </a:ext>
            </a:extLst>
          </p:cNvPr>
          <p:cNvGrpSpPr/>
          <p:nvPr/>
        </p:nvGrpSpPr>
        <p:grpSpPr>
          <a:xfrm rot="10800000">
            <a:off x="4391143" y="4672503"/>
            <a:ext cx="361699" cy="354591"/>
            <a:chOff x="7259843" y="3111703"/>
            <a:chExt cx="361699" cy="354591"/>
          </a:xfrm>
        </p:grpSpPr>
        <p:sp>
          <p:nvSpPr>
            <p:cNvPr id="3398" name="Google Shape;4577;p73">
              <a:extLst>
                <a:ext uri="{FF2B5EF4-FFF2-40B4-BE49-F238E27FC236}">
                  <a16:creationId xmlns:a16="http://schemas.microsoft.com/office/drawing/2014/main" id="{6A6E1354-D46D-DF3B-43C7-F6E8BED24140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4578;p73">
              <a:extLst>
                <a:ext uri="{FF2B5EF4-FFF2-40B4-BE49-F238E27FC236}">
                  <a16:creationId xmlns:a16="http://schemas.microsoft.com/office/drawing/2014/main" id="{00E796A8-1B6A-7699-78DC-9EA88305F286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4579;p73">
              <a:extLst>
                <a:ext uri="{FF2B5EF4-FFF2-40B4-BE49-F238E27FC236}">
                  <a16:creationId xmlns:a16="http://schemas.microsoft.com/office/drawing/2014/main" id="{76D4BA65-025C-8E7C-0710-841787AEBFF0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4580;p73">
              <a:extLst>
                <a:ext uri="{FF2B5EF4-FFF2-40B4-BE49-F238E27FC236}">
                  <a16:creationId xmlns:a16="http://schemas.microsoft.com/office/drawing/2014/main" id="{E0B0B1BA-1332-A86E-D104-CECFEC87B487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4581;p73">
              <a:extLst>
                <a:ext uri="{FF2B5EF4-FFF2-40B4-BE49-F238E27FC236}">
                  <a16:creationId xmlns:a16="http://schemas.microsoft.com/office/drawing/2014/main" id="{3E42B0B8-24D0-73EF-7C65-5435B68B546D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3" name="Google Shape;4582;p73">
            <a:extLst>
              <a:ext uri="{FF2B5EF4-FFF2-40B4-BE49-F238E27FC236}">
                <a16:creationId xmlns:a16="http://schemas.microsoft.com/office/drawing/2014/main" id="{04E6F9C8-E33C-1403-88F1-4A28FA0DBE64}"/>
              </a:ext>
            </a:extLst>
          </p:cNvPr>
          <p:cNvGrpSpPr/>
          <p:nvPr/>
        </p:nvGrpSpPr>
        <p:grpSpPr>
          <a:xfrm rot="876393">
            <a:off x="6690243" y="1911029"/>
            <a:ext cx="382891" cy="576634"/>
            <a:chOff x="3369050" y="1418400"/>
            <a:chExt cx="179175" cy="269850"/>
          </a:xfrm>
        </p:grpSpPr>
        <p:sp>
          <p:nvSpPr>
            <p:cNvPr id="3404" name="Google Shape;4583;p73">
              <a:extLst>
                <a:ext uri="{FF2B5EF4-FFF2-40B4-BE49-F238E27FC236}">
                  <a16:creationId xmlns:a16="http://schemas.microsoft.com/office/drawing/2014/main" id="{BA8D0706-706F-B4BB-1C9F-B361D71153E2}"/>
                </a:ext>
              </a:extLst>
            </p:cNvPr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4584;p73">
              <a:extLst>
                <a:ext uri="{FF2B5EF4-FFF2-40B4-BE49-F238E27FC236}">
                  <a16:creationId xmlns:a16="http://schemas.microsoft.com/office/drawing/2014/main" id="{EA1558D0-DFC1-7EDA-2B0E-CEC17D4D1483}"/>
                </a:ext>
              </a:extLst>
            </p:cNvPr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4585;p73">
              <a:extLst>
                <a:ext uri="{FF2B5EF4-FFF2-40B4-BE49-F238E27FC236}">
                  <a16:creationId xmlns:a16="http://schemas.microsoft.com/office/drawing/2014/main" id="{4D8E540C-3132-C8A3-C65C-F907DDC68C75}"/>
                </a:ext>
              </a:extLst>
            </p:cNvPr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4586;p73">
              <a:extLst>
                <a:ext uri="{FF2B5EF4-FFF2-40B4-BE49-F238E27FC236}">
                  <a16:creationId xmlns:a16="http://schemas.microsoft.com/office/drawing/2014/main" id="{A22A68B0-EE59-AB19-F862-E266B208BBE1}"/>
                </a:ext>
              </a:extLst>
            </p:cNvPr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4587;p73">
              <a:extLst>
                <a:ext uri="{FF2B5EF4-FFF2-40B4-BE49-F238E27FC236}">
                  <a16:creationId xmlns:a16="http://schemas.microsoft.com/office/drawing/2014/main" id="{1759BF0A-B985-1E90-804D-6FD80BA5FB86}"/>
                </a:ext>
              </a:extLst>
            </p:cNvPr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9" name="Google Shape;4588;p73">
            <a:extLst>
              <a:ext uri="{FF2B5EF4-FFF2-40B4-BE49-F238E27FC236}">
                <a16:creationId xmlns:a16="http://schemas.microsoft.com/office/drawing/2014/main" id="{1F4D710B-46EA-E17E-556D-70253C2EC9CB}"/>
              </a:ext>
            </a:extLst>
          </p:cNvPr>
          <p:cNvGrpSpPr/>
          <p:nvPr/>
        </p:nvGrpSpPr>
        <p:grpSpPr>
          <a:xfrm rot="-753701">
            <a:off x="1889875" y="2018525"/>
            <a:ext cx="435052" cy="628964"/>
            <a:chOff x="1794256" y="1012800"/>
            <a:chExt cx="434235" cy="627979"/>
          </a:xfrm>
        </p:grpSpPr>
        <p:sp>
          <p:nvSpPr>
            <p:cNvPr id="3410" name="Google Shape;4589;p73">
              <a:extLst>
                <a:ext uri="{FF2B5EF4-FFF2-40B4-BE49-F238E27FC236}">
                  <a16:creationId xmlns:a16="http://schemas.microsoft.com/office/drawing/2014/main" id="{2E369FEA-F8E5-F36E-D3BD-214F9A5CE049}"/>
                </a:ext>
              </a:extLst>
            </p:cNvPr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4590;p73">
              <a:extLst>
                <a:ext uri="{FF2B5EF4-FFF2-40B4-BE49-F238E27FC236}">
                  <a16:creationId xmlns:a16="http://schemas.microsoft.com/office/drawing/2014/main" id="{A921F50A-9032-E7E4-CF1E-2586470A9D00}"/>
                </a:ext>
              </a:extLst>
            </p:cNvPr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4591;p73">
              <a:extLst>
                <a:ext uri="{FF2B5EF4-FFF2-40B4-BE49-F238E27FC236}">
                  <a16:creationId xmlns:a16="http://schemas.microsoft.com/office/drawing/2014/main" id="{09DD376A-7036-EA46-385F-348EC824FF3E}"/>
                </a:ext>
              </a:extLst>
            </p:cNvPr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4592;p73">
              <a:extLst>
                <a:ext uri="{FF2B5EF4-FFF2-40B4-BE49-F238E27FC236}">
                  <a16:creationId xmlns:a16="http://schemas.microsoft.com/office/drawing/2014/main" id="{95786A26-3D8C-9B24-FA83-AF2E25F7EED7}"/>
                </a:ext>
              </a:extLst>
            </p:cNvPr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4593;p73">
              <a:extLst>
                <a:ext uri="{FF2B5EF4-FFF2-40B4-BE49-F238E27FC236}">
                  <a16:creationId xmlns:a16="http://schemas.microsoft.com/office/drawing/2014/main" id="{DA8FFD1F-BB82-BB79-8CAF-AA1A30461ED2}"/>
                </a:ext>
              </a:extLst>
            </p:cNvPr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4594;p73">
              <a:extLst>
                <a:ext uri="{FF2B5EF4-FFF2-40B4-BE49-F238E27FC236}">
                  <a16:creationId xmlns:a16="http://schemas.microsoft.com/office/drawing/2014/main" id="{2D09B471-6544-8158-7454-AF6875857154}"/>
                </a:ext>
              </a:extLst>
            </p:cNvPr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6" name="Google Shape;4595;p73">
            <a:extLst>
              <a:ext uri="{FF2B5EF4-FFF2-40B4-BE49-F238E27FC236}">
                <a16:creationId xmlns:a16="http://schemas.microsoft.com/office/drawing/2014/main" id="{DBC3F28E-DBCA-0202-D6C7-F9000D06B12A}"/>
              </a:ext>
            </a:extLst>
          </p:cNvPr>
          <p:cNvGrpSpPr/>
          <p:nvPr/>
        </p:nvGrpSpPr>
        <p:grpSpPr>
          <a:xfrm rot="1115530">
            <a:off x="1325717" y="3548507"/>
            <a:ext cx="612679" cy="615035"/>
            <a:chOff x="1726555" y="299575"/>
            <a:chExt cx="648325" cy="650818"/>
          </a:xfrm>
        </p:grpSpPr>
        <p:sp>
          <p:nvSpPr>
            <p:cNvPr id="3417" name="Google Shape;4596;p73">
              <a:extLst>
                <a:ext uri="{FF2B5EF4-FFF2-40B4-BE49-F238E27FC236}">
                  <a16:creationId xmlns:a16="http://schemas.microsoft.com/office/drawing/2014/main" id="{44B1883D-3325-76B5-5AE1-BDCC223C4D68}"/>
                </a:ext>
              </a:extLst>
            </p:cNvPr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4597;p73">
              <a:extLst>
                <a:ext uri="{FF2B5EF4-FFF2-40B4-BE49-F238E27FC236}">
                  <a16:creationId xmlns:a16="http://schemas.microsoft.com/office/drawing/2014/main" id="{A8343A74-DE3E-E225-2EDE-C1803F265929}"/>
                </a:ext>
              </a:extLst>
            </p:cNvPr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4598;p73">
              <a:extLst>
                <a:ext uri="{FF2B5EF4-FFF2-40B4-BE49-F238E27FC236}">
                  <a16:creationId xmlns:a16="http://schemas.microsoft.com/office/drawing/2014/main" id="{20491966-CC42-BFFD-D5C6-BF46CB1B675B}"/>
                </a:ext>
              </a:extLst>
            </p:cNvPr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4599;p73">
              <a:extLst>
                <a:ext uri="{FF2B5EF4-FFF2-40B4-BE49-F238E27FC236}">
                  <a16:creationId xmlns:a16="http://schemas.microsoft.com/office/drawing/2014/main" id="{4462AB04-F4D3-C9BD-684E-7724D5E11D14}"/>
                </a:ext>
              </a:extLst>
            </p:cNvPr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4600;p73">
              <a:extLst>
                <a:ext uri="{FF2B5EF4-FFF2-40B4-BE49-F238E27FC236}">
                  <a16:creationId xmlns:a16="http://schemas.microsoft.com/office/drawing/2014/main" id="{0AB173BB-AF69-DDE1-096C-1B2E71EC373B}"/>
                </a:ext>
              </a:extLst>
            </p:cNvPr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4601;p73">
              <a:extLst>
                <a:ext uri="{FF2B5EF4-FFF2-40B4-BE49-F238E27FC236}">
                  <a16:creationId xmlns:a16="http://schemas.microsoft.com/office/drawing/2014/main" id="{16A65BF5-A19B-5CFB-D441-A6667BA51F89}"/>
                </a:ext>
              </a:extLst>
            </p:cNvPr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4602;p73">
              <a:extLst>
                <a:ext uri="{FF2B5EF4-FFF2-40B4-BE49-F238E27FC236}">
                  <a16:creationId xmlns:a16="http://schemas.microsoft.com/office/drawing/2014/main" id="{5AF6F88D-D256-010D-0F75-E6BB2501C77C}"/>
                </a:ext>
              </a:extLst>
            </p:cNvPr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4603;p73">
              <a:extLst>
                <a:ext uri="{FF2B5EF4-FFF2-40B4-BE49-F238E27FC236}">
                  <a16:creationId xmlns:a16="http://schemas.microsoft.com/office/drawing/2014/main" id="{BE4E48C1-1BBE-7284-2C26-3AD79C1942B6}"/>
                </a:ext>
              </a:extLst>
            </p:cNvPr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4604;p73">
              <a:extLst>
                <a:ext uri="{FF2B5EF4-FFF2-40B4-BE49-F238E27FC236}">
                  <a16:creationId xmlns:a16="http://schemas.microsoft.com/office/drawing/2014/main" id="{05F1D3B7-9CF2-04A6-AD62-47EC89F25A8E}"/>
                </a:ext>
              </a:extLst>
            </p:cNvPr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3" name="Google Shape;4605;p73">
            <a:extLst>
              <a:ext uri="{FF2B5EF4-FFF2-40B4-BE49-F238E27FC236}">
                <a16:creationId xmlns:a16="http://schemas.microsoft.com/office/drawing/2014/main" id="{2E17F170-0606-4ABA-EEBA-61DC82F1A2D4}"/>
              </a:ext>
            </a:extLst>
          </p:cNvPr>
          <p:cNvGrpSpPr/>
          <p:nvPr/>
        </p:nvGrpSpPr>
        <p:grpSpPr>
          <a:xfrm rot="-975495">
            <a:off x="7559543" y="3526660"/>
            <a:ext cx="391274" cy="586324"/>
            <a:chOff x="3131750" y="1412475"/>
            <a:chExt cx="185825" cy="278475"/>
          </a:xfrm>
        </p:grpSpPr>
        <p:sp>
          <p:nvSpPr>
            <p:cNvPr id="3524" name="Google Shape;4606;p73">
              <a:extLst>
                <a:ext uri="{FF2B5EF4-FFF2-40B4-BE49-F238E27FC236}">
                  <a16:creationId xmlns:a16="http://schemas.microsoft.com/office/drawing/2014/main" id="{9CB02C18-C8C2-8FD8-5647-C3EAF91AC7D5}"/>
                </a:ext>
              </a:extLst>
            </p:cNvPr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4607;p73">
              <a:extLst>
                <a:ext uri="{FF2B5EF4-FFF2-40B4-BE49-F238E27FC236}">
                  <a16:creationId xmlns:a16="http://schemas.microsoft.com/office/drawing/2014/main" id="{C7AB8EF0-345F-9FA8-593A-01B6530BF7BF}"/>
                </a:ext>
              </a:extLst>
            </p:cNvPr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4608;p73">
              <a:extLst>
                <a:ext uri="{FF2B5EF4-FFF2-40B4-BE49-F238E27FC236}">
                  <a16:creationId xmlns:a16="http://schemas.microsoft.com/office/drawing/2014/main" id="{F909AE0B-6A50-9AC2-9F4E-A6DD261B55FF}"/>
                </a:ext>
              </a:extLst>
            </p:cNvPr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4609;p73">
              <a:extLst>
                <a:ext uri="{FF2B5EF4-FFF2-40B4-BE49-F238E27FC236}">
                  <a16:creationId xmlns:a16="http://schemas.microsoft.com/office/drawing/2014/main" id="{C160D30A-F759-F40B-5C6D-45940017DDC5}"/>
                </a:ext>
              </a:extLst>
            </p:cNvPr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4610;p73">
              <a:extLst>
                <a:ext uri="{FF2B5EF4-FFF2-40B4-BE49-F238E27FC236}">
                  <a16:creationId xmlns:a16="http://schemas.microsoft.com/office/drawing/2014/main" id="{1ADE8630-C122-735B-2863-C4AF7595ECDA}"/>
                </a:ext>
              </a:extLst>
            </p:cNvPr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4611;p73">
              <a:extLst>
                <a:ext uri="{FF2B5EF4-FFF2-40B4-BE49-F238E27FC236}">
                  <a16:creationId xmlns:a16="http://schemas.microsoft.com/office/drawing/2014/main" id="{5B4DC8A9-E050-99A1-D79E-4864D64D5B6D}"/>
                </a:ext>
              </a:extLst>
            </p:cNvPr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6" name="Google Shape;4509;p73">
            <a:extLst>
              <a:ext uri="{FF2B5EF4-FFF2-40B4-BE49-F238E27FC236}">
                <a16:creationId xmlns:a16="http://schemas.microsoft.com/office/drawing/2014/main" id="{A2AB6E05-56B5-023B-1144-AB4F58D5CA08}"/>
              </a:ext>
            </a:extLst>
          </p:cNvPr>
          <p:cNvSpPr txBox="1">
            <a:spLocks/>
          </p:cNvSpPr>
          <p:nvPr/>
        </p:nvSpPr>
        <p:spPr>
          <a:xfrm>
            <a:off x="1775812" y="560041"/>
            <a:ext cx="5653083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owlby One"/>
              <a:buNone/>
              <a:defRPr sz="26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dirty="0"/>
              <a:t>References</a:t>
            </a:r>
          </a:p>
        </p:txBody>
      </p:sp>
      <p:grpSp>
        <p:nvGrpSpPr>
          <p:cNvPr id="3597" name="Google Shape;4512;p73">
            <a:extLst>
              <a:ext uri="{FF2B5EF4-FFF2-40B4-BE49-F238E27FC236}">
                <a16:creationId xmlns:a16="http://schemas.microsoft.com/office/drawing/2014/main" id="{8ED58608-D147-B686-D652-BDF727BA633A}"/>
              </a:ext>
            </a:extLst>
          </p:cNvPr>
          <p:cNvGrpSpPr/>
          <p:nvPr/>
        </p:nvGrpSpPr>
        <p:grpSpPr>
          <a:xfrm rot="-8732729">
            <a:off x="7428902" y="677029"/>
            <a:ext cx="847558" cy="784977"/>
            <a:chOff x="4110235" y="3712040"/>
            <a:chExt cx="847636" cy="785049"/>
          </a:xfrm>
        </p:grpSpPr>
        <p:sp>
          <p:nvSpPr>
            <p:cNvPr id="3598" name="Google Shape;4513;p73">
              <a:extLst>
                <a:ext uri="{FF2B5EF4-FFF2-40B4-BE49-F238E27FC236}">
                  <a16:creationId xmlns:a16="http://schemas.microsoft.com/office/drawing/2014/main" id="{762DF520-1383-D08D-0605-394A8D694BF4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4514;p73">
              <a:extLst>
                <a:ext uri="{FF2B5EF4-FFF2-40B4-BE49-F238E27FC236}">
                  <a16:creationId xmlns:a16="http://schemas.microsoft.com/office/drawing/2014/main" id="{EA3693BB-CA1E-0F0A-BD06-1C96173252CC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4515;p73">
              <a:extLst>
                <a:ext uri="{FF2B5EF4-FFF2-40B4-BE49-F238E27FC236}">
                  <a16:creationId xmlns:a16="http://schemas.microsoft.com/office/drawing/2014/main" id="{D5ED79A1-3F84-409D-9491-EF3721DABBDA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4516;p73">
              <a:extLst>
                <a:ext uri="{FF2B5EF4-FFF2-40B4-BE49-F238E27FC236}">
                  <a16:creationId xmlns:a16="http://schemas.microsoft.com/office/drawing/2014/main" id="{08832A1A-1F2E-9443-C022-7C6833F4D342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4517;p73">
              <a:extLst>
                <a:ext uri="{FF2B5EF4-FFF2-40B4-BE49-F238E27FC236}">
                  <a16:creationId xmlns:a16="http://schemas.microsoft.com/office/drawing/2014/main" id="{C45083D6-6EA0-2602-E530-331525E5F86F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4518;p73">
              <a:extLst>
                <a:ext uri="{FF2B5EF4-FFF2-40B4-BE49-F238E27FC236}">
                  <a16:creationId xmlns:a16="http://schemas.microsoft.com/office/drawing/2014/main" id="{7884FC2B-F1CF-7BF1-18B8-15D2C4F37F5C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4519;p73">
              <a:extLst>
                <a:ext uri="{FF2B5EF4-FFF2-40B4-BE49-F238E27FC236}">
                  <a16:creationId xmlns:a16="http://schemas.microsoft.com/office/drawing/2014/main" id="{94889649-B43F-89BC-54F2-B7C58AAD6563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4520;p73">
              <a:extLst>
                <a:ext uri="{FF2B5EF4-FFF2-40B4-BE49-F238E27FC236}">
                  <a16:creationId xmlns:a16="http://schemas.microsoft.com/office/drawing/2014/main" id="{D34250A1-A326-3417-A909-314B56CBE55E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4521;p73">
              <a:extLst>
                <a:ext uri="{FF2B5EF4-FFF2-40B4-BE49-F238E27FC236}">
                  <a16:creationId xmlns:a16="http://schemas.microsoft.com/office/drawing/2014/main" id="{EF1EB91D-F8DE-672D-14E1-3312DA7AC195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4522;p73">
              <a:extLst>
                <a:ext uri="{FF2B5EF4-FFF2-40B4-BE49-F238E27FC236}">
                  <a16:creationId xmlns:a16="http://schemas.microsoft.com/office/drawing/2014/main" id="{950435A5-6467-F522-1F6C-445CA2503D40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4523;p73">
              <a:extLst>
                <a:ext uri="{FF2B5EF4-FFF2-40B4-BE49-F238E27FC236}">
                  <a16:creationId xmlns:a16="http://schemas.microsoft.com/office/drawing/2014/main" id="{4E8E4D0F-D82F-C457-796C-07C7CBBD8622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4524;p73">
              <a:extLst>
                <a:ext uri="{FF2B5EF4-FFF2-40B4-BE49-F238E27FC236}">
                  <a16:creationId xmlns:a16="http://schemas.microsoft.com/office/drawing/2014/main" id="{CCCD8AD6-3312-B71B-E649-65E706D242B2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4525;p73">
              <a:extLst>
                <a:ext uri="{FF2B5EF4-FFF2-40B4-BE49-F238E27FC236}">
                  <a16:creationId xmlns:a16="http://schemas.microsoft.com/office/drawing/2014/main" id="{6B55E2FD-8287-140F-F002-A9FA0CB74580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4526;p73">
              <a:extLst>
                <a:ext uri="{FF2B5EF4-FFF2-40B4-BE49-F238E27FC236}">
                  <a16:creationId xmlns:a16="http://schemas.microsoft.com/office/drawing/2014/main" id="{B26D81B6-2C34-2B96-F62A-4D077B13B147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4527;p73">
              <a:extLst>
                <a:ext uri="{FF2B5EF4-FFF2-40B4-BE49-F238E27FC236}">
                  <a16:creationId xmlns:a16="http://schemas.microsoft.com/office/drawing/2014/main" id="{EDCAD11A-E179-CAC8-5CB8-61C56C0CB121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4528;p73">
              <a:extLst>
                <a:ext uri="{FF2B5EF4-FFF2-40B4-BE49-F238E27FC236}">
                  <a16:creationId xmlns:a16="http://schemas.microsoft.com/office/drawing/2014/main" id="{EC879819-EF35-A68A-A77B-BA0A42A05F9E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4529;p73">
              <a:extLst>
                <a:ext uri="{FF2B5EF4-FFF2-40B4-BE49-F238E27FC236}">
                  <a16:creationId xmlns:a16="http://schemas.microsoft.com/office/drawing/2014/main" id="{B1DDFD62-F7B0-A0F7-0936-946BF4619BA2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4530;p73">
              <a:extLst>
                <a:ext uri="{FF2B5EF4-FFF2-40B4-BE49-F238E27FC236}">
                  <a16:creationId xmlns:a16="http://schemas.microsoft.com/office/drawing/2014/main" id="{9332E11F-FD26-F521-15FA-EB77DC63A771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4531;p73">
              <a:extLst>
                <a:ext uri="{FF2B5EF4-FFF2-40B4-BE49-F238E27FC236}">
                  <a16:creationId xmlns:a16="http://schemas.microsoft.com/office/drawing/2014/main" id="{7C9C71A5-297B-DE0A-DD42-AE499C3A50D3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4532;p73">
              <a:extLst>
                <a:ext uri="{FF2B5EF4-FFF2-40B4-BE49-F238E27FC236}">
                  <a16:creationId xmlns:a16="http://schemas.microsoft.com/office/drawing/2014/main" id="{A7BAA1B7-33FD-BAB8-9D3E-A11BB0AEFB47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4533;p73">
              <a:extLst>
                <a:ext uri="{FF2B5EF4-FFF2-40B4-BE49-F238E27FC236}">
                  <a16:creationId xmlns:a16="http://schemas.microsoft.com/office/drawing/2014/main" id="{A5E4CE98-99B0-A9B8-3FDB-E498849CC7E3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4534;p73">
              <a:extLst>
                <a:ext uri="{FF2B5EF4-FFF2-40B4-BE49-F238E27FC236}">
                  <a16:creationId xmlns:a16="http://schemas.microsoft.com/office/drawing/2014/main" id="{8BB18852-859E-9956-24A5-FDD8808BEFDB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4535;p73">
              <a:extLst>
                <a:ext uri="{FF2B5EF4-FFF2-40B4-BE49-F238E27FC236}">
                  <a16:creationId xmlns:a16="http://schemas.microsoft.com/office/drawing/2014/main" id="{DB44ECD1-93F2-F327-88A1-5E6DF5989E01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4536;p73">
              <a:extLst>
                <a:ext uri="{FF2B5EF4-FFF2-40B4-BE49-F238E27FC236}">
                  <a16:creationId xmlns:a16="http://schemas.microsoft.com/office/drawing/2014/main" id="{0780220C-DB55-0C7C-0334-7F12BD7E4CD6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4537;p73">
              <a:extLst>
                <a:ext uri="{FF2B5EF4-FFF2-40B4-BE49-F238E27FC236}">
                  <a16:creationId xmlns:a16="http://schemas.microsoft.com/office/drawing/2014/main" id="{4EFD4050-7FE9-D7CA-DA40-0751E0BF68A6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4538;p73">
              <a:extLst>
                <a:ext uri="{FF2B5EF4-FFF2-40B4-BE49-F238E27FC236}">
                  <a16:creationId xmlns:a16="http://schemas.microsoft.com/office/drawing/2014/main" id="{E2B143DF-0F1F-1F51-97CE-E20B0E904D27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4539;p73">
              <a:extLst>
                <a:ext uri="{FF2B5EF4-FFF2-40B4-BE49-F238E27FC236}">
                  <a16:creationId xmlns:a16="http://schemas.microsoft.com/office/drawing/2014/main" id="{36E2E245-CB05-CC54-0D11-73E2BF21E28D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4540;p73">
              <a:extLst>
                <a:ext uri="{FF2B5EF4-FFF2-40B4-BE49-F238E27FC236}">
                  <a16:creationId xmlns:a16="http://schemas.microsoft.com/office/drawing/2014/main" id="{E49AE67A-93B3-B449-9926-42F59F14CC66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4541;p73">
              <a:extLst>
                <a:ext uri="{FF2B5EF4-FFF2-40B4-BE49-F238E27FC236}">
                  <a16:creationId xmlns:a16="http://schemas.microsoft.com/office/drawing/2014/main" id="{6CC9BD9E-B672-7D50-0BD6-98EE7F0BED14}"/>
                </a:ext>
              </a:extLst>
            </p:cNvPr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4542;p73">
              <a:extLst>
                <a:ext uri="{FF2B5EF4-FFF2-40B4-BE49-F238E27FC236}">
                  <a16:creationId xmlns:a16="http://schemas.microsoft.com/office/drawing/2014/main" id="{9C538C23-BAD3-0D5E-F37A-DA1C86E09307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4543;p73">
              <a:extLst>
                <a:ext uri="{FF2B5EF4-FFF2-40B4-BE49-F238E27FC236}">
                  <a16:creationId xmlns:a16="http://schemas.microsoft.com/office/drawing/2014/main" id="{4A3A5627-D219-4188-66C8-0B7E17861046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4544;p73">
              <a:extLst>
                <a:ext uri="{FF2B5EF4-FFF2-40B4-BE49-F238E27FC236}">
                  <a16:creationId xmlns:a16="http://schemas.microsoft.com/office/drawing/2014/main" id="{1E121C8A-AC0B-5109-6E04-71D53D978C72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4545;p73">
              <a:extLst>
                <a:ext uri="{FF2B5EF4-FFF2-40B4-BE49-F238E27FC236}">
                  <a16:creationId xmlns:a16="http://schemas.microsoft.com/office/drawing/2014/main" id="{FE53EE1F-00A7-A687-6D24-ADF8A460C3BA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4546;p73">
              <a:extLst>
                <a:ext uri="{FF2B5EF4-FFF2-40B4-BE49-F238E27FC236}">
                  <a16:creationId xmlns:a16="http://schemas.microsoft.com/office/drawing/2014/main" id="{CDE5D5F3-20B6-C86A-9AFF-BAE744BA2B5F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2" name="Google Shape;4547;p73">
            <a:extLst>
              <a:ext uri="{FF2B5EF4-FFF2-40B4-BE49-F238E27FC236}">
                <a16:creationId xmlns:a16="http://schemas.microsoft.com/office/drawing/2014/main" id="{BE891ED4-4663-9EA5-C485-D3CD01B8D0B7}"/>
              </a:ext>
            </a:extLst>
          </p:cNvPr>
          <p:cNvGrpSpPr/>
          <p:nvPr/>
        </p:nvGrpSpPr>
        <p:grpSpPr>
          <a:xfrm rot="-2124868">
            <a:off x="970992" y="731699"/>
            <a:ext cx="843951" cy="675621"/>
            <a:chOff x="4125553" y="2339045"/>
            <a:chExt cx="843932" cy="675606"/>
          </a:xfrm>
        </p:grpSpPr>
        <p:sp>
          <p:nvSpPr>
            <p:cNvPr id="3633" name="Google Shape;4548;p73">
              <a:extLst>
                <a:ext uri="{FF2B5EF4-FFF2-40B4-BE49-F238E27FC236}">
                  <a16:creationId xmlns:a16="http://schemas.microsoft.com/office/drawing/2014/main" id="{296F766B-98F3-D429-EE06-0AE8D91C097D}"/>
                </a:ext>
              </a:extLst>
            </p:cNvPr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4549;p73">
              <a:extLst>
                <a:ext uri="{FF2B5EF4-FFF2-40B4-BE49-F238E27FC236}">
                  <a16:creationId xmlns:a16="http://schemas.microsoft.com/office/drawing/2014/main" id="{C5217C26-C02C-E73C-800A-50306F309101}"/>
                </a:ext>
              </a:extLst>
            </p:cNvPr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4550;p73">
              <a:extLst>
                <a:ext uri="{FF2B5EF4-FFF2-40B4-BE49-F238E27FC236}">
                  <a16:creationId xmlns:a16="http://schemas.microsoft.com/office/drawing/2014/main" id="{578A41B4-4EA7-88AD-EA40-0470DDA7E54E}"/>
                </a:ext>
              </a:extLst>
            </p:cNvPr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4551;p73">
              <a:extLst>
                <a:ext uri="{FF2B5EF4-FFF2-40B4-BE49-F238E27FC236}">
                  <a16:creationId xmlns:a16="http://schemas.microsoft.com/office/drawing/2014/main" id="{FF54CC8B-9DC4-A814-D5FF-2100B0046FCD}"/>
                </a:ext>
              </a:extLst>
            </p:cNvPr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4552;p73">
              <a:extLst>
                <a:ext uri="{FF2B5EF4-FFF2-40B4-BE49-F238E27FC236}">
                  <a16:creationId xmlns:a16="http://schemas.microsoft.com/office/drawing/2014/main" id="{3A492A07-339E-8DBD-FBBC-4EA945E478EF}"/>
                </a:ext>
              </a:extLst>
            </p:cNvPr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4553;p73">
              <a:extLst>
                <a:ext uri="{FF2B5EF4-FFF2-40B4-BE49-F238E27FC236}">
                  <a16:creationId xmlns:a16="http://schemas.microsoft.com/office/drawing/2014/main" id="{9070A2AA-74E7-9B22-DAFF-9AF1E30B8C41}"/>
                </a:ext>
              </a:extLst>
            </p:cNvPr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4554;p73">
              <a:extLst>
                <a:ext uri="{FF2B5EF4-FFF2-40B4-BE49-F238E27FC236}">
                  <a16:creationId xmlns:a16="http://schemas.microsoft.com/office/drawing/2014/main" id="{9EDD387E-803E-8AC2-4205-532ADF26F36E}"/>
                </a:ext>
              </a:extLst>
            </p:cNvPr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4555;p73">
              <a:extLst>
                <a:ext uri="{FF2B5EF4-FFF2-40B4-BE49-F238E27FC236}">
                  <a16:creationId xmlns:a16="http://schemas.microsoft.com/office/drawing/2014/main" id="{BD9CB2AC-A2DB-E560-A2AE-5F72EF0E6A87}"/>
                </a:ext>
              </a:extLst>
            </p:cNvPr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4556;p73">
              <a:extLst>
                <a:ext uri="{FF2B5EF4-FFF2-40B4-BE49-F238E27FC236}">
                  <a16:creationId xmlns:a16="http://schemas.microsoft.com/office/drawing/2014/main" id="{592C8591-17A2-7BDD-4258-8271E8847839}"/>
                </a:ext>
              </a:extLst>
            </p:cNvPr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4557;p73">
              <a:extLst>
                <a:ext uri="{FF2B5EF4-FFF2-40B4-BE49-F238E27FC236}">
                  <a16:creationId xmlns:a16="http://schemas.microsoft.com/office/drawing/2014/main" id="{193E0908-D000-539F-97EC-4D08455576B8}"/>
                </a:ext>
              </a:extLst>
            </p:cNvPr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4558;p73">
              <a:extLst>
                <a:ext uri="{FF2B5EF4-FFF2-40B4-BE49-F238E27FC236}">
                  <a16:creationId xmlns:a16="http://schemas.microsoft.com/office/drawing/2014/main" id="{237B6A03-69AE-D954-D505-EC3E7779299A}"/>
                </a:ext>
              </a:extLst>
            </p:cNvPr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4559;p73">
              <a:extLst>
                <a:ext uri="{FF2B5EF4-FFF2-40B4-BE49-F238E27FC236}">
                  <a16:creationId xmlns:a16="http://schemas.microsoft.com/office/drawing/2014/main" id="{01DCA7FA-ED43-4020-ED25-11D425E802BF}"/>
                </a:ext>
              </a:extLst>
            </p:cNvPr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4560;p73">
              <a:extLst>
                <a:ext uri="{FF2B5EF4-FFF2-40B4-BE49-F238E27FC236}">
                  <a16:creationId xmlns:a16="http://schemas.microsoft.com/office/drawing/2014/main" id="{241CECDE-642C-FBCB-FE0C-A56687A45FB4}"/>
                </a:ext>
              </a:extLst>
            </p:cNvPr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4561;p73">
              <a:extLst>
                <a:ext uri="{FF2B5EF4-FFF2-40B4-BE49-F238E27FC236}">
                  <a16:creationId xmlns:a16="http://schemas.microsoft.com/office/drawing/2014/main" id="{1D7087E6-A088-18B7-2C05-7E8A426DDB92}"/>
                </a:ext>
              </a:extLst>
            </p:cNvPr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4562;p73">
              <a:extLst>
                <a:ext uri="{FF2B5EF4-FFF2-40B4-BE49-F238E27FC236}">
                  <a16:creationId xmlns:a16="http://schemas.microsoft.com/office/drawing/2014/main" id="{7D542A82-2908-64C2-7DF7-FE8854C60211}"/>
                </a:ext>
              </a:extLst>
            </p:cNvPr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4563;p73">
              <a:extLst>
                <a:ext uri="{FF2B5EF4-FFF2-40B4-BE49-F238E27FC236}">
                  <a16:creationId xmlns:a16="http://schemas.microsoft.com/office/drawing/2014/main" id="{27F79322-1FB5-A6D9-2DAE-DC6668E96169}"/>
                </a:ext>
              </a:extLst>
            </p:cNvPr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4564;p73">
              <a:extLst>
                <a:ext uri="{FF2B5EF4-FFF2-40B4-BE49-F238E27FC236}">
                  <a16:creationId xmlns:a16="http://schemas.microsoft.com/office/drawing/2014/main" id="{A1D1FC04-9502-B382-282C-415BE29B2BFF}"/>
                </a:ext>
              </a:extLst>
            </p:cNvPr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4565;p73">
              <a:extLst>
                <a:ext uri="{FF2B5EF4-FFF2-40B4-BE49-F238E27FC236}">
                  <a16:creationId xmlns:a16="http://schemas.microsoft.com/office/drawing/2014/main" id="{6C5209A8-3699-C265-B9D2-D065DE074714}"/>
                </a:ext>
              </a:extLst>
            </p:cNvPr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4566;p73">
              <a:extLst>
                <a:ext uri="{FF2B5EF4-FFF2-40B4-BE49-F238E27FC236}">
                  <a16:creationId xmlns:a16="http://schemas.microsoft.com/office/drawing/2014/main" id="{EE8F4767-AE34-91A9-C345-D3EA9532140C}"/>
                </a:ext>
              </a:extLst>
            </p:cNvPr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4567;p73">
              <a:extLst>
                <a:ext uri="{FF2B5EF4-FFF2-40B4-BE49-F238E27FC236}">
                  <a16:creationId xmlns:a16="http://schemas.microsoft.com/office/drawing/2014/main" id="{0DE4392A-A49D-E8E0-4D5D-DAA8034719B6}"/>
                </a:ext>
              </a:extLst>
            </p:cNvPr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4568;p73">
              <a:extLst>
                <a:ext uri="{FF2B5EF4-FFF2-40B4-BE49-F238E27FC236}">
                  <a16:creationId xmlns:a16="http://schemas.microsoft.com/office/drawing/2014/main" id="{0AB85823-D434-174E-D940-081B0F063845}"/>
                </a:ext>
              </a:extLst>
            </p:cNvPr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4569;p73">
              <a:extLst>
                <a:ext uri="{FF2B5EF4-FFF2-40B4-BE49-F238E27FC236}">
                  <a16:creationId xmlns:a16="http://schemas.microsoft.com/office/drawing/2014/main" id="{78D7F205-A879-E48E-BFB4-B454B6B7B17D}"/>
                </a:ext>
              </a:extLst>
            </p:cNvPr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5" name="Google Shape;4570;p73">
            <a:extLst>
              <a:ext uri="{FF2B5EF4-FFF2-40B4-BE49-F238E27FC236}">
                <a16:creationId xmlns:a16="http://schemas.microsoft.com/office/drawing/2014/main" id="{4B11A689-309F-053C-B373-771AAC481A2E}"/>
              </a:ext>
            </a:extLst>
          </p:cNvPr>
          <p:cNvGrpSpPr/>
          <p:nvPr/>
        </p:nvGrpSpPr>
        <p:grpSpPr>
          <a:xfrm>
            <a:off x="4391143" y="98128"/>
            <a:ext cx="361699" cy="354591"/>
            <a:chOff x="7259843" y="3111703"/>
            <a:chExt cx="361699" cy="354591"/>
          </a:xfrm>
        </p:grpSpPr>
        <p:sp>
          <p:nvSpPr>
            <p:cNvPr id="3656" name="Google Shape;4571;p73">
              <a:extLst>
                <a:ext uri="{FF2B5EF4-FFF2-40B4-BE49-F238E27FC236}">
                  <a16:creationId xmlns:a16="http://schemas.microsoft.com/office/drawing/2014/main" id="{66A5E039-F342-C9AC-4718-A36BC27AD1BE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4572;p73">
              <a:extLst>
                <a:ext uri="{FF2B5EF4-FFF2-40B4-BE49-F238E27FC236}">
                  <a16:creationId xmlns:a16="http://schemas.microsoft.com/office/drawing/2014/main" id="{F3C74046-1514-C1EB-C88B-6AFA74615FF5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4573;p73">
              <a:extLst>
                <a:ext uri="{FF2B5EF4-FFF2-40B4-BE49-F238E27FC236}">
                  <a16:creationId xmlns:a16="http://schemas.microsoft.com/office/drawing/2014/main" id="{6F03945D-2276-5390-89F2-16B0D8716580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4574;p73">
              <a:extLst>
                <a:ext uri="{FF2B5EF4-FFF2-40B4-BE49-F238E27FC236}">
                  <a16:creationId xmlns:a16="http://schemas.microsoft.com/office/drawing/2014/main" id="{0D58766F-6F51-793C-A167-B6244C408917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4575;p73">
              <a:extLst>
                <a:ext uri="{FF2B5EF4-FFF2-40B4-BE49-F238E27FC236}">
                  <a16:creationId xmlns:a16="http://schemas.microsoft.com/office/drawing/2014/main" id="{A5E3183B-B83F-1B13-496D-76CB4FB14C40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1" name="Google Shape;4576;p73">
            <a:extLst>
              <a:ext uri="{FF2B5EF4-FFF2-40B4-BE49-F238E27FC236}">
                <a16:creationId xmlns:a16="http://schemas.microsoft.com/office/drawing/2014/main" id="{3E002914-B738-BDA5-ACD4-1F79BD6F79E4}"/>
              </a:ext>
            </a:extLst>
          </p:cNvPr>
          <p:cNvGrpSpPr/>
          <p:nvPr/>
        </p:nvGrpSpPr>
        <p:grpSpPr>
          <a:xfrm rot="10800000">
            <a:off x="4391143" y="4672503"/>
            <a:ext cx="361699" cy="354591"/>
            <a:chOff x="7259843" y="3111703"/>
            <a:chExt cx="361699" cy="354591"/>
          </a:xfrm>
        </p:grpSpPr>
        <p:sp>
          <p:nvSpPr>
            <p:cNvPr id="3662" name="Google Shape;4577;p73">
              <a:extLst>
                <a:ext uri="{FF2B5EF4-FFF2-40B4-BE49-F238E27FC236}">
                  <a16:creationId xmlns:a16="http://schemas.microsoft.com/office/drawing/2014/main" id="{0CE55765-514E-894A-C5E9-72E4D109D112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4578;p73">
              <a:extLst>
                <a:ext uri="{FF2B5EF4-FFF2-40B4-BE49-F238E27FC236}">
                  <a16:creationId xmlns:a16="http://schemas.microsoft.com/office/drawing/2014/main" id="{5CF2F38C-F337-D3E3-E755-B81FD1B9AB77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4579;p73">
              <a:extLst>
                <a:ext uri="{FF2B5EF4-FFF2-40B4-BE49-F238E27FC236}">
                  <a16:creationId xmlns:a16="http://schemas.microsoft.com/office/drawing/2014/main" id="{EC8B2BB8-0DD8-EFD2-9B87-743007AE0C45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4580;p73">
              <a:extLst>
                <a:ext uri="{FF2B5EF4-FFF2-40B4-BE49-F238E27FC236}">
                  <a16:creationId xmlns:a16="http://schemas.microsoft.com/office/drawing/2014/main" id="{14727F23-954E-A463-00FD-31C2F9302CED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4581;p73">
              <a:extLst>
                <a:ext uri="{FF2B5EF4-FFF2-40B4-BE49-F238E27FC236}">
                  <a16:creationId xmlns:a16="http://schemas.microsoft.com/office/drawing/2014/main" id="{4641260B-B2D8-5898-73C3-DFE420D36716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7" name="Google Shape;4582;p73">
            <a:extLst>
              <a:ext uri="{FF2B5EF4-FFF2-40B4-BE49-F238E27FC236}">
                <a16:creationId xmlns:a16="http://schemas.microsoft.com/office/drawing/2014/main" id="{7CC461AD-EC00-F97E-F27B-A842C6E39B21}"/>
              </a:ext>
            </a:extLst>
          </p:cNvPr>
          <p:cNvGrpSpPr/>
          <p:nvPr/>
        </p:nvGrpSpPr>
        <p:grpSpPr>
          <a:xfrm rot="876393">
            <a:off x="6690243" y="1911029"/>
            <a:ext cx="382891" cy="576634"/>
            <a:chOff x="3369050" y="1418400"/>
            <a:chExt cx="179175" cy="269850"/>
          </a:xfrm>
        </p:grpSpPr>
        <p:sp>
          <p:nvSpPr>
            <p:cNvPr id="3668" name="Google Shape;4583;p73">
              <a:extLst>
                <a:ext uri="{FF2B5EF4-FFF2-40B4-BE49-F238E27FC236}">
                  <a16:creationId xmlns:a16="http://schemas.microsoft.com/office/drawing/2014/main" id="{F22E11F2-D845-B7F9-60F4-87FA38153D40}"/>
                </a:ext>
              </a:extLst>
            </p:cNvPr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4584;p73">
              <a:extLst>
                <a:ext uri="{FF2B5EF4-FFF2-40B4-BE49-F238E27FC236}">
                  <a16:creationId xmlns:a16="http://schemas.microsoft.com/office/drawing/2014/main" id="{337372AC-BF86-13DC-7A57-5CFF4EC8A102}"/>
                </a:ext>
              </a:extLst>
            </p:cNvPr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4585;p73">
              <a:extLst>
                <a:ext uri="{FF2B5EF4-FFF2-40B4-BE49-F238E27FC236}">
                  <a16:creationId xmlns:a16="http://schemas.microsoft.com/office/drawing/2014/main" id="{DFB57381-34B5-9A73-4354-1065CA2251A9}"/>
                </a:ext>
              </a:extLst>
            </p:cNvPr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4586;p73">
              <a:extLst>
                <a:ext uri="{FF2B5EF4-FFF2-40B4-BE49-F238E27FC236}">
                  <a16:creationId xmlns:a16="http://schemas.microsoft.com/office/drawing/2014/main" id="{15E31D51-0946-62C4-E572-A9FDDFF9FC35}"/>
                </a:ext>
              </a:extLst>
            </p:cNvPr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4587;p73">
              <a:extLst>
                <a:ext uri="{FF2B5EF4-FFF2-40B4-BE49-F238E27FC236}">
                  <a16:creationId xmlns:a16="http://schemas.microsoft.com/office/drawing/2014/main" id="{2DC944F6-D890-A8A0-462B-9510852EFB77}"/>
                </a:ext>
              </a:extLst>
            </p:cNvPr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3" name="Google Shape;4588;p73">
            <a:extLst>
              <a:ext uri="{FF2B5EF4-FFF2-40B4-BE49-F238E27FC236}">
                <a16:creationId xmlns:a16="http://schemas.microsoft.com/office/drawing/2014/main" id="{C6CB5299-DE68-8B48-C51B-F55CB5DC2BCB}"/>
              </a:ext>
            </a:extLst>
          </p:cNvPr>
          <p:cNvGrpSpPr/>
          <p:nvPr/>
        </p:nvGrpSpPr>
        <p:grpSpPr>
          <a:xfrm rot="-753701">
            <a:off x="1889875" y="2018525"/>
            <a:ext cx="435052" cy="628964"/>
            <a:chOff x="1794256" y="1012800"/>
            <a:chExt cx="434235" cy="627979"/>
          </a:xfrm>
        </p:grpSpPr>
        <p:sp>
          <p:nvSpPr>
            <p:cNvPr id="3674" name="Google Shape;4589;p73">
              <a:extLst>
                <a:ext uri="{FF2B5EF4-FFF2-40B4-BE49-F238E27FC236}">
                  <a16:creationId xmlns:a16="http://schemas.microsoft.com/office/drawing/2014/main" id="{5D3D6F90-7B2E-52F4-1DE4-D697121542A5}"/>
                </a:ext>
              </a:extLst>
            </p:cNvPr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4590;p73">
              <a:extLst>
                <a:ext uri="{FF2B5EF4-FFF2-40B4-BE49-F238E27FC236}">
                  <a16:creationId xmlns:a16="http://schemas.microsoft.com/office/drawing/2014/main" id="{BE2B3F6C-C614-730E-6C00-2E7EAB5E3747}"/>
                </a:ext>
              </a:extLst>
            </p:cNvPr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4591;p73">
              <a:extLst>
                <a:ext uri="{FF2B5EF4-FFF2-40B4-BE49-F238E27FC236}">
                  <a16:creationId xmlns:a16="http://schemas.microsoft.com/office/drawing/2014/main" id="{B9319667-AD6B-F125-4277-1B1963DAACF5}"/>
                </a:ext>
              </a:extLst>
            </p:cNvPr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4592;p73">
              <a:extLst>
                <a:ext uri="{FF2B5EF4-FFF2-40B4-BE49-F238E27FC236}">
                  <a16:creationId xmlns:a16="http://schemas.microsoft.com/office/drawing/2014/main" id="{25BCF803-86E0-8AA9-DD3F-FC21B56EA758}"/>
                </a:ext>
              </a:extLst>
            </p:cNvPr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4593;p73">
              <a:extLst>
                <a:ext uri="{FF2B5EF4-FFF2-40B4-BE49-F238E27FC236}">
                  <a16:creationId xmlns:a16="http://schemas.microsoft.com/office/drawing/2014/main" id="{DAC43E2D-115A-9838-537F-9337A3177A83}"/>
                </a:ext>
              </a:extLst>
            </p:cNvPr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4594;p73">
              <a:extLst>
                <a:ext uri="{FF2B5EF4-FFF2-40B4-BE49-F238E27FC236}">
                  <a16:creationId xmlns:a16="http://schemas.microsoft.com/office/drawing/2014/main" id="{78E655E1-DD69-5C7E-7830-9634B65DC254}"/>
                </a:ext>
              </a:extLst>
            </p:cNvPr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0" name="Google Shape;4595;p73">
            <a:extLst>
              <a:ext uri="{FF2B5EF4-FFF2-40B4-BE49-F238E27FC236}">
                <a16:creationId xmlns:a16="http://schemas.microsoft.com/office/drawing/2014/main" id="{E0728EF5-E5C5-3D78-C7F5-DCFB1D9B9110}"/>
              </a:ext>
            </a:extLst>
          </p:cNvPr>
          <p:cNvGrpSpPr/>
          <p:nvPr/>
        </p:nvGrpSpPr>
        <p:grpSpPr>
          <a:xfrm rot="1115530">
            <a:off x="1325717" y="3548507"/>
            <a:ext cx="612679" cy="615035"/>
            <a:chOff x="1726555" y="299575"/>
            <a:chExt cx="648325" cy="650818"/>
          </a:xfrm>
        </p:grpSpPr>
        <p:sp>
          <p:nvSpPr>
            <p:cNvPr id="3681" name="Google Shape;4596;p73">
              <a:extLst>
                <a:ext uri="{FF2B5EF4-FFF2-40B4-BE49-F238E27FC236}">
                  <a16:creationId xmlns:a16="http://schemas.microsoft.com/office/drawing/2014/main" id="{C56168F2-D51B-F786-7A45-3FA6BC26534E}"/>
                </a:ext>
              </a:extLst>
            </p:cNvPr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4597;p73">
              <a:extLst>
                <a:ext uri="{FF2B5EF4-FFF2-40B4-BE49-F238E27FC236}">
                  <a16:creationId xmlns:a16="http://schemas.microsoft.com/office/drawing/2014/main" id="{4A0CE78E-D519-9054-0680-72462715113F}"/>
                </a:ext>
              </a:extLst>
            </p:cNvPr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4598;p73">
              <a:extLst>
                <a:ext uri="{FF2B5EF4-FFF2-40B4-BE49-F238E27FC236}">
                  <a16:creationId xmlns:a16="http://schemas.microsoft.com/office/drawing/2014/main" id="{F3E74708-37CD-CA5C-9C66-62CB53ED7E2C}"/>
                </a:ext>
              </a:extLst>
            </p:cNvPr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4599;p73">
              <a:extLst>
                <a:ext uri="{FF2B5EF4-FFF2-40B4-BE49-F238E27FC236}">
                  <a16:creationId xmlns:a16="http://schemas.microsoft.com/office/drawing/2014/main" id="{2BF27DB1-D9F2-5F0E-2819-ECF2787B54E3}"/>
                </a:ext>
              </a:extLst>
            </p:cNvPr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4600;p73">
              <a:extLst>
                <a:ext uri="{FF2B5EF4-FFF2-40B4-BE49-F238E27FC236}">
                  <a16:creationId xmlns:a16="http://schemas.microsoft.com/office/drawing/2014/main" id="{D2C377EC-2D73-8D66-3F37-AE32DC82108B}"/>
                </a:ext>
              </a:extLst>
            </p:cNvPr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4601;p73">
              <a:extLst>
                <a:ext uri="{FF2B5EF4-FFF2-40B4-BE49-F238E27FC236}">
                  <a16:creationId xmlns:a16="http://schemas.microsoft.com/office/drawing/2014/main" id="{E34A4525-3F2F-1D52-3EEE-2F308ECBE280}"/>
                </a:ext>
              </a:extLst>
            </p:cNvPr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4602;p73">
              <a:extLst>
                <a:ext uri="{FF2B5EF4-FFF2-40B4-BE49-F238E27FC236}">
                  <a16:creationId xmlns:a16="http://schemas.microsoft.com/office/drawing/2014/main" id="{426AB673-AF35-3887-A20B-13031D42A379}"/>
                </a:ext>
              </a:extLst>
            </p:cNvPr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4603;p73">
              <a:extLst>
                <a:ext uri="{FF2B5EF4-FFF2-40B4-BE49-F238E27FC236}">
                  <a16:creationId xmlns:a16="http://schemas.microsoft.com/office/drawing/2014/main" id="{FEB3F9F4-D754-4C7B-F8E9-405B6A444B30}"/>
                </a:ext>
              </a:extLst>
            </p:cNvPr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4604;p73">
              <a:extLst>
                <a:ext uri="{FF2B5EF4-FFF2-40B4-BE49-F238E27FC236}">
                  <a16:creationId xmlns:a16="http://schemas.microsoft.com/office/drawing/2014/main" id="{ABD185F0-6809-31F1-8390-6CD58F455AEC}"/>
                </a:ext>
              </a:extLst>
            </p:cNvPr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0" name="Google Shape;4605;p73">
            <a:extLst>
              <a:ext uri="{FF2B5EF4-FFF2-40B4-BE49-F238E27FC236}">
                <a16:creationId xmlns:a16="http://schemas.microsoft.com/office/drawing/2014/main" id="{CE4D40A6-CF0A-7E85-A440-07A1E5BED787}"/>
              </a:ext>
            </a:extLst>
          </p:cNvPr>
          <p:cNvGrpSpPr/>
          <p:nvPr/>
        </p:nvGrpSpPr>
        <p:grpSpPr>
          <a:xfrm rot="-975495">
            <a:off x="7559543" y="3526660"/>
            <a:ext cx="391274" cy="586324"/>
            <a:chOff x="3131750" y="1412475"/>
            <a:chExt cx="185825" cy="278475"/>
          </a:xfrm>
        </p:grpSpPr>
        <p:sp>
          <p:nvSpPr>
            <p:cNvPr id="3691" name="Google Shape;4606;p73">
              <a:extLst>
                <a:ext uri="{FF2B5EF4-FFF2-40B4-BE49-F238E27FC236}">
                  <a16:creationId xmlns:a16="http://schemas.microsoft.com/office/drawing/2014/main" id="{40C15B47-5F1A-96D1-8527-67DF3AEF1CED}"/>
                </a:ext>
              </a:extLst>
            </p:cNvPr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4607;p73">
              <a:extLst>
                <a:ext uri="{FF2B5EF4-FFF2-40B4-BE49-F238E27FC236}">
                  <a16:creationId xmlns:a16="http://schemas.microsoft.com/office/drawing/2014/main" id="{3ABF1A9F-6713-A522-6818-0E1F8D103FD9}"/>
                </a:ext>
              </a:extLst>
            </p:cNvPr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4608;p73">
              <a:extLst>
                <a:ext uri="{FF2B5EF4-FFF2-40B4-BE49-F238E27FC236}">
                  <a16:creationId xmlns:a16="http://schemas.microsoft.com/office/drawing/2014/main" id="{6C2E002A-1C89-D759-BB48-75147B9359E8}"/>
                </a:ext>
              </a:extLst>
            </p:cNvPr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4609;p73">
              <a:extLst>
                <a:ext uri="{FF2B5EF4-FFF2-40B4-BE49-F238E27FC236}">
                  <a16:creationId xmlns:a16="http://schemas.microsoft.com/office/drawing/2014/main" id="{B3DCA6CE-C847-3637-B171-5B398A025615}"/>
                </a:ext>
              </a:extLst>
            </p:cNvPr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4610;p73">
              <a:extLst>
                <a:ext uri="{FF2B5EF4-FFF2-40B4-BE49-F238E27FC236}">
                  <a16:creationId xmlns:a16="http://schemas.microsoft.com/office/drawing/2014/main" id="{3F788E0D-3DC2-5812-AB88-8AFB2A98E750}"/>
                </a:ext>
              </a:extLst>
            </p:cNvPr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4611;p73">
              <a:extLst>
                <a:ext uri="{FF2B5EF4-FFF2-40B4-BE49-F238E27FC236}">
                  <a16:creationId xmlns:a16="http://schemas.microsoft.com/office/drawing/2014/main" id="{8F569605-70C7-87A8-3808-BDD65F9CBEF1}"/>
                </a:ext>
              </a:extLst>
            </p:cNvPr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7" name="TextBox 3696">
            <a:extLst>
              <a:ext uri="{FF2B5EF4-FFF2-40B4-BE49-F238E27FC236}">
                <a16:creationId xmlns:a16="http://schemas.microsoft.com/office/drawing/2014/main" id="{3A30F133-2C7C-F6C8-61AD-D0B4BF70B79D}"/>
              </a:ext>
            </a:extLst>
          </p:cNvPr>
          <p:cNvSpPr txBox="1"/>
          <p:nvPr/>
        </p:nvSpPr>
        <p:spPr>
          <a:xfrm>
            <a:off x="2560686" y="1872068"/>
            <a:ext cx="437171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https://en.wikipedia.org/wiki/Beer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https://vinepair.com/beer-101/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https://www.britannica.com/topic/beer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https://www.craftbeer.com/beer/beer-styles-guide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https://slidesgo.com/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8"/>
              </a:rPr>
              <a:t>https://www.flaticon.com/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14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42"/>
          <p:cNvSpPr/>
          <p:nvPr/>
        </p:nvSpPr>
        <p:spPr>
          <a:xfrm>
            <a:off x="4874675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2"/>
          <p:cNvSpPr txBox="1">
            <a:spLocks noGrp="1"/>
          </p:cNvSpPr>
          <p:nvPr>
            <p:ph type="title"/>
          </p:nvPr>
        </p:nvSpPr>
        <p:spPr>
          <a:xfrm>
            <a:off x="4532773" y="2788739"/>
            <a:ext cx="2209053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1683" name="Google Shape;1683;p42"/>
          <p:cNvSpPr txBox="1">
            <a:spLocks noGrp="1"/>
          </p:cNvSpPr>
          <p:nvPr>
            <p:ph type="title" idx="2"/>
          </p:nvPr>
        </p:nvSpPr>
        <p:spPr>
          <a:xfrm>
            <a:off x="49017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684" name="Google Shape;1684;p42"/>
          <p:cNvGrpSpPr/>
          <p:nvPr/>
        </p:nvGrpSpPr>
        <p:grpSpPr>
          <a:xfrm>
            <a:off x="1230621" y="2503396"/>
            <a:ext cx="315438" cy="315294"/>
            <a:chOff x="2992100" y="606025"/>
            <a:chExt cx="547350" cy="547100"/>
          </a:xfrm>
        </p:grpSpPr>
        <p:sp>
          <p:nvSpPr>
            <p:cNvPr id="1685" name="Google Shape;1685;p4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42"/>
          <p:cNvGrpSpPr/>
          <p:nvPr/>
        </p:nvGrpSpPr>
        <p:grpSpPr>
          <a:xfrm rot="1955559">
            <a:off x="1388548" y="3224186"/>
            <a:ext cx="508103" cy="734918"/>
            <a:chOff x="3376450" y="1053825"/>
            <a:chExt cx="213425" cy="308650"/>
          </a:xfrm>
        </p:grpSpPr>
        <p:sp>
          <p:nvSpPr>
            <p:cNvPr id="1694" name="Google Shape;1694;p42"/>
            <p:cNvSpPr/>
            <p:nvPr/>
          </p:nvSpPr>
          <p:spPr>
            <a:xfrm>
              <a:off x="3376450" y="1053825"/>
              <a:ext cx="213425" cy="308650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3413900" y="1130800"/>
              <a:ext cx="130875" cy="205825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3408975" y="1126375"/>
              <a:ext cx="140475" cy="214900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3397650" y="1086475"/>
              <a:ext cx="178425" cy="137750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3400350" y="1081750"/>
              <a:ext cx="163900" cy="147175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3436075" y="1242700"/>
              <a:ext cx="11125" cy="53250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42"/>
          <p:cNvGrpSpPr/>
          <p:nvPr/>
        </p:nvGrpSpPr>
        <p:grpSpPr>
          <a:xfrm rot="-1657841">
            <a:off x="3263663" y="3224910"/>
            <a:ext cx="529365" cy="733448"/>
            <a:chOff x="2846625" y="1036425"/>
            <a:chExt cx="226250" cy="313475"/>
          </a:xfrm>
        </p:grpSpPr>
        <p:sp>
          <p:nvSpPr>
            <p:cNvPr id="1701" name="Google Shape;1701;p42"/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42"/>
          <p:cNvGrpSpPr/>
          <p:nvPr/>
        </p:nvGrpSpPr>
        <p:grpSpPr>
          <a:xfrm rot="1570985">
            <a:off x="1395934" y="1147317"/>
            <a:ext cx="493322" cy="725022"/>
            <a:chOff x="2861900" y="1409475"/>
            <a:chExt cx="190025" cy="279275"/>
          </a:xfrm>
        </p:grpSpPr>
        <p:sp>
          <p:nvSpPr>
            <p:cNvPr id="1708" name="Google Shape;1708;p42"/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42"/>
          <p:cNvGrpSpPr/>
          <p:nvPr/>
        </p:nvGrpSpPr>
        <p:grpSpPr>
          <a:xfrm rot="-1688977">
            <a:off x="3315805" y="1189700"/>
            <a:ext cx="425097" cy="640226"/>
            <a:chOff x="3369050" y="1418400"/>
            <a:chExt cx="179175" cy="269850"/>
          </a:xfrm>
        </p:grpSpPr>
        <p:sp>
          <p:nvSpPr>
            <p:cNvPr id="1722" name="Google Shape;1722;p42"/>
            <p:cNvSpPr/>
            <p:nvPr/>
          </p:nvSpPr>
          <p:spPr>
            <a:xfrm>
              <a:off x="3422275" y="1473325"/>
              <a:ext cx="18500" cy="148400"/>
            </a:xfrm>
            <a:custGeom>
              <a:avLst/>
              <a:gdLst/>
              <a:ahLst/>
              <a:cxnLst/>
              <a:rect l="l" t="t" r="r" b="b"/>
              <a:pathLst>
                <a:path w="740" h="5936" extrusionOk="0">
                  <a:moveTo>
                    <a:pt x="203" y="0"/>
                  </a:moveTo>
                  <a:cubicBezTo>
                    <a:pt x="198" y="0"/>
                    <a:pt x="193" y="1"/>
                    <a:pt x="188" y="1"/>
                  </a:cubicBezTo>
                  <a:cubicBezTo>
                    <a:pt x="80" y="21"/>
                    <a:pt x="1" y="100"/>
                    <a:pt x="11" y="198"/>
                  </a:cubicBezTo>
                  <a:lnTo>
                    <a:pt x="365" y="5758"/>
                  </a:lnTo>
                  <a:cubicBezTo>
                    <a:pt x="385" y="5856"/>
                    <a:pt x="454" y="5935"/>
                    <a:pt x="553" y="5935"/>
                  </a:cubicBezTo>
                  <a:cubicBezTo>
                    <a:pt x="661" y="5915"/>
                    <a:pt x="740" y="5837"/>
                    <a:pt x="740" y="5738"/>
                  </a:cubicBezTo>
                  <a:lnTo>
                    <a:pt x="385" y="179"/>
                  </a:lnTo>
                  <a:cubicBezTo>
                    <a:pt x="366" y="85"/>
                    <a:pt x="294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3" name="Google Shape;1723;p42"/>
            <p:cNvGrpSpPr/>
            <p:nvPr/>
          </p:nvGrpSpPr>
          <p:grpSpPr>
            <a:xfrm>
              <a:off x="3369050" y="1418400"/>
              <a:ext cx="179175" cy="269850"/>
              <a:chOff x="3369050" y="1418400"/>
              <a:chExt cx="179175" cy="269850"/>
            </a:xfrm>
          </p:grpSpPr>
          <p:sp>
            <p:nvSpPr>
              <p:cNvPr id="1724" name="Google Shape;1724;p42"/>
              <p:cNvSpPr/>
              <p:nvPr/>
            </p:nvSpPr>
            <p:spPr>
              <a:xfrm>
                <a:off x="3369050" y="1418400"/>
                <a:ext cx="179175" cy="269850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10794" extrusionOk="0">
                    <a:moveTo>
                      <a:pt x="1193" y="0"/>
                    </a:moveTo>
                    <a:cubicBezTo>
                      <a:pt x="868" y="0"/>
                      <a:pt x="553" y="128"/>
                      <a:pt x="326" y="375"/>
                    </a:cubicBezTo>
                    <a:cubicBezTo>
                      <a:pt x="109" y="621"/>
                      <a:pt x="1" y="946"/>
                      <a:pt x="20" y="1262"/>
                    </a:cubicBezTo>
                    <a:lnTo>
                      <a:pt x="691" y="9138"/>
                    </a:lnTo>
                    <a:cubicBezTo>
                      <a:pt x="710" y="9394"/>
                      <a:pt x="819" y="9660"/>
                      <a:pt x="1006" y="9837"/>
                    </a:cubicBezTo>
                    <a:cubicBezTo>
                      <a:pt x="1154" y="10005"/>
                      <a:pt x="1982" y="10793"/>
                      <a:pt x="3598" y="10793"/>
                    </a:cubicBezTo>
                    <a:cubicBezTo>
                      <a:pt x="5284" y="10793"/>
                      <a:pt x="6073" y="9966"/>
                      <a:pt x="6220" y="9808"/>
                    </a:cubicBezTo>
                    <a:cubicBezTo>
                      <a:pt x="6289" y="9709"/>
                      <a:pt x="6368" y="9611"/>
                      <a:pt x="6408" y="9492"/>
                    </a:cubicBezTo>
                    <a:cubicBezTo>
                      <a:pt x="6427" y="9443"/>
                      <a:pt x="6437" y="9394"/>
                      <a:pt x="6457" y="9345"/>
                    </a:cubicBezTo>
                    <a:cubicBezTo>
                      <a:pt x="6467" y="9295"/>
                      <a:pt x="6477" y="9226"/>
                      <a:pt x="6486" y="9147"/>
                    </a:cubicBezTo>
                    <a:lnTo>
                      <a:pt x="6486" y="9138"/>
                    </a:lnTo>
                    <a:lnTo>
                      <a:pt x="7147" y="1262"/>
                    </a:lnTo>
                    <a:cubicBezTo>
                      <a:pt x="7167" y="946"/>
                      <a:pt x="7058" y="611"/>
                      <a:pt x="6831" y="375"/>
                    </a:cubicBezTo>
                    <a:cubicBezTo>
                      <a:pt x="6615" y="128"/>
                      <a:pt x="6299" y="0"/>
                      <a:pt x="5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4800000" algn="bl" rotWithShape="0">
                  <a:srgbClr val="000000">
                    <a:alpha val="4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3394200" y="1446000"/>
                <a:ext cx="1286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823" extrusionOk="0">
                    <a:moveTo>
                      <a:pt x="4771" y="355"/>
                    </a:moveTo>
                    <a:lnTo>
                      <a:pt x="4130" y="7974"/>
                    </a:lnTo>
                    <a:cubicBezTo>
                      <a:pt x="3992" y="8093"/>
                      <a:pt x="3539" y="8457"/>
                      <a:pt x="2573" y="8457"/>
                    </a:cubicBezTo>
                    <a:cubicBezTo>
                      <a:pt x="1666" y="8457"/>
                      <a:pt x="1173" y="8093"/>
                      <a:pt x="1025" y="7974"/>
                    </a:cubicBezTo>
                    <a:lnTo>
                      <a:pt x="384" y="355"/>
                    </a:lnTo>
                    <a:close/>
                    <a:moveTo>
                      <a:pt x="187" y="0"/>
                    </a:moveTo>
                    <a:cubicBezTo>
                      <a:pt x="138" y="0"/>
                      <a:pt x="89" y="20"/>
                      <a:pt x="49" y="59"/>
                    </a:cubicBezTo>
                    <a:cubicBezTo>
                      <a:pt x="10" y="99"/>
                      <a:pt x="0" y="148"/>
                      <a:pt x="0" y="197"/>
                    </a:cubicBezTo>
                    <a:lnTo>
                      <a:pt x="670" y="8073"/>
                    </a:lnTo>
                    <a:cubicBezTo>
                      <a:pt x="670" y="8103"/>
                      <a:pt x="690" y="8152"/>
                      <a:pt x="720" y="8181"/>
                    </a:cubicBezTo>
                    <a:cubicBezTo>
                      <a:pt x="739" y="8211"/>
                      <a:pt x="1321" y="8822"/>
                      <a:pt x="2573" y="8822"/>
                    </a:cubicBezTo>
                    <a:cubicBezTo>
                      <a:pt x="3884" y="8822"/>
                      <a:pt x="4426" y="8211"/>
                      <a:pt x="4436" y="8172"/>
                    </a:cubicBezTo>
                    <a:cubicBezTo>
                      <a:pt x="4475" y="8142"/>
                      <a:pt x="4485" y="8103"/>
                      <a:pt x="4485" y="8073"/>
                    </a:cubicBezTo>
                    <a:lnTo>
                      <a:pt x="5145" y="197"/>
                    </a:lnTo>
                    <a:cubicBezTo>
                      <a:pt x="5145" y="148"/>
                      <a:pt x="5136" y="99"/>
                      <a:pt x="5096" y="59"/>
                    </a:cubicBezTo>
                    <a:cubicBezTo>
                      <a:pt x="5067" y="30"/>
                      <a:pt x="5017" y="0"/>
                      <a:pt x="4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3401825" y="1493050"/>
                <a:ext cx="11240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6753" extrusionOk="0">
                    <a:moveTo>
                      <a:pt x="4495" y="1"/>
                    </a:moveTo>
                    <a:lnTo>
                      <a:pt x="1" y="20"/>
                    </a:lnTo>
                    <a:lnTo>
                      <a:pt x="523" y="6181"/>
                    </a:lnTo>
                    <a:cubicBezTo>
                      <a:pt x="523" y="6181"/>
                      <a:pt x="1075" y="6753"/>
                      <a:pt x="2258" y="6753"/>
                    </a:cubicBezTo>
                    <a:cubicBezTo>
                      <a:pt x="3500" y="6753"/>
                      <a:pt x="3993" y="6181"/>
                      <a:pt x="3993" y="6181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2"/>
              <p:cNvSpPr/>
              <p:nvPr/>
            </p:nvSpPr>
            <p:spPr>
              <a:xfrm>
                <a:off x="3397650" y="1488125"/>
                <a:ext cx="1212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7138" extrusionOk="0">
                    <a:moveTo>
                      <a:pt x="4682" y="1"/>
                    </a:moveTo>
                    <a:cubicBezTo>
                      <a:pt x="4584" y="1"/>
                      <a:pt x="4495" y="79"/>
                      <a:pt x="4485" y="178"/>
                    </a:cubicBezTo>
                    <a:lnTo>
                      <a:pt x="3992" y="6289"/>
                    </a:lnTo>
                    <a:cubicBezTo>
                      <a:pt x="3864" y="6408"/>
                      <a:pt x="3401" y="6763"/>
                      <a:pt x="2435" y="6763"/>
                    </a:cubicBezTo>
                    <a:cubicBezTo>
                      <a:pt x="1528" y="6763"/>
                      <a:pt x="1035" y="6408"/>
                      <a:pt x="887" y="6289"/>
                    </a:cubicBezTo>
                    <a:lnTo>
                      <a:pt x="384" y="198"/>
                    </a:lnTo>
                    <a:cubicBezTo>
                      <a:pt x="384" y="101"/>
                      <a:pt x="305" y="27"/>
                      <a:pt x="218" y="27"/>
                    </a:cubicBezTo>
                    <a:cubicBezTo>
                      <a:pt x="208" y="27"/>
                      <a:pt x="198" y="28"/>
                      <a:pt x="187" y="30"/>
                    </a:cubicBezTo>
                    <a:cubicBezTo>
                      <a:pt x="69" y="30"/>
                      <a:pt x="0" y="129"/>
                      <a:pt x="10" y="227"/>
                    </a:cubicBezTo>
                    <a:lnTo>
                      <a:pt x="532" y="6388"/>
                    </a:lnTo>
                    <a:cubicBezTo>
                      <a:pt x="532" y="6418"/>
                      <a:pt x="552" y="6467"/>
                      <a:pt x="582" y="6496"/>
                    </a:cubicBezTo>
                    <a:cubicBezTo>
                      <a:pt x="601" y="6526"/>
                      <a:pt x="1183" y="7137"/>
                      <a:pt x="2435" y="7137"/>
                    </a:cubicBezTo>
                    <a:cubicBezTo>
                      <a:pt x="3746" y="7137"/>
                      <a:pt x="4288" y="6526"/>
                      <a:pt x="4298" y="6467"/>
                    </a:cubicBezTo>
                    <a:cubicBezTo>
                      <a:pt x="4337" y="6447"/>
                      <a:pt x="4347" y="6408"/>
                      <a:pt x="4347" y="6378"/>
                    </a:cubicBezTo>
                    <a:lnTo>
                      <a:pt x="4850" y="198"/>
                    </a:lnTo>
                    <a:cubicBezTo>
                      <a:pt x="4850" y="99"/>
                      <a:pt x="4781" y="10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2"/>
              <p:cNvSpPr/>
              <p:nvPr/>
            </p:nvSpPr>
            <p:spPr>
              <a:xfrm>
                <a:off x="3429675" y="1632725"/>
                <a:ext cx="581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555" extrusionOk="0">
                    <a:moveTo>
                      <a:pt x="2119" y="0"/>
                    </a:moveTo>
                    <a:cubicBezTo>
                      <a:pt x="2099" y="0"/>
                      <a:pt x="2080" y="4"/>
                      <a:pt x="2061" y="13"/>
                    </a:cubicBezTo>
                    <a:cubicBezTo>
                      <a:pt x="1702" y="133"/>
                      <a:pt x="1385" y="173"/>
                      <a:pt x="1122" y="173"/>
                    </a:cubicBezTo>
                    <a:cubicBezTo>
                      <a:pt x="610" y="173"/>
                      <a:pt x="303" y="22"/>
                      <a:pt x="296" y="22"/>
                    </a:cubicBezTo>
                    <a:cubicBezTo>
                      <a:pt x="273" y="12"/>
                      <a:pt x="248" y="7"/>
                      <a:pt x="223" y="7"/>
                    </a:cubicBezTo>
                    <a:cubicBezTo>
                      <a:pt x="154" y="7"/>
                      <a:pt x="86" y="46"/>
                      <a:pt x="50" y="111"/>
                    </a:cubicBezTo>
                    <a:cubicBezTo>
                      <a:pt x="0" y="200"/>
                      <a:pt x="30" y="308"/>
                      <a:pt x="119" y="358"/>
                    </a:cubicBezTo>
                    <a:cubicBezTo>
                      <a:pt x="148" y="367"/>
                      <a:pt x="513" y="555"/>
                      <a:pt x="1104" y="555"/>
                    </a:cubicBezTo>
                    <a:cubicBezTo>
                      <a:pt x="1400" y="555"/>
                      <a:pt x="1765" y="505"/>
                      <a:pt x="2179" y="358"/>
                    </a:cubicBezTo>
                    <a:cubicBezTo>
                      <a:pt x="2268" y="318"/>
                      <a:pt x="2327" y="220"/>
                      <a:pt x="2287" y="121"/>
                    </a:cubicBezTo>
                    <a:cubicBezTo>
                      <a:pt x="2256" y="51"/>
                      <a:pt x="2189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9" name="Google Shape;1729;p42"/>
          <p:cNvGrpSpPr/>
          <p:nvPr/>
        </p:nvGrpSpPr>
        <p:grpSpPr>
          <a:xfrm>
            <a:off x="2464393" y="2148815"/>
            <a:ext cx="361699" cy="354591"/>
            <a:chOff x="7259843" y="3111703"/>
            <a:chExt cx="361699" cy="354591"/>
          </a:xfrm>
        </p:grpSpPr>
        <p:sp>
          <p:nvSpPr>
            <p:cNvPr id="1730" name="Google Shape;1730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42"/>
          <p:cNvGrpSpPr/>
          <p:nvPr/>
        </p:nvGrpSpPr>
        <p:grpSpPr>
          <a:xfrm rot="10800000">
            <a:off x="2464393" y="2640090"/>
            <a:ext cx="361699" cy="354591"/>
            <a:chOff x="7259843" y="3111703"/>
            <a:chExt cx="361699" cy="354591"/>
          </a:xfrm>
        </p:grpSpPr>
        <p:sp>
          <p:nvSpPr>
            <p:cNvPr id="1736" name="Google Shape;1736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1" name="Google Shape;1741;p42"/>
          <p:cNvGrpSpPr/>
          <p:nvPr/>
        </p:nvGrpSpPr>
        <p:grpSpPr>
          <a:xfrm rot="5400000">
            <a:off x="2710043" y="2394453"/>
            <a:ext cx="361699" cy="354591"/>
            <a:chOff x="7259843" y="3111703"/>
            <a:chExt cx="361699" cy="354591"/>
          </a:xfrm>
        </p:grpSpPr>
        <p:sp>
          <p:nvSpPr>
            <p:cNvPr id="1742" name="Google Shape;1742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42"/>
          <p:cNvGrpSpPr/>
          <p:nvPr/>
        </p:nvGrpSpPr>
        <p:grpSpPr>
          <a:xfrm rot="-5400000">
            <a:off x="2218768" y="2394453"/>
            <a:ext cx="361699" cy="354591"/>
            <a:chOff x="7259843" y="3111703"/>
            <a:chExt cx="361699" cy="354591"/>
          </a:xfrm>
        </p:grpSpPr>
        <p:sp>
          <p:nvSpPr>
            <p:cNvPr id="1748" name="Google Shape;1748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42"/>
          <p:cNvSpPr/>
          <p:nvPr/>
        </p:nvSpPr>
        <p:spPr>
          <a:xfrm>
            <a:off x="2640238" y="12797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2"/>
          <p:cNvSpPr/>
          <p:nvPr/>
        </p:nvSpPr>
        <p:spPr>
          <a:xfrm rot="10800000">
            <a:off x="2713606" y="38599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5" name="Google Shape;1755;p42"/>
          <p:cNvGrpSpPr/>
          <p:nvPr/>
        </p:nvGrpSpPr>
        <p:grpSpPr>
          <a:xfrm>
            <a:off x="3692671" y="2015871"/>
            <a:ext cx="315438" cy="315294"/>
            <a:chOff x="2992100" y="606025"/>
            <a:chExt cx="547350" cy="547100"/>
          </a:xfrm>
        </p:grpSpPr>
        <p:sp>
          <p:nvSpPr>
            <p:cNvPr id="1756" name="Google Shape;1756;p4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4"/>
          <p:cNvSpPr txBox="1">
            <a:spLocks noGrp="1"/>
          </p:cNvSpPr>
          <p:nvPr>
            <p:ph type="title"/>
          </p:nvPr>
        </p:nvSpPr>
        <p:spPr>
          <a:xfrm>
            <a:off x="753650" y="564914"/>
            <a:ext cx="35019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1835" name="Google Shape;1835;p44"/>
          <p:cNvSpPr txBox="1">
            <a:spLocks noGrp="1"/>
          </p:cNvSpPr>
          <p:nvPr>
            <p:ph type="subTitle" idx="1"/>
          </p:nvPr>
        </p:nvSpPr>
        <p:spPr>
          <a:xfrm>
            <a:off x="753650" y="1376813"/>
            <a:ext cx="1719386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bg1"/>
                </a:solidFill>
              </a:rPr>
              <a:t>Who</a:t>
            </a:r>
            <a:r>
              <a:rPr lang="en-IN" dirty="0"/>
              <a:t> </a:t>
            </a:r>
            <a:r>
              <a:rPr lang="en-IN" b="1" dirty="0"/>
              <a:t>are we?</a:t>
            </a:r>
            <a:endParaRPr b="1" dirty="0"/>
          </a:p>
        </p:txBody>
      </p:sp>
      <p:grpSp>
        <p:nvGrpSpPr>
          <p:cNvPr id="1836" name="Google Shape;1836;p44"/>
          <p:cNvGrpSpPr/>
          <p:nvPr/>
        </p:nvGrpSpPr>
        <p:grpSpPr>
          <a:xfrm rot="-1288933">
            <a:off x="6012163" y="365707"/>
            <a:ext cx="630618" cy="811489"/>
            <a:chOff x="3012920" y="3707364"/>
            <a:chExt cx="630639" cy="811516"/>
          </a:xfrm>
        </p:grpSpPr>
        <p:sp>
          <p:nvSpPr>
            <p:cNvPr id="1837" name="Google Shape;1837;p44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4"/>
          <p:cNvGrpSpPr/>
          <p:nvPr/>
        </p:nvGrpSpPr>
        <p:grpSpPr>
          <a:xfrm rot="1846151">
            <a:off x="7697120" y="2954354"/>
            <a:ext cx="363757" cy="547843"/>
            <a:chOff x="3369050" y="1418400"/>
            <a:chExt cx="179175" cy="269850"/>
          </a:xfrm>
        </p:grpSpPr>
        <p:sp>
          <p:nvSpPr>
            <p:cNvPr id="1851" name="Google Shape;1851;p44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44"/>
          <p:cNvGrpSpPr/>
          <p:nvPr/>
        </p:nvGrpSpPr>
        <p:grpSpPr>
          <a:xfrm rot="-1449441">
            <a:off x="5807690" y="2216975"/>
            <a:ext cx="371701" cy="557026"/>
            <a:chOff x="3131750" y="1412475"/>
            <a:chExt cx="185825" cy="278475"/>
          </a:xfrm>
        </p:grpSpPr>
        <p:sp>
          <p:nvSpPr>
            <p:cNvPr id="1857" name="Google Shape;1857;p44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44"/>
          <p:cNvGrpSpPr/>
          <p:nvPr/>
        </p:nvGrpSpPr>
        <p:grpSpPr>
          <a:xfrm rot="1760142">
            <a:off x="7635827" y="1301520"/>
            <a:ext cx="555247" cy="547648"/>
            <a:chOff x="2727200" y="147068"/>
            <a:chExt cx="653761" cy="644813"/>
          </a:xfrm>
        </p:grpSpPr>
        <p:sp>
          <p:nvSpPr>
            <p:cNvPr id="1864" name="Google Shape;1864;p44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44"/>
          <p:cNvGrpSpPr/>
          <p:nvPr/>
        </p:nvGrpSpPr>
        <p:grpSpPr>
          <a:xfrm>
            <a:off x="6129746" y="3837537"/>
            <a:ext cx="734976" cy="1005282"/>
            <a:chOff x="5412271" y="2245400"/>
            <a:chExt cx="734976" cy="1005282"/>
          </a:xfrm>
        </p:grpSpPr>
        <p:sp>
          <p:nvSpPr>
            <p:cNvPr id="1871" name="Google Shape;1871;p44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3" name="Google Shape;1883;p44"/>
          <p:cNvSpPr/>
          <p:nvPr/>
        </p:nvSpPr>
        <p:spPr>
          <a:xfrm flipH="1">
            <a:off x="7042579" y="32748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4"/>
          <p:cNvSpPr/>
          <p:nvPr/>
        </p:nvSpPr>
        <p:spPr>
          <a:xfrm rot="10800000">
            <a:off x="6596744" y="15275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5" name="Google Shape;1885;p44"/>
          <p:cNvGrpSpPr/>
          <p:nvPr/>
        </p:nvGrpSpPr>
        <p:grpSpPr>
          <a:xfrm flipH="1">
            <a:off x="6958562" y="2252346"/>
            <a:ext cx="315438" cy="315294"/>
            <a:chOff x="2992100" y="606025"/>
            <a:chExt cx="547350" cy="547100"/>
          </a:xfrm>
        </p:grpSpPr>
        <p:sp>
          <p:nvSpPr>
            <p:cNvPr id="1886" name="Google Shape;1886;p4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4"/>
          <p:cNvGrpSpPr/>
          <p:nvPr/>
        </p:nvGrpSpPr>
        <p:grpSpPr>
          <a:xfrm flipH="1">
            <a:off x="8013037" y="936996"/>
            <a:ext cx="315438" cy="315294"/>
            <a:chOff x="2992100" y="606025"/>
            <a:chExt cx="547350" cy="547100"/>
          </a:xfrm>
        </p:grpSpPr>
        <p:sp>
          <p:nvSpPr>
            <p:cNvPr id="1895" name="Google Shape;1895;p4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835;p44">
            <a:extLst>
              <a:ext uri="{FF2B5EF4-FFF2-40B4-BE49-F238E27FC236}">
                <a16:creationId xmlns:a16="http://schemas.microsoft.com/office/drawing/2014/main" id="{6E630B1B-A0FC-E8A2-1149-B0E9E711087B}"/>
              </a:ext>
            </a:extLst>
          </p:cNvPr>
          <p:cNvSpPr txBox="1">
            <a:spLocks/>
          </p:cNvSpPr>
          <p:nvPr/>
        </p:nvSpPr>
        <p:spPr>
          <a:xfrm>
            <a:off x="753649" y="2395385"/>
            <a:ext cx="2280496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7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en-IN" b="1" dirty="0"/>
              <a:t>Our </a:t>
            </a:r>
            <a:r>
              <a:rPr lang="en-IN" sz="2800" b="1" dirty="0">
                <a:solidFill>
                  <a:schemeClr val="bg1"/>
                </a:solidFill>
              </a:rPr>
              <a:t>Audience:</a:t>
            </a:r>
            <a:endParaRPr lang="en-IN" sz="2800" b="1" dirty="0"/>
          </a:p>
        </p:txBody>
      </p:sp>
      <p:sp>
        <p:nvSpPr>
          <p:cNvPr id="5" name="Google Shape;1835;p44">
            <a:extLst>
              <a:ext uri="{FF2B5EF4-FFF2-40B4-BE49-F238E27FC236}">
                <a16:creationId xmlns:a16="http://schemas.microsoft.com/office/drawing/2014/main" id="{AFB8E263-C3E4-4AF3-294D-C7EA3B5B0779}"/>
              </a:ext>
            </a:extLst>
          </p:cNvPr>
          <p:cNvSpPr txBox="1">
            <a:spLocks/>
          </p:cNvSpPr>
          <p:nvPr/>
        </p:nvSpPr>
        <p:spPr>
          <a:xfrm>
            <a:off x="753648" y="3413957"/>
            <a:ext cx="2162733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7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en-IN" b="1" dirty="0"/>
              <a:t>Our </a:t>
            </a:r>
            <a:r>
              <a:rPr lang="en-IN" sz="2800" b="1" dirty="0">
                <a:solidFill>
                  <a:schemeClr val="bg1"/>
                </a:solidFill>
              </a:rPr>
              <a:t>Motive: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846E7-D1F8-4E42-5BCE-18CCD62D08C8}"/>
              </a:ext>
            </a:extLst>
          </p:cNvPr>
          <p:cNvSpPr txBox="1"/>
          <p:nvPr/>
        </p:nvSpPr>
        <p:spPr>
          <a:xfrm>
            <a:off x="928450" y="3036702"/>
            <a:ext cx="5428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rlow" panose="00000500000000000000" pitchFamily="2" charset="0"/>
              </a:rPr>
              <a:t>Company’s </a:t>
            </a:r>
            <a:r>
              <a:rPr lang="en-IN" sz="1600" b="1" dirty="0">
                <a:solidFill>
                  <a:schemeClr val="tx1"/>
                </a:solidFill>
                <a:latin typeface="Barlow" panose="00000500000000000000" pitchFamily="2" charset="0"/>
              </a:rPr>
              <a:t>partners, shareholders, and potential investors.</a:t>
            </a:r>
            <a:endParaRPr lang="en-IN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B16E1-2DA1-8B2C-6363-DBC222D76D9C}"/>
              </a:ext>
            </a:extLst>
          </p:cNvPr>
          <p:cNvSpPr txBox="1"/>
          <p:nvPr/>
        </p:nvSpPr>
        <p:spPr>
          <a:xfrm>
            <a:off x="928451" y="2033949"/>
            <a:ext cx="4100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rlow" panose="00000500000000000000" pitchFamily="2" charset="0"/>
              </a:rPr>
              <a:t>The Data Analytics Team representing </a:t>
            </a:r>
            <a:r>
              <a:rPr lang="en-IN" sz="1600" b="1" dirty="0">
                <a:solidFill>
                  <a:schemeClr val="tx1"/>
                </a:solidFill>
                <a:latin typeface="Barlow" panose="00000500000000000000" pitchFamily="2" charset="0"/>
              </a:rPr>
              <a:t>Brewski</a:t>
            </a:r>
            <a:r>
              <a:rPr lang="en-IN" dirty="0">
                <a:latin typeface="Barlow" panose="00000500000000000000" pitchFamily="2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35BD6-DC32-0257-C34D-190D1973CFDE}"/>
              </a:ext>
            </a:extLst>
          </p:cNvPr>
          <p:cNvSpPr txBox="1"/>
          <p:nvPr/>
        </p:nvSpPr>
        <p:spPr>
          <a:xfrm>
            <a:off x="928451" y="4035685"/>
            <a:ext cx="5541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rlow" panose="00000500000000000000" pitchFamily="2" charset="0"/>
              </a:rPr>
              <a:t>To present our company’s growth </a:t>
            </a:r>
            <a:r>
              <a:rPr lang="en-IN" sz="1600" b="1" dirty="0">
                <a:solidFill>
                  <a:schemeClr val="tx1"/>
                </a:solidFill>
                <a:latin typeface="Barlow" panose="00000500000000000000" pitchFamily="2" charset="0"/>
              </a:rPr>
              <a:t>to gain more investors</a:t>
            </a:r>
            <a:r>
              <a:rPr lang="en-IN" sz="160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  <a:endParaRPr lang="en-IN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48"/>
          <p:cNvSpPr/>
          <p:nvPr/>
        </p:nvSpPr>
        <p:spPr>
          <a:xfrm>
            <a:off x="1767056" y="914889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8"/>
          <p:cNvSpPr txBox="1">
            <a:spLocks noGrp="1"/>
          </p:cNvSpPr>
          <p:nvPr>
            <p:ph type="title"/>
          </p:nvPr>
        </p:nvSpPr>
        <p:spPr>
          <a:xfrm>
            <a:off x="705971" y="2658320"/>
            <a:ext cx="3883698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Brewski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47" name="Google Shape;2247;p48"/>
          <p:cNvSpPr txBox="1">
            <a:spLocks noGrp="1"/>
          </p:cNvSpPr>
          <p:nvPr>
            <p:ph type="title" idx="2"/>
          </p:nvPr>
        </p:nvSpPr>
        <p:spPr>
          <a:xfrm>
            <a:off x="1767056" y="1136514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248" name="Google Shape;2248;p48"/>
          <p:cNvGrpSpPr/>
          <p:nvPr/>
        </p:nvGrpSpPr>
        <p:grpSpPr>
          <a:xfrm rot="-3566882">
            <a:off x="4313678" y="2229468"/>
            <a:ext cx="1101332" cy="514920"/>
            <a:chOff x="5284759" y="3963342"/>
            <a:chExt cx="821224" cy="383958"/>
          </a:xfrm>
        </p:grpSpPr>
        <p:sp>
          <p:nvSpPr>
            <p:cNvPr id="2249" name="Google Shape;2249;p48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7" name="Google Shape;2267;p48"/>
          <p:cNvGrpSpPr/>
          <p:nvPr/>
        </p:nvGrpSpPr>
        <p:grpSpPr>
          <a:xfrm rot="-3686603">
            <a:off x="6188761" y="289483"/>
            <a:ext cx="842714" cy="1152644"/>
            <a:chOff x="5412271" y="2245400"/>
            <a:chExt cx="734976" cy="1005282"/>
          </a:xfrm>
        </p:grpSpPr>
        <p:sp>
          <p:nvSpPr>
            <p:cNvPr id="2268" name="Google Shape;2268;p48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0" name="Google Shape;2280;p48"/>
          <p:cNvGrpSpPr/>
          <p:nvPr/>
        </p:nvGrpSpPr>
        <p:grpSpPr>
          <a:xfrm rot="7215884">
            <a:off x="7556791" y="2445306"/>
            <a:ext cx="1101329" cy="514918"/>
            <a:chOff x="5284759" y="3963342"/>
            <a:chExt cx="821224" cy="383958"/>
          </a:xfrm>
        </p:grpSpPr>
        <p:sp>
          <p:nvSpPr>
            <p:cNvPr id="2281" name="Google Shape;2281;p48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48"/>
          <p:cNvGrpSpPr/>
          <p:nvPr/>
        </p:nvGrpSpPr>
        <p:grpSpPr>
          <a:xfrm rot="7096218">
            <a:off x="5947903" y="3756415"/>
            <a:ext cx="842776" cy="1152728"/>
            <a:chOff x="5412271" y="2245400"/>
            <a:chExt cx="734976" cy="1005282"/>
          </a:xfrm>
        </p:grpSpPr>
        <p:sp>
          <p:nvSpPr>
            <p:cNvPr id="2300" name="Google Shape;2300;p48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2" name="Google Shape;2312;p48"/>
          <p:cNvGrpSpPr/>
          <p:nvPr/>
        </p:nvGrpSpPr>
        <p:grpSpPr>
          <a:xfrm rot="-1091029">
            <a:off x="6712122" y="2452378"/>
            <a:ext cx="504411" cy="729348"/>
            <a:chOff x="1794256" y="1012800"/>
            <a:chExt cx="434235" cy="627979"/>
          </a:xfrm>
        </p:grpSpPr>
        <p:sp>
          <p:nvSpPr>
            <p:cNvPr id="2313" name="Google Shape;2313;p48"/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9" name="Google Shape;2319;p48"/>
          <p:cNvGrpSpPr/>
          <p:nvPr/>
        </p:nvGrpSpPr>
        <p:grpSpPr>
          <a:xfrm rot="1332293">
            <a:off x="5856975" y="1761080"/>
            <a:ext cx="475097" cy="698291"/>
            <a:chOff x="747361" y="1736402"/>
            <a:chExt cx="386625" cy="568213"/>
          </a:xfrm>
        </p:grpSpPr>
        <p:sp>
          <p:nvSpPr>
            <p:cNvPr id="2320" name="Google Shape;2320;p48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3" name="Google Shape;2333;p48"/>
          <p:cNvGrpSpPr/>
          <p:nvPr/>
        </p:nvGrpSpPr>
        <p:grpSpPr>
          <a:xfrm flipH="1">
            <a:off x="6758666" y="1935587"/>
            <a:ext cx="315438" cy="315294"/>
            <a:chOff x="2992100" y="606025"/>
            <a:chExt cx="547350" cy="547100"/>
          </a:xfrm>
        </p:grpSpPr>
        <p:sp>
          <p:nvSpPr>
            <p:cNvPr id="2334" name="Google Shape;2334;p4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2" name="Google Shape;2342;p48"/>
          <p:cNvSpPr/>
          <p:nvPr/>
        </p:nvSpPr>
        <p:spPr>
          <a:xfrm flipH="1">
            <a:off x="6282828" y="2763610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>
            <a:spLocks noGrp="1"/>
          </p:cNvSpPr>
          <p:nvPr>
            <p:ph type="title"/>
          </p:nvPr>
        </p:nvSpPr>
        <p:spPr>
          <a:xfrm>
            <a:off x="1417956" y="1514993"/>
            <a:ext cx="63183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dirty="0"/>
              <a:t>Brewski</a:t>
            </a:r>
            <a:endParaRPr sz="7600" dirty="0"/>
          </a:p>
        </p:txBody>
      </p:sp>
      <p:sp>
        <p:nvSpPr>
          <p:cNvPr id="1769" name="Google Shape;1769;p43"/>
          <p:cNvSpPr txBox="1">
            <a:spLocks noGrp="1"/>
          </p:cNvSpPr>
          <p:nvPr>
            <p:ph type="subTitle" idx="1"/>
          </p:nvPr>
        </p:nvSpPr>
        <p:spPr>
          <a:xfrm>
            <a:off x="2210845" y="3081510"/>
            <a:ext cx="4988963" cy="1439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</a:rPr>
              <a:t>5 Million </a:t>
            </a:r>
            <a:r>
              <a:rPr lang="en" sz="1800" b="1" dirty="0">
                <a:solidFill>
                  <a:schemeClr val="bg1"/>
                </a:solidFill>
              </a:rPr>
              <a:t>barrels per year on average in the last </a:t>
            </a:r>
            <a:r>
              <a:rPr lang="en" sz="2000" b="1" dirty="0">
                <a:solidFill>
                  <a:schemeClr val="bg1"/>
                </a:solidFill>
              </a:rPr>
              <a:t>4 years…</a:t>
            </a:r>
            <a:endParaRPr lang="en" sz="3600"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770" name="Google Shape;1770;p43"/>
          <p:cNvGrpSpPr/>
          <p:nvPr/>
        </p:nvGrpSpPr>
        <p:grpSpPr>
          <a:xfrm rot="-657289">
            <a:off x="7343167" y="3974390"/>
            <a:ext cx="344141" cy="518301"/>
            <a:chOff x="3369050" y="1418400"/>
            <a:chExt cx="179175" cy="269850"/>
          </a:xfrm>
        </p:grpSpPr>
        <p:sp>
          <p:nvSpPr>
            <p:cNvPr id="1771" name="Google Shape;1771;p43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3"/>
          <p:cNvGrpSpPr/>
          <p:nvPr/>
        </p:nvGrpSpPr>
        <p:grpSpPr>
          <a:xfrm rot="-1000565">
            <a:off x="1131947" y="792295"/>
            <a:ext cx="391016" cy="565339"/>
            <a:chOff x="1794256" y="1012800"/>
            <a:chExt cx="434235" cy="627979"/>
          </a:xfrm>
        </p:grpSpPr>
        <p:sp>
          <p:nvSpPr>
            <p:cNvPr id="1777" name="Google Shape;1777;p43"/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43"/>
          <p:cNvGrpSpPr/>
          <p:nvPr/>
        </p:nvGrpSpPr>
        <p:grpSpPr>
          <a:xfrm rot="1339726">
            <a:off x="1625671" y="3957147"/>
            <a:ext cx="550680" cy="552797"/>
            <a:chOff x="1726555" y="299575"/>
            <a:chExt cx="648325" cy="650818"/>
          </a:xfrm>
        </p:grpSpPr>
        <p:sp>
          <p:nvSpPr>
            <p:cNvPr id="1784" name="Google Shape;1784;p43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43"/>
          <p:cNvGrpSpPr/>
          <p:nvPr/>
        </p:nvGrpSpPr>
        <p:grpSpPr>
          <a:xfrm rot="1481477">
            <a:off x="7451250" y="801125"/>
            <a:ext cx="555275" cy="547675"/>
            <a:chOff x="2727200" y="147068"/>
            <a:chExt cx="653761" cy="644813"/>
          </a:xfrm>
        </p:grpSpPr>
        <p:sp>
          <p:nvSpPr>
            <p:cNvPr id="1794" name="Google Shape;1794;p43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43"/>
          <p:cNvGrpSpPr/>
          <p:nvPr/>
        </p:nvGrpSpPr>
        <p:grpSpPr>
          <a:xfrm>
            <a:off x="4391143" y="549678"/>
            <a:ext cx="361699" cy="354591"/>
            <a:chOff x="7259843" y="3111703"/>
            <a:chExt cx="361699" cy="354591"/>
          </a:xfrm>
        </p:grpSpPr>
        <p:sp>
          <p:nvSpPr>
            <p:cNvPr id="1801" name="Google Shape;1801;p43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43"/>
          <p:cNvGrpSpPr/>
          <p:nvPr/>
        </p:nvGrpSpPr>
        <p:grpSpPr>
          <a:xfrm rot="10800000">
            <a:off x="4391143" y="4239228"/>
            <a:ext cx="361699" cy="354591"/>
            <a:chOff x="7259843" y="3111703"/>
            <a:chExt cx="361699" cy="354591"/>
          </a:xfrm>
        </p:grpSpPr>
        <p:sp>
          <p:nvSpPr>
            <p:cNvPr id="1807" name="Google Shape;1807;p43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43"/>
          <p:cNvGrpSpPr/>
          <p:nvPr/>
        </p:nvGrpSpPr>
        <p:grpSpPr>
          <a:xfrm rot="2700000">
            <a:off x="7657668" y="1985835"/>
            <a:ext cx="534298" cy="772415"/>
            <a:chOff x="2955650" y="2183262"/>
            <a:chExt cx="763706" cy="1104063"/>
          </a:xfrm>
        </p:grpSpPr>
        <p:sp>
          <p:nvSpPr>
            <p:cNvPr id="1813" name="Google Shape;1813;p43"/>
            <p:cNvSpPr/>
            <p:nvPr/>
          </p:nvSpPr>
          <p:spPr>
            <a:xfrm>
              <a:off x="2955650" y="2183262"/>
              <a:ext cx="763706" cy="1104063"/>
            </a:xfrm>
            <a:custGeom>
              <a:avLst/>
              <a:gdLst/>
              <a:ahLst/>
              <a:cxnLst/>
              <a:rect l="l" t="t" r="r" b="b"/>
              <a:pathLst>
                <a:path w="40829" h="59025" extrusionOk="0">
                  <a:moveTo>
                    <a:pt x="20328" y="0"/>
                  </a:moveTo>
                  <a:cubicBezTo>
                    <a:pt x="19460" y="25"/>
                    <a:pt x="18667" y="421"/>
                    <a:pt x="18097" y="1116"/>
                  </a:cubicBezTo>
                  <a:cubicBezTo>
                    <a:pt x="16436" y="3223"/>
                    <a:pt x="15296" y="5280"/>
                    <a:pt x="14676" y="7263"/>
                  </a:cubicBezTo>
                  <a:cubicBezTo>
                    <a:pt x="14601" y="7313"/>
                    <a:pt x="14552" y="7313"/>
                    <a:pt x="14502" y="7338"/>
                  </a:cubicBezTo>
                  <a:cubicBezTo>
                    <a:pt x="13759" y="7610"/>
                    <a:pt x="13188" y="8181"/>
                    <a:pt x="12866" y="8875"/>
                  </a:cubicBezTo>
                  <a:cubicBezTo>
                    <a:pt x="12817" y="8999"/>
                    <a:pt x="11825" y="11279"/>
                    <a:pt x="11651" y="14328"/>
                  </a:cubicBezTo>
                  <a:cubicBezTo>
                    <a:pt x="11534" y="14317"/>
                    <a:pt x="11420" y="14311"/>
                    <a:pt x="11308" y="14311"/>
                  </a:cubicBezTo>
                  <a:cubicBezTo>
                    <a:pt x="10944" y="14311"/>
                    <a:pt x="10598" y="14375"/>
                    <a:pt x="10238" y="14527"/>
                  </a:cubicBezTo>
                  <a:cubicBezTo>
                    <a:pt x="9396" y="14874"/>
                    <a:pt x="8751" y="15568"/>
                    <a:pt x="8503" y="16485"/>
                  </a:cubicBezTo>
                  <a:cubicBezTo>
                    <a:pt x="8305" y="17105"/>
                    <a:pt x="7239" y="21245"/>
                    <a:pt x="7809" y="25930"/>
                  </a:cubicBezTo>
                  <a:cubicBezTo>
                    <a:pt x="7654" y="25900"/>
                    <a:pt x="7498" y="25886"/>
                    <a:pt x="7344" y="25886"/>
                  </a:cubicBezTo>
                  <a:cubicBezTo>
                    <a:pt x="6980" y="25886"/>
                    <a:pt x="6620" y="25964"/>
                    <a:pt x="6272" y="26103"/>
                  </a:cubicBezTo>
                  <a:cubicBezTo>
                    <a:pt x="6247" y="26103"/>
                    <a:pt x="6198" y="26153"/>
                    <a:pt x="6173" y="26153"/>
                  </a:cubicBezTo>
                  <a:cubicBezTo>
                    <a:pt x="6198" y="24492"/>
                    <a:pt x="6247" y="22732"/>
                    <a:pt x="6297" y="20848"/>
                  </a:cubicBezTo>
                  <a:cubicBezTo>
                    <a:pt x="6396" y="16188"/>
                    <a:pt x="6520" y="10362"/>
                    <a:pt x="6545" y="3495"/>
                  </a:cubicBezTo>
                  <a:cubicBezTo>
                    <a:pt x="6545" y="2727"/>
                    <a:pt x="6247" y="1983"/>
                    <a:pt x="5677" y="1413"/>
                  </a:cubicBezTo>
                  <a:cubicBezTo>
                    <a:pt x="5132" y="868"/>
                    <a:pt x="4388" y="545"/>
                    <a:pt x="3595" y="545"/>
                  </a:cubicBezTo>
                  <a:cubicBezTo>
                    <a:pt x="1984" y="545"/>
                    <a:pt x="670" y="1884"/>
                    <a:pt x="670" y="3495"/>
                  </a:cubicBezTo>
                  <a:cubicBezTo>
                    <a:pt x="670" y="10313"/>
                    <a:pt x="546" y="16064"/>
                    <a:pt x="422" y="20724"/>
                  </a:cubicBezTo>
                  <a:cubicBezTo>
                    <a:pt x="174" y="32549"/>
                    <a:pt x="0" y="39068"/>
                    <a:pt x="2107" y="44646"/>
                  </a:cubicBezTo>
                  <a:cubicBezTo>
                    <a:pt x="5652" y="53967"/>
                    <a:pt x="13089" y="54959"/>
                    <a:pt x="16114" y="54959"/>
                  </a:cubicBezTo>
                  <a:cubicBezTo>
                    <a:pt x="16733" y="54959"/>
                    <a:pt x="17204" y="54934"/>
                    <a:pt x="17527" y="54909"/>
                  </a:cubicBezTo>
                  <a:lnTo>
                    <a:pt x="17527" y="56074"/>
                  </a:lnTo>
                  <a:cubicBezTo>
                    <a:pt x="17527" y="57685"/>
                    <a:pt x="18840" y="59024"/>
                    <a:pt x="20452" y="59024"/>
                  </a:cubicBezTo>
                  <a:cubicBezTo>
                    <a:pt x="22063" y="59024"/>
                    <a:pt x="23402" y="57685"/>
                    <a:pt x="23402" y="56074"/>
                  </a:cubicBezTo>
                  <a:lnTo>
                    <a:pt x="23402" y="54835"/>
                  </a:lnTo>
                  <a:cubicBezTo>
                    <a:pt x="23551" y="54859"/>
                    <a:pt x="24145" y="54959"/>
                    <a:pt x="25038" y="54959"/>
                  </a:cubicBezTo>
                  <a:cubicBezTo>
                    <a:pt x="27988" y="54959"/>
                    <a:pt x="35202" y="53967"/>
                    <a:pt x="38722" y="44646"/>
                  </a:cubicBezTo>
                  <a:cubicBezTo>
                    <a:pt x="40829" y="39044"/>
                    <a:pt x="40655" y="32524"/>
                    <a:pt x="40407" y="20699"/>
                  </a:cubicBezTo>
                  <a:cubicBezTo>
                    <a:pt x="40333" y="16064"/>
                    <a:pt x="40209" y="10313"/>
                    <a:pt x="40160" y="3495"/>
                  </a:cubicBezTo>
                  <a:cubicBezTo>
                    <a:pt x="40160" y="1884"/>
                    <a:pt x="38846" y="545"/>
                    <a:pt x="37234" y="545"/>
                  </a:cubicBezTo>
                  <a:cubicBezTo>
                    <a:pt x="36441" y="545"/>
                    <a:pt x="35697" y="868"/>
                    <a:pt x="35152" y="1413"/>
                  </a:cubicBezTo>
                  <a:cubicBezTo>
                    <a:pt x="34582" y="1983"/>
                    <a:pt x="34284" y="2727"/>
                    <a:pt x="34284" y="3495"/>
                  </a:cubicBezTo>
                  <a:cubicBezTo>
                    <a:pt x="34284" y="10362"/>
                    <a:pt x="34433" y="16163"/>
                    <a:pt x="34532" y="20848"/>
                  </a:cubicBezTo>
                  <a:cubicBezTo>
                    <a:pt x="34557" y="22732"/>
                    <a:pt x="34631" y="24492"/>
                    <a:pt x="34631" y="26103"/>
                  </a:cubicBezTo>
                  <a:cubicBezTo>
                    <a:pt x="34284" y="25964"/>
                    <a:pt x="33899" y="25886"/>
                    <a:pt x="33521" y="25886"/>
                  </a:cubicBezTo>
                  <a:cubicBezTo>
                    <a:pt x="33360" y="25886"/>
                    <a:pt x="33200" y="25900"/>
                    <a:pt x="33045" y="25930"/>
                  </a:cubicBezTo>
                  <a:cubicBezTo>
                    <a:pt x="33640" y="21245"/>
                    <a:pt x="32549" y="17130"/>
                    <a:pt x="32351" y="16485"/>
                  </a:cubicBezTo>
                  <a:cubicBezTo>
                    <a:pt x="32103" y="15617"/>
                    <a:pt x="31458" y="14874"/>
                    <a:pt x="30616" y="14527"/>
                  </a:cubicBezTo>
                  <a:cubicBezTo>
                    <a:pt x="30244" y="14378"/>
                    <a:pt x="29822" y="14304"/>
                    <a:pt x="29426" y="14304"/>
                  </a:cubicBezTo>
                  <a:cubicBezTo>
                    <a:pt x="29103" y="11230"/>
                    <a:pt x="27889" y="8974"/>
                    <a:pt x="27715" y="8627"/>
                  </a:cubicBezTo>
                  <a:cubicBezTo>
                    <a:pt x="27343" y="7958"/>
                    <a:pt x="26724" y="7487"/>
                    <a:pt x="26029" y="7263"/>
                  </a:cubicBezTo>
                  <a:cubicBezTo>
                    <a:pt x="25087" y="3842"/>
                    <a:pt x="22931" y="1314"/>
                    <a:pt x="22633" y="992"/>
                  </a:cubicBezTo>
                  <a:cubicBezTo>
                    <a:pt x="22063" y="322"/>
                    <a:pt x="21270" y="0"/>
                    <a:pt x="2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3195373" y="2383106"/>
              <a:ext cx="254126" cy="247617"/>
            </a:xfrm>
            <a:custGeom>
              <a:avLst/>
              <a:gdLst/>
              <a:ahLst/>
              <a:cxnLst/>
              <a:rect l="l" t="t" r="r" b="b"/>
              <a:pathLst>
                <a:path w="13586" h="13238" extrusionOk="0">
                  <a:moveTo>
                    <a:pt x="11800" y="0"/>
                  </a:moveTo>
                  <a:lnTo>
                    <a:pt x="10858" y="372"/>
                  </a:lnTo>
                  <a:lnTo>
                    <a:pt x="10858" y="496"/>
                  </a:lnTo>
                  <a:cubicBezTo>
                    <a:pt x="10660" y="2628"/>
                    <a:pt x="9569" y="4487"/>
                    <a:pt x="7611" y="5999"/>
                  </a:cubicBezTo>
                  <a:cubicBezTo>
                    <a:pt x="7512" y="6074"/>
                    <a:pt x="7437" y="6099"/>
                    <a:pt x="7338" y="6099"/>
                  </a:cubicBezTo>
                  <a:cubicBezTo>
                    <a:pt x="7264" y="6099"/>
                    <a:pt x="7190" y="6074"/>
                    <a:pt x="7115" y="6049"/>
                  </a:cubicBezTo>
                  <a:cubicBezTo>
                    <a:pt x="6991" y="5975"/>
                    <a:pt x="4364" y="4611"/>
                    <a:pt x="3669" y="1488"/>
                  </a:cubicBezTo>
                  <a:cubicBezTo>
                    <a:pt x="3595" y="1116"/>
                    <a:pt x="3546" y="769"/>
                    <a:pt x="3521" y="372"/>
                  </a:cubicBezTo>
                  <a:lnTo>
                    <a:pt x="2727" y="0"/>
                  </a:lnTo>
                  <a:lnTo>
                    <a:pt x="2727" y="0"/>
                  </a:lnTo>
                  <a:cubicBezTo>
                    <a:pt x="2009" y="1860"/>
                    <a:pt x="1" y="8825"/>
                    <a:pt x="6843" y="13238"/>
                  </a:cubicBezTo>
                  <a:lnTo>
                    <a:pt x="6843" y="10015"/>
                  </a:lnTo>
                  <a:cubicBezTo>
                    <a:pt x="6843" y="9767"/>
                    <a:pt x="7066" y="9544"/>
                    <a:pt x="7314" y="9544"/>
                  </a:cubicBezTo>
                  <a:cubicBezTo>
                    <a:pt x="7561" y="9544"/>
                    <a:pt x="7760" y="9767"/>
                    <a:pt x="7760" y="10015"/>
                  </a:cubicBezTo>
                  <a:lnTo>
                    <a:pt x="7760" y="13238"/>
                  </a:lnTo>
                  <a:cubicBezTo>
                    <a:pt x="10115" y="11875"/>
                    <a:pt x="11677" y="10139"/>
                    <a:pt x="12445" y="8057"/>
                  </a:cubicBezTo>
                  <a:cubicBezTo>
                    <a:pt x="12445" y="7983"/>
                    <a:pt x="12470" y="7933"/>
                    <a:pt x="12495" y="7908"/>
                  </a:cubicBezTo>
                  <a:cubicBezTo>
                    <a:pt x="12544" y="7809"/>
                    <a:pt x="12569" y="7710"/>
                    <a:pt x="12594" y="7586"/>
                  </a:cubicBezTo>
                  <a:cubicBezTo>
                    <a:pt x="13585" y="4314"/>
                    <a:pt x="12296" y="1042"/>
                    <a:pt x="11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3138341" y="2519428"/>
              <a:ext cx="386277" cy="332014"/>
            </a:xfrm>
            <a:custGeom>
              <a:avLst/>
              <a:gdLst/>
              <a:ahLst/>
              <a:cxnLst/>
              <a:rect l="l" t="t" r="r" b="b"/>
              <a:pathLst>
                <a:path w="20651" h="17750" extrusionOk="0">
                  <a:moveTo>
                    <a:pt x="19113" y="1"/>
                  </a:moveTo>
                  <a:cubicBezTo>
                    <a:pt x="18593" y="273"/>
                    <a:pt x="17675" y="695"/>
                    <a:pt x="16312" y="1190"/>
                  </a:cubicBezTo>
                  <a:cubicBezTo>
                    <a:pt x="15395" y="3595"/>
                    <a:pt x="13585" y="5529"/>
                    <a:pt x="10784" y="7016"/>
                  </a:cubicBezTo>
                  <a:lnTo>
                    <a:pt x="10784" y="13759"/>
                  </a:lnTo>
                  <a:cubicBezTo>
                    <a:pt x="10784" y="14007"/>
                    <a:pt x="10561" y="14205"/>
                    <a:pt x="10313" y="14205"/>
                  </a:cubicBezTo>
                  <a:cubicBezTo>
                    <a:pt x="10065" y="14205"/>
                    <a:pt x="9867" y="14007"/>
                    <a:pt x="9867" y="13759"/>
                  </a:cubicBezTo>
                  <a:lnTo>
                    <a:pt x="9867" y="7066"/>
                  </a:lnTo>
                  <a:cubicBezTo>
                    <a:pt x="7066" y="5405"/>
                    <a:pt x="5529" y="3372"/>
                    <a:pt x="4735" y="1314"/>
                  </a:cubicBezTo>
                  <a:cubicBezTo>
                    <a:pt x="4686" y="1314"/>
                    <a:pt x="4611" y="1314"/>
                    <a:pt x="4562" y="1290"/>
                  </a:cubicBezTo>
                  <a:cubicBezTo>
                    <a:pt x="3099" y="769"/>
                    <a:pt x="2108" y="298"/>
                    <a:pt x="1513" y="25"/>
                  </a:cubicBezTo>
                  <a:lnTo>
                    <a:pt x="1513" y="25"/>
                  </a:lnTo>
                  <a:cubicBezTo>
                    <a:pt x="1091" y="1934"/>
                    <a:pt x="0" y="8330"/>
                    <a:pt x="2851" y="12941"/>
                  </a:cubicBezTo>
                  <a:cubicBezTo>
                    <a:pt x="2975" y="13040"/>
                    <a:pt x="3074" y="13164"/>
                    <a:pt x="3174" y="13288"/>
                  </a:cubicBezTo>
                  <a:cubicBezTo>
                    <a:pt x="3198" y="13313"/>
                    <a:pt x="3198" y="13337"/>
                    <a:pt x="3223" y="13387"/>
                  </a:cubicBezTo>
                  <a:cubicBezTo>
                    <a:pt x="4810" y="15643"/>
                    <a:pt x="7189" y="17105"/>
                    <a:pt x="10363" y="17750"/>
                  </a:cubicBezTo>
                  <a:cubicBezTo>
                    <a:pt x="13734" y="17056"/>
                    <a:pt x="16238" y="15420"/>
                    <a:pt x="17799" y="12916"/>
                  </a:cubicBezTo>
                  <a:cubicBezTo>
                    <a:pt x="20650" y="8305"/>
                    <a:pt x="19559" y="1909"/>
                    <a:pt x="19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070648" y="2735976"/>
              <a:ext cx="522599" cy="347314"/>
            </a:xfrm>
            <a:custGeom>
              <a:avLst/>
              <a:gdLst/>
              <a:ahLst/>
              <a:cxnLst/>
              <a:rect l="l" t="t" r="r" b="b"/>
              <a:pathLst>
                <a:path w="27939" h="18568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68" y="2231"/>
                    <a:pt x="0" y="9693"/>
                    <a:pt x="3768" y="14403"/>
                  </a:cubicBezTo>
                  <a:cubicBezTo>
                    <a:pt x="5974" y="17130"/>
                    <a:pt x="9420" y="18543"/>
                    <a:pt x="13957" y="18568"/>
                  </a:cubicBezTo>
                  <a:cubicBezTo>
                    <a:pt x="18518" y="18568"/>
                    <a:pt x="21964" y="17179"/>
                    <a:pt x="24170" y="14403"/>
                  </a:cubicBezTo>
                  <a:cubicBezTo>
                    <a:pt x="27938" y="9693"/>
                    <a:pt x="27070" y="2256"/>
                    <a:pt x="26699" y="25"/>
                  </a:cubicBezTo>
                  <a:lnTo>
                    <a:pt x="26699" y="25"/>
                  </a:lnTo>
                  <a:cubicBezTo>
                    <a:pt x="25682" y="645"/>
                    <a:pt x="23550" y="1884"/>
                    <a:pt x="21815" y="2405"/>
                  </a:cubicBezTo>
                  <a:cubicBezTo>
                    <a:pt x="20129" y="4735"/>
                    <a:pt x="17675" y="6297"/>
                    <a:pt x="14428" y="7016"/>
                  </a:cubicBezTo>
                  <a:lnTo>
                    <a:pt x="14428" y="14824"/>
                  </a:lnTo>
                  <a:cubicBezTo>
                    <a:pt x="14428" y="15072"/>
                    <a:pt x="14205" y="15271"/>
                    <a:pt x="13957" y="15271"/>
                  </a:cubicBezTo>
                  <a:cubicBezTo>
                    <a:pt x="13709" y="15271"/>
                    <a:pt x="13511" y="15072"/>
                    <a:pt x="13511" y="14824"/>
                  </a:cubicBezTo>
                  <a:lnTo>
                    <a:pt x="13511" y="7016"/>
                  </a:lnTo>
                  <a:cubicBezTo>
                    <a:pt x="10238" y="6297"/>
                    <a:pt x="7759" y="4735"/>
                    <a:pt x="6098" y="2380"/>
                  </a:cubicBezTo>
                  <a:cubicBezTo>
                    <a:pt x="4388" y="1859"/>
                    <a:pt x="2256" y="62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270960" y="2251871"/>
              <a:ext cx="115934" cy="226312"/>
            </a:xfrm>
            <a:custGeom>
              <a:avLst/>
              <a:gdLst/>
              <a:ahLst/>
              <a:cxnLst/>
              <a:rect l="l" t="t" r="r" b="b"/>
              <a:pathLst>
                <a:path w="6198" h="12099" extrusionOk="0">
                  <a:moveTo>
                    <a:pt x="3297" y="1"/>
                  </a:moveTo>
                  <a:cubicBezTo>
                    <a:pt x="942" y="3149"/>
                    <a:pt x="0" y="5926"/>
                    <a:pt x="546" y="8281"/>
                  </a:cubicBezTo>
                  <a:cubicBezTo>
                    <a:pt x="967" y="10487"/>
                    <a:pt x="2603" y="11702"/>
                    <a:pt x="3223" y="12098"/>
                  </a:cubicBezTo>
                  <a:cubicBezTo>
                    <a:pt x="4834" y="10784"/>
                    <a:pt x="5702" y="9223"/>
                    <a:pt x="5900" y="7413"/>
                  </a:cubicBezTo>
                  <a:cubicBezTo>
                    <a:pt x="6198" y="4215"/>
                    <a:pt x="4140" y="1116"/>
                    <a:pt x="3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039579" y="2228696"/>
              <a:ext cx="585654" cy="1010856"/>
            </a:xfrm>
            <a:custGeom>
              <a:avLst/>
              <a:gdLst/>
              <a:ahLst/>
              <a:cxnLst/>
              <a:rect l="l" t="t" r="r" b="b"/>
              <a:pathLst>
                <a:path w="31310" h="54042" extrusionOk="0">
                  <a:moveTo>
                    <a:pt x="15643" y="1240"/>
                  </a:moveTo>
                  <a:cubicBezTo>
                    <a:pt x="16510" y="2355"/>
                    <a:pt x="18543" y="5454"/>
                    <a:pt x="18245" y="8652"/>
                  </a:cubicBezTo>
                  <a:cubicBezTo>
                    <a:pt x="18047" y="10462"/>
                    <a:pt x="17179" y="11999"/>
                    <a:pt x="15568" y="13337"/>
                  </a:cubicBezTo>
                  <a:cubicBezTo>
                    <a:pt x="14948" y="12941"/>
                    <a:pt x="13337" y="11726"/>
                    <a:pt x="12841" y="9544"/>
                  </a:cubicBezTo>
                  <a:cubicBezTo>
                    <a:pt x="12346" y="7165"/>
                    <a:pt x="13288" y="4363"/>
                    <a:pt x="15643" y="1240"/>
                  </a:cubicBezTo>
                  <a:close/>
                  <a:moveTo>
                    <a:pt x="20080" y="8280"/>
                  </a:moveTo>
                  <a:cubicBezTo>
                    <a:pt x="20576" y="9346"/>
                    <a:pt x="21865" y="12569"/>
                    <a:pt x="20898" y="15866"/>
                  </a:cubicBezTo>
                  <a:cubicBezTo>
                    <a:pt x="20873" y="15965"/>
                    <a:pt x="20824" y="16089"/>
                    <a:pt x="20799" y="16188"/>
                  </a:cubicBezTo>
                  <a:cubicBezTo>
                    <a:pt x="20774" y="16238"/>
                    <a:pt x="20774" y="16287"/>
                    <a:pt x="20749" y="16337"/>
                  </a:cubicBezTo>
                  <a:cubicBezTo>
                    <a:pt x="20006" y="18419"/>
                    <a:pt x="18419" y="20154"/>
                    <a:pt x="16064" y="21518"/>
                  </a:cubicBezTo>
                  <a:lnTo>
                    <a:pt x="16064" y="18295"/>
                  </a:lnTo>
                  <a:cubicBezTo>
                    <a:pt x="16064" y="18047"/>
                    <a:pt x="15841" y="17824"/>
                    <a:pt x="15593" y="17824"/>
                  </a:cubicBezTo>
                  <a:cubicBezTo>
                    <a:pt x="15345" y="17824"/>
                    <a:pt x="15122" y="18047"/>
                    <a:pt x="15122" y="18295"/>
                  </a:cubicBezTo>
                  <a:lnTo>
                    <a:pt x="15122" y="21518"/>
                  </a:lnTo>
                  <a:cubicBezTo>
                    <a:pt x="8330" y="17080"/>
                    <a:pt x="10338" y="10115"/>
                    <a:pt x="11007" y="8280"/>
                  </a:cubicBezTo>
                  <a:lnTo>
                    <a:pt x="11007" y="8280"/>
                  </a:lnTo>
                  <a:lnTo>
                    <a:pt x="11825" y="8652"/>
                  </a:lnTo>
                  <a:cubicBezTo>
                    <a:pt x="11850" y="9024"/>
                    <a:pt x="11875" y="9396"/>
                    <a:pt x="11974" y="9768"/>
                  </a:cubicBezTo>
                  <a:cubicBezTo>
                    <a:pt x="12643" y="12891"/>
                    <a:pt x="15320" y="14254"/>
                    <a:pt x="15419" y="14329"/>
                  </a:cubicBezTo>
                  <a:cubicBezTo>
                    <a:pt x="15469" y="14354"/>
                    <a:pt x="15543" y="14378"/>
                    <a:pt x="15618" y="14378"/>
                  </a:cubicBezTo>
                  <a:cubicBezTo>
                    <a:pt x="15717" y="14378"/>
                    <a:pt x="15816" y="14354"/>
                    <a:pt x="15915" y="14304"/>
                  </a:cubicBezTo>
                  <a:cubicBezTo>
                    <a:pt x="17874" y="12767"/>
                    <a:pt x="18964" y="10908"/>
                    <a:pt x="19163" y="8776"/>
                  </a:cubicBezTo>
                  <a:lnTo>
                    <a:pt x="19163" y="8652"/>
                  </a:lnTo>
                  <a:lnTo>
                    <a:pt x="20080" y="8280"/>
                  </a:lnTo>
                  <a:close/>
                  <a:moveTo>
                    <a:pt x="24443" y="15494"/>
                  </a:moveTo>
                  <a:lnTo>
                    <a:pt x="24443" y="15494"/>
                  </a:lnTo>
                  <a:cubicBezTo>
                    <a:pt x="24864" y="17428"/>
                    <a:pt x="25955" y="23798"/>
                    <a:pt x="23104" y="28409"/>
                  </a:cubicBezTo>
                  <a:cubicBezTo>
                    <a:pt x="21542" y="30938"/>
                    <a:pt x="19039" y="32574"/>
                    <a:pt x="15667" y="33243"/>
                  </a:cubicBezTo>
                  <a:cubicBezTo>
                    <a:pt x="12494" y="32599"/>
                    <a:pt x="10090" y="31136"/>
                    <a:pt x="8528" y="28880"/>
                  </a:cubicBezTo>
                  <a:cubicBezTo>
                    <a:pt x="8503" y="28856"/>
                    <a:pt x="8503" y="28831"/>
                    <a:pt x="8478" y="28781"/>
                  </a:cubicBezTo>
                  <a:cubicBezTo>
                    <a:pt x="8379" y="28657"/>
                    <a:pt x="8305" y="28533"/>
                    <a:pt x="8230" y="28409"/>
                  </a:cubicBezTo>
                  <a:cubicBezTo>
                    <a:pt x="5305" y="23848"/>
                    <a:pt x="6421" y="17452"/>
                    <a:pt x="6842" y="15544"/>
                  </a:cubicBezTo>
                  <a:lnTo>
                    <a:pt x="6842" y="15544"/>
                  </a:lnTo>
                  <a:cubicBezTo>
                    <a:pt x="7388" y="15816"/>
                    <a:pt x="8379" y="16287"/>
                    <a:pt x="9867" y="16808"/>
                  </a:cubicBezTo>
                  <a:cubicBezTo>
                    <a:pt x="9941" y="16833"/>
                    <a:pt x="9991" y="16833"/>
                    <a:pt x="10065" y="16833"/>
                  </a:cubicBezTo>
                  <a:cubicBezTo>
                    <a:pt x="10858" y="18865"/>
                    <a:pt x="12370" y="20923"/>
                    <a:pt x="15172" y="22559"/>
                  </a:cubicBezTo>
                  <a:lnTo>
                    <a:pt x="15172" y="29252"/>
                  </a:lnTo>
                  <a:cubicBezTo>
                    <a:pt x="15172" y="29500"/>
                    <a:pt x="15370" y="29723"/>
                    <a:pt x="15618" y="29723"/>
                  </a:cubicBezTo>
                  <a:cubicBezTo>
                    <a:pt x="15866" y="29723"/>
                    <a:pt x="16089" y="29500"/>
                    <a:pt x="16089" y="29252"/>
                  </a:cubicBezTo>
                  <a:lnTo>
                    <a:pt x="16089" y="22534"/>
                  </a:lnTo>
                  <a:cubicBezTo>
                    <a:pt x="18840" y="21047"/>
                    <a:pt x="20700" y="19088"/>
                    <a:pt x="21617" y="16709"/>
                  </a:cubicBezTo>
                  <a:cubicBezTo>
                    <a:pt x="22955" y="16213"/>
                    <a:pt x="23873" y="15791"/>
                    <a:pt x="24443" y="15494"/>
                  </a:cubicBezTo>
                  <a:close/>
                  <a:moveTo>
                    <a:pt x="2901" y="27120"/>
                  </a:moveTo>
                  <a:lnTo>
                    <a:pt x="2901" y="27120"/>
                  </a:lnTo>
                  <a:cubicBezTo>
                    <a:pt x="3917" y="27740"/>
                    <a:pt x="6049" y="28955"/>
                    <a:pt x="7759" y="29500"/>
                  </a:cubicBezTo>
                  <a:cubicBezTo>
                    <a:pt x="9445" y="31855"/>
                    <a:pt x="11924" y="33417"/>
                    <a:pt x="15172" y="34136"/>
                  </a:cubicBezTo>
                  <a:lnTo>
                    <a:pt x="15172" y="41944"/>
                  </a:lnTo>
                  <a:cubicBezTo>
                    <a:pt x="15172" y="42192"/>
                    <a:pt x="15395" y="42391"/>
                    <a:pt x="15643" y="42391"/>
                  </a:cubicBezTo>
                  <a:cubicBezTo>
                    <a:pt x="15890" y="42391"/>
                    <a:pt x="16089" y="42192"/>
                    <a:pt x="16089" y="41944"/>
                  </a:cubicBezTo>
                  <a:lnTo>
                    <a:pt x="16089" y="34136"/>
                  </a:lnTo>
                  <a:cubicBezTo>
                    <a:pt x="19311" y="33417"/>
                    <a:pt x="21790" y="31855"/>
                    <a:pt x="23476" y="29525"/>
                  </a:cubicBezTo>
                  <a:cubicBezTo>
                    <a:pt x="25211" y="29004"/>
                    <a:pt x="27343" y="27765"/>
                    <a:pt x="28360" y="27145"/>
                  </a:cubicBezTo>
                  <a:lnTo>
                    <a:pt x="28360" y="27145"/>
                  </a:lnTo>
                  <a:cubicBezTo>
                    <a:pt x="28731" y="29376"/>
                    <a:pt x="29599" y="36863"/>
                    <a:pt x="25831" y="41573"/>
                  </a:cubicBezTo>
                  <a:cubicBezTo>
                    <a:pt x="23625" y="44299"/>
                    <a:pt x="20204" y="45688"/>
                    <a:pt x="15643" y="45688"/>
                  </a:cubicBezTo>
                  <a:cubicBezTo>
                    <a:pt x="11081" y="45688"/>
                    <a:pt x="7635" y="44299"/>
                    <a:pt x="5429" y="41523"/>
                  </a:cubicBezTo>
                  <a:cubicBezTo>
                    <a:pt x="1661" y="36813"/>
                    <a:pt x="2529" y="29351"/>
                    <a:pt x="2901" y="27120"/>
                  </a:cubicBezTo>
                  <a:close/>
                  <a:moveTo>
                    <a:pt x="15667" y="0"/>
                  </a:moveTo>
                  <a:cubicBezTo>
                    <a:pt x="15543" y="0"/>
                    <a:pt x="15370" y="75"/>
                    <a:pt x="15320" y="199"/>
                  </a:cubicBezTo>
                  <a:cubicBezTo>
                    <a:pt x="13213" y="2876"/>
                    <a:pt x="12073" y="5355"/>
                    <a:pt x="11875" y="7586"/>
                  </a:cubicBezTo>
                  <a:lnTo>
                    <a:pt x="10982" y="7189"/>
                  </a:lnTo>
                  <a:cubicBezTo>
                    <a:pt x="10920" y="7165"/>
                    <a:pt x="10858" y="7152"/>
                    <a:pt x="10799" y="7152"/>
                  </a:cubicBezTo>
                  <a:cubicBezTo>
                    <a:pt x="10740" y="7152"/>
                    <a:pt x="10685" y="7165"/>
                    <a:pt x="10635" y="7189"/>
                  </a:cubicBezTo>
                  <a:cubicBezTo>
                    <a:pt x="10511" y="7214"/>
                    <a:pt x="10437" y="7313"/>
                    <a:pt x="10387" y="7437"/>
                  </a:cubicBezTo>
                  <a:cubicBezTo>
                    <a:pt x="10362" y="7512"/>
                    <a:pt x="8627" y="11478"/>
                    <a:pt x="9767" y="15717"/>
                  </a:cubicBezTo>
                  <a:cubicBezTo>
                    <a:pt x="7809" y="14973"/>
                    <a:pt x="6867" y="14403"/>
                    <a:pt x="6817" y="14378"/>
                  </a:cubicBezTo>
                  <a:cubicBezTo>
                    <a:pt x="6741" y="14348"/>
                    <a:pt x="6655" y="14327"/>
                    <a:pt x="6571" y="14327"/>
                  </a:cubicBezTo>
                  <a:cubicBezTo>
                    <a:pt x="6519" y="14327"/>
                    <a:pt x="6468" y="14335"/>
                    <a:pt x="6421" y="14354"/>
                  </a:cubicBezTo>
                  <a:cubicBezTo>
                    <a:pt x="6297" y="14428"/>
                    <a:pt x="6173" y="14502"/>
                    <a:pt x="6148" y="14676"/>
                  </a:cubicBezTo>
                  <a:cubicBezTo>
                    <a:pt x="6049" y="14998"/>
                    <a:pt x="4041" y="22435"/>
                    <a:pt x="7041" y="28186"/>
                  </a:cubicBezTo>
                  <a:cubicBezTo>
                    <a:pt x="5057" y="27343"/>
                    <a:pt x="2901" y="25955"/>
                    <a:pt x="2851" y="25955"/>
                  </a:cubicBezTo>
                  <a:cubicBezTo>
                    <a:pt x="2778" y="25897"/>
                    <a:pt x="2697" y="25873"/>
                    <a:pt x="2613" y="25873"/>
                  </a:cubicBezTo>
                  <a:cubicBezTo>
                    <a:pt x="2553" y="25873"/>
                    <a:pt x="2491" y="25885"/>
                    <a:pt x="2430" y="25906"/>
                  </a:cubicBezTo>
                  <a:cubicBezTo>
                    <a:pt x="2281" y="25980"/>
                    <a:pt x="2182" y="26104"/>
                    <a:pt x="2157" y="26253"/>
                  </a:cubicBezTo>
                  <a:cubicBezTo>
                    <a:pt x="2058" y="26649"/>
                    <a:pt x="0" y="36168"/>
                    <a:pt x="4760" y="42093"/>
                  </a:cubicBezTo>
                  <a:cubicBezTo>
                    <a:pt x="7041" y="44969"/>
                    <a:pt x="10585" y="46456"/>
                    <a:pt x="15196" y="46580"/>
                  </a:cubicBezTo>
                  <a:lnTo>
                    <a:pt x="15196" y="53596"/>
                  </a:lnTo>
                  <a:cubicBezTo>
                    <a:pt x="15196" y="53843"/>
                    <a:pt x="15419" y="54042"/>
                    <a:pt x="15667" y="54042"/>
                  </a:cubicBezTo>
                  <a:cubicBezTo>
                    <a:pt x="15915" y="54042"/>
                    <a:pt x="16114" y="53843"/>
                    <a:pt x="16114" y="53596"/>
                  </a:cubicBezTo>
                  <a:lnTo>
                    <a:pt x="16114" y="46580"/>
                  </a:lnTo>
                  <a:cubicBezTo>
                    <a:pt x="20749" y="46530"/>
                    <a:pt x="24245" y="44994"/>
                    <a:pt x="26575" y="42118"/>
                  </a:cubicBezTo>
                  <a:cubicBezTo>
                    <a:pt x="31310" y="36193"/>
                    <a:pt x="29252" y="26699"/>
                    <a:pt x="29178" y="26277"/>
                  </a:cubicBezTo>
                  <a:cubicBezTo>
                    <a:pt x="29153" y="26129"/>
                    <a:pt x="29054" y="26005"/>
                    <a:pt x="28905" y="25955"/>
                  </a:cubicBezTo>
                  <a:cubicBezTo>
                    <a:pt x="28832" y="25924"/>
                    <a:pt x="28764" y="25910"/>
                    <a:pt x="28700" y="25910"/>
                  </a:cubicBezTo>
                  <a:cubicBezTo>
                    <a:pt x="28611" y="25910"/>
                    <a:pt x="28531" y="25937"/>
                    <a:pt x="28459" y="25980"/>
                  </a:cubicBezTo>
                  <a:cubicBezTo>
                    <a:pt x="28434" y="26005"/>
                    <a:pt x="26252" y="27368"/>
                    <a:pt x="24269" y="28211"/>
                  </a:cubicBezTo>
                  <a:cubicBezTo>
                    <a:pt x="27318" y="22485"/>
                    <a:pt x="25310" y="14998"/>
                    <a:pt x="25211" y="14676"/>
                  </a:cubicBezTo>
                  <a:cubicBezTo>
                    <a:pt x="25187" y="14552"/>
                    <a:pt x="25063" y="14428"/>
                    <a:pt x="24914" y="14354"/>
                  </a:cubicBezTo>
                  <a:cubicBezTo>
                    <a:pt x="24867" y="14335"/>
                    <a:pt x="24816" y="14327"/>
                    <a:pt x="24764" y="14327"/>
                  </a:cubicBezTo>
                  <a:cubicBezTo>
                    <a:pt x="24680" y="14327"/>
                    <a:pt x="24594" y="14348"/>
                    <a:pt x="24517" y="14378"/>
                  </a:cubicBezTo>
                  <a:cubicBezTo>
                    <a:pt x="24517" y="14378"/>
                    <a:pt x="23674" y="14874"/>
                    <a:pt x="21989" y="15568"/>
                  </a:cubicBezTo>
                  <a:cubicBezTo>
                    <a:pt x="22980" y="11379"/>
                    <a:pt x="20898" y="7561"/>
                    <a:pt x="20799" y="7413"/>
                  </a:cubicBezTo>
                  <a:cubicBezTo>
                    <a:pt x="20703" y="7241"/>
                    <a:pt x="20534" y="7172"/>
                    <a:pt x="20360" y="7172"/>
                  </a:cubicBezTo>
                  <a:cubicBezTo>
                    <a:pt x="20308" y="7172"/>
                    <a:pt x="20255" y="7178"/>
                    <a:pt x="20204" y="7189"/>
                  </a:cubicBezTo>
                  <a:lnTo>
                    <a:pt x="19262" y="7586"/>
                  </a:lnTo>
                  <a:cubicBezTo>
                    <a:pt x="19064" y="3669"/>
                    <a:pt x="16163" y="323"/>
                    <a:pt x="16039" y="149"/>
                  </a:cubicBezTo>
                  <a:cubicBezTo>
                    <a:pt x="15940" y="75"/>
                    <a:pt x="15816" y="0"/>
                    <a:pt x="1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99721" y="2240750"/>
              <a:ext cx="286579" cy="925542"/>
            </a:xfrm>
            <a:custGeom>
              <a:avLst/>
              <a:gdLst/>
              <a:ahLst/>
              <a:cxnLst/>
              <a:rect l="l" t="t" r="r" b="b"/>
              <a:pathLst>
                <a:path w="15321" h="49481" extrusionOk="0">
                  <a:moveTo>
                    <a:pt x="1116" y="0"/>
                  </a:moveTo>
                  <a:cubicBezTo>
                    <a:pt x="868" y="0"/>
                    <a:pt x="645" y="223"/>
                    <a:pt x="645" y="471"/>
                  </a:cubicBezTo>
                  <a:cubicBezTo>
                    <a:pt x="645" y="7313"/>
                    <a:pt x="521" y="13114"/>
                    <a:pt x="397" y="17750"/>
                  </a:cubicBezTo>
                  <a:cubicBezTo>
                    <a:pt x="149" y="29277"/>
                    <a:pt x="0" y="35598"/>
                    <a:pt x="1934" y="40754"/>
                  </a:cubicBezTo>
                  <a:cubicBezTo>
                    <a:pt x="4884" y="48563"/>
                    <a:pt x="10982" y="49480"/>
                    <a:pt x="13634" y="49480"/>
                  </a:cubicBezTo>
                  <a:cubicBezTo>
                    <a:pt x="14403" y="49480"/>
                    <a:pt x="14874" y="49431"/>
                    <a:pt x="14899" y="49381"/>
                  </a:cubicBezTo>
                  <a:cubicBezTo>
                    <a:pt x="15147" y="49356"/>
                    <a:pt x="15320" y="49109"/>
                    <a:pt x="15270" y="48861"/>
                  </a:cubicBezTo>
                  <a:cubicBezTo>
                    <a:pt x="15200" y="48627"/>
                    <a:pt x="15020" y="48437"/>
                    <a:pt x="14792" y="48437"/>
                  </a:cubicBezTo>
                  <a:cubicBezTo>
                    <a:pt x="14778" y="48437"/>
                    <a:pt x="14764" y="48438"/>
                    <a:pt x="14750" y="48439"/>
                  </a:cubicBezTo>
                  <a:cubicBezTo>
                    <a:pt x="14671" y="48450"/>
                    <a:pt x="14198" y="48525"/>
                    <a:pt x="13472" y="48525"/>
                  </a:cubicBezTo>
                  <a:cubicBezTo>
                    <a:pt x="10988" y="48525"/>
                    <a:pt x="5544" y="47652"/>
                    <a:pt x="2801" y="40383"/>
                  </a:cubicBezTo>
                  <a:cubicBezTo>
                    <a:pt x="942" y="35425"/>
                    <a:pt x="1066" y="29153"/>
                    <a:pt x="1314" y="17750"/>
                  </a:cubicBezTo>
                  <a:cubicBezTo>
                    <a:pt x="1413" y="13114"/>
                    <a:pt x="1537" y="7313"/>
                    <a:pt x="1562" y="471"/>
                  </a:cubicBezTo>
                  <a:cubicBezTo>
                    <a:pt x="1562" y="223"/>
                    <a:pt x="1363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391535" y="2240283"/>
              <a:ext cx="279621" cy="924626"/>
            </a:xfrm>
            <a:custGeom>
              <a:avLst/>
              <a:gdLst/>
              <a:ahLst/>
              <a:cxnLst/>
              <a:rect l="l" t="t" r="r" b="b"/>
              <a:pathLst>
                <a:path w="14949" h="49432" extrusionOk="0">
                  <a:moveTo>
                    <a:pt x="13808" y="1"/>
                  </a:moveTo>
                  <a:cubicBezTo>
                    <a:pt x="13560" y="1"/>
                    <a:pt x="13337" y="224"/>
                    <a:pt x="13337" y="472"/>
                  </a:cubicBezTo>
                  <a:cubicBezTo>
                    <a:pt x="13337" y="7314"/>
                    <a:pt x="13511" y="13114"/>
                    <a:pt x="13585" y="17750"/>
                  </a:cubicBezTo>
                  <a:cubicBezTo>
                    <a:pt x="13833" y="29153"/>
                    <a:pt x="14006" y="35450"/>
                    <a:pt x="12098" y="40383"/>
                  </a:cubicBezTo>
                  <a:cubicBezTo>
                    <a:pt x="9356" y="47662"/>
                    <a:pt x="4088" y="48520"/>
                    <a:pt x="1728" y="48520"/>
                  </a:cubicBezTo>
                  <a:cubicBezTo>
                    <a:pt x="1058" y="48520"/>
                    <a:pt x="622" y="48450"/>
                    <a:pt x="546" y="48439"/>
                  </a:cubicBezTo>
                  <a:cubicBezTo>
                    <a:pt x="517" y="48434"/>
                    <a:pt x="488" y="48431"/>
                    <a:pt x="460" y="48431"/>
                  </a:cubicBezTo>
                  <a:cubicBezTo>
                    <a:pt x="243" y="48431"/>
                    <a:pt x="47" y="48592"/>
                    <a:pt x="25" y="48811"/>
                  </a:cubicBezTo>
                  <a:cubicBezTo>
                    <a:pt x="0" y="49059"/>
                    <a:pt x="149" y="49282"/>
                    <a:pt x="397" y="49332"/>
                  </a:cubicBezTo>
                  <a:cubicBezTo>
                    <a:pt x="422" y="49332"/>
                    <a:pt x="893" y="49431"/>
                    <a:pt x="1636" y="49431"/>
                  </a:cubicBezTo>
                  <a:cubicBezTo>
                    <a:pt x="4215" y="49431"/>
                    <a:pt x="10040" y="48514"/>
                    <a:pt x="13015" y="40705"/>
                  </a:cubicBezTo>
                  <a:cubicBezTo>
                    <a:pt x="14948" y="35598"/>
                    <a:pt x="14800" y="29252"/>
                    <a:pt x="14552" y="17725"/>
                  </a:cubicBezTo>
                  <a:cubicBezTo>
                    <a:pt x="14403" y="13114"/>
                    <a:pt x="14279" y="7314"/>
                    <a:pt x="14279" y="472"/>
                  </a:cubicBezTo>
                  <a:cubicBezTo>
                    <a:pt x="14279" y="224"/>
                    <a:pt x="14056" y="1"/>
                    <a:pt x="13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43"/>
          <p:cNvGrpSpPr/>
          <p:nvPr/>
        </p:nvGrpSpPr>
        <p:grpSpPr>
          <a:xfrm rot="-7742151">
            <a:off x="945817" y="2267792"/>
            <a:ext cx="534274" cy="772380"/>
            <a:chOff x="2955650" y="2183262"/>
            <a:chExt cx="763706" cy="1104063"/>
          </a:xfrm>
        </p:grpSpPr>
        <p:sp>
          <p:nvSpPr>
            <p:cNvPr id="1822" name="Google Shape;1822;p43"/>
            <p:cNvSpPr/>
            <p:nvPr/>
          </p:nvSpPr>
          <p:spPr>
            <a:xfrm>
              <a:off x="2955650" y="2183262"/>
              <a:ext cx="763706" cy="1104063"/>
            </a:xfrm>
            <a:custGeom>
              <a:avLst/>
              <a:gdLst/>
              <a:ahLst/>
              <a:cxnLst/>
              <a:rect l="l" t="t" r="r" b="b"/>
              <a:pathLst>
                <a:path w="40829" h="59025" extrusionOk="0">
                  <a:moveTo>
                    <a:pt x="20328" y="0"/>
                  </a:moveTo>
                  <a:cubicBezTo>
                    <a:pt x="19460" y="25"/>
                    <a:pt x="18667" y="421"/>
                    <a:pt x="18097" y="1116"/>
                  </a:cubicBezTo>
                  <a:cubicBezTo>
                    <a:pt x="16436" y="3223"/>
                    <a:pt x="15296" y="5280"/>
                    <a:pt x="14676" y="7263"/>
                  </a:cubicBezTo>
                  <a:cubicBezTo>
                    <a:pt x="14601" y="7313"/>
                    <a:pt x="14552" y="7313"/>
                    <a:pt x="14502" y="7338"/>
                  </a:cubicBezTo>
                  <a:cubicBezTo>
                    <a:pt x="13759" y="7610"/>
                    <a:pt x="13188" y="8181"/>
                    <a:pt x="12866" y="8875"/>
                  </a:cubicBezTo>
                  <a:cubicBezTo>
                    <a:pt x="12817" y="8999"/>
                    <a:pt x="11825" y="11279"/>
                    <a:pt x="11651" y="14328"/>
                  </a:cubicBezTo>
                  <a:cubicBezTo>
                    <a:pt x="11534" y="14317"/>
                    <a:pt x="11420" y="14311"/>
                    <a:pt x="11308" y="14311"/>
                  </a:cubicBezTo>
                  <a:cubicBezTo>
                    <a:pt x="10944" y="14311"/>
                    <a:pt x="10598" y="14375"/>
                    <a:pt x="10238" y="14527"/>
                  </a:cubicBezTo>
                  <a:cubicBezTo>
                    <a:pt x="9396" y="14874"/>
                    <a:pt x="8751" y="15568"/>
                    <a:pt x="8503" y="16485"/>
                  </a:cubicBezTo>
                  <a:cubicBezTo>
                    <a:pt x="8305" y="17105"/>
                    <a:pt x="7239" y="21245"/>
                    <a:pt x="7809" y="25930"/>
                  </a:cubicBezTo>
                  <a:cubicBezTo>
                    <a:pt x="7654" y="25900"/>
                    <a:pt x="7498" y="25886"/>
                    <a:pt x="7344" y="25886"/>
                  </a:cubicBezTo>
                  <a:cubicBezTo>
                    <a:pt x="6980" y="25886"/>
                    <a:pt x="6620" y="25964"/>
                    <a:pt x="6272" y="26103"/>
                  </a:cubicBezTo>
                  <a:cubicBezTo>
                    <a:pt x="6247" y="26103"/>
                    <a:pt x="6198" y="26153"/>
                    <a:pt x="6173" y="26153"/>
                  </a:cubicBezTo>
                  <a:cubicBezTo>
                    <a:pt x="6198" y="24492"/>
                    <a:pt x="6247" y="22732"/>
                    <a:pt x="6297" y="20848"/>
                  </a:cubicBezTo>
                  <a:cubicBezTo>
                    <a:pt x="6396" y="16188"/>
                    <a:pt x="6520" y="10362"/>
                    <a:pt x="6545" y="3495"/>
                  </a:cubicBezTo>
                  <a:cubicBezTo>
                    <a:pt x="6545" y="2727"/>
                    <a:pt x="6247" y="1983"/>
                    <a:pt x="5677" y="1413"/>
                  </a:cubicBezTo>
                  <a:cubicBezTo>
                    <a:pt x="5132" y="868"/>
                    <a:pt x="4388" y="545"/>
                    <a:pt x="3595" y="545"/>
                  </a:cubicBezTo>
                  <a:cubicBezTo>
                    <a:pt x="1984" y="545"/>
                    <a:pt x="670" y="1884"/>
                    <a:pt x="670" y="3495"/>
                  </a:cubicBezTo>
                  <a:cubicBezTo>
                    <a:pt x="670" y="10313"/>
                    <a:pt x="546" y="16064"/>
                    <a:pt x="422" y="20724"/>
                  </a:cubicBezTo>
                  <a:cubicBezTo>
                    <a:pt x="174" y="32549"/>
                    <a:pt x="0" y="39068"/>
                    <a:pt x="2107" y="44646"/>
                  </a:cubicBezTo>
                  <a:cubicBezTo>
                    <a:pt x="5652" y="53967"/>
                    <a:pt x="13089" y="54959"/>
                    <a:pt x="16114" y="54959"/>
                  </a:cubicBezTo>
                  <a:cubicBezTo>
                    <a:pt x="16733" y="54959"/>
                    <a:pt x="17204" y="54934"/>
                    <a:pt x="17527" y="54909"/>
                  </a:cubicBezTo>
                  <a:lnTo>
                    <a:pt x="17527" y="56074"/>
                  </a:lnTo>
                  <a:cubicBezTo>
                    <a:pt x="17527" y="57685"/>
                    <a:pt x="18840" y="59024"/>
                    <a:pt x="20452" y="59024"/>
                  </a:cubicBezTo>
                  <a:cubicBezTo>
                    <a:pt x="22063" y="59024"/>
                    <a:pt x="23402" y="57685"/>
                    <a:pt x="23402" y="56074"/>
                  </a:cubicBezTo>
                  <a:lnTo>
                    <a:pt x="23402" y="54835"/>
                  </a:lnTo>
                  <a:cubicBezTo>
                    <a:pt x="23551" y="54859"/>
                    <a:pt x="24145" y="54959"/>
                    <a:pt x="25038" y="54959"/>
                  </a:cubicBezTo>
                  <a:cubicBezTo>
                    <a:pt x="27988" y="54959"/>
                    <a:pt x="35202" y="53967"/>
                    <a:pt x="38722" y="44646"/>
                  </a:cubicBezTo>
                  <a:cubicBezTo>
                    <a:pt x="40829" y="39044"/>
                    <a:pt x="40655" y="32524"/>
                    <a:pt x="40407" y="20699"/>
                  </a:cubicBezTo>
                  <a:cubicBezTo>
                    <a:pt x="40333" y="16064"/>
                    <a:pt x="40209" y="10313"/>
                    <a:pt x="40160" y="3495"/>
                  </a:cubicBezTo>
                  <a:cubicBezTo>
                    <a:pt x="40160" y="1884"/>
                    <a:pt x="38846" y="545"/>
                    <a:pt x="37234" y="545"/>
                  </a:cubicBezTo>
                  <a:cubicBezTo>
                    <a:pt x="36441" y="545"/>
                    <a:pt x="35697" y="868"/>
                    <a:pt x="35152" y="1413"/>
                  </a:cubicBezTo>
                  <a:cubicBezTo>
                    <a:pt x="34582" y="1983"/>
                    <a:pt x="34284" y="2727"/>
                    <a:pt x="34284" y="3495"/>
                  </a:cubicBezTo>
                  <a:cubicBezTo>
                    <a:pt x="34284" y="10362"/>
                    <a:pt x="34433" y="16163"/>
                    <a:pt x="34532" y="20848"/>
                  </a:cubicBezTo>
                  <a:cubicBezTo>
                    <a:pt x="34557" y="22732"/>
                    <a:pt x="34631" y="24492"/>
                    <a:pt x="34631" y="26103"/>
                  </a:cubicBezTo>
                  <a:cubicBezTo>
                    <a:pt x="34284" y="25964"/>
                    <a:pt x="33899" y="25886"/>
                    <a:pt x="33521" y="25886"/>
                  </a:cubicBezTo>
                  <a:cubicBezTo>
                    <a:pt x="33360" y="25886"/>
                    <a:pt x="33200" y="25900"/>
                    <a:pt x="33045" y="25930"/>
                  </a:cubicBezTo>
                  <a:cubicBezTo>
                    <a:pt x="33640" y="21245"/>
                    <a:pt x="32549" y="17130"/>
                    <a:pt x="32351" y="16485"/>
                  </a:cubicBezTo>
                  <a:cubicBezTo>
                    <a:pt x="32103" y="15617"/>
                    <a:pt x="31458" y="14874"/>
                    <a:pt x="30616" y="14527"/>
                  </a:cubicBezTo>
                  <a:cubicBezTo>
                    <a:pt x="30244" y="14378"/>
                    <a:pt x="29822" y="14304"/>
                    <a:pt x="29426" y="14304"/>
                  </a:cubicBezTo>
                  <a:cubicBezTo>
                    <a:pt x="29103" y="11230"/>
                    <a:pt x="27889" y="8974"/>
                    <a:pt x="27715" y="8627"/>
                  </a:cubicBezTo>
                  <a:cubicBezTo>
                    <a:pt x="27343" y="7958"/>
                    <a:pt x="26724" y="7487"/>
                    <a:pt x="26029" y="7263"/>
                  </a:cubicBezTo>
                  <a:cubicBezTo>
                    <a:pt x="25087" y="3842"/>
                    <a:pt x="22931" y="1314"/>
                    <a:pt x="22633" y="992"/>
                  </a:cubicBezTo>
                  <a:cubicBezTo>
                    <a:pt x="22063" y="322"/>
                    <a:pt x="21270" y="0"/>
                    <a:pt x="2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3195373" y="2383106"/>
              <a:ext cx="254126" cy="247617"/>
            </a:xfrm>
            <a:custGeom>
              <a:avLst/>
              <a:gdLst/>
              <a:ahLst/>
              <a:cxnLst/>
              <a:rect l="l" t="t" r="r" b="b"/>
              <a:pathLst>
                <a:path w="13586" h="13238" extrusionOk="0">
                  <a:moveTo>
                    <a:pt x="11800" y="0"/>
                  </a:moveTo>
                  <a:lnTo>
                    <a:pt x="10858" y="372"/>
                  </a:lnTo>
                  <a:lnTo>
                    <a:pt x="10858" y="496"/>
                  </a:lnTo>
                  <a:cubicBezTo>
                    <a:pt x="10660" y="2628"/>
                    <a:pt x="9569" y="4487"/>
                    <a:pt x="7611" y="5999"/>
                  </a:cubicBezTo>
                  <a:cubicBezTo>
                    <a:pt x="7512" y="6074"/>
                    <a:pt x="7437" y="6099"/>
                    <a:pt x="7338" y="6099"/>
                  </a:cubicBezTo>
                  <a:cubicBezTo>
                    <a:pt x="7264" y="6099"/>
                    <a:pt x="7190" y="6074"/>
                    <a:pt x="7115" y="6049"/>
                  </a:cubicBezTo>
                  <a:cubicBezTo>
                    <a:pt x="6991" y="5975"/>
                    <a:pt x="4364" y="4611"/>
                    <a:pt x="3669" y="1488"/>
                  </a:cubicBezTo>
                  <a:cubicBezTo>
                    <a:pt x="3595" y="1116"/>
                    <a:pt x="3546" y="769"/>
                    <a:pt x="3521" y="372"/>
                  </a:cubicBezTo>
                  <a:lnTo>
                    <a:pt x="2727" y="0"/>
                  </a:lnTo>
                  <a:lnTo>
                    <a:pt x="2727" y="0"/>
                  </a:lnTo>
                  <a:cubicBezTo>
                    <a:pt x="2009" y="1860"/>
                    <a:pt x="1" y="8825"/>
                    <a:pt x="6843" y="13238"/>
                  </a:cubicBezTo>
                  <a:lnTo>
                    <a:pt x="6843" y="10015"/>
                  </a:lnTo>
                  <a:cubicBezTo>
                    <a:pt x="6843" y="9767"/>
                    <a:pt x="7066" y="9544"/>
                    <a:pt x="7314" y="9544"/>
                  </a:cubicBezTo>
                  <a:cubicBezTo>
                    <a:pt x="7561" y="9544"/>
                    <a:pt x="7760" y="9767"/>
                    <a:pt x="7760" y="10015"/>
                  </a:cubicBezTo>
                  <a:lnTo>
                    <a:pt x="7760" y="13238"/>
                  </a:lnTo>
                  <a:cubicBezTo>
                    <a:pt x="10115" y="11875"/>
                    <a:pt x="11677" y="10139"/>
                    <a:pt x="12445" y="8057"/>
                  </a:cubicBezTo>
                  <a:cubicBezTo>
                    <a:pt x="12445" y="7983"/>
                    <a:pt x="12470" y="7933"/>
                    <a:pt x="12495" y="7908"/>
                  </a:cubicBezTo>
                  <a:cubicBezTo>
                    <a:pt x="12544" y="7809"/>
                    <a:pt x="12569" y="7710"/>
                    <a:pt x="12594" y="7586"/>
                  </a:cubicBezTo>
                  <a:cubicBezTo>
                    <a:pt x="13585" y="4314"/>
                    <a:pt x="12296" y="1042"/>
                    <a:pt x="11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3138341" y="2519428"/>
              <a:ext cx="386277" cy="332014"/>
            </a:xfrm>
            <a:custGeom>
              <a:avLst/>
              <a:gdLst/>
              <a:ahLst/>
              <a:cxnLst/>
              <a:rect l="l" t="t" r="r" b="b"/>
              <a:pathLst>
                <a:path w="20651" h="17750" extrusionOk="0">
                  <a:moveTo>
                    <a:pt x="19113" y="1"/>
                  </a:moveTo>
                  <a:cubicBezTo>
                    <a:pt x="18593" y="273"/>
                    <a:pt x="17675" y="695"/>
                    <a:pt x="16312" y="1190"/>
                  </a:cubicBezTo>
                  <a:cubicBezTo>
                    <a:pt x="15395" y="3595"/>
                    <a:pt x="13585" y="5529"/>
                    <a:pt x="10784" y="7016"/>
                  </a:cubicBezTo>
                  <a:lnTo>
                    <a:pt x="10784" y="13759"/>
                  </a:lnTo>
                  <a:cubicBezTo>
                    <a:pt x="10784" y="14007"/>
                    <a:pt x="10561" y="14205"/>
                    <a:pt x="10313" y="14205"/>
                  </a:cubicBezTo>
                  <a:cubicBezTo>
                    <a:pt x="10065" y="14205"/>
                    <a:pt x="9867" y="14007"/>
                    <a:pt x="9867" y="13759"/>
                  </a:cubicBezTo>
                  <a:lnTo>
                    <a:pt x="9867" y="7066"/>
                  </a:lnTo>
                  <a:cubicBezTo>
                    <a:pt x="7066" y="5405"/>
                    <a:pt x="5529" y="3372"/>
                    <a:pt x="4735" y="1314"/>
                  </a:cubicBezTo>
                  <a:cubicBezTo>
                    <a:pt x="4686" y="1314"/>
                    <a:pt x="4611" y="1314"/>
                    <a:pt x="4562" y="1290"/>
                  </a:cubicBezTo>
                  <a:cubicBezTo>
                    <a:pt x="3099" y="769"/>
                    <a:pt x="2108" y="298"/>
                    <a:pt x="1513" y="25"/>
                  </a:cubicBezTo>
                  <a:lnTo>
                    <a:pt x="1513" y="25"/>
                  </a:lnTo>
                  <a:cubicBezTo>
                    <a:pt x="1091" y="1934"/>
                    <a:pt x="0" y="8330"/>
                    <a:pt x="2851" y="12941"/>
                  </a:cubicBezTo>
                  <a:cubicBezTo>
                    <a:pt x="2975" y="13040"/>
                    <a:pt x="3074" y="13164"/>
                    <a:pt x="3174" y="13288"/>
                  </a:cubicBezTo>
                  <a:cubicBezTo>
                    <a:pt x="3198" y="13313"/>
                    <a:pt x="3198" y="13337"/>
                    <a:pt x="3223" y="13387"/>
                  </a:cubicBezTo>
                  <a:cubicBezTo>
                    <a:pt x="4810" y="15643"/>
                    <a:pt x="7189" y="17105"/>
                    <a:pt x="10363" y="17750"/>
                  </a:cubicBezTo>
                  <a:cubicBezTo>
                    <a:pt x="13734" y="17056"/>
                    <a:pt x="16238" y="15420"/>
                    <a:pt x="17799" y="12916"/>
                  </a:cubicBezTo>
                  <a:cubicBezTo>
                    <a:pt x="20650" y="8305"/>
                    <a:pt x="19559" y="1909"/>
                    <a:pt x="19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3070648" y="2735976"/>
              <a:ext cx="522599" cy="347314"/>
            </a:xfrm>
            <a:custGeom>
              <a:avLst/>
              <a:gdLst/>
              <a:ahLst/>
              <a:cxnLst/>
              <a:rect l="l" t="t" r="r" b="b"/>
              <a:pathLst>
                <a:path w="27939" h="18568" extrusionOk="0">
                  <a:moveTo>
                    <a:pt x="1240" y="0"/>
                  </a:moveTo>
                  <a:lnTo>
                    <a:pt x="1240" y="0"/>
                  </a:lnTo>
                  <a:cubicBezTo>
                    <a:pt x="868" y="2231"/>
                    <a:pt x="0" y="9693"/>
                    <a:pt x="3768" y="14403"/>
                  </a:cubicBezTo>
                  <a:cubicBezTo>
                    <a:pt x="5974" y="17130"/>
                    <a:pt x="9420" y="18543"/>
                    <a:pt x="13957" y="18568"/>
                  </a:cubicBezTo>
                  <a:cubicBezTo>
                    <a:pt x="18518" y="18568"/>
                    <a:pt x="21964" y="17179"/>
                    <a:pt x="24170" y="14403"/>
                  </a:cubicBezTo>
                  <a:cubicBezTo>
                    <a:pt x="27938" y="9693"/>
                    <a:pt x="27070" y="2256"/>
                    <a:pt x="26699" y="25"/>
                  </a:cubicBezTo>
                  <a:lnTo>
                    <a:pt x="26699" y="25"/>
                  </a:lnTo>
                  <a:cubicBezTo>
                    <a:pt x="25682" y="645"/>
                    <a:pt x="23550" y="1884"/>
                    <a:pt x="21815" y="2405"/>
                  </a:cubicBezTo>
                  <a:cubicBezTo>
                    <a:pt x="20129" y="4735"/>
                    <a:pt x="17675" y="6297"/>
                    <a:pt x="14428" y="7016"/>
                  </a:cubicBezTo>
                  <a:lnTo>
                    <a:pt x="14428" y="14824"/>
                  </a:lnTo>
                  <a:cubicBezTo>
                    <a:pt x="14428" y="15072"/>
                    <a:pt x="14205" y="15271"/>
                    <a:pt x="13957" y="15271"/>
                  </a:cubicBezTo>
                  <a:cubicBezTo>
                    <a:pt x="13709" y="15271"/>
                    <a:pt x="13511" y="15072"/>
                    <a:pt x="13511" y="14824"/>
                  </a:cubicBezTo>
                  <a:lnTo>
                    <a:pt x="13511" y="7016"/>
                  </a:lnTo>
                  <a:cubicBezTo>
                    <a:pt x="10238" y="6297"/>
                    <a:pt x="7759" y="4735"/>
                    <a:pt x="6098" y="2380"/>
                  </a:cubicBezTo>
                  <a:cubicBezTo>
                    <a:pt x="4388" y="1859"/>
                    <a:pt x="2256" y="62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3270960" y="2251871"/>
              <a:ext cx="115934" cy="226312"/>
            </a:xfrm>
            <a:custGeom>
              <a:avLst/>
              <a:gdLst/>
              <a:ahLst/>
              <a:cxnLst/>
              <a:rect l="l" t="t" r="r" b="b"/>
              <a:pathLst>
                <a:path w="6198" h="12099" extrusionOk="0">
                  <a:moveTo>
                    <a:pt x="3297" y="1"/>
                  </a:moveTo>
                  <a:cubicBezTo>
                    <a:pt x="942" y="3149"/>
                    <a:pt x="0" y="5926"/>
                    <a:pt x="546" y="8281"/>
                  </a:cubicBezTo>
                  <a:cubicBezTo>
                    <a:pt x="967" y="10487"/>
                    <a:pt x="2603" y="11702"/>
                    <a:pt x="3223" y="12098"/>
                  </a:cubicBezTo>
                  <a:cubicBezTo>
                    <a:pt x="4834" y="10784"/>
                    <a:pt x="5702" y="9223"/>
                    <a:pt x="5900" y="7413"/>
                  </a:cubicBezTo>
                  <a:cubicBezTo>
                    <a:pt x="6198" y="4215"/>
                    <a:pt x="4140" y="1116"/>
                    <a:pt x="3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3039579" y="2228696"/>
              <a:ext cx="585654" cy="1010856"/>
            </a:xfrm>
            <a:custGeom>
              <a:avLst/>
              <a:gdLst/>
              <a:ahLst/>
              <a:cxnLst/>
              <a:rect l="l" t="t" r="r" b="b"/>
              <a:pathLst>
                <a:path w="31310" h="54042" extrusionOk="0">
                  <a:moveTo>
                    <a:pt x="15643" y="1240"/>
                  </a:moveTo>
                  <a:cubicBezTo>
                    <a:pt x="16510" y="2355"/>
                    <a:pt x="18543" y="5454"/>
                    <a:pt x="18245" y="8652"/>
                  </a:cubicBezTo>
                  <a:cubicBezTo>
                    <a:pt x="18047" y="10462"/>
                    <a:pt x="17179" y="11999"/>
                    <a:pt x="15568" y="13337"/>
                  </a:cubicBezTo>
                  <a:cubicBezTo>
                    <a:pt x="14948" y="12941"/>
                    <a:pt x="13337" y="11726"/>
                    <a:pt x="12841" y="9544"/>
                  </a:cubicBezTo>
                  <a:cubicBezTo>
                    <a:pt x="12346" y="7165"/>
                    <a:pt x="13288" y="4363"/>
                    <a:pt x="15643" y="1240"/>
                  </a:cubicBezTo>
                  <a:close/>
                  <a:moveTo>
                    <a:pt x="20080" y="8280"/>
                  </a:moveTo>
                  <a:cubicBezTo>
                    <a:pt x="20576" y="9346"/>
                    <a:pt x="21865" y="12569"/>
                    <a:pt x="20898" y="15866"/>
                  </a:cubicBezTo>
                  <a:cubicBezTo>
                    <a:pt x="20873" y="15965"/>
                    <a:pt x="20824" y="16089"/>
                    <a:pt x="20799" y="16188"/>
                  </a:cubicBezTo>
                  <a:cubicBezTo>
                    <a:pt x="20774" y="16238"/>
                    <a:pt x="20774" y="16287"/>
                    <a:pt x="20749" y="16337"/>
                  </a:cubicBezTo>
                  <a:cubicBezTo>
                    <a:pt x="20006" y="18419"/>
                    <a:pt x="18419" y="20154"/>
                    <a:pt x="16064" y="21518"/>
                  </a:cubicBezTo>
                  <a:lnTo>
                    <a:pt x="16064" y="18295"/>
                  </a:lnTo>
                  <a:cubicBezTo>
                    <a:pt x="16064" y="18047"/>
                    <a:pt x="15841" y="17824"/>
                    <a:pt x="15593" y="17824"/>
                  </a:cubicBezTo>
                  <a:cubicBezTo>
                    <a:pt x="15345" y="17824"/>
                    <a:pt x="15122" y="18047"/>
                    <a:pt x="15122" y="18295"/>
                  </a:cubicBezTo>
                  <a:lnTo>
                    <a:pt x="15122" y="21518"/>
                  </a:lnTo>
                  <a:cubicBezTo>
                    <a:pt x="8330" y="17080"/>
                    <a:pt x="10338" y="10115"/>
                    <a:pt x="11007" y="8280"/>
                  </a:cubicBezTo>
                  <a:lnTo>
                    <a:pt x="11007" y="8280"/>
                  </a:lnTo>
                  <a:lnTo>
                    <a:pt x="11825" y="8652"/>
                  </a:lnTo>
                  <a:cubicBezTo>
                    <a:pt x="11850" y="9024"/>
                    <a:pt x="11875" y="9396"/>
                    <a:pt x="11974" y="9768"/>
                  </a:cubicBezTo>
                  <a:cubicBezTo>
                    <a:pt x="12643" y="12891"/>
                    <a:pt x="15320" y="14254"/>
                    <a:pt x="15419" y="14329"/>
                  </a:cubicBezTo>
                  <a:cubicBezTo>
                    <a:pt x="15469" y="14354"/>
                    <a:pt x="15543" y="14378"/>
                    <a:pt x="15618" y="14378"/>
                  </a:cubicBezTo>
                  <a:cubicBezTo>
                    <a:pt x="15717" y="14378"/>
                    <a:pt x="15816" y="14354"/>
                    <a:pt x="15915" y="14304"/>
                  </a:cubicBezTo>
                  <a:cubicBezTo>
                    <a:pt x="17874" y="12767"/>
                    <a:pt x="18964" y="10908"/>
                    <a:pt x="19163" y="8776"/>
                  </a:cubicBezTo>
                  <a:lnTo>
                    <a:pt x="19163" y="8652"/>
                  </a:lnTo>
                  <a:lnTo>
                    <a:pt x="20080" y="8280"/>
                  </a:lnTo>
                  <a:close/>
                  <a:moveTo>
                    <a:pt x="24443" y="15494"/>
                  </a:moveTo>
                  <a:lnTo>
                    <a:pt x="24443" y="15494"/>
                  </a:lnTo>
                  <a:cubicBezTo>
                    <a:pt x="24864" y="17428"/>
                    <a:pt x="25955" y="23798"/>
                    <a:pt x="23104" y="28409"/>
                  </a:cubicBezTo>
                  <a:cubicBezTo>
                    <a:pt x="21542" y="30938"/>
                    <a:pt x="19039" y="32574"/>
                    <a:pt x="15667" y="33243"/>
                  </a:cubicBezTo>
                  <a:cubicBezTo>
                    <a:pt x="12494" y="32599"/>
                    <a:pt x="10090" y="31136"/>
                    <a:pt x="8528" y="28880"/>
                  </a:cubicBezTo>
                  <a:cubicBezTo>
                    <a:pt x="8503" y="28856"/>
                    <a:pt x="8503" y="28831"/>
                    <a:pt x="8478" y="28781"/>
                  </a:cubicBezTo>
                  <a:cubicBezTo>
                    <a:pt x="8379" y="28657"/>
                    <a:pt x="8305" y="28533"/>
                    <a:pt x="8230" y="28409"/>
                  </a:cubicBezTo>
                  <a:cubicBezTo>
                    <a:pt x="5305" y="23848"/>
                    <a:pt x="6421" y="17452"/>
                    <a:pt x="6842" y="15544"/>
                  </a:cubicBezTo>
                  <a:lnTo>
                    <a:pt x="6842" y="15544"/>
                  </a:lnTo>
                  <a:cubicBezTo>
                    <a:pt x="7388" y="15816"/>
                    <a:pt x="8379" y="16287"/>
                    <a:pt x="9867" y="16808"/>
                  </a:cubicBezTo>
                  <a:cubicBezTo>
                    <a:pt x="9941" y="16833"/>
                    <a:pt x="9991" y="16833"/>
                    <a:pt x="10065" y="16833"/>
                  </a:cubicBezTo>
                  <a:cubicBezTo>
                    <a:pt x="10858" y="18865"/>
                    <a:pt x="12370" y="20923"/>
                    <a:pt x="15172" y="22559"/>
                  </a:cubicBezTo>
                  <a:lnTo>
                    <a:pt x="15172" y="29252"/>
                  </a:lnTo>
                  <a:cubicBezTo>
                    <a:pt x="15172" y="29500"/>
                    <a:pt x="15370" y="29723"/>
                    <a:pt x="15618" y="29723"/>
                  </a:cubicBezTo>
                  <a:cubicBezTo>
                    <a:pt x="15866" y="29723"/>
                    <a:pt x="16089" y="29500"/>
                    <a:pt x="16089" y="29252"/>
                  </a:cubicBezTo>
                  <a:lnTo>
                    <a:pt x="16089" y="22534"/>
                  </a:lnTo>
                  <a:cubicBezTo>
                    <a:pt x="18840" y="21047"/>
                    <a:pt x="20700" y="19088"/>
                    <a:pt x="21617" y="16709"/>
                  </a:cubicBezTo>
                  <a:cubicBezTo>
                    <a:pt x="22955" y="16213"/>
                    <a:pt x="23873" y="15791"/>
                    <a:pt x="24443" y="15494"/>
                  </a:cubicBezTo>
                  <a:close/>
                  <a:moveTo>
                    <a:pt x="2901" y="27120"/>
                  </a:moveTo>
                  <a:lnTo>
                    <a:pt x="2901" y="27120"/>
                  </a:lnTo>
                  <a:cubicBezTo>
                    <a:pt x="3917" y="27740"/>
                    <a:pt x="6049" y="28955"/>
                    <a:pt x="7759" y="29500"/>
                  </a:cubicBezTo>
                  <a:cubicBezTo>
                    <a:pt x="9445" y="31855"/>
                    <a:pt x="11924" y="33417"/>
                    <a:pt x="15172" y="34136"/>
                  </a:cubicBezTo>
                  <a:lnTo>
                    <a:pt x="15172" y="41944"/>
                  </a:lnTo>
                  <a:cubicBezTo>
                    <a:pt x="15172" y="42192"/>
                    <a:pt x="15395" y="42391"/>
                    <a:pt x="15643" y="42391"/>
                  </a:cubicBezTo>
                  <a:cubicBezTo>
                    <a:pt x="15890" y="42391"/>
                    <a:pt x="16089" y="42192"/>
                    <a:pt x="16089" y="41944"/>
                  </a:cubicBezTo>
                  <a:lnTo>
                    <a:pt x="16089" y="34136"/>
                  </a:lnTo>
                  <a:cubicBezTo>
                    <a:pt x="19311" y="33417"/>
                    <a:pt x="21790" y="31855"/>
                    <a:pt x="23476" y="29525"/>
                  </a:cubicBezTo>
                  <a:cubicBezTo>
                    <a:pt x="25211" y="29004"/>
                    <a:pt x="27343" y="27765"/>
                    <a:pt x="28360" y="27145"/>
                  </a:cubicBezTo>
                  <a:lnTo>
                    <a:pt x="28360" y="27145"/>
                  </a:lnTo>
                  <a:cubicBezTo>
                    <a:pt x="28731" y="29376"/>
                    <a:pt x="29599" y="36863"/>
                    <a:pt x="25831" y="41573"/>
                  </a:cubicBezTo>
                  <a:cubicBezTo>
                    <a:pt x="23625" y="44299"/>
                    <a:pt x="20204" y="45688"/>
                    <a:pt x="15643" y="45688"/>
                  </a:cubicBezTo>
                  <a:cubicBezTo>
                    <a:pt x="11081" y="45688"/>
                    <a:pt x="7635" y="44299"/>
                    <a:pt x="5429" y="41523"/>
                  </a:cubicBezTo>
                  <a:cubicBezTo>
                    <a:pt x="1661" y="36813"/>
                    <a:pt x="2529" y="29351"/>
                    <a:pt x="2901" y="27120"/>
                  </a:cubicBezTo>
                  <a:close/>
                  <a:moveTo>
                    <a:pt x="15667" y="0"/>
                  </a:moveTo>
                  <a:cubicBezTo>
                    <a:pt x="15543" y="0"/>
                    <a:pt x="15370" y="75"/>
                    <a:pt x="15320" y="199"/>
                  </a:cubicBezTo>
                  <a:cubicBezTo>
                    <a:pt x="13213" y="2876"/>
                    <a:pt x="12073" y="5355"/>
                    <a:pt x="11875" y="7586"/>
                  </a:cubicBezTo>
                  <a:lnTo>
                    <a:pt x="10982" y="7189"/>
                  </a:lnTo>
                  <a:cubicBezTo>
                    <a:pt x="10920" y="7165"/>
                    <a:pt x="10858" y="7152"/>
                    <a:pt x="10799" y="7152"/>
                  </a:cubicBezTo>
                  <a:cubicBezTo>
                    <a:pt x="10740" y="7152"/>
                    <a:pt x="10685" y="7165"/>
                    <a:pt x="10635" y="7189"/>
                  </a:cubicBezTo>
                  <a:cubicBezTo>
                    <a:pt x="10511" y="7214"/>
                    <a:pt x="10437" y="7313"/>
                    <a:pt x="10387" y="7437"/>
                  </a:cubicBezTo>
                  <a:cubicBezTo>
                    <a:pt x="10362" y="7512"/>
                    <a:pt x="8627" y="11478"/>
                    <a:pt x="9767" y="15717"/>
                  </a:cubicBezTo>
                  <a:cubicBezTo>
                    <a:pt x="7809" y="14973"/>
                    <a:pt x="6867" y="14403"/>
                    <a:pt x="6817" y="14378"/>
                  </a:cubicBezTo>
                  <a:cubicBezTo>
                    <a:pt x="6741" y="14348"/>
                    <a:pt x="6655" y="14327"/>
                    <a:pt x="6571" y="14327"/>
                  </a:cubicBezTo>
                  <a:cubicBezTo>
                    <a:pt x="6519" y="14327"/>
                    <a:pt x="6468" y="14335"/>
                    <a:pt x="6421" y="14354"/>
                  </a:cubicBezTo>
                  <a:cubicBezTo>
                    <a:pt x="6297" y="14428"/>
                    <a:pt x="6173" y="14502"/>
                    <a:pt x="6148" y="14676"/>
                  </a:cubicBezTo>
                  <a:cubicBezTo>
                    <a:pt x="6049" y="14998"/>
                    <a:pt x="4041" y="22435"/>
                    <a:pt x="7041" y="28186"/>
                  </a:cubicBezTo>
                  <a:cubicBezTo>
                    <a:pt x="5057" y="27343"/>
                    <a:pt x="2901" y="25955"/>
                    <a:pt x="2851" y="25955"/>
                  </a:cubicBezTo>
                  <a:cubicBezTo>
                    <a:pt x="2778" y="25897"/>
                    <a:pt x="2697" y="25873"/>
                    <a:pt x="2613" y="25873"/>
                  </a:cubicBezTo>
                  <a:cubicBezTo>
                    <a:pt x="2553" y="25873"/>
                    <a:pt x="2491" y="25885"/>
                    <a:pt x="2430" y="25906"/>
                  </a:cubicBezTo>
                  <a:cubicBezTo>
                    <a:pt x="2281" y="25980"/>
                    <a:pt x="2182" y="26104"/>
                    <a:pt x="2157" y="26253"/>
                  </a:cubicBezTo>
                  <a:cubicBezTo>
                    <a:pt x="2058" y="26649"/>
                    <a:pt x="0" y="36168"/>
                    <a:pt x="4760" y="42093"/>
                  </a:cubicBezTo>
                  <a:cubicBezTo>
                    <a:pt x="7041" y="44969"/>
                    <a:pt x="10585" y="46456"/>
                    <a:pt x="15196" y="46580"/>
                  </a:cubicBezTo>
                  <a:lnTo>
                    <a:pt x="15196" y="53596"/>
                  </a:lnTo>
                  <a:cubicBezTo>
                    <a:pt x="15196" y="53843"/>
                    <a:pt x="15419" y="54042"/>
                    <a:pt x="15667" y="54042"/>
                  </a:cubicBezTo>
                  <a:cubicBezTo>
                    <a:pt x="15915" y="54042"/>
                    <a:pt x="16114" y="53843"/>
                    <a:pt x="16114" y="53596"/>
                  </a:cubicBezTo>
                  <a:lnTo>
                    <a:pt x="16114" y="46580"/>
                  </a:lnTo>
                  <a:cubicBezTo>
                    <a:pt x="20749" y="46530"/>
                    <a:pt x="24245" y="44994"/>
                    <a:pt x="26575" y="42118"/>
                  </a:cubicBezTo>
                  <a:cubicBezTo>
                    <a:pt x="31310" y="36193"/>
                    <a:pt x="29252" y="26699"/>
                    <a:pt x="29178" y="26277"/>
                  </a:cubicBezTo>
                  <a:cubicBezTo>
                    <a:pt x="29153" y="26129"/>
                    <a:pt x="29054" y="26005"/>
                    <a:pt x="28905" y="25955"/>
                  </a:cubicBezTo>
                  <a:cubicBezTo>
                    <a:pt x="28832" y="25924"/>
                    <a:pt x="28764" y="25910"/>
                    <a:pt x="28700" y="25910"/>
                  </a:cubicBezTo>
                  <a:cubicBezTo>
                    <a:pt x="28611" y="25910"/>
                    <a:pt x="28531" y="25937"/>
                    <a:pt x="28459" y="25980"/>
                  </a:cubicBezTo>
                  <a:cubicBezTo>
                    <a:pt x="28434" y="26005"/>
                    <a:pt x="26252" y="27368"/>
                    <a:pt x="24269" y="28211"/>
                  </a:cubicBezTo>
                  <a:cubicBezTo>
                    <a:pt x="27318" y="22485"/>
                    <a:pt x="25310" y="14998"/>
                    <a:pt x="25211" y="14676"/>
                  </a:cubicBezTo>
                  <a:cubicBezTo>
                    <a:pt x="25187" y="14552"/>
                    <a:pt x="25063" y="14428"/>
                    <a:pt x="24914" y="14354"/>
                  </a:cubicBezTo>
                  <a:cubicBezTo>
                    <a:pt x="24867" y="14335"/>
                    <a:pt x="24816" y="14327"/>
                    <a:pt x="24764" y="14327"/>
                  </a:cubicBezTo>
                  <a:cubicBezTo>
                    <a:pt x="24680" y="14327"/>
                    <a:pt x="24594" y="14348"/>
                    <a:pt x="24517" y="14378"/>
                  </a:cubicBezTo>
                  <a:cubicBezTo>
                    <a:pt x="24517" y="14378"/>
                    <a:pt x="23674" y="14874"/>
                    <a:pt x="21989" y="15568"/>
                  </a:cubicBezTo>
                  <a:cubicBezTo>
                    <a:pt x="22980" y="11379"/>
                    <a:pt x="20898" y="7561"/>
                    <a:pt x="20799" y="7413"/>
                  </a:cubicBezTo>
                  <a:cubicBezTo>
                    <a:pt x="20703" y="7241"/>
                    <a:pt x="20534" y="7172"/>
                    <a:pt x="20360" y="7172"/>
                  </a:cubicBezTo>
                  <a:cubicBezTo>
                    <a:pt x="20308" y="7172"/>
                    <a:pt x="20255" y="7178"/>
                    <a:pt x="20204" y="7189"/>
                  </a:cubicBezTo>
                  <a:lnTo>
                    <a:pt x="19262" y="7586"/>
                  </a:lnTo>
                  <a:cubicBezTo>
                    <a:pt x="19064" y="3669"/>
                    <a:pt x="16163" y="323"/>
                    <a:pt x="16039" y="149"/>
                  </a:cubicBezTo>
                  <a:cubicBezTo>
                    <a:pt x="15940" y="75"/>
                    <a:pt x="15816" y="0"/>
                    <a:pt x="1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99721" y="2240750"/>
              <a:ext cx="286579" cy="925542"/>
            </a:xfrm>
            <a:custGeom>
              <a:avLst/>
              <a:gdLst/>
              <a:ahLst/>
              <a:cxnLst/>
              <a:rect l="l" t="t" r="r" b="b"/>
              <a:pathLst>
                <a:path w="15321" h="49481" extrusionOk="0">
                  <a:moveTo>
                    <a:pt x="1116" y="0"/>
                  </a:moveTo>
                  <a:cubicBezTo>
                    <a:pt x="868" y="0"/>
                    <a:pt x="645" y="223"/>
                    <a:pt x="645" y="471"/>
                  </a:cubicBezTo>
                  <a:cubicBezTo>
                    <a:pt x="645" y="7313"/>
                    <a:pt x="521" y="13114"/>
                    <a:pt x="397" y="17750"/>
                  </a:cubicBezTo>
                  <a:cubicBezTo>
                    <a:pt x="149" y="29277"/>
                    <a:pt x="0" y="35598"/>
                    <a:pt x="1934" y="40754"/>
                  </a:cubicBezTo>
                  <a:cubicBezTo>
                    <a:pt x="4884" y="48563"/>
                    <a:pt x="10982" y="49480"/>
                    <a:pt x="13634" y="49480"/>
                  </a:cubicBezTo>
                  <a:cubicBezTo>
                    <a:pt x="14403" y="49480"/>
                    <a:pt x="14874" y="49431"/>
                    <a:pt x="14899" y="49381"/>
                  </a:cubicBezTo>
                  <a:cubicBezTo>
                    <a:pt x="15147" y="49356"/>
                    <a:pt x="15320" y="49109"/>
                    <a:pt x="15270" y="48861"/>
                  </a:cubicBezTo>
                  <a:cubicBezTo>
                    <a:pt x="15200" y="48627"/>
                    <a:pt x="15020" y="48437"/>
                    <a:pt x="14792" y="48437"/>
                  </a:cubicBezTo>
                  <a:cubicBezTo>
                    <a:pt x="14778" y="48437"/>
                    <a:pt x="14764" y="48438"/>
                    <a:pt x="14750" y="48439"/>
                  </a:cubicBezTo>
                  <a:cubicBezTo>
                    <a:pt x="14671" y="48450"/>
                    <a:pt x="14198" y="48525"/>
                    <a:pt x="13472" y="48525"/>
                  </a:cubicBezTo>
                  <a:cubicBezTo>
                    <a:pt x="10988" y="48525"/>
                    <a:pt x="5544" y="47652"/>
                    <a:pt x="2801" y="40383"/>
                  </a:cubicBezTo>
                  <a:cubicBezTo>
                    <a:pt x="942" y="35425"/>
                    <a:pt x="1066" y="29153"/>
                    <a:pt x="1314" y="17750"/>
                  </a:cubicBezTo>
                  <a:cubicBezTo>
                    <a:pt x="1413" y="13114"/>
                    <a:pt x="1537" y="7313"/>
                    <a:pt x="1562" y="471"/>
                  </a:cubicBezTo>
                  <a:cubicBezTo>
                    <a:pt x="1562" y="223"/>
                    <a:pt x="1363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3"/>
            <p:cNvSpPr/>
            <p:nvPr/>
          </p:nvSpPr>
          <p:spPr>
            <a:xfrm>
              <a:off x="3391535" y="2240283"/>
              <a:ext cx="279621" cy="924626"/>
            </a:xfrm>
            <a:custGeom>
              <a:avLst/>
              <a:gdLst/>
              <a:ahLst/>
              <a:cxnLst/>
              <a:rect l="l" t="t" r="r" b="b"/>
              <a:pathLst>
                <a:path w="14949" h="49432" extrusionOk="0">
                  <a:moveTo>
                    <a:pt x="13808" y="1"/>
                  </a:moveTo>
                  <a:cubicBezTo>
                    <a:pt x="13560" y="1"/>
                    <a:pt x="13337" y="224"/>
                    <a:pt x="13337" y="472"/>
                  </a:cubicBezTo>
                  <a:cubicBezTo>
                    <a:pt x="13337" y="7314"/>
                    <a:pt x="13511" y="13114"/>
                    <a:pt x="13585" y="17750"/>
                  </a:cubicBezTo>
                  <a:cubicBezTo>
                    <a:pt x="13833" y="29153"/>
                    <a:pt x="14006" y="35450"/>
                    <a:pt x="12098" y="40383"/>
                  </a:cubicBezTo>
                  <a:cubicBezTo>
                    <a:pt x="9356" y="47662"/>
                    <a:pt x="4088" y="48520"/>
                    <a:pt x="1728" y="48520"/>
                  </a:cubicBezTo>
                  <a:cubicBezTo>
                    <a:pt x="1058" y="48520"/>
                    <a:pt x="622" y="48450"/>
                    <a:pt x="546" y="48439"/>
                  </a:cubicBezTo>
                  <a:cubicBezTo>
                    <a:pt x="517" y="48434"/>
                    <a:pt x="488" y="48431"/>
                    <a:pt x="460" y="48431"/>
                  </a:cubicBezTo>
                  <a:cubicBezTo>
                    <a:pt x="243" y="48431"/>
                    <a:pt x="47" y="48592"/>
                    <a:pt x="25" y="48811"/>
                  </a:cubicBezTo>
                  <a:cubicBezTo>
                    <a:pt x="0" y="49059"/>
                    <a:pt x="149" y="49282"/>
                    <a:pt x="397" y="49332"/>
                  </a:cubicBezTo>
                  <a:cubicBezTo>
                    <a:pt x="422" y="49332"/>
                    <a:pt x="893" y="49431"/>
                    <a:pt x="1636" y="49431"/>
                  </a:cubicBezTo>
                  <a:cubicBezTo>
                    <a:pt x="4215" y="49431"/>
                    <a:pt x="10040" y="48514"/>
                    <a:pt x="13015" y="40705"/>
                  </a:cubicBezTo>
                  <a:cubicBezTo>
                    <a:pt x="14948" y="35598"/>
                    <a:pt x="14800" y="29252"/>
                    <a:pt x="14552" y="17725"/>
                  </a:cubicBezTo>
                  <a:cubicBezTo>
                    <a:pt x="14403" y="13114"/>
                    <a:pt x="14279" y="7314"/>
                    <a:pt x="14279" y="472"/>
                  </a:cubicBezTo>
                  <a:cubicBezTo>
                    <a:pt x="14279" y="224"/>
                    <a:pt x="14056" y="1"/>
                    <a:pt x="13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6"/>
          <p:cNvSpPr txBox="1">
            <a:spLocks noGrp="1"/>
          </p:cNvSpPr>
          <p:nvPr>
            <p:ph type="title"/>
          </p:nvPr>
        </p:nvSpPr>
        <p:spPr>
          <a:xfrm>
            <a:off x="723152" y="246912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Biggest Consumer States</a:t>
            </a:r>
            <a:endParaRPr sz="3200" dirty="0"/>
          </a:p>
        </p:txBody>
      </p:sp>
      <p:sp>
        <p:nvSpPr>
          <p:cNvPr id="2037" name="Google Shape;2037;p46"/>
          <p:cNvSpPr txBox="1"/>
          <p:nvPr/>
        </p:nvSpPr>
        <p:spPr>
          <a:xfrm>
            <a:off x="6043973" y="1975732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3356134</a:t>
            </a:r>
            <a:r>
              <a:rPr lang="en-I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barrels in 2020</a:t>
            </a:r>
          </a:p>
        </p:txBody>
      </p:sp>
      <p:sp>
        <p:nvSpPr>
          <p:cNvPr id="2038" name="Google Shape;2038;p46"/>
          <p:cNvSpPr txBox="1"/>
          <p:nvPr/>
        </p:nvSpPr>
        <p:spPr>
          <a:xfrm>
            <a:off x="6047423" y="1639607"/>
            <a:ext cx="1760276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80015"/>
                </a:solidFill>
                <a:latin typeface="Bowlby One"/>
                <a:ea typeface="Bowlby One"/>
                <a:cs typeface="Bowlby One"/>
                <a:sym typeface="Bowlby One"/>
              </a:rPr>
              <a:t>California</a:t>
            </a:r>
            <a:endParaRPr sz="2000" dirty="0">
              <a:solidFill>
                <a:srgbClr val="880015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2039" name="Google Shape;2039;p46"/>
          <p:cNvSpPr txBox="1"/>
          <p:nvPr/>
        </p:nvSpPr>
        <p:spPr>
          <a:xfrm>
            <a:off x="6087283" y="2417173"/>
            <a:ext cx="2325257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7F27"/>
                </a:solidFill>
                <a:latin typeface="Bowlby One"/>
                <a:ea typeface="Bowlby One"/>
                <a:cs typeface="Bowlby One"/>
                <a:sym typeface="Bowlby One"/>
              </a:rPr>
              <a:t>Pennsylvania</a:t>
            </a:r>
          </a:p>
        </p:txBody>
      </p:sp>
      <p:sp>
        <p:nvSpPr>
          <p:cNvPr id="2040" name="Google Shape;2040;p46"/>
          <p:cNvSpPr txBox="1"/>
          <p:nvPr/>
        </p:nvSpPr>
        <p:spPr>
          <a:xfrm>
            <a:off x="6086842" y="2755641"/>
            <a:ext cx="20730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3156073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barrels in 2020</a:t>
            </a:r>
          </a:p>
        </p:txBody>
      </p:sp>
      <p:sp>
        <p:nvSpPr>
          <p:cNvPr id="2041" name="Google Shape;2041;p46"/>
          <p:cNvSpPr txBox="1"/>
          <p:nvPr/>
        </p:nvSpPr>
        <p:spPr>
          <a:xfrm>
            <a:off x="6139011" y="3134541"/>
            <a:ext cx="179103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C90E"/>
                </a:solidFill>
                <a:latin typeface="Bowlby One"/>
                <a:ea typeface="Bowlby One"/>
                <a:cs typeface="Bowlby One"/>
                <a:sym typeface="Bowlby One"/>
              </a:rPr>
              <a:t>New York</a:t>
            </a:r>
            <a:endParaRPr sz="2000" dirty="0">
              <a:solidFill>
                <a:srgbClr val="FFC90E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grpSp>
        <p:nvGrpSpPr>
          <p:cNvPr id="2043" name="Google Shape;2043;p46"/>
          <p:cNvGrpSpPr/>
          <p:nvPr/>
        </p:nvGrpSpPr>
        <p:grpSpPr>
          <a:xfrm rot="-7840245" flipH="1">
            <a:off x="8203922" y="194474"/>
            <a:ext cx="807918" cy="646724"/>
            <a:chOff x="4125553" y="2339045"/>
            <a:chExt cx="843932" cy="675606"/>
          </a:xfrm>
        </p:grpSpPr>
        <p:sp>
          <p:nvSpPr>
            <p:cNvPr id="2044" name="Google Shape;2044;p46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6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6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6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6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6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6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6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6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6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6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6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6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6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6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6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6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6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6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6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6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6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46"/>
          <p:cNvGrpSpPr/>
          <p:nvPr/>
        </p:nvGrpSpPr>
        <p:grpSpPr>
          <a:xfrm rot="-7888671" flipH="1">
            <a:off x="162804" y="4312252"/>
            <a:ext cx="759036" cy="702991"/>
            <a:chOff x="4110235" y="3712040"/>
            <a:chExt cx="847636" cy="785049"/>
          </a:xfrm>
        </p:grpSpPr>
        <p:sp>
          <p:nvSpPr>
            <p:cNvPr id="2067" name="Google Shape;2067;p46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6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6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6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6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6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6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6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6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6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6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6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6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6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6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6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6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6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6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6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6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6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6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6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6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6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1" name="Google Shape;2101;p46"/>
          <p:cNvGrpSpPr/>
          <p:nvPr/>
        </p:nvGrpSpPr>
        <p:grpSpPr>
          <a:xfrm rot="-861812" flipH="1">
            <a:off x="8583732" y="3043989"/>
            <a:ext cx="414359" cy="574104"/>
            <a:chOff x="716282" y="977399"/>
            <a:chExt cx="460328" cy="637796"/>
          </a:xfrm>
        </p:grpSpPr>
        <p:sp>
          <p:nvSpPr>
            <p:cNvPr id="2102" name="Google Shape;2102;p46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6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46"/>
          <p:cNvGrpSpPr/>
          <p:nvPr/>
        </p:nvGrpSpPr>
        <p:grpSpPr>
          <a:xfrm rot="794969" flipH="1">
            <a:off x="121353" y="2210079"/>
            <a:ext cx="546232" cy="548331"/>
            <a:chOff x="1726555" y="299575"/>
            <a:chExt cx="648325" cy="650818"/>
          </a:xfrm>
        </p:grpSpPr>
        <p:sp>
          <p:nvSpPr>
            <p:cNvPr id="2109" name="Google Shape;2109;p46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46"/>
          <p:cNvGrpSpPr/>
          <p:nvPr/>
        </p:nvGrpSpPr>
        <p:grpSpPr>
          <a:xfrm>
            <a:off x="7749191" y="3142937"/>
            <a:ext cx="361699" cy="354591"/>
            <a:chOff x="7259843" y="3111703"/>
            <a:chExt cx="361699" cy="354591"/>
          </a:xfrm>
        </p:grpSpPr>
        <p:sp>
          <p:nvSpPr>
            <p:cNvPr id="2126" name="Google Shape;2126;p46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7" name="Google Shape;2137;p46"/>
          <p:cNvGrpSpPr/>
          <p:nvPr/>
        </p:nvGrpSpPr>
        <p:grpSpPr>
          <a:xfrm>
            <a:off x="8300623" y="2456504"/>
            <a:ext cx="361699" cy="354591"/>
            <a:chOff x="7259843" y="3111703"/>
            <a:chExt cx="361699" cy="354591"/>
          </a:xfrm>
        </p:grpSpPr>
        <p:sp>
          <p:nvSpPr>
            <p:cNvPr id="2138" name="Google Shape;2138;p46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9" name="Google Shape;2149;p46"/>
          <p:cNvGrpSpPr/>
          <p:nvPr/>
        </p:nvGrpSpPr>
        <p:grpSpPr>
          <a:xfrm>
            <a:off x="7681258" y="1659211"/>
            <a:ext cx="361699" cy="354591"/>
            <a:chOff x="7259843" y="3111703"/>
            <a:chExt cx="361699" cy="354591"/>
          </a:xfrm>
        </p:grpSpPr>
        <p:sp>
          <p:nvSpPr>
            <p:cNvPr id="2150" name="Google Shape;2150;p46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46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6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6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40;p46">
            <a:extLst>
              <a:ext uri="{FF2B5EF4-FFF2-40B4-BE49-F238E27FC236}">
                <a16:creationId xmlns:a16="http://schemas.microsoft.com/office/drawing/2014/main" id="{A525035B-56E8-4A25-946D-7D025E13F944}"/>
              </a:ext>
            </a:extLst>
          </p:cNvPr>
          <p:cNvSpPr txBox="1"/>
          <p:nvPr/>
        </p:nvSpPr>
        <p:spPr>
          <a:xfrm>
            <a:off x="6099584" y="3478092"/>
            <a:ext cx="2005206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1257395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barrels in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31B9CB-88CF-6298-CD7C-B31E7E52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0" y="1246074"/>
            <a:ext cx="5044125" cy="3107957"/>
          </a:xfrm>
          <a:prstGeom prst="rect">
            <a:avLst/>
          </a:prstGeom>
        </p:spPr>
      </p:pic>
      <p:grpSp>
        <p:nvGrpSpPr>
          <p:cNvPr id="2155" name="Google Shape;2155;p46"/>
          <p:cNvGrpSpPr/>
          <p:nvPr/>
        </p:nvGrpSpPr>
        <p:grpSpPr>
          <a:xfrm>
            <a:off x="1039566" y="2583866"/>
            <a:ext cx="303444" cy="320683"/>
            <a:chOff x="7259843" y="3111703"/>
            <a:chExt cx="361699" cy="354591"/>
          </a:xfrm>
        </p:grpSpPr>
        <p:sp>
          <p:nvSpPr>
            <p:cNvPr id="2156" name="Google Shape;2156;p46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6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6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6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43" name="Google Shape;2143;p46"/>
          <p:cNvGrpSpPr/>
          <p:nvPr/>
        </p:nvGrpSpPr>
        <p:grpSpPr>
          <a:xfrm>
            <a:off x="4803492" y="2154781"/>
            <a:ext cx="329474" cy="294533"/>
            <a:chOff x="7259843" y="3111703"/>
            <a:chExt cx="361699" cy="354591"/>
          </a:xfrm>
        </p:grpSpPr>
        <p:sp>
          <p:nvSpPr>
            <p:cNvPr id="2144" name="Google Shape;2144;p46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1" name="Google Shape;2131;p46"/>
          <p:cNvGrpSpPr/>
          <p:nvPr/>
        </p:nvGrpSpPr>
        <p:grpSpPr>
          <a:xfrm>
            <a:off x="5028839" y="1697682"/>
            <a:ext cx="329475" cy="349658"/>
            <a:chOff x="7259843" y="3111703"/>
            <a:chExt cx="361699" cy="354591"/>
          </a:xfrm>
        </p:grpSpPr>
        <p:sp>
          <p:nvSpPr>
            <p:cNvPr id="2132" name="Google Shape;2132;p46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5"/>
          <p:cNvSpPr/>
          <p:nvPr/>
        </p:nvSpPr>
        <p:spPr>
          <a:xfrm>
            <a:off x="2218125" y="1750700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5"/>
          <p:cNvSpPr/>
          <p:nvPr/>
        </p:nvSpPr>
        <p:spPr>
          <a:xfrm>
            <a:off x="6079775" y="1750700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5"/>
          <p:cNvSpPr txBox="1">
            <a:spLocks noGrp="1"/>
          </p:cNvSpPr>
          <p:nvPr>
            <p:ph type="subTitle" idx="1"/>
          </p:nvPr>
        </p:nvSpPr>
        <p:spPr>
          <a:xfrm>
            <a:off x="1006275" y="2582563"/>
            <a:ext cx="3269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Base</a:t>
            </a:r>
            <a:endParaRPr dirty="0"/>
          </a:p>
        </p:txBody>
      </p:sp>
      <p:sp>
        <p:nvSpPr>
          <p:cNvPr id="1910" name="Google Shape;1910;p45"/>
          <p:cNvSpPr txBox="1">
            <a:spLocks noGrp="1"/>
          </p:cNvSpPr>
          <p:nvPr>
            <p:ph type="subTitle" idx="2"/>
          </p:nvPr>
        </p:nvSpPr>
        <p:spPr>
          <a:xfrm>
            <a:off x="1255197" y="3029131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than </a:t>
            </a:r>
            <a:r>
              <a:rPr lang="en" sz="2000" b="1" dirty="0">
                <a:solidFill>
                  <a:schemeClr val="bg1"/>
                </a:solidFill>
              </a:rPr>
              <a:t>240 Million </a:t>
            </a:r>
            <a:r>
              <a:rPr lang="en" dirty="0">
                <a:solidFill>
                  <a:schemeClr val="tx1"/>
                </a:solidFill>
              </a:rPr>
              <a:t>in the United States.</a:t>
            </a:r>
            <a:r>
              <a:rPr lang="en" sz="2000" b="1" dirty="0">
                <a:solidFill>
                  <a:schemeClr val="bg1"/>
                </a:solidFill>
              </a:rPr>
              <a:t> 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911" name="Google Shape;1911;p45"/>
          <p:cNvSpPr txBox="1">
            <a:spLocks noGrp="1"/>
          </p:cNvSpPr>
          <p:nvPr>
            <p:ph type="title"/>
          </p:nvPr>
        </p:nvSpPr>
        <p:spPr>
          <a:xfrm>
            <a:off x="716800" y="4544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Brewski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12" name="Google Shape;1912;p45"/>
          <p:cNvSpPr txBox="1">
            <a:spLocks noGrp="1"/>
          </p:cNvSpPr>
          <p:nvPr>
            <p:ph type="subTitle" idx="3"/>
          </p:nvPr>
        </p:nvSpPr>
        <p:spPr>
          <a:xfrm>
            <a:off x="4867900" y="2582563"/>
            <a:ext cx="3269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Craft Beer</a:t>
            </a:r>
            <a:endParaRPr dirty="0"/>
          </a:p>
        </p:txBody>
      </p:sp>
      <p:sp>
        <p:nvSpPr>
          <p:cNvPr id="1913" name="Google Shape;1913;p45"/>
          <p:cNvSpPr txBox="1">
            <a:spLocks noGrp="1"/>
          </p:cNvSpPr>
          <p:nvPr>
            <p:ph type="subTitle" idx="4"/>
          </p:nvPr>
        </p:nvSpPr>
        <p:spPr>
          <a:xfrm>
            <a:off x="5144112" y="3036817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</a:rPr>
              <a:t>10% increase </a:t>
            </a:r>
            <a:r>
              <a:rPr lang="en" dirty="0"/>
              <a:t>in Craft Beer in the past 23 years</a:t>
            </a:r>
            <a:endParaRPr dirty="0"/>
          </a:p>
        </p:txBody>
      </p:sp>
      <p:sp>
        <p:nvSpPr>
          <p:cNvPr id="1914" name="Google Shape;1914;p45"/>
          <p:cNvSpPr/>
          <p:nvPr/>
        </p:nvSpPr>
        <p:spPr>
          <a:xfrm>
            <a:off x="6707050" y="28892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937" name="Google Shape;1937;p45"/>
          <p:cNvGrpSpPr/>
          <p:nvPr/>
        </p:nvGrpSpPr>
        <p:grpSpPr>
          <a:xfrm>
            <a:off x="6280428" y="1996352"/>
            <a:ext cx="444689" cy="354681"/>
            <a:chOff x="4423216" y="2049565"/>
            <a:chExt cx="444689" cy="354681"/>
          </a:xfrm>
        </p:grpSpPr>
        <p:sp>
          <p:nvSpPr>
            <p:cNvPr id="1938" name="Google Shape;1938;p45"/>
            <p:cNvSpPr/>
            <p:nvPr/>
          </p:nvSpPr>
          <p:spPr>
            <a:xfrm>
              <a:off x="4430757" y="2296716"/>
              <a:ext cx="100255" cy="98656"/>
            </a:xfrm>
            <a:custGeom>
              <a:avLst/>
              <a:gdLst/>
              <a:ahLst/>
              <a:cxnLst/>
              <a:rect l="l" t="t" r="r" b="b"/>
              <a:pathLst>
                <a:path w="2911" h="2865" extrusionOk="0">
                  <a:moveTo>
                    <a:pt x="1455" y="0"/>
                  </a:moveTo>
                  <a:cubicBezTo>
                    <a:pt x="1391" y="0"/>
                    <a:pt x="1328" y="25"/>
                    <a:pt x="1280" y="74"/>
                  </a:cubicBezTo>
                  <a:lnTo>
                    <a:pt x="99" y="1255"/>
                  </a:lnTo>
                  <a:cubicBezTo>
                    <a:pt x="0" y="1352"/>
                    <a:pt x="0" y="1510"/>
                    <a:pt x="99" y="1608"/>
                  </a:cubicBezTo>
                  <a:lnTo>
                    <a:pt x="1280" y="2789"/>
                  </a:lnTo>
                  <a:cubicBezTo>
                    <a:pt x="1328" y="2840"/>
                    <a:pt x="1391" y="2865"/>
                    <a:pt x="1455" y="2865"/>
                  </a:cubicBezTo>
                  <a:cubicBezTo>
                    <a:pt x="1519" y="2865"/>
                    <a:pt x="1583" y="2840"/>
                    <a:pt x="1633" y="2789"/>
                  </a:cubicBezTo>
                  <a:lnTo>
                    <a:pt x="2814" y="1608"/>
                  </a:lnTo>
                  <a:cubicBezTo>
                    <a:pt x="2910" y="1510"/>
                    <a:pt x="2910" y="1352"/>
                    <a:pt x="2814" y="1255"/>
                  </a:cubicBezTo>
                  <a:lnTo>
                    <a:pt x="1633" y="74"/>
                  </a:lnTo>
                  <a:cubicBezTo>
                    <a:pt x="1583" y="25"/>
                    <a:pt x="1519" y="0"/>
                    <a:pt x="1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4430826" y="2326745"/>
              <a:ext cx="100048" cy="68319"/>
            </a:xfrm>
            <a:custGeom>
              <a:avLst/>
              <a:gdLst/>
              <a:ahLst/>
              <a:cxnLst/>
              <a:rect l="l" t="t" r="r" b="b"/>
              <a:pathLst>
                <a:path w="2905" h="1984" extrusionOk="0">
                  <a:moveTo>
                    <a:pt x="2429" y="0"/>
                  </a:moveTo>
                  <a:lnTo>
                    <a:pt x="1320" y="1109"/>
                  </a:lnTo>
                  <a:cubicBezTo>
                    <a:pt x="1267" y="1162"/>
                    <a:pt x="1197" y="1189"/>
                    <a:pt x="1129" y="1189"/>
                  </a:cubicBezTo>
                  <a:cubicBezTo>
                    <a:pt x="1060" y="1189"/>
                    <a:pt x="991" y="1162"/>
                    <a:pt x="939" y="1109"/>
                  </a:cubicBezTo>
                  <a:lnTo>
                    <a:pt x="151" y="323"/>
                  </a:lnTo>
                  <a:lnTo>
                    <a:pt x="107" y="367"/>
                  </a:lnTo>
                  <a:cubicBezTo>
                    <a:pt x="0" y="474"/>
                    <a:pt x="0" y="644"/>
                    <a:pt x="107" y="748"/>
                  </a:cubicBezTo>
                  <a:lnTo>
                    <a:pt x="1262" y="1905"/>
                  </a:lnTo>
                  <a:cubicBezTo>
                    <a:pt x="1315" y="1958"/>
                    <a:pt x="1384" y="1984"/>
                    <a:pt x="1453" y="1984"/>
                  </a:cubicBezTo>
                  <a:cubicBezTo>
                    <a:pt x="1522" y="1984"/>
                    <a:pt x="1591" y="1958"/>
                    <a:pt x="1643" y="1905"/>
                  </a:cubicBezTo>
                  <a:lnTo>
                    <a:pt x="2798" y="748"/>
                  </a:lnTo>
                  <a:cubicBezTo>
                    <a:pt x="2904" y="644"/>
                    <a:pt x="2904" y="474"/>
                    <a:pt x="2798" y="36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203040">
                <a:alpha val="3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4754365" y="2124258"/>
              <a:ext cx="107901" cy="238979"/>
            </a:xfrm>
            <a:custGeom>
              <a:avLst/>
              <a:gdLst/>
              <a:ahLst/>
              <a:cxnLst/>
              <a:rect l="l" t="t" r="r" b="b"/>
              <a:pathLst>
                <a:path w="3133" h="6940" extrusionOk="0">
                  <a:moveTo>
                    <a:pt x="442" y="1"/>
                  </a:moveTo>
                  <a:lnTo>
                    <a:pt x="380" y="989"/>
                  </a:lnTo>
                  <a:lnTo>
                    <a:pt x="1633" y="1069"/>
                  </a:lnTo>
                  <a:cubicBezTo>
                    <a:pt x="1904" y="1087"/>
                    <a:pt x="2110" y="1322"/>
                    <a:pt x="2092" y="1593"/>
                  </a:cubicBezTo>
                  <a:lnTo>
                    <a:pt x="1884" y="4854"/>
                  </a:lnTo>
                  <a:cubicBezTo>
                    <a:pt x="1843" y="5474"/>
                    <a:pt x="1326" y="5949"/>
                    <a:pt x="714" y="5949"/>
                  </a:cubicBezTo>
                  <a:cubicBezTo>
                    <a:pt x="690" y="5949"/>
                    <a:pt x="665" y="5948"/>
                    <a:pt x="640" y="5946"/>
                  </a:cubicBezTo>
                  <a:lnTo>
                    <a:pt x="65" y="5910"/>
                  </a:lnTo>
                  <a:lnTo>
                    <a:pt x="0" y="6897"/>
                  </a:lnTo>
                  <a:lnTo>
                    <a:pt x="578" y="6935"/>
                  </a:lnTo>
                  <a:cubicBezTo>
                    <a:pt x="626" y="6938"/>
                    <a:pt x="673" y="6940"/>
                    <a:pt x="721" y="6940"/>
                  </a:cubicBezTo>
                  <a:cubicBezTo>
                    <a:pt x="1847" y="6940"/>
                    <a:pt x="2797" y="6059"/>
                    <a:pt x="2872" y="4918"/>
                  </a:cubicBezTo>
                  <a:lnTo>
                    <a:pt x="3079" y="1655"/>
                  </a:lnTo>
                  <a:cubicBezTo>
                    <a:pt x="3133" y="839"/>
                    <a:pt x="2511" y="135"/>
                    <a:pt x="1695" y="81"/>
                  </a:cubicBezTo>
                  <a:lnTo>
                    <a:pt x="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4754365" y="2142337"/>
              <a:ext cx="107005" cy="220969"/>
            </a:xfrm>
            <a:custGeom>
              <a:avLst/>
              <a:gdLst/>
              <a:ahLst/>
              <a:cxnLst/>
              <a:rect l="l" t="t" r="r" b="b"/>
              <a:pathLst>
                <a:path w="3107" h="6417" extrusionOk="0">
                  <a:moveTo>
                    <a:pt x="2658" y="1"/>
                  </a:moveTo>
                  <a:lnTo>
                    <a:pt x="2658" y="1"/>
                  </a:lnTo>
                  <a:cubicBezTo>
                    <a:pt x="2732" y="191"/>
                    <a:pt x="2764" y="398"/>
                    <a:pt x="2752" y="617"/>
                  </a:cubicBezTo>
                  <a:lnTo>
                    <a:pt x="2543" y="3877"/>
                  </a:lnTo>
                  <a:cubicBezTo>
                    <a:pt x="2470" y="5021"/>
                    <a:pt x="1516" y="5901"/>
                    <a:pt x="386" y="5901"/>
                  </a:cubicBezTo>
                  <a:cubicBezTo>
                    <a:pt x="340" y="5901"/>
                    <a:pt x="295" y="5900"/>
                    <a:pt x="249" y="5897"/>
                  </a:cubicBezTo>
                  <a:lnTo>
                    <a:pt x="35" y="5881"/>
                  </a:lnTo>
                  <a:lnTo>
                    <a:pt x="0" y="6374"/>
                  </a:lnTo>
                  <a:lnTo>
                    <a:pt x="578" y="6412"/>
                  </a:lnTo>
                  <a:cubicBezTo>
                    <a:pt x="625" y="6415"/>
                    <a:pt x="671" y="6417"/>
                    <a:pt x="717" y="6417"/>
                  </a:cubicBezTo>
                  <a:cubicBezTo>
                    <a:pt x="1845" y="6417"/>
                    <a:pt x="2799" y="5535"/>
                    <a:pt x="2872" y="4395"/>
                  </a:cubicBezTo>
                  <a:lnTo>
                    <a:pt x="3079" y="1134"/>
                  </a:lnTo>
                  <a:cubicBezTo>
                    <a:pt x="3107" y="695"/>
                    <a:pt x="2942" y="292"/>
                    <a:pt x="2658" y="1"/>
                  </a:cubicBezTo>
                  <a:close/>
                </a:path>
              </a:pathLst>
            </a:custGeom>
            <a:solidFill>
              <a:srgbClr val="20304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4475354" y="2056177"/>
              <a:ext cx="301453" cy="342181"/>
            </a:xfrm>
            <a:custGeom>
              <a:avLst/>
              <a:gdLst/>
              <a:ahLst/>
              <a:cxnLst/>
              <a:rect l="l" t="t" r="r" b="b"/>
              <a:pathLst>
                <a:path w="8753" h="9937" extrusionOk="0">
                  <a:moveTo>
                    <a:pt x="2179" y="0"/>
                  </a:moveTo>
                  <a:cubicBezTo>
                    <a:pt x="1871" y="0"/>
                    <a:pt x="1561" y="71"/>
                    <a:pt x="1276" y="213"/>
                  </a:cubicBezTo>
                  <a:lnTo>
                    <a:pt x="143" y="778"/>
                  </a:lnTo>
                  <a:cubicBezTo>
                    <a:pt x="21" y="836"/>
                    <a:pt x="1" y="1005"/>
                    <a:pt x="107" y="1093"/>
                  </a:cubicBezTo>
                  <a:lnTo>
                    <a:pt x="1072" y="1901"/>
                  </a:lnTo>
                  <a:cubicBezTo>
                    <a:pt x="1525" y="2278"/>
                    <a:pt x="1804" y="2830"/>
                    <a:pt x="1836" y="3421"/>
                  </a:cubicBezTo>
                  <a:lnTo>
                    <a:pt x="2153" y="9211"/>
                  </a:lnTo>
                  <a:cubicBezTo>
                    <a:pt x="2175" y="9618"/>
                    <a:pt x="2509" y="9937"/>
                    <a:pt x="2919" y="9937"/>
                  </a:cubicBezTo>
                  <a:lnTo>
                    <a:pt x="7553" y="9937"/>
                  </a:lnTo>
                  <a:cubicBezTo>
                    <a:pt x="7962" y="9937"/>
                    <a:pt x="8299" y="9618"/>
                    <a:pt x="8321" y="9211"/>
                  </a:cubicBezTo>
                  <a:lnTo>
                    <a:pt x="8738" y="1588"/>
                  </a:lnTo>
                  <a:cubicBezTo>
                    <a:pt x="8752" y="1332"/>
                    <a:pt x="8548" y="1113"/>
                    <a:pt x="8287" y="1113"/>
                  </a:cubicBezTo>
                  <a:lnTo>
                    <a:pt x="5195" y="1113"/>
                  </a:lnTo>
                  <a:cubicBezTo>
                    <a:pt x="4890" y="1111"/>
                    <a:pt x="4583" y="1033"/>
                    <a:pt x="4312" y="885"/>
                  </a:cubicBezTo>
                  <a:lnTo>
                    <a:pt x="3149" y="249"/>
                  </a:lnTo>
                  <a:cubicBezTo>
                    <a:pt x="2847" y="83"/>
                    <a:pt x="2513" y="0"/>
                    <a:pt x="2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4549739" y="2094436"/>
              <a:ext cx="226994" cy="303854"/>
            </a:xfrm>
            <a:custGeom>
              <a:avLst/>
              <a:gdLst/>
              <a:ahLst/>
              <a:cxnLst/>
              <a:rect l="l" t="t" r="r" b="b"/>
              <a:pathLst>
                <a:path w="6591" h="8824" extrusionOk="0">
                  <a:moveTo>
                    <a:pt x="5662" y="0"/>
                  </a:moveTo>
                  <a:lnTo>
                    <a:pt x="5311" y="6391"/>
                  </a:lnTo>
                  <a:cubicBezTo>
                    <a:pt x="5257" y="7404"/>
                    <a:pt x="4418" y="8196"/>
                    <a:pt x="3406" y="8196"/>
                  </a:cubicBezTo>
                  <a:lnTo>
                    <a:pt x="1" y="8196"/>
                  </a:lnTo>
                  <a:cubicBezTo>
                    <a:pt x="73" y="8555"/>
                    <a:pt x="388" y="8824"/>
                    <a:pt x="767" y="8824"/>
                  </a:cubicBezTo>
                  <a:lnTo>
                    <a:pt x="5391" y="8824"/>
                  </a:lnTo>
                  <a:cubicBezTo>
                    <a:pt x="5800" y="8824"/>
                    <a:pt x="6137" y="8505"/>
                    <a:pt x="6159" y="8096"/>
                  </a:cubicBezTo>
                  <a:lnTo>
                    <a:pt x="6574" y="475"/>
                  </a:lnTo>
                  <a:cubicBezTo>
                    <a:pt x="6590" y="219"/>
                    <a:pt x="6384" y="0"/>
                    <a:pt x="6127" y="0"/>
                  </a:cubicBezTo>
                  <a:close/>
                </a:path>
              </a:pathLst>
            </a:custGeom>
            <a:solidFill>
              <a:srgbClr val="20304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4655530" y="2176395"/>
              <a:ext cx="60408" cy="221899"/>
            </a:xfrm>
            <a:custGeom>
              <a:avLst/>
              <a:gdLst/>
              <a:ahLst/>
              <a:cxnLst/>
              <a:rect l="l" t="t" r="r" b="b"/>
              <a:pathLst>
                <a:path w="1754" h="6444" extrusionOk="0">
                  <a:moveTo>
                    <a:pt x="1" y="1"/>
                  </a:moveTo>
                  <a:lnTo>
                    <a:pt x="1" y="6444"/>
                  </a:lnTo>
                  <a:lnTo>
                    <a:pt x="1613" y="6444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4710871" y="2176395"/>
              <a:ext cx="61820" cy="221899"/>
            </a:xfrm>
            <a:custGeom>
              <a:avLst/>
              <a:gdLst/>
              <a:ahLst/>
              <a:cxnLst/>
              <a:rect l="l" t="t" r="r" b="b"/>
              <a:pathLst>
                <a:path w="1795" h="6444" extrusionOk="0">
                  <a:moveTo>
                    <a:pt x="140" y="1"/>
                  </a:moveTo>
                  <a:lnTo>
                    <a:pt x="0" y="6444"/>
                  </a:lnTo>
                  <a:lnTo>
                    <a:pt x="712" y="6444"/>
                  </a:lnTo>
                  <a:cubicBezTo>
                    <a:pt x="1121" y="6444"/>
                    <a:pt x="1460" y="6125"/>
                    <a:pt x="1482" y="5716"/>
                  </a:cubicBezTo>
                  <a:lnTo>
                    <a:pt x="17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4538753" y="2176395"/>
              <a:ext cx="61579" cy="221899"/>
            </a:xfrm>
            <a:custGeom>
              <a:avLst/>
              <a:gdLst/>
              <a:ahLst/>
              <a:cxnLst/>
              <a:rect l="l" t="t" r="r" b="b"/>
              <a:pathLst>
                <a:path w="1788" h="6444" extrusionOk="0">
                  <a:moveTo>
                    <a:pt x="1" y="1"/>
                  </a:moveTo>
                  <a:lnTo>
                    <a:pt x="314" y="5716"/>
                  </a:lnTo>
                  <a:cubicBezTo>
                    <a:pt x="336" y="6125"/>
                    <a:pt x="672" y="6444"/>
                    <a:pt x="1084" y="6444"/>
                  </a:cubicBezTo>
                  <a:lnTo>
                    <a:pt x="1787" y="6444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4595196" y="2176395"/>
              <a:ext cx="60373" cy="221899"/>
            </a:xfrm>
            <a:custGeom>
              <a:avLst/>
              <a:gdLst/>
              <a:ahLst/>
              <a:cxnLst/>
              <a:rect l="l" t="t" r="r" b="b"/>
              <a:pathLst>
                <a:path w="1753" h="6444" extrusionOk="0">
                  <a:moveTo>
                    <a:pt x="0" y="1"/>
                  </a:moveTo>
                  <a:lnTo>
                    <a:pt x="140" y="6444"/>
                  </a:lnTo>
                  <a:lnTo>
                    <a:pt x="1753" y="6444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4710802" y="2176395"/>
              <a:ext cx="61820" cy="221899"/>
            </a:xfrm>
            <a:custGeom>
              <a:avLst/>
              <a:gdLst/>
              <a:ahLst/>
              <a:cxnLst/>
              <a:rect l="l" t="t" r="r" b="b"/>
              <a:pathLst>
                <a:path w="1795" h="6444" extrusionOk="0">
                  <a:moveTo>
                    <a:pt x="854" y="1"/>
                  </a:moveTo>
                  <a:lnTo>
                    <a:pt x="634" y="4017"/>
                  </a:lnTo>
                  <a:cubicBezTo>
                    <a:pt x="608" y="4531"/>
                    <a:pt x="377" y="4988"/>
                    <a:pt x="26" y="5315"/>
                  </a:cubicBezTo>
                  <a:lnTo>
                    <a:pt x="0" y="6444"/>
                  </a:lnTo>
                  <a:lnTo>
                    <a:pt x="712" y="6444"/>
                  </a:lnTo>
                  <a:cubicBezTo>
                    <a:pt x="1121" y="6444"/>
                    <a:pt x="1460" y="6125"/>
                    <a:pt x="1482" y="5716"/>
                  </a:cubicBezTo>
                  <a:lnTo>
                    <a:pt x="1795" y="1"/>
                  </a:lnTo>
                  <a:close/>
                </a:path>
              </a:pathLst>
            </a:custGeom>
            <a:solidFill>
              <a:srgbClr val="20304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4655530" y="2358702"/>
              <a:ext cx="57308" cy="39600"/>
            </a:xfrm>
            <a:custGeom>
              <a:avLst/>
              <a:gdLst/>
              <a:ahLst/>
              <a:cxnLst/>
              <a:rect l="l" t="t" r="r" b="b"/>
              <a:pathLst>
                <a:path w="1664" h="1150" extrusionOk="0">
                  <a:moveTo>
                    <a:pt x="1663" y="1"/>
                  </a:moveTo>
                  <a:lnTo>
                    <a:pt x="1663" y="1"/>
                  </a:lnTo>
                  <a:cubicBezTo>
                    <a:pt x="1316" y="326"/>
                    <a:pt x="851" y="522"/>
                    <a:pt x="340" y="522"/>
                  </a:cubicBezTo>
                  <a:lnTo>
                    <a:pt x="1" y="522"/>
                  </a:lnTo>
                  <a:lnTo>
                    <a:pt x="1" y="1150"/>
                  </a:lnTo>
                  <a:lnTo>
                    <a:pt x="1637" y="1150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rgbClr val="20304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4598640" y="2376678"/>
              <a:ext cx="56860" cy="21625"/>
            </a:xfrm>
            <a:custGeom>
              <a:avLst/>
              <a:gdLst/>
              <a:ahLst/>
              <a:cxnLst/>
              <a:rect l="l" t="t" r="r" b="b"/>
              <a:pathLst>
                <a:path w="1651" h="628" extrusionOk="0">
                  <a:moveTo>
                    <a:pt x="0" y="0"/>
                  </a:moveTo>
                  <a:lnTo>
                    <a:pt x="14" y="628"/>
                  </a:lnTo>
                  <a:lnTo>
                    <a:pt x="1651" y="628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20304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4549532" y="2376678"/>
              <a:ext cx="51143" cy="21625"/>
            </a:xfrm>
            <a:custGeom>
              <a:avLst/>
              <a:gdLst/>
              <a:ahLst/>
              <a:cxnLst/>
              <a:rect l="l" t="t" r="r" b="b"/>
              <a:pathLst>
                <a:path w="1485" h="628" extrusionOk="0">
                  <a:moveTo>
                    <a:pt x="1" y="0"/>
                  </a:moveTo>
                  <a:cubicBezTo>
                    <a:pt x="73" y="359"/>
                    <a:pt x="390" y="628"/>
                    <a:pt x="769" y="628"/>
                  </a:cubicBezTo>
                  <a:lnTo>
                    <a:pt x="1484" y="628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4515680" y="2323163"/>
              <a:ext cx="75183" cy="75137"/>
            </a:xfrm>
            <a:custGeom>
              <a:avLst/>
              <a:gdLst/>
              <a:ahLst/>
              <a:cxnLst/>
              <a:rect l="l" t="t" r="r" b="b"/>
              <a:pathLst>
                <a:path w="2183" h="2182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1931"/>
                  </a:lnTo>
                  <a:cubicBezTo>
                    <a:pt x="1" y="2068"/>
                    <a:pt x="113" y="2182"/>
                    <a:pt x="252" y="2182"/>
                  </a:cubicBezTo>
                  <a:lnTo>
                    <a:pt x="1932" y="2182"/>
                  </a:lnTo>
                  <a:cubicBezTo>
                    <a:pt x="2068" y="2182"/>
                    <a:pt x="2183" y="2068"/>
                    <a:pt x="2183" y="1931"/>
                  </a:cubicBezTo>
                  <a:lnTo>
                    <a:pt x="2183" y="251"/>
                  </a:lnTo>
                  <a:cubicBezTo>
                    <a:pt x="2183" y="112"/>
                    <a:pt x="2068" y="0"/>
                    <a:pt x="1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4515680" y="2323163"/>
              <a:ext cx="75251" cy="75137"/>
            </a:xfrm>
            <a:custGeom>
              <a:avLst/>
              <a:gdLst/>
              <a:ahLst/>
              <a:cxnLst/>
              <a:rect l="l" t="t" r="r" b="b"/>
              <a:pathLst>
                <a:path w="2185" h="2182" extrusionOk="0">
                  <a:moveTo>
                    <a:pt x="1405" y="0"/>
                  </a:moveTo>
                  <a:lnTo>
                    <a:pt x="1405" y="1560"/>
                  </a:lnTo>
                  <a:cubicBezTo>
                    <a:pt x="1405" y="1709"/>
                    <a:pt x="1284" y="1831"/>
                    <a:pt x="1134" y="1831"/>
                  </a:cubicBezTo>
                  <a:lnTo>
                    <a:pt x="1" y="1831"/>
                  </a:lnTo>
                  <a:lnTo>
                    <a:pt x="1" y="1911"/>
                  </a:lnTo>
                  <a:cubicBezTo>
                    <a:pt x="1" y="2060"/>
                    <a:pt x="121" y="2182"/>
                    <a:pt x="272" y="2182"/>
                  </a:cubicBezTo>
                  <a:lnTo>
                    <a:pt x="1914" y="2182"/>
                  </a:lnTo>
                  <a:cubicBezTo>
                    <a:pt x="2062" y="2182"/>
                    <a:pt x="2185" y="2062"/>
                    <a:pt x="2185" y="1911"/>
                  </a:cubicBezTo>
                  <a:lnTo>
                    <a:pt x="2185" y="269"/>
                  </a:lnTo>
                  <a:cubicBezTo>
                    <a:pt x="2183" y="120"/>
                    <a:pt x="2062" y="0"/>
                    <a:pt x="1912" y="0"/>
                  </a:cubicBezTo>
                  <a:close/>
                </a:path>
              </a:pathLst>
            </a:custGeom>
            <a:solidFill>
              <a:srgbClr val="203040">
                <a:alpha val="3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4423216" y="2049565"/>
              <a:ext cx="444689" cy="354681"/>
            </a:xfrm>
            <a:custGeom>
              <a:avLst/>
              <a:gdLst/>
              <a:ahLst/>
              <a:cxnLst/>
              <a:rect l="l" t="t" r="r" b="b"/>
              <a:pathLst>
                <a:path w="12912" h="10300" extrusionOk="0">
                  <a:moveTo>
                    <a:pt x="10352" y="3373"/>
                  </a:moveTo>
                  <a:lnTo>
                    <a:pt x="11237" y="3429"/>
                  </a:lnTo>
                  <a:cubicBezTo>
                    <a:pt x="11401" y="3439"/>
                    <a:pt x="11530" y="3583"/>
                    <a:pt x="11520" y="3750"/>
                  </a:cubicBezTo>
                  <a:lnTo>
                    <a:pt x="11311" y="7010"/>
                  </a:lnTo>
                  <a:cubicBezTo>
                    <a:pt x="11278" y="7530"/>
                    <a:pt x="10843" y="7931"/>
                    <a:pt x="10328" y="7931"/>
                  </a:cubicBezTo>
                  <a:cubicBezTo>
                    <a:pt x="10308" y="7931"/>
                    <a:pt x="10288" y="7930"/>
                    <a:pt x="10268" y="7929"/>
                  </a:cubicBezTo>
                  <a:lnTo>
                    <a:pt x="10104" y="7919"/>
                  </a:lnTo>
                  <a:lnTo>
                    <a:pt x="10352" y="3373"/>
                  </a:lnTo>
                  <a:close/>
                  <a:moveTo>
                    <a:pt x="1673" y="7365"/>
                  </a:moveTo>
                  <a:cubicBezTo>
                    <a:pt x="1683" y="7365"/>
                    <a:pt x="1701" y="7369"/>
                    <a:pt x="1719" y="7383"/>
                  </a:cubicBezTo>
                  <a:lnTo>
                    <a:pt x="2511" y="8176"/>
                  </a:lnTo>
                  <a:lnTo>
                    <a:pt x="2511" y="8200"/>
                  </a:lnTo>
                  <a:lnTo>
                    <a:pt x="2511" y="9042"/>
                  </a:lnTo>
                  <a:lnTo>
                    <a:pt x="1719" y="9830"/>
                  </a:lnTo>
                  <a:cubicBezTo>
                    <a:pt x="1703" y="9846"/>
                    <a:pt x="1683" y="9848"/>
                    <a:pt x="1673" y="9848"/>
                  </a:cubicBezTo>
                  <a:cubicBezTo>
                    <a:pt x="1663" y="9848"/>
                    <a:pt x="1645" y="9846"/>
                    <a:pt x="1629" y="9830"/>
                  </a:cubicBezTo>
                  <a:lnTo>
                    <a:pt x="450" y="8653"/>
                  </a:lnTo>
                  <a:cubicBezTo>
                    <a:pt x="426" y="8627"/>
                    <a:pt x="426" y="8587"/>
                    <a:pt x="450" y="8563"/>
                  </a:cubicBezTo>
                  <a:lnTo>
                    <a:pt x="1629" y="7383"/>
                  </a:lnTo>
                  <a:cubicBezTo>
                    <a:pt x="1643" y="7369"/>
                    <a:pt x="1663" y="7365"/>
                    <a:pt x="1673" y="7365"/>
                  </a:cubicBezTo>
                  <a:close/>
                  <a:moveTo>
                    <a:pt x="8311" y="3884"/>
                  </a:moveTo>
                  <a:lnTo>
                    <a:pt x="8179" y="9926"/>
                  </a:lnTo>
                  <a:lnTo>
                    <a:pt x="6947" y="9926"/>
                  </a:lnTo>
                  <a:lnTo>
                    <a:pt x="6947" y="3884"/>
                  </a:lnTo>
                  <a:close/>
                  <a:moveTo>
                    <a:pt x="9943" y="3884"/>
                  </a:moveTo>
                  <a:lnTo>
                    <a:pt x="9643" y="9379"/>
                  </a:lnTo>
                  <a:cubicBezTo>
                    <a:pt x="9627" y="9686"/>
                    <a:pt x="9374" y="9926"/>
                    <a:pt x="9065" y="9926"/>
                  </a:cubicBezTo>
                  <a:lnTo>
                    <a:pt x="8550" y="9926"/>
                  </a:lnTo>
                  <a:lnTo>
                    <a:pt x="8682" y="3884"/>
                  </a:lnTo>
                  <a:close/>
                  <a:moveTo>
                    <a:pt x="4629" y="8123"/>
                  </a:moveTo>
                  <a:cubicBezTo>
                    <a:pt x="4663" y="8123"/>
                    <a:pt x="4691" y="8152"/>
                    <a:pt x="4691" y="8186"/>
                  </a:cubicBezTo>
                  <a:lnTo>
                    <a:pt x="4691" y="9866"/>
                  </a:lnTo>
                  <a:cubicBezTo>
                    <a:pt x="4691" y="9900"/>
                    <a:pt x="4663" y="9928"/>
                    <a:pt x="4629" y="9928"/>
                  </a:cubicBezTo>
                  <a:lnTo>
                    <a:pt x="2953" y="9928"/>
                  </a:lnTo>
                  <a:cubicBezTo>
                    <a:pt x="2914" y="9926"/>
                    <a:pt x="2886" y="9898"/>
                    <a:pt x="2886" y="9862"/>
                  </a:cubicBezTo>
                  <a:lnTo>
                    <a:pt x="2886" y="8186"/>
                  </a:lnTo>
                  <a:cubicBezTo>
                    <a:pt x="2886" y="8152"/>
                    <a:pt x="2914" y="8123"/>
                    <a:pt x="2949" y="8123"/>
                  </a:cubicBezTo>
                  <a:close/>
                  <a:moveTo>
                    <a:pt x="4812" y="3860"/>
                  </a:moveTo>
                  <a:lnTo>
                    <a:pt x="4884" y="7207"/>
                  </a:lnTo>
                  <a:cubicBezTo>
                    <a:pt x="4888" y="7309"/>
                    <a:pt x="4972" y="7392"/>
                    <a:pt x="5074" y="7392"/>
                  </a:cubicBezTo>
                  <a:lnTo>
                    <a:pt x="5080" y="7392"/>
                  </a:lnTo>
                  <a:cubicBezTo>
                    <a:pt x="5185" y="7390"/>
                    <a:pt x="5269" y="7303"/>
                    <a:pt x="5265" y="7199"/>
                  </a:cubicBezTo>
                  <a:lnTo>
                    <a:pt x="5193" y="3888"/>
                  </a:lnTo>
                  <a:lnTo>
                    <a:pt x="6574" y="3888"/>
                  </a:lnTo>
                  <a:lnTo>
                    <a:pt x="6574" y="9928"/>
                  </a:lnTo>
                  <a:lnTo>
                    <a:pt x="5064" y="9928"/>
                  </a:lnTo>
                  <a:cubicBezTo>
                    <a:pt x="5068" y="9908"/>
                    <a:pt x="5070" y="9888"/>
                    <a:pt x="5070" y="9868"/>
                  </a:cubicBezTo>
                  <a:lnTo>
                    <a:pt x="5070" y="8214"/>
                  </a:lnTo>
                  <a:cubicBezTo>
                    <a:pt x="5070" y="7971"/>
                    <a:pt x="4872" y="7773"/>
                    <a:pt x="4629" y="7773"/>
                  </a:cubicBezTo>
                  <a:lnTo>
                    <a:pt x="3767" y="7773"/>
                  </a:lnTo>
                  <a:lnTo>
                    <a:pt x="3548" y="3860"/>
                  </a:lnTo>
                  <a:close/>
                  <a:moveTo>
                    <a:pt x="3703" y="0"/>
                  </a:moveTo>
                  <a:cubicBezTo>
                    <a:pt x="3396" y="0"/>
                    <a:pt x="3088" y="64"/>
                    <a:pt x="2804" y="192"/>
                  </a:cubicBezTo>
                  <a:cubicBezTo>
                    <a:pt x="2708" y="234"/>
                    <a:pt x="2666" y="345"/>
                    <a:pt x="2708" y="441"/>
                  </a:cubicBezTo>
                  <a:cubicBezTo>
                    <a:pt x="2740" y="510"/>
                    <a:pt x="2808" y="552"/>
                    <a:pt x="2880" y="552"/>
                  </a:cubicBezTo>
                  <a:cubicBezTo>
                    <a:pt x="2905" y="552"/>
                    <a:pt x="2932" y="547"/>
                    <a:pt x="2957" y="535"/>
                  </a:cubicBezTo>
                  <a:cubicBezTo>
                    <a:pt x="3192" y="429"/>
                    <a:pt x="3446" y="377"/>
                    <a:pt x="3699" y="377"/>
                  </a:cubicBezTo>
                  <a:cubicBezTo>
                    <a:pt x="4002" y="377"/>
                    <a:pt x="4305" y="452"/>
                    <a:pt x="4577" y="599"/>
                  </a:cubicBezTo>
                  <a:lnTo>
                    <a:pt x="5730" y="1231"/>
                  </a:lnTo>
                  <a:cubicBezTo>
                    <a:pt x="6025" y="1393"/>
                    <a:pt x="6362" y="1478"/>
                    <a:pt x="6697" y="1478"/>
                  </a:cubicBezTo>
                  <a:lnTo>
                    <a:pt x="9801" y="1478"/>
                  </a:lnTo>
                  <a:cubicBezTo>
                    <a:pt x="9873" y="1478"/>
                    <a:pt x="9941" y="1508"/>
                    <a:pt x="9992" y="1562"/>
                  </a:cubicBezTo>
                  <a:cubicBezTo>
                    <a:pt x="10042" y="1614"/>
                    <a:pt x="10066" y="1682"/>
                    <a:pt x="10062" y="1754"/>
                  </a:cubicBezTo>
                  <a:lnTo>
                    <a:pt x="9965" y="3483"/>
                  </a:lnTo>
                  <a:lnTo>
                    <a:pt x="3538" y="3483"/>
                  </a:lnTo>
                  <a:cubicBezTo>
                    <a:pt x="3478" y="2877"/>
                    <a:pt x="3179" y="2310"/>
                    <a:pt x="2712" y="1917"/>
                  </a:cubicBezTo>
                  <a:lnTo>
                    <a:pt x="1739" y="1105"/>
                  </a:lnTo>
                  <a:lnTo>
                    <a:pt x="2201" y="874"/>
                  </a:lnTo>
                  <a:cubicBezTo>
                    <a:pt x="2295" y="826"/>
                    <a:pt x="2333" y="714"/>
                    <a:pt x="2285" y="619"/>
                  </a:cubicBezTo>
                  <a:cubicBezTo>
                    <a:pt x="2251" y="551"/>
                    <a:pt x="2185" y="512"/>
                    <a:pt x="2115" y="512"/>
                  </a:cubicBezTo>
                  <a:cubicBezTo>
                    <a:pt x="2086" y="512"/>
                    <a:pt x="2056" y="519"/>
                    <a:pt x="2028" y="533"/>
                  </a:cubicBezTo>
                  <a:lnTo>
                    <a:pt x="1569" y="764"/>
                  </a:lnTo>
                  <a:cubicBezTo>
                    <a:pt x="1453" y="822"/>
                    <a:pt x="1374" y="932"/>
                    <a:pt x="1360" y="1063"/>
                  </a:cubicBezTo>
                  <a:cubicBezTo>
                    <a:pt x="1344" y="1191"/>
                    <a:pt x="1394" y="1317"/>
                    <a:pt x="1495" y="1401"/>
                  </a:cubicBezTo>
                  <a:lnTo>
                    <a:pt x="2467" y="2210"/>
                  </a:lnTo>
                  <a:cubicBezTo>
                    <a:pt x="2884" y="2557"/>
                    <a:pt x="3137" y="3066"/>
                    <a:pt x="3167" y="3603"/>
                  </a:cubicBezTo>
                  <a:lnTo>
                    <a:pt x="3396" y="7771"/>
                  </a:lnTo>
                  <a:lnTo>
                    <a:pt x="2957" y="7771"/>
                  </a:lnTo>
                  <a:cubicBezTo>
                    <a:pt x="2864" y="7771"/>
                    <a:pt x="2778" y="7799"/>
                    <a:pt x="2708" y="7845"/>
                  </a:cubicBezTo>
                  <a:lnTo>
                    <a:pt x="1986" y="7123"/>
                  </a:lnTo>
                  <a:cubicBezTo>
                    <a:pt x="1902" y="7041"/>
                    <a:pt x="1791" y="6992"/>
                    <a:pt x="1673" y="6992"/>
                  </a:cubicBezTo>
                  <a:cubicBezTo>
                    <a:pt x="1555" y="6992"/>
                    <a:pt x="1443" y="7039"/>
                    <a:pt x="1360" y="7123"/>
                  </a:cubicBezTo>
                  <a:lnTo>
                    <a:pt x="175" y="8310"/>
                  </a:lnTo>
                  <a:cubicBezTo>
                    <a:pt x="1" y="8482"/>
                    <a:pt x="1" y="8765"/>
                    <a:pt x="175" y="8938"/>
                  </a:cubicBezTo>
                  <a:lnTo>
                    <a:pt x="1360" y="10125"/>
                  </a:lnTo>
                  <a:cubicBezTo>
                    <a:pt x="1445" y="10209"/>
                    <a:pt x="1555" y="10255"/>
                    <a:pt x="1673" y="10255"/>
                  </a:cubicBezTo>
                  <a:cubicBezTo>
                    <a:pt x="1791" y="10255"/>
                    <a:pt x="1904" y="10209"/>
                    <a:pt x="1986" y="10125"/>
                  </a:cubicBezTo>
                  <a:lnTo>
                    <a:pt x="2513" y="9597"/>
                  </a:lnTo>
                  <a:lnTo>
                    <a:pt x="2513" y="9858"/>
                  </a:lnTo>
                  <a:cubicBezTo>
                    <a:pt x="2513" y="10101"/>
                    <a:pt x="2712" y="10299"/>
                    <a:pt x="2955" y="10299"/>
                  </a:cubicBezTo>
                  <a:lnTo>
                    <a:pt x="9065" y="10297"/>
                  </a:lnTo>
                  <a:cubicBezTo>
                    <a:pt x="9574" y="10297"/>
                    <a:pt x="9994" y="9898"/>
                    <a:pt x="10022" y="9393"/>
                  </a:cubicBezTo>
                  <a:lnTo>
                    <a:pt x="10028" y="9275"/>
                  </a:lnTo>
                  <a:lnTo>
                    <a:pt x="10182" y="9285"/>
                  </a:lnTo>
                  <a:cubicBezTo>
                    <a:pt x="10232" y="9287"/>
                    <a:pt x="10284" y="9289"/>
                    <a:pt x="10334" y="9289"/>
                  </a:cubicBezTo>
                  <a:cubicBezTo>
                    <a:pt x="10904" y="9289"/>
                    <a:pt x="11449" y="9084"/>
                    <a:pt x="11883" y="8703"/>
                  </a:cubicBezTo>
                  <a:cubicBezTo>
                    <a:pt x="12354" y="8290"/>
                    <a:pt x="12639" y="7714"/>
                    <a:pt x="12679" y="7091"/>
                  </a:cubicBezTo>
                  <a:lnTo>
                    <a:pt x="12829" y="4762"/>
                  </a:lnTo>
                  <a:cubicBezTo>
                    <a:pt x="12835" y="4656"/>
                    <a:pt x="12755" y="4566"/>
                    <a:pt x="12651" y="4562"/>
                  </a:cubicBezTo>
                  <a:cubicBezTo>
                    <a:pt x="12646" y="4562"/>
                    <a:pt x="12641" y="4561"/>
                    <a:pt x="12636" y="4561"/>
                  </a:cubicBezTo>
                  <a:cubicBezTo>
                    <a:pt x="12536" y="4561"/>
                    <a:pt x="12454" y="4639"/>
                    <a:pt x="12450" y="4740"/>
                  </a:cubicBezTo>
                  <a:lnTo>
                    <a:pt x="12300" y="7069"/>
                  </a:lnTo>
                  <a:cubicBezTo>
                    <a:pt x="12268" y="7592"/>
                    <a:pt x="12029" y="8073"/>
                    <a:pt x="11632" y="8422"/>
                  </a:cubicBezTo>
                  <a:cubicBezTo>
                    <a:pt x="11271" y="8739"/>
                    <a:pt x="10816" y="8912"/>
                    <a:pt x="10341" y="8912"/>
                  </a:cubicBezTo>
                  <a:cubicBezTo>
                    <a:pt x="10296" y="8912"/>
                    <a:pt x="10251" y="8911"/>
                    <a:pt x="10206" y="8908"/>
                  </a:cubicBezTo>
                  <a:lnTo>
                    <a:pt x="10052" y="8898"/>
                  </a:lnTo>
                  <a:lnTo>
                    <a:pt x="10084" y="8290"/>
                  </a:lnTo>
                  <a:lnTo>
                    <a:pt x="10244" y="8300"/>
                  </a:lnTo>
                  <a:cubicBezTo>
                    <a:pt x="10274" y="8302"/>
                    <a:pt x="10300" y="8302"/>
                    <a:pt x="10330" y="8302"/>
                  </a:cubicBezTo>
                  <a:cubicBezTo>
                    <a:pt x="11040" y="8302"/>
                    <a:pt x="11642" y="7748"/>
                    <a:pt x="11688" y="7029"/>
                  </a:cubicBezTo>
                  <a:lnTo>
                    <a:pt x="11895" y="3768"/>
                  </a:lnTo>
                  <a:cubicBezTo>
                    <a:pt x="11921" y="3391"/>
                    <a:pt x="11634" y="3068"/>
                    <a:pt x="11259" y="3042"/>
                  </a:cubicBezTo>
                  <a:lnTo>
                    <a:pt x="10371" y="2986"/>
                  </a:lnTo>
                  <a:lnTo>
                    <a:pt x="10405" y="2376"/>
                  </a:lnTo>
                  <a:lnTo>
                    <a:pt x="11297" y="2434"/>
                  </a:lnTo>
                  <a:cubicBezTo>
                    <a:pt x="11640" y="2456"/>
                    <a:pt x="11955" y="2611"/>
                    <a:pt x="12183" y="2869"/>
                  </a:cubicBezTo>
                  <a:cubicBezTo>
                    <a:pt x="12412" y="3130"/>
                    <a:pt x="12524" y="3461"/>
                    <a:pt x="12504" y="3804"/>
                  </a:cubicBezTo>
                  <a:lnTo>
                    <a:pt x="12496" y="3934"/>
                  </a:lnTo>
                  <a:cubicBezTo>
                    <a:pt x="12490" y="4041"/>
                    <a:pt x="12570" y="4131"/>
                    <a:pt x="12675" y="4135"/>
                  </a:cubicBezTo>
                  <a:lnTo>
                    <a:pt x="12687" y="4135"/>
                  </a:lnTo>
                  <a:cubicBezTo>
                    <a:pt x="12787" y="4135"/>
                    <a:pt x="12871" y="4059"/>
                    <a:pt x="12875" y="3958"/>
                  </a:cubicBezTo>
                  <a:lnTo>
                    <a:pt x="12883" y="3824"/>
                  </a:lnTo>
                  <a:cubicBezTo>
                    <a:pt x="12911" y="3387"/>
                    <a:pt x="12763" y="2958"/>
                    <a:pt x="12468" y="2621"/>
                  </a:cubicBezTo>
                  <a:cubicBezTo>
                    <a:pt x="12171" y="2286"/>
                    <a:pt x="11766" y="2085"/>
                    <a:pt x="11319" y="2057"/>
                  </a:cubicBezTo>
                  <a:lnTo>
                    <a:pt x="10423" y="1999"/>
                  </a:lnTo>
                  <a:lnTo>
                    <a:pt x="10435" y="1776"/>
                  </a:lnTo>
                  <a:cubicBezTo>
                    <a:pt x="10445" y="1602"/>
                    <a:pt x="10379" y="1428"/>
                    <a:pt x="10258" y="1301"/>
                  </a:cubicBezTo>
                  <a:cubicBezTo>
                    <a:pt x="10138" y="1173"/>
                    <a:pt x="9967" y="1101"/>
                    <a:pt x="9793" y="1101"/>
                  </a:cubicBezTo>
                  <a:lnTo>
                    <a:pt x="6697" y="1101"/>
                  </a:lnTo>
                  <a:cubicBezTo>
                    <a:pt x="6422" y="1101"/>
                    <a:pt x="6151" y="1028"/>
                    <a:pt x="5911" y="900"/>
                  </a:cubicBezTo>
                  <a:lnTo>
                    <a:pt x="4757" y="268"/>
                  </a:lnTo>
                  <a:cubicBezTo>
                    <a:pt x="4432" y="90"/>
                    <a:pt x="4068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4690277" y="2131455"/>
              <a:ext cx="13500" cy="1349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5" y="0"/>
                  </a:moveTo>
                  <a:cubicBezTo>
                    <a:pt x="87" y="0"/>
                    <a:pt x="0" y="88"/>
                    <a:pt x="0" y="197"/>
                  </a:cubicBezTo>
                  <a:cubicBezTo>
                    <a:pt x="0" y="303"/>
                    <a:pt x="87" y="391"/>
                    <a:pt x="195" y="391"/>
                  </a:cubicBezTo>
                  <a:cubicBezTo>
                    <a:pt x="303" y="391"/>
                    <a:pt x="392" y="303"/>
                    <a:pt x="392" y="197"/>
                  </a:cubicBezTo>
                  <a:cubicBezTo>
                    <a:pt x="392" y="88"/>
                    <a:pt x="305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4585657" y="2124189"/>
              <a:ext cx="15360" cy="13533"/>
            </a:xfrm>
            <a:custGeom>
              <a:avLst/>
              <a:gdLst/>
              <a:ahLst/>
              <a:cxnLst/>
              <a:rect l="l" t="t" r="r" b="b"/>
              <a:pathLst>
                <a:path w="446" h="393" extrusionOk="0">
                  <a:moveTo>
                    <a:pt x="222" y="1"/>
                  </a:moveTo>
                  <a:cubicBezTo>
                    <a:pt x="189" y="1"/>
                    <a:pt x="156" y="9"/>
                    <a:pt x="125" y="27"/>
                  </a:cubicBezTo>
                  <a:cubicBezTo>
                    <a:pt x="32" y="81"/>
                    <a:pt x="0" y="199"/>
                    <a:pt x="52" y="293"/>
                  </a:cubicBezTo>
                  <a:cubicBezTo>
                    <a:pt x="87" y="357"/>
                    <a:pt x="152" y="392"/>
                    <a:pt x="220" y="392"/>
                  </a:cubicBezTo>
                  <a:cubicBezTo>
                    <a:pt x="254" y="392"/>
                    <a:pt x="289" y="384"/>
                    <a:pt x="321" y="365"/>
                  </a:cubicBezTo>
                  <a:cubicBezTo>
                    <a:pt x="413" y="311"/>
                    <a:pt x="446" y="191"/>
                    <a:pt x="393" y="99"/>
                  </a:cubicBezTo>
                  <a:cubicBezTo>
                    <a:pt x="355" y="36"/>
                    <a:pt x="290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4664449" y="2144920"/>
              <a:ext cx="13500" cy="1349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5" y="0"/>
                  </a:moveTo>
                  <a:cubicBezTo>
                    <a:pt x="89" y="0"/>
                    <a:pt x="0" y="88"/>
                    <a:pt x="0" y="197"/>
                  </a:cubicBezTo>
                  <a:cubicBezTo>
                    <a:pt x="0" y="303"/>
                    <a:pt x="89" y="391"/>
                    <a:pt x="195" y="391"/>
                  </a:cubicBezTo>
                  <a:cubicBezTo>
                    <a:pt x="303" y="391"/>
                    <a:pt x="392" y="303"/>
                    <a:pt x="392" y="197"/>
                  </a:cubicBezTo>
                  <a:cubicBezTo>
                    <a:pt x="392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4625501" y="2268719"/>
              <a:ext cx="13500" cy="1349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7" y="1"/>
                  </a:moveTo>
                  <a:cubicBezTo>
                    <a:pt x="89" y="1"/>
                    <a:pt x="0" y="87"/>
                    <a:pt x="0" y="195"/>
                  </a:cubicBezTo>
                  <a:cubicBezTo>
                    <a:pt x="0" y="304"/>
                    <a:pt x="89" y="392"/>
                    <a:pt x="197" y="392"/>
                  </a:cubicBezTo>
                  <a:cubicBezTo>
                    <a:pt x="303" y="392"/>
                    <a:pt x="391" y="304"/>
                    <a:pt x="391" y="195"/>
                  </a:cubicBezTo>
                  <a:cubicBezTo>
                    <a:pt x="391" y="87"/>
                    <a:pt x="303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4666102" y="2298438"/>
              <a:ext cx="13500" cy="13430"/>
            </a:xfrm>
            <a:custGeom>
              <a:avLst/>
              <a:gdLst/>
              <a:ahLst/>
              <a:cxnLst/>
              <a:rect l="l" t="t" r="r" b="b"/>
              <a:pathLst>
                <a:path w="392" h="390" extrusionOk="0">
                  <a:moveTo>
                    <a:pt x="195" y="0"/>
                  </a:moveTo>
                  <a:cubicBezTo>
                    <a:pt x="87" y="0"/>
                    <a:pt x="1" y="86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3" y="389"/>
                    <a:pt x="392" y="303"/>
                    <a:pt x="392" y="195"/>
                  </a:cubicBezTo>
                  <a:cubicBezTo>
                    <a:pt x="392" y="86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4690277" y="2206768"/>
              <a:ext cx="13500" cy="1349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5" y="1"/>
                  </a:moveTo>
                  <a:cubicBezTo>
                    <a:pt x="87" y="1"/>
                    <a:pt x="0" y="89"/>
                    <a:pt x="0" y="197"/>
                  </a:cubicBezTo>
                  <a:cubicBezTo>
                    <a:pt x="0" y="306"/>
                    <a:pt x="87" y="392"/>
                    <a:pt x="195" y="392"/>
                  </a:cubicBezTo>
                  <a:cubicBezTo>
                    <a:pt x="303" y="392"/>
                    <a:pt x="392" y="306"/>
                    <a:pt x="392" y="197"/>
                  </a:cubicBezTo>
                  <a:cubicBezTo>
                    <a:pt x="392" y="89"/>
                    <a:pt x="305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1" name="Google Shape;1961;p45"/>
          <p:cNvGrpSpPr/>
          <p:nvPr/>
        </p:nvGrpSpPr>
        <p:grpSpPr>
          <a:xfrm rot="508155">
            <a:off x="8265616" y="1468200"/>
            <a:ext cx="400252" cy="602838"/>
            <a:chOff x="3369050" y="1418400"/>
            <a:chExt cx="179175" cy="269850"/>
          </a:xfrm>
        </p:grpSpPr>
        <p:sp>
          <p:nvSpPr>
            <p:cNvPr id="1962" name="Google Shape;1962;p45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45"/>
          <p:cNvGrpSpPr/>
          <p:nvPr/>
        </p:nvGrpSpPr>
        <p:grpSpPr>
          <a:xfrm rot="-573387">
            <a:off x="479375" y="3411002"/>
            <a:ext cx="403507" cy="604718"/>
            <a:chOff x="3131750" y="1412475"/>
            <a:chExt cx="185825" cy="278475"/>
          </a:xfrm>
        </p:grpSpPr>
        <p:sp>
          <p:nvSpPr>
            <p:cNvPr id="1968" name="Google Shape;1968;p45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4" name="Google Shape;1974;p45"/>
          <p:cNvGrpSpPr/>
          <p:nvPr/>
        </p:nvGrpSpPr>
        <p:grpSpPr>
          <a:xfrm rot="7840245">
            <a:off x="141399" y="194474"/>
            <a:ext cx="807918" cy="646724"/>
            <a:chOff x="4125553" y="2339045"/>
            <a:chExt cx="843932" cy="675606"/>
          </a:xfrm>
        </p:grpSpPr>
        <p:sp>
          <p:nvSpPr>
            <p:cNvPr id="1975" name="Google Shape;1975;p45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7" name="Google Shape;1997;p45"/>
          <p:cNvGrpSpPr/>
          <p:nvPr/>
        </p:nvGrpSpPr>
        <p:grpSpPr>
          <a:xfrm rot="7888671">
            <a:off x="8231399" y="4312252"/>
            <a:ext cx="759036" cy="702991"/>
            <a:chOff x="4110235" y="3712040"/>
            <a:chExt cx="847636" cy="785049"/>
          </a:xfrm>
        </p:grpSpPr>
        <p:sp>
          <p:nvSpPr>
            <p:cNvPr id="1998" name="Google Shape;1998;p45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9E5710C-6E36-667A-6D34-A97FFBDF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640" y="1907436"/>
            <a:ext cx="528823" cy="5348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7"/>
          <p:cNvSpPr txBox="1">
            <a:spLocks noGrp="1"/>
          </p:cNvSpPr>
          <p:nvPr>
            <p:ph type="title"/>
          </p:nvPr>
        </p:nvSpPr>
        <p:spPr>
          <a:xfrm>
            <a:off x="716800" y="1446263"/>
            <a:ext cx="77103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8,884</a:t>
            </a:r>
            <a:endParaRPr dirty="0"/>
          </a:p>
        </p:txBody>
      </p:sp>
      <p:sp>
        <p:nvSpPr>
          <p:cNvPr id="2166" name="Google Shape;2166;p47"/>
          <p:cNvSpPr txBox="1">
            <a:spLocks noGrp="1"/>
          </p:cNvSpPr>
          <p:nvPr>
            <p:ph type="subTitle" idx="1"/>
          </p:nvPr>
        </p:nvSpPr>
        <p:spPr>
          <a:xfrm>
            <a:off x="1229400" y="2773050"/>
            <a:ext cx="66852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otal breweries in the United States.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167" name="Google Shape;2167;p47"/>
          <p:cNvGrpSpPr/>
          <p:nvPr/>
        </p:nvGrpSpPr>
        <p:grpSpPr>
          <a:xfrm rot="-922795">
            <a:off x="1703737" y="3929508"/>
            <a:ext cx="344138" cy="518296"/>
            <a:chOff x="3369050" y="1418400"/>
            <a:chExt cx="179175" cy="269850"/>
          </a:xfrm>
        </p:grpSpPr>
        <p:sp>
          <p:nvSpPr>
            <p:cNvPr id="2168" name="Google Shape;2168;p47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7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7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3" name="Google Shape;2173;p47"/>
          <p:cNvGrpSpPr/>
          <p:nvPr/>
        </p:nvGrpSpPr>
        <p:grpSpPr>
          <a:xfrm rot="1198823">
            <a:off x="1112103" y="1033159"/>
            <a:ext cx="391029" cy="565378"/>
            <a:chOff x="1794256" y="1012800"/>
            <a:chExt cx="434235" cy="627979"/>
          </a:xfrm>
        </p:grpSpPr>
        <p:sp>
          <p:nvSpPr>
            <p:cNvPr id="2174" name="Google Shape;2174;p47"/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7"/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0" name="Google Shape;2180;p47"/>
          <p:cNvGrpSpPr/>
          <p:nvPr/>
        </p:nvGrpSpPr>
        <p:grpSpPr>
          <a:xfrm rot="-2150751">
            <a:off x="1750872" y="781232"/>
            <a:ext cx="550672" cy="552789"/>
            <a:chOff x="1726555" y="299575"/>
            <a:chExt cx="648325" cy="650818"/>
          </a:xfrm>
        </p:grpSpPr>
        <p:sp>
          <p:nvSpPr>
            <p:cNvPr id="2181" name="Google Shape;2181;p47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47"/>
          <p:cNvGrpSpPr/>
          <p:nvPr/>
        </p:nvGrpSpPr>
        <p:grpSpPr>
          <a:xfrm rot="-2194225">
            <a:off x="7620986" y="3716529"/>
            <a:ext cx="388789" cy="567444"/>
            <a:chOff x="2846141" y="923517"/>
            <a:chExt cx="457705" cy="668028"/>
          </a:xfrm>
        </p:grpSpPr>
        <p:sp>
          <p:nvSpPr>
            <p:cNvPr id="2191" name="Google Shape;2191;p47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7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7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7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7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7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7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8" name="Google Shape;2198;p47"/>
          <p:cNvGrpSpPr/>
          <p:nvPr/>
        </p:nvGrpSpPr>
        <p:grpSpPr>
          <a:xfrm rot="956699">
            <a:off x="7479539" y="710526"/>
            <a:ext cx="351676" cy="527017"/>
            <a:chOff x="3131750" y="1412475"/>
            <a:chExt cx="185825" cy="278475"/>
          </a:xfrm>
        </p:grpSpPr>
        <p:sp>
          <p:nvSpPr>
            <p:cNvPr id="2199" name="Google Shape;2199;p47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7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7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7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7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7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47"/>
          <p:cNvGrpSpPr/>
          <p:nvPr/>
        </p:nvGrpSpPr>
        <p:grpSpPr>
          <a:xfrm rot="1369116">
            <a:off x="6879120" y="3914811"/>
            <a:ext cx="555288" cy="547688"/>
            <a:chOff x="2727200" y="147068"/>
            <a:chExt cx="653761" cy="644813"/>
          </a:xfrm>
        </p:grpSpPr>
        <p:sp>
          <p:nvSpPr>
            <p:cNvPr id="2206" name="Google Shape;2206;p47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7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7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7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7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2" name="Google Shape;2212;p47"/>
          <p:cNvGrpSpPr/>
          <p:nvPr/>
        </p:nvGrpSpPr>
        <p:grpSpPr>
          <a:xfrm>
            <a:off x="4256683" y="258064"/>
            <a:ext cx="630639" cy="811516"/>
            <a:chOff x="3012920" y="3707364"/>
            <a:chExt cx="630639" cy="811516"/>
          </a:xfrm>
        </p:grpSpPr>
        <p:sp>
          <p:nvSpPr>
            <p:cNvPr id="2213" name="Google Shape;2213;p47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7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7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7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7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7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7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7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7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7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6" name="Google Shape;2226;p47"/>
          <p:cNvGrpSpPr/>
          <p:nvPr/>
        </p:nvGrpSpPr>
        <p:grpSpPr>
          <a:xfrm rot="10800000">
            <a:off x="4256683" y="3952989"/>
            <a:ext cx="630639" cy="811516"/>
            <a:chOff x="3012920" y="3707364"/>
            <a:chExt cx="630639" cy="811516"/>
          </a:xfrm>
        </p:grpSpPr>
        <p:sp>
          <p:nvSpPr>
            <p:cNvPr id="2227" name="Google Shape;2227;p47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7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7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7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ew Beer's Eve by Slidesgo">
  <a:themeElements>
    <a:clrScheme name="Simple Light">
      <a:dk1>
        <a:srgbClr val="203040"/>
      </a:dk1>
      <a:lt1>
        <a:srgbClr val="FFFFFF"/>
      </a:lt1>
      <a:dk2>
        <a:srgbClr val="FFBB00"/>
      </a:dk2>
      <a:lt2>
        <a:srgbClr val="D56600"/>
      </a:lt2>
      <a:accent1>
        <a:srgbClr val="66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30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306</Words>
  <Application>Microsoft Office PowerPoint</Application>
  <PresentationFormat>On-screen Show (16:9)</PresentationFormat>
  <Paragraphs>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Bowlby One</vt:lpstr>
      <vt:lpstr>Chewy</vt:lpstr>
      <vt:lpstr>Barlow</vt:lpstr>
      <vt:lpstr>Amasis MT Pro Black</vt:lpstr>
      <vt:lpstr>Arial</vt:lpstr>
      <vt:lpstr>Roboto</vt:lpstr>
      <vt:lpstr>New Beer's Eve by Slidesgo</vt:lpstr>
      <vt:lpstr>Brewski</vt:lpstr>
      <vt:lpstr>01</vt:lpstr>
      <vt:lpstr>Context</vt:lpstr>
      <vt:lpstr>Context</vt:lpstr>
      <vt:lpstr>About Brewski</vt:lpstr>
      <vt:lpstr>Brewski</vt:lpstr>
      <vt:lpstr>Biggest Consumer States</vt:lpstr>
      <vt:lpstr>About Brewski</vt:lpstr>
      <vt:lpstr>8,884</vt:lpstr>
      <vt:lpstr>Be-er yourself</vt:lpstr>
      <vt:lpstr>The Craft Beer Market</vt:lpstr>
      <vt:lpstr>Beer category percentage 1998 </vt:lpstr>
      <vt:lpstr>Beer category percentage 2020 </vt:lpstr>
      <vt:lpstr>PowerPoint Presentation</vt:lpstr>
      <vt:lpstr>PowerPoint Presentation</vt:lpstr>
      <vt:lpstr>PowerPoint Presentation</vt:lpstr>
      <vt:lpstr>04</vt:lpstr>
      <vt:lpstr>To conclude, we plan on…</vt:lpstr>
      <vt:lpstr>Here’s a dashboard to access data from the Consumer Behavior sheet at once…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Brewski</dc:title>
  <dc:creator>ARN</dc:creator>
  <cp:lastModifiedBy>Aadish Rakesh Newrekar (Student)</cp:lastModifiedBy>
  <cp:revision>12</cp:revision>
  <dcterms:modified xsi:type="dcterms:W3CDTF">2022-12-07T04:48:02Z</dcterms:modified>
</cp:coreProperties>
</file>