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62"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disha aditi" userId="3ba266a2c6b6b0ee" providerId="LiveId" clId="{5D18642C-AC1B-470C-9EA9-F6A44B0FCF97}"/>
    <pc:docChg chg="undo redo custSel delSld modSld">
      <pc:chgData name="aadisha aditi" userId="3ba266a2c6b6b0ee" providerId="LiveId" clId="{5D18642C-AC1B-470C-9EA9-F6A44B0FCF97}" dt="2023-12-01T05:57:59.858" v="762" actId="2696"/>
      <pc:docMkLst>
        <pc:docMk/>
      </pc:docMkLst>
      <pc:sldChg chg="addSp delSp modSp mod">
        <pc:chgData name="aadisha aditi" userId="3ba266a2c6b6b0ee" providerId="LiveId" clId="{5D18642C-AC1B-470C-9EA9-F6A44B0FCF97}" dt="2023-12-01T05:17:50.408" v="91" actId="207"/>
        <pc:sldMkLst>
          <pc:docMk/>
          <pc:sldMk cId="0" sldId="256"/>
        </pc:sldMkLst>
        <pc:spChg chg="mod">
          <ac:chgData name="aadisha aditi" userId="3ba266a2c6b6b0ee" providerId="LiveId" clId="{5D18642C-AC1B-470C-9EA9-F6A44B0FCF97}" dt="2023-12-01T05:17:50.408" v="91" actId="207"/>
          <ac:spMkLst>
            <pc:docMk/>
            <pc:sldMk cId="0" sldId="256"/>
            <ac:spMk id="2" creationId="{00000000-0000-0000-0000-000000000000}"/>
          </ac:spMkLst>
        </pc:spChg>
        <pc:spChg chg="del mod">
          <ac:chgData name="aadisha aditi" userId="3ba266a2c6b6b0ee" providerId="LiveId" clId="{5D18642C-AC1B-470C-9EA9-F6A44B0FCF97}" dt="2023-12-01T05:12:12.626" v="9" actId="478"/>
          <ac:spMkLst>
            <pc:docMk/>
            <pc:sldMk cId="0" sldId="256"/>
            <ac:spMk id="3" creationId="{00000000-0000-0000-0000-000000000000}"/>
          </ac:spMkLst>
        </pc:spChg>
        <pc:spChg chg="mod">
          <ac:chgData name="aadisha aditi" userId="3ba266a2c6b6b0ee" providerId="LiveId" clId="{5D18642C-AC1B-470C-9EA9-F6A44B0FCF97}" dt="2023-12-01T05:14:59.528" v="23"/>
          <ac:spMkLst>
            <pc:docMk/>
            <pc:sldMk cId="0" sldId="256"/>
            <ac:spMk id="5" creationId="{00000000-0000-0000-0000-000000000000}"/>
          </ac:spMkLst>
        </pc:spChg>
        <pc:spChg chg="mod">
          <ac:chgData name="aadisha aditi" userId="3ba266a2c6b6b0ee" providerId="LiveId" clId="{5D18642C-AC1B-470C-9EA9-F6A44B0FCF97}" dt="2023-12-01T05:14:34.965" v="18"/>
          <ac:spMkLst>
            <pc:docMk/>
            <pc:sldMk cId="0" sldId="256"/>
            <ac:spMk id="6" creationId="{00000000-0000-0000-0000-000000000000}"/>
          </ac:spMkLst>
        </pc:spChg>
        <pc:spChg chg="mod">
          <ac:chgData name="aadisha aditi" userId="3ba266a2c6b6b0ee" providerId="LiveId" clId="{5D18642C-AC1B-470C-9EA9-F6A44B0FCF97}" dt="2023-12-01T05:15:33.968" v="85" actId="20577"/>
          <ac:spMkLst>
            <pc:docMk/>
            <pc:sldMk cId="0" sldId="256"/>
            <ac:spMk id="9" creationId="{00000000-0000-0000-0000-000000000000}"/>
          </ac:spMkLst>
        </pc:spChg>
        <pc:picChg chg="del">
          <ac:chgData name="aadisha aditi" userId="3ba266a2c6b6b0ee" providerId="LiveId" clId="{5D18642C-AC1B-470C-9EA9-F6A44B0FCF97}" dt="2023-12-01T05:11:25.155" v="1" actId="478"/>
          <ac:picMkLst>
            <pc:docMk/>
            <pc:sldMk cId="0" sldId="256"/>
            <ac:picMk id="4" creationId="{00000000-0000-0000-0000-000000000000}"/>
          </ac:picMkLst>
        </pc:picChg>
        <pc:picChg chg="del">
          <ac:chgData name="aadisha aditi" userId="3ba266a2c6b6b0ee" providerId="LiveId" clId="{5D18642C-AC1B-470C-9EA9-F6A44B0FCF97}" dt="2023-12-01T05:16:50.605" v="88" actId="478"/>
          <ac:picMkLst>
            <pc:docMk/>
            <pc:sldMk cId="0" sldId="256"/>
            <ac:picMk id="8" creationId="{00000000-0000-0000-0000-000000000000}"/>
          </ac:picMkLst>
        </pc:picChg>
        <pc:picChg chg="add mod">
          <ac:chgData name="aadisha aditi" userId="3ba266a2c6b6b0ee" providerId="LiveId" clId="{5D18642C-AC1B-470C-9EA9-F6A44B0FCF97}" dt="2023-12-01T05:15:56.384" v="87" actId="14100"/>
          <ac:picMkLst>
            <pc:docMk/>
            <pc:sldMk cId="0" sldId="256"/>
            <ac:picMk id="12" creationId="{D7899849-1C22-8C10-D287-BF1EDB1E7A3E}"/>
          </ac:picMkLst>
        </pc:picChg>
        <pc:picChg chg="add del">
          <ac:chgData name="aadisha aditi" userId="3ba266a2c6b6b0ee" providerId="LiveId" clId="{5D18642C-AC1B-470C-9EA9-F6A44B0FCF97}" dt="2023-12-01T05:11:25.155" v="1" actId="478"/>
          <ac:picMkLst>
            <pc:docMk/>
            <pc:sldMk cId="0" sldId="256"/>
            <ac:picMk id="1026" creationId="{C4BEF1C3-BE78-F716-FE14-E6B4079DCFFC}"/>
          </ac:picMkLst>
        </pc:picChg>
        <pc:picChg chg="add del mod">
          <ac:chgData name="aadisha aditi" userId="3ba266a2c6b6b0ee" providerId="LiveId" clId="{5D18642C-AC1B-470C-9EA9-F6A44B0FCF97}" dt="2023-12-01T05:12:12.626" v="9" actId="478"/>
          <ac:picMkLst>
            <pc:docMk/>
            <pc:sldMk cId="0" sldId="256"/>
            <ac:picMk id="1028" creationId="{B7C4A9FC-60B3-83E6-7019-D21A23146545}"/>
          </ac:picMkLst>
        </pc:picChg>
      </pc:sldChg>
      <pc:sldChg chg="modSp mod">
        <pc:chgData name="aadisha aditi" userId="3ba266a2c6b6b0ee" providerId="LiveId" clId="{5D18642C-AC1B-470C-9EA9-F6A44B0FCF97}" dt="2023-12-01T05:25:28.419" v="215" actId="1076"/>
        <pc:sldMkLst>
          <pc:docMk/>
          <pc:sldMk cId="0" sldId="257"/>
        </pc:sldMkLst>
        <pc:spChg chg="mod">
          <ac:chgData name="aadisha aditi" userId="3ba266a2c6b6b0ee" providerId="LiveId" clId="{5D18642C-AC1B-470C-9EA9-F6A44B0FCF97}" dt="2023-12-01T05:18:29.044" v="92" actId="13822"/>
          <ac:spMkLst>
            <pc:docMk/>
            <pc:sldMk cId="0" sldId="257"/>
            <ac:spMk id="7" creationId="{00000000-0000-0000-0000-000000000000}"/>
          </ac:spMkLst>
        </pc:spChg>
        <pc:spChg chg="mod">
          <ac:chgData name="aadisha aditi" userId="3ba266a2c6b6b0ee" providerId="LiveId" clId="{5D18642C-AC1B-470C-9EA9-F6A44B0FCF97}" dt="2023-12-01T05:21:32.083" v="171" actId="20577"/>
          <ac:spMkLst>
            <pc:docMk/>
            <pc:sldMk cId="0" sldId="257"/>
            <ac:spMk id="8" creationId="{00000000-0000-0000-0000-000000000000}"/>
          </ac:spMkLst>
        </pc:spChg>
        <pc:spChg chg="mod">
          <ac:chgData name="aadisha aditi" userId="3ba266a2c6b6b0ee" providerId="LiveId" clId="{5D18642C-AC1B-470C-9EA9-F6A44B0FCF97}" dt="2023-12-01T05:22:08.864" v="179" actId="255"/>
          <ac:spMkLst>
            <pc:docMk/>
            <pc:sldMk cId="0" sldId="257"/>
            <ac:spMk id="9" creationId="{00000000-0000-0000-0000-000000000000}"/>
          </ac:spMkLst>
        </pc:spChg>
        <pc:spChg chg="mod">
          <ac:chgData name="aadisha aditi" userId="3ba266a2c6b6b0ee" providerId="LiveId" clId="{5D18642C-AC1B-470C-9EA9-F6A44B0FCF97}" dt="2023-12-01T05:19:13.784" v="96" actId="20577"/>
          <ac:spMkLst>
            <pc:docMk/>
            <pc:sldMk cId="0" sldId="257"/>
            <ac:spMk id="10" creationId="{00000000-0000-0000-0000-000000000000}"/>
          </ac:spMkLst>
        </pc:spChg>
        <pc:spChg chg="mod">
          <ac:chgData name="aadisha aditi" userId="3ba266a2c6b6b0ee" providerId="LiveId" clId="{5D18642C-AC1B-470C-9EA9-F6A44B0FCF97}" dt="2023-12-01T05:23:20.215" v="180"/>
          <ac:spMkLst>
            <pc:docMk/>
            <pc:sldMk cId="0" sldId="257"/>
            <ac:spMk id="12" creationId="{00000000-0000-0000-0000-000000000000}"/>
          </ac:spMkLst>
        </pc:spChg>
        <pc:spChg chg="mod">
          <ac:chgData name="aadisha aditi" userId="3ba266a2c6b6b0ee" providerId="LiveId" clId="{5D18642C-AC1B-470C-9EA9-F6A44B0FCF97}" dt="2023-12-01T05:23:45.256" v="200" actId="20577"/>
          <ac:spMkLst>
            <pc:docMk/>
            <pc:sldMk cId="0" sldId="257"/>
            <ac:spMk id="13" creationId="{00000000-0000-0000-0000-000000000000}"/>
          </ac:spMkLst>
        </pc:spChg>
        <pc:spChg chg="mod">
          <ac:chgData name="aadisha aditi" userId="3ba266a2c6b6b0ee" providerId="LiveId" clId="{5D18642C-AC1B-470C-9EA9-F6A44B0FCF97}" dt="2023-12-01T05:24:06.619" v="201" actId="2711"/>
          <ac:spMkLst>
            <pc:docMk/>
            <pc:sldMk cId="0" sldId="257"/>
            <ac:spMk id="14" creationId="{00000000-0000-0000-0000-000000000000}"/>
          </ac:spMkLst>
        </pc:spChg>
        <pc:spChg chg="mod">
          <ac:chgData name="aadisha aditi" userId="3ba266a2c6b6b0ee" providerId="LiveId" clId="{5D18642C-AC1B-470C-9EA9-F6A44B0FCF97}" dt="2023-12-01T05:25:28.419" v="215" actId="1076"/>
          <ac:spMkLst>
            <pc:docMk/>
            <pc:sldMk cId="0" sldId="257"/>
            <ac:spMk id="15" creationId="{00000000-0000-0000-0000-000000000000}"/>
          </ac:spMkLst>
        </pc:spChg>
      </pc:sldChg>
      <pc:sldChg chg="addSp delSp modSp mod">
        <pc:chgData name="aadisha aditi" userId="3ba266a2c6b6b0ee" providerId="LiveId" clId="{5D18642C-AC1B-470C-9EA9-F6A44B0FCF97}" dt="2023-12-01T05:40:53.040" v="354" actId="20577"/>
        <pc:sldMkLst>
          <pc:docMk/>
          <pc:sldMk cId="0" sldId="258"/>
        </pc:sldMkLst>
        <pc:spChg chg="mod">
          <ac:chgData name="aadisha aditi" userId="3ba266a2c6b6b0ee" providerId="LiveId" clId="{5D18642C-AC1B-470C-9EA9-F6A44B0FCF97}" dt="2023-12-01T05:39:00.464" v="268" actId="1076"/>
          <ac:spMkLst>
            <pc:docMk/>
            <pc:sldMk cId="0" sldId="258"/>
            <ac:spMk id="2" creationId="{00000000-0000-0000-0000-000000000000}"/>
          </ac:spMkLst>
        </pc:spChg>
        <pc:spChg chg="mod">
          <ac:chgData name="aadisha aditi" userId="3ba266a2c6b6b0ee" providerId="LiveId" clId="{5D18642C-AC1B-470C-9EA9-F6A44B0FCF97}" dt="2023-12-01T05:39:08.372" v="269" actId="1076"/>
          <ac:spMkLst>
            <pc:docMk/>
            <pc:sldMk cId="0" sldId="258"/>
            <ac:spMk id="3" creationId="{00000000-0000-0000-0000-000000000000}"/>
          </ac:spMkLst>
        </pc:spChg>
        <pc:spChg chg="mod">
          <ac:chgData name="aadisha aditi" userId="3ba266a2c6b6b0ee" providerId="LiveId" clId="{5D18642C-AC1B-470C-9EA9-F6A44B0FCF97}" dt="2023-12-01T05:37:30.373" v="255" actId="14100"/>
          <ac:spMkLst>
            <pc:docMk/>
            <pc:sldMk cId="0" sldId="258"/>
            <ac:spMk id="6" creationId="{00000000-0000-0000-0000-000000000000}"/>
          </ac:spMkLst>
        </pc:spChg>
        <pc:spChg chg="mod">
          <ac:chgData name="aadisha aditi" userId="3ba266a2c6b6b0ee" providerId="LiveId" clId="{5D18642C-AC1B-470C-9EA9-F6A44B0FCF97}" dt="2023-12-01T05:31:55.316" v="225" actId="13822"/>
          <ac:spMkLst>
            <pc:docMk/>
            <pc:sldMk cId="0" sldId="258"/>
            <ac:spMk id="7" creationId="{00000000-0000-0000-0000-000000000000}"/>
          </ac:spMkLst>
        </pc:spChg>
        <pc:spChg chg="mod">
          <ac:chgData name="aadisha aditi" userId="3ba266a2c6b6b0ee" providerId="LiveId" clId="{5D18642C-AC1B-470C-9EA9-F6A44B0FCF97}" dt="2023-12-01T05:31:05.214" v="220" actId="13822"/>
          <ac:spMkLst>
            <pc:docMk/>
            <pc:sldMk cId="0" sldId="258"/>
            <ac:spMk id="8" creationId="{00000000-0000-0000-0000-000000000000}"/>
          </ac:spMkLst>
        </pc:spChg>
        <pc:spChg chg="mod">
          <ac:chgData name="aadisha aditi" userId="3ba266a2c6b6b0ee" providerId="LiveId" clId="{5D18642C-AC1B-470C-9EA9-F6A44B0FCF97}" dt="2023-12-01T05:36:51.271" v="253" actId="20577"/>
          <ac:spMkLst>
            <pc:docMk/>
            <pc:sldMk cId="0" sldId="258"/>
            <ac:spMk id="10" creationId="{00000000-0000-0000-0000-000000000000}"/>
          </ac:spMkLst>
        </pc:spChg>
        <pc:spChg chg="del mod">
          <ac:chgData name="aadisha aditi" userId="3ba266a2c6b6b0ee" providerId="LiveId" clId="{5D18642C-AC1B-470C-9EA9-F6A44B0FCF97}" dt="2023-12-01T05:35:46.032" v="228" actId="478"/>
          <ac:spMkLst>
            <pc:docMk/>
            <pc:sldMk cId="0" sldId="258"/>
            <ac:spMk id="11" creationId="{00000000-0000-0000-0000-000000000000}"/>
          </ac:spMkLst>
        </pc:spChg>
        <pc:spChg chg="mod">
          <ac:chgData name="aadisha aditi" userId="3ba266a2c6b6b0ee" providerId="LiveId" clId="{5D18642C-AC1B-470C-9EA9-F6A44B0FCF97}" dt="2023-12-01T05:36:27.373" v="234" actId="1076"/>
          <ac:spMkLst>
            <pc:docMk/>
            <pc:sldMk cId="0" sldId="258"/>
            <ac:spMk id="12" creationId="{00000000-0000-0000-0000-000000000000}"/>
          </ac:spMkLst>
        </pc:spChg>
        <pc:spChg chg="mod">
          <ac:chgData name="aadisha aditi" userId="3ba266a2c6b6b0ee" providerId="LiveId" clId="{5D18642C-AC1B-470C-9EA9-F6A44B0FCF97}" dt="2023-12-01T05:35:56.334" v="230" actId="1076"/>
          <ac:spMkLst>
            <pc:docMk/>
            <pc:sldMk cId="0" sldId="258"/>
            <ac:spMk id="13" creationId="{00000000-0000-0000-0000-000000000000}"/>
          </ac:spMkLst>
        </pc:spChg>
        <pc:spChg chg="mod">
          <ac:chgData name="aadisha aditi" userId="3ba266a2c6b6b0ee" providerId="LiveId" clId="{5D18642C-AC1B-470C-9EA9-F6A44B0FCF97}" dt="2023-12-01T05:36:15.755" v="231" actId="1076"/>
          <ac:spMkLst>
            <pc:docMk/>
            <pc:sldMk cId="0" sldId="258"/>
            <ac:spMk id="14" creationId="{00000000-0000-0000-0000-000000000000}"/>
          </ac:spMkLst>
        </pc:spChg>
        <pc:spChg chg="mod">
          <ac:chgData name="aadisha aditi" userId="3ba266a2c6b6b0ee" providerId="LiveId" clId="{5D18642C-AC1B-470C-9EA9-F6A44B0FCF97}" dt="2023-12-01T05:39:57.091" v="318" actId="20577"/>
          <ac:spMkLst>
            <pc:docMk/>
            <pc:sldMk cId="0" sldId="258"/>
            <ac:spMk id="15" creationId="{00000000-0000-0000-0000-000000000000}"/>
          </ac:spMkLst>
        </pc:spChg>
        <pc:spChg chg="del">
          <ac:chgData name="aadisha aditi" userId="3ba266a2c6b6b0ee" providerId="LiveId" clId="{5D18642C-AC1B-470C-9EA9-F6A44B0FCF97}" dt="2023-12-01T05:37:07.165" v="254" actId="478"/>
          <ac:spMkLst>
            <pc:docMk/>
            <pc:sldMk cId="0" sldId="258"/>
            <ac:spMk id="16" creationId="{00000000-0000-0000-0000-000000000000}"/>
          </ac:spMkLst>
        </pc:spChg>
        <pc:spChg chg="add mod">
          <ac:chgData name="aadisha aditi" userId="3ba266a2c6b6b0ee" providerId="LiveId" clId="{5D18642C-AC1B-470C-9EA9-F6A44B0FCF97}" dt="2023-12-01T05:37:48.484" v="257" actId="1076"/>
          <ac:spMkLst>
            <pc:docMk/>
            <pc:sldMk cId="0" sldId="258"/>
            <ac:spMk id="18" creationId="{18D974F1-FE2E-0842-8965-0B0A045EBCE0}"/>
          </ac:spMkLst>
        </pc:spChg>
        <pc:spChg chg="add mod">
          <ac:chgData name="aadisha aditi" userId="3ba266a2c6b6b0ee" providerId="LiveId" clId="{5D18642C-AC1B-470C-9EA9-F6A44B0FCF97}" dt="2023-12-01T05:38:09.812" v="260" actId="1076"/>
          <ac:spMkLst>
            <pc:docMk/>
            <pc:sldMk cId="0" sldId="258"/>
            <ac:spMk id="19" creationId="{4F25E11B-2C44-D7A4-4F94-AF40F66B5FBB}"/>
          </ac:spMkLst>
        </pc:spChg>
        <pc:spChg chg="add mod">
          <ac:chgData name="aadisha aditi" userId="3ba266a2c6b6b0ee" providerId="LiveId" clId="{5D18642C-AC1B-470C-9EA9-F6A44B0FCF97}" dt="2023-12-01T05:38:42.558" v="265" actId="1076"/>
          <ac:spMkLst>
            <pc:docMk/>
            <pc:sldMk cId="0" sldId="258"/>
            <ac:spMk id="20" creationId="{ADE457EB-95BD-153A-600E-7D5384FDC8D7}"/>
          </ac:spMkLst>
        </pc:spChg>
        <pc:spChg chg="add mod">
          <ac:chgData name="aadisha aditi" userId="3ba266a2c6b6b0ee" providerId="LiveId" clId="{5D18642C-AC1B-470C-9EA9-F6A44B0FCF97}" dt="2023-12-01T05:38:52.360" v="267" actId="1076"/>
          <ac:spMkLst>
            <pc:docMk/>
            <pc:sldMk cId="0" sldId="258"/>
            <ac:spMk id="21" creationId="{8325F319-6158-58F7-849C-98FCDAC4A5DB}"/>
          </ac:spMkLst>
        </pc:spChg>
        <pc:spChg chg="add mod">
          <ac:chgData name="aadisha aditi" userId="3ba266a2c6b6b0ee" providerId="LiveId" clId="{5D18642C-AC1B-470C-9EA9-F6A44B0FCF97}" dt="2023-12-01T05:40:31.877" v="328" actId="20577"/>
          <ac:spMkLst>
            <pc:docMk/>
            <pc:sldMk cId="0" sldId="258"/>
            <ac:spMk id="22" creationId="{54AE00C0-3A2E-89F3-8F1B-54DA37DE5660}"/>
          </ac:spMkLst>
        </pc:spChg>
        <pc:spChg chg="add mod">
          <ac:chgData name="aadisha aditi" userId="3ba266a2c6b6b0ee" providerId="LiveId" clId="{5D18642C-AC1B-470C-9EA9-F6A44B0FCF97}" dt="2023-12-01T05:40:53.040" v="354" actId="20577"/>
          <ac:spMkLst>
            <pc:docMk/>
            <pc:sldMk cId="0" sldId="258"/>
            <ac:spMk id="23" creationId="{10D59B77-E1B4-E660-9B75-61E7727A0315}"/>
          </ac:spMkLst>
        </pc:spChg>
        <pc:picChg chg="mod">
          <ac:chgData name="aadisha aditi" userId="3ba266a2c6b6b0ee" providerId="LiveId" clId="{5D18642C-AC1B-470C-9EA9-F6A44B0FCF97}" dt="2023-12-01T05:30:55.457" v="219" actId="14100"/>
          <ac:picMkLst>
            <pc:docMk/>
            <pc:sldMk cId="0" sldId="258"/>
            <ac:picMk id="4" creationId="{00000000-0000-0000-0000-000000000000}"/>
          </ac:picMkLst>
        </pc:picChg>
      </pc:sldChg>
      <pc:sldChg chg="delSp modSp del mod">
        <pc:chgData name="aadisha aditi" userId="3ba266a2c6b6b0ee" providerId="LiveId" clId="{5D18642C-AC1B-470C-9EA9-F6A44B0FCF97}" dt="2023-12-01T05:57:59.858" v="762" actId="2696"/>
        <pc:sldMkLst>
          <pc:docMk/>
          <pc:sldMk cId="0" sldId="259"/>
        </pc:sldMkLst>
        <pc:spChg chg="del">
          <ac:chgData name="aadisha aditi" userId="3ba266a2c6b6b0ee" providerId="LiveId" clId="{5D18642C-AC1B-470C-9EA9-F6A44B0FCF97}" dt="2023-12-01T05:41:19.027" v="356" actId="478"/>
          <ac:spMkLst>
            <pc:docMk/>
            <pc:sldMk cId="0" sldId="259"/>
            <ac:spMk id="2" creationId="{00000000-0000-0000-0000-000000000000}"/>
          </ac:spMkLst>
        </pc:spChg>
        <pc:spChg chg="del">
          <ac:chgData name="aadisha aditi" userId="3ba266a2c6b6b0ee" providerId="LiveId" clId="{5D18642C-AC1B-470C-9EA9-F6A44B0FCF97}" dt="2023-12-01T05:41:17.468" v="355" actId="478"/>
          <ac:spMkLst>
            <pc:docMk/>
            <pc:sldMk cId="0" sldId="259"/>
            <ac:spMk id="3" creationId="{00000000-0000-0000-0000-000000000000}"/>
          </ac:spMkLst>
        </pc:spChg>
        <pc:spChg chg="del mod">
          <ac:chgData name="aadisha aditi" userId="3ba266a2c6b6b0ee" providerId="LiveId" clId="{5D18642C-AC1B-470C-9EA9-F6A44B0FCF97}" dt="2023-12-01T05:41:24.945" v="358" actId="478"/>
          <ac:spMkLst>
            <pc:docMk/>
            <pc:sldMk cId="0" sldId="259"/>
            <ac:spMk id="4" creationId="{00000000-0000-0000-0000-000000000000}"/>
          </ac:spMkLst>
        </pc:spChg>
        <pc:spChg chg="del">
          <ac:chgData name="aadisha aditi" userId="3ba266a2c6b6b0ee" providerId="LiveId" clId="{5D18642C-AC1B-470C-9EA9-F6A44B0FCF97}" dt="2023-12-01T05:41:51.518" v="364" actId="478"/>
          <ac:spMkLst>
            <pc:docMk/>
            <pc:sldMk cId="0" sldId="259"/>
            <ac:spMk id="5" creationId="{00000000-0000-0000-0000-000000000000}"/>
          </ac:spMkLst>
        </pc:spChg>
        <pc:spChg chg="del">
          <ac:chgData name="aadisha aditi" userId="3ba266a2c6b6b0ee" providerId="LiveId" clId="{5D18642C-AC1B-470C-9EA9-F6A44B0FCF97}" dt="2023-12-01T05:41:26.657" v="359" actId="478"/>
          <ac:spMkLst>
            <pc:docMk/>
            <pc:sldMk cId="0" sldId="259"/>
            <ac:spMk id="6" creationId="{00000000-0000-0000-0000-000000000000}"/>
          </ac:spMkLst>
        </pc:spChg>
        <pc:spChg chg="del">
          <ac:chgData name="aadisha aditi" userId="3ba266a2c6b6b0ee" providerId="LiveId" clId="{5D18642C-AC1B-470C-9EA9-F6A44B0FCF97}" dt="2023-12-01T05:41:28.863" v="360" actId="478"/>
          <ac:spMkLst>
            <pc:docMk/>
            <pc:sldMk cId="0" sldId="259"/>
            <ac:spMk id="7" creationId="{00000000-0000-0000-0000-000000000000}"/>
          </ac:spMkLst>
        </pc:spChg>
        <pc:spChg chg="del">
          <ac:chgData name="aadisha aditi" userId="3ba266a2c6b6b0ee" providerId="LiveId" clId="{5D18642C-AC1B-470C-9EA9-F6A44B0FCF97}" dt="2023-12-01T05:41:52.830" v="365" actId="478"/>
          <ac:spMkLst>
            <pc:docMk/>
            <pc:sldMk cId="0" sldId="259"/>
            <ac:spMk id="8" creationId="{00000000-0000-0000-0000-000000000000}"/>
          </ac:spMkLst>
        </pc:spChg>
        <pc:spChg chg="del">
          <ac:chgData name="aadisha aditi" userId="3ba266a2c6b6b0ee" providerId="LiveId" clId="{5D18642C-AC1B-470C-9EA9-F6A44B0FCF97}" dt="2023-12-01T05:41:54.399" v="366" actId="478"/>
          <ac:spMkLst>
            <pc:docMk/>
            <pc:sldMk cId="0" sldId="259"/>
            <ac:spMk id="9" creationId="{00000000-0000-0000-0000-000000000000}"/>
          </ac:spMkLst>
        </pc:spChg>
        <pc:spChg chg="del">
          <ac:chgData name="aadisha aditi" userId="3ba266a2c6b6b0ee" providerId="LiveId" clId="{5D18642C-AC1B-470C-9EA9-F6A44B0FCF97}" dt="2023-12-01T05:42:10.802" v="378" actId="478"/>
          <ac:spMkLst>
            <pc:docMk/>
            <pc:sldMk cId="0" sldId="259"/>
            <ac:spMk id="10" creationId="{00000000-0000-0000-0000-000000000000}"/>
          </ac:spMkLst>
        </pc:spChg>
        <pc:spChg chg="del">
          <ac:chgData name="aadisha aditi" userId="3ba266a2c6b6b0ee" providerId="LiveId" clId="{5D18642C-AC1B-470C-9EA9-F6A44B0FCF97}" dt="2023-12-01T05:41:55.304" v="367" actId="478"/>
          <ac:spMkLst>
            <pc:docMk/>
            <pc:sldMk cId="0" sldId="259"/>
            <ac:spMk id="11" creationId="{00000000-0000-0000-0000-000000000000}"/>
          </ac:spMkLst>
        </pc:spChg>
        <pc:spChg chg="del mod">
          <ac:chgData name="aadisha aditi" userId="3ba266a2c6b6b0ee" providerId="LiveId" clId="{5D18642C-AC1B-470C-9EA9-F6A44B0FCF97}" dt="2023-12-01T05:41:58.470" v="369" actId="478"/>
          <ac:spMkLst>
            <pc:docMk/>
            <pc:sldMk cId="0" sldId="259"/>
            <ac:spMk id="12" creationId="{00000000-0000-0000-0000-000000000000}"/>
          </ac:spMkLst>
        </pc:spChg>
        <pc:spChg chg="del">
          <ac:chgData name="aadisha aditi" userId="3ba266a2c6b6b0ee" providerId="LiveId" clId="{5D18642C-AC1B-470C-9EA9-F6A44B0FCF97}" dt="2023-12-01T05:42:09.690" v="377" actId="478"/>
          <ac:spMkLst>
            <pc:docMk/>
            <pc:sldMk cId="0" sldId="259"/>
            <ac:spMk id="13" creationId="{00000000-0000-0000-0000-000000000000}"/>
          </ac:spMkLst>
        </pc:spChg>
        <pc:spChg chg="del">
          <ac:chgData name="aadisha aditi" userId="3ba266a2c6b6b0ee" providerId="LiveId" clId="{5D18642C-AC1B-470C-9EA9-F6A44B0FCF97}" dt="2023-12-01T05:41:59.744" v="370" actId="478"/>
          <ac:spMkLst>
            <pc:docMk/>
            <pc:sldMk cId="0" sldId="259"/>
            <ac:spMk id="14" creationId="{00000000-0000-0000-0000-000000000000}"/>
          </ac:spMkLst>
        </pc:spChg>
        <pc:spChg chg="del mod">
          <ac:chgData name="aadisha aditi" userId="3ba266a2c6b6b0ee" providerId="LiveId" clId="{5D18642C-AC1B-470C-9EA9-F6A44B0FCF97}" dt="2023-12-01T05:42:03.497" v="372" actId="478"/>
          <ac:spMkLst>
            <pc:docMk/>
            <pc:sldMk cId="0" sldId="259"/>
            <ac:spMk id="15" creationId="{00000000-0000-0000-0000-000000000000}"/>
          </ac:spMkLst>
        </pc:spChg>
        <pc:spChg chg="del">
          <ac:chgData name="aadisha aditi" userId="3ba266a2c6b6b0ee" providerId="LiveId" clId="{5D18642C-AC1B-470C-9EA9-F6A44B0FCF97}" dt="2023-12-01T05:42:08.506" v="376" actId="478"/>
          <ac:spMkLst>
            <pc:docMk/>
            <pc:sldMk cId="0" sldId="259"/>
            <ac:spMk id="16" creationId="{00000000-0000-0000-0000-000000000000}"/>
          </ac:spMkLst>
        </pc:spChg>
        <pc:spChg chg="del">
          <ac:chgData name="aadisha aditi" userId="3ba266a2c6b6b0ee" providerId="LiveId" clId="{5D18642C-AC1B-470C-9EA9-F6A44B0FCF97}" dt="2023-12-01T05:42:04.510" v="373" actId="478"/>
          <ac:spMkLst>
            <pc:docMk/>
            <pc:sldMk cId="0" sldId="259"/>
            <ac:spMk id="17" creationId="{00000000-0000-0000-0000-000000000000}"/>
          </ac:spMkLst>
        </pc:spChg>
        <pc:spChg chg="del">
          <ac:chgData name="aadisha aditi" userId="3ba266a2c6b6b0ee" providerId="LiveId" clId="{5D18642C-AC1B-470C-9EA9-F6A44B0FCF97}" dt="2023-12-01T05:41:48.073" v="363" actId="478"/>
          <ac:spMkLst>
            <pc:docMk/>
            <pc:sldMk cId="0" sldId="259"/>
            <ac:spMk id="18" creationId="{00000000-0000-0000-0000-000000000000}"/>
          </ac:spMkLst>
        </pc:spChg>
        <pc:spChg chg="del">
          <ac:chgData name="aadisha aditi" userId="3ba266a2c6b6b0ee" providerId="LiveId" clId="{5D18642C-AC1B-470C-9EA9-F6A44B0FCF97}" dt="2023-12-01T05:42:07.288" v="375" actId="478"/>
          <ac:spMkLst>
            <pc:docMk/>
            <pc:sldMk cId="0" sldId="259"/>
            <ac:spMk id="19" creationId="{00000000-0000-0000-0000-000000000000}"/>
          </ac:spMkLst>
        </pc:spChg>
        <pc:spChg chg="del">
          <ac:chgData name="aadisha aditi" userId="3ba266a2c6b6b0ee" providerId="LiveId" clId="{5D18642C-AC1B-470C-9EA9-F6A44B0FCF97}" dt="2023-12-01T05:42:06.094" v="374" actId="478"/>
          <ac:spMkLst>
            <pc:docMk/>
            <pc:sldMk cId="0" sldId="259"/>
            <ac:spMk id="20" creationId="{00000000-0000-0000-0000-000000000000}"/>
          </ac:spMkLst>
        </pc:spChg>
        <pc:spChg chg="del mod">
          <ac:chgData name="aadisha aditi" userId="3ba266a2c6b6b0ee" providerId="LiveId" clId="{5D18642C-AC1B-470C-9EA9-F6A44B0FCF97}" dt="2023-12-01T05:41:34.561" v="362" actId="478"/>
          <ac:spMkLst>
            <pc:docMk/>
            <pc:sldMk cId="0" sldId="259"/>
            <ac:spMk id="21" creationId="{00000000-0000-0000-0000-000000000000}"/>
          </ac:spMkLst>
        </pc:spChg>
      </pc:sldChg>
      <pc:sldChg chg="addSp delSp modSp mod">
        <pc:chgData name="aadisha aditi" userId="3ba266a2c6b6b0ee" providerId="LiveId" clId="{5D18642C-AC1B-470C-9EA9-F6A44B0FCF97}" dt="2023-12-01T05:47:50.304" v="543"/>
        <pc:sldMkLst>
          <pc:docMk/>
          <pc:sldMk cId="0" sldId="260"/>
        </pc:sldMkLst>
        <pc:spChg chg="mod">
          <ac:chgData name="aadisha aditi" userId="3ba266a2c6b6b0ee" providerId="LiveId" clId="{5D18642C-AC1B-470C-9EA9-F6A44B0FCF97}" dt="2023-12-01T05:44:22.778" v="386" actId="20577"/>
          <ac:spMkLst>
            <pc:docMk/>
            <pc:sldMk cId="0" sldId="260"/>
            <ac:spMk id="3" creationId="{00000000-0000-0000-0000-000000000000}"/>
          </ac:spMkLst>
        </pc:spChg>
        <pc:spChg chg="mod">
          <ac:chgData name="aadisha aditi" userId="3ba266a2c6b6b0ee" providerId="LiveId" clId="{5D18642C-AC1B-470C-9EA9-F6A44B0FCF97}" dt="2023-12-01T05:46:05.842" v="509" actId="20577"/>
          <ac:spMkLst>
            <pc:docMk/>
            <pc:sldMk cId="0" sldId="260"/>
            <ac:spMk id="5" creationId="{00000000-0000-0000-0000-000000000000}"/>
          </ac:spMkLst>
        </pc:spChg>
        <pc:spChg chg="del mod">
          <ac:chgData name="aadisha aditi" userId="3ba266a2c6b6b0ee" providerId="LiveId" clId="{5D18642C-AC1B-470C-9EA9-F6A44B0FCF97}" dt="2023-12-01T05:44:19.914" v="385" actId="478"/>
          <ac:spMkLst>
            <pc:docMk/>
            <pc:sldMk cId="0" sldId="260"/>
            <ac:spMk id="6" creationId="{00000000-0000-0000-0000-000000000000}"/>
          </ac:spMkLst>
        </pc:spChg>
        <pc:spChg chg="del">
          <ac:chgData name="aadisha aditi" userId="3ba266a2c6b6b0ee" providerId="LiveId" clId="{5D18642C-AC1B-470C-9EA9-F6A44B0FCF97}" dt="2023-12-01T05:44:37.481" v="389" actId="478"/>
          <ac:spMkLst>
            <pc:docMk/>
            <pc:sldMk cId="0" sldId="260"/>
            <ac:spMk id="7" creationId="{00000000-0000-0000-0000-000000000000}"/>
          </ac:spMkLst>
        </pc:spChg>
        <pc:spChg chg="del mod">
          <ac:chgData name="aadisha aditi" userId="3ba266a2c6b6b0ee" providerId="LiveId" clId="{5D18642C-AC1B-470C-9EA9-F6A44B0FCF97}" dt="2023-12-01T05:44:30.835" v="388" actId="478"/>
          <ac:spMkLst>
            <pc:docMk/>
            <pc:sldMk cId="0" sldId="260"/>
            <ac:spMk id="8" creationId="{00000000-0000-0000-0000-000000000000}"/>
          </ac:spMkLst>
        </pc:spChg>
        <pc:spChg chg="mod">
          <ac:chgData name="aadisha aditi" userId="3ba266a2c6b6b0ee" providerId="LiveId" clId="{5D18642C-AC1B-470C-9EA9-F6A44B0FCF97}" dt="2023-12-01T05:44:42.599" v="391" actId="1076"/>
          <ac:spMkLst>
            <pc:docMk/>
            <pc:sldMk cId="0" sldId="260"/>
            <ac:spMk id="9" creationId="{00000000-0000-0000-0000-000000000000}"/>
          </ac:spMkLst>
        </pc:spChg>
        <pc:spChg chg="mod">
          <ac:chgData name="aadisha aditi" userId="3ba266a2c6b6b0ee" providerId="LiveId" clId="{5D18642C-AC1B-470C-9EA9-F6A44B0FCF97}" dt="2023-12-01T05:45:12.069" v="410" actId="20577"/>
          <ac:spMkLst>
            <pc:docMk/>
            <pc:sldMk cId="0" sldId="260"/>
            <ac:spMk id="10" creationId="{00000000-0000-0000-0000-000000000000}"/>
          </ac:spMkLst>
        </pc:spChg>
        <pc:spChg chg="mod">
          <ac:chgData name="aadisha aditi" userId="3ba266a2c6b6b0ee" providerId="LiveId" clId="{5D18642C-AC1B-470C-9EA9-F6A44B0FCF97}" dt="2023-12-01T05:45:47.091" v="475"/>
          <ac:spMkLst>
            <pc:docMk/>
            <pc:sldMk cId="0" sldId="260"/>
            <ac:spMk id="11" creationId="{00000000-0000-0000-0000-000000000000}"/>
          </ac:spMkLst>
        </pc:spChg>
        <pc:spChg chg="add del mod">
          <ac:chgData name="aadisha aditi" userId="3ba266a2c6b6b0ee" providerId="LiveId" clId="{5D18642C-AC1B-470C-9EA9-F6A44B0FCF97}" dt="2023-12-01T05:46:35.041" v="512" actId="478"/>
          <ac:spMkLst>
            <pc:docMk/>
            <pc:sldMk cId="0" sldId="260"/>
            <ac:spMk id="14" creationId="{24DD9E1D-5FE9-821E-397F-5B3525496BF0}"/>
          </ac:spMkLst>
        </pc:spChg>
        <pc:spChg chg="add mod">
          <ac:chgData name="aadisha aditi" userId="3ba266a2c6b6b0ee" providerId="LiveId" clId="{5D18642C-AC1B-470C-9EA9-F6A44B0FCF97}" dt="2023-12-01T05:46:31.619" v="511" actId="571"/>
          <ac:spMkLst>
            <pc:docMk/>
            <pc:sldMk cId="0" sldId="260"/>
            <ac:spMk id="15" creationId="{35E2546D-09C3-D583-B1A7-DA1DA6A21149}"/>
          </ac:spMkLst>
        </pc:spChg>
        <pc:spChg chg="add mod">
          <ac:chgData name="aadisha aditi" userId="3ba266a2c6b6b0ee" providerId="LiveId" clId="{5D18642C-AC1B-470C-9EA9-F6A44B0FCF97}" dt="2023-12-01T05:47:06.614" v="534" actId="20577"/>
          <ac:spMkLst>
            <pc:docMk/>
            <pc:sldMk cId="0" sldId="260"/>
            <ac:spMk id="16" creationId="{DEC255D3-C4DA-9F25-6715-80B44AF92D05}"/>
          </ac:spMkLst>
        </pc:spChg>
        <pc:spChg chg="add mod">
          <ac:chgData name="aadisha aditi" userId="3ba266a2c6b6b0ee" providerId="LiveId" clId="{5D18642C-AC1B-470C-9EA9-F6A44B0FCF97}" dt="2023-12-01T05:47:25.365" v="536" actId="1076"/>
          <ac:spMkLst>
            <pc:docMk/>
            <pc:sldMk cId="0" sldId="260"/>
            <ac:spMk id="17" creationId="{700C0D4A-98E9-75FF-E80C-5ED327B0B873}"/>
          </ac:spMkLst>
        </pc:spChg>
        <pc:spChg chg="add mod">
          <ac:chgData name="aadisha aditi" userId="3ba266a2c6b6b0ee" providerId="LiveId" clId="{5D18642C-AC1B-470C-9EA9-F6A44B0FCF97}" dt="2023-12-01T05:47:50.304" v="543"/>
          <ac:spMkLst>
            <pc:docMk/>
            <pc:sldMk cId="0" sldId="260"/>
            <ac:spMk id="18" creationId="{777BEDB3-17D0-D750-CFA0-26288F175240}"/>
          </ac:spMkLst>
        </pc:spChg>
        <pc:picChg chg="mod">
          <ac:chgData name="aadisha aditi" userId="3ba266a2c6b6b0ee" providerId="LiveId" clId="{5D18642C-AC1B-470C-9EA9-F6A44B0FCF97}" dt="2023-12-01T05:43:51.691" v="382" actId="1440"/>
          <ac:picMkLst>
            <pc:docMk/>
            <pc:sldMk cId="0" sldId="260"/>
            <ac:picMk id="4" creationId="{00000000-0000-0000-0000-000000000000}"/>
          </ac:picMkLst>
        </pc:picChg>
      </pc:sldChg>
      <pc:sldChg chg="addSp delSp modSp mod">
        <pc:chgData name="aadisha aditi" userId="3ba266a2c6b6b0ee" providerId="LiveId" clId="{5D18642C-AC1B-470C-9EA9-F6A44B0FCF97}" dt="2023-12-01T05:50:57.981" v="660"/>
        <pc:sldMkLst>
          <pc:docMk/>
          <pc:sldMk cId="0" sldId="261"/>
        </pc:sldMkLst>
        <pc:spChg chg="mod">
          <ac:chgData name="aadisha aditi" userId="3ba266a2c6b6b0ee" providerId="LiveId" clId="{5D18642C-AC1B-470C-9EA9-F6A44B0FCF97}" dt="2023-12-01T05:48:48.493" v="587" actId="20577"/>
          <ac:spMkLst>
            <pc:docMk/>
            <pc:sldMk cId="0" sldId="261"/>
            <ac:spMk id="5" creationId="{00000000-0000-0000-0000-000000000000}"/>
          </ac:spMkLst>
        </pc:spChg>
        <pc:spChg chg="mod">
          <ac:chgData name="aadisha aditi" userId="3ba266a2c6b6b0ee" providerId="LiveId" clId="{5D18642C-AC1B-470C-9EA9-F6A44B0FCF97}" dt="2023-12-01T05:48:20.641" v="547" actId="13822"/>
          <ac:spMkLst>
            <pc:docMk/>
            <pc:sldMk cId="0" sldId="261"/>
            <ac:spMk id="6" creationId="{00000000-0000-0000-0000-000000000000}"/>
          </ac:spMkLst>
        </pc:spChg>
        <pc:spChg chg="mod">
          <ac:chgData name="aadisha aditi" userId="3ba266a2c6b6b0ee" providerId="LiveId" clId="{5D18642C-AC1B-470C-9EA9-F6A44B0FCF97}" dt="2023-12-01T05:48:59.671" v="603" actId="20577"/>
          <ac:spMkLst>
            <pc:docMk/>
            <pc:sldMk cId="0" sldId="261"/>
            <ac:spMk id="7" creationId="{00000000-0000-0000-0000-000000000000}"/>
          </ac:spMkLst>
        </pc:spChg>
        <pc:spChg chg="mod">
          <ac:chgData name="aadisha aditi" userId="3ba266a2c6b6b0ee" providerId="LiveId" clId="{5D18642C-AC1B-470C-9EA9-F6A44B0FCF97}" dt="2023-12-01T05:49:25.267" v="609"/>
          <ac:spMkLst>
            <pc:docMk/>
            <pc:sldMk cId="0" sldId="261"/>
            <ac:spMk id="8" creationId="{00000000-0000-0000-0000-000000000000}"/>
          </ac:spMkLst>
        </pc:spChg>
        <pc:spChg chg="mod">
          <ac:chgData name="aadisha aditi" userId="3ba266a2c6b6b0ee" providerId="LiveId" clId="{5D18642C-AC1B-470C-9EA9-F6A44B0FCF97}" dt="2023-12-01T05:49:33.744" v="610" actId="1076"/>
          <ac:spMkLst>
            <pc:docMk/>
            <pc:sldMk cId="0" sldId="261"/>
            <ac:spMk id="9" creationId="{00000000-0000-0000-0000-000000000000}"/>
          </ac:spMkLst>
        </pc:spChg>
        <pc:spChg chg="mod">
          <ac:chgData name="aadisha aditi" userId="3ba266a2c6b6b0ee" providerId="LiveId" clId="{5D18642C-AC1B-470C-9EA9-F6A44B0FCF97}" dt="2023-12-01T05:50:36.471" v="654" actId="20577"/>
          <ac:spMkLst>
            <pc:docMk/>
            <pc:sldMk cId="0" sldId="261"/>
            <ac:spMk id="10" creationId="{00000000-0000-0000-0000-000000000000}"/>
          </ac:spMkLst>
        </pc:spChg>
        <pc:spChg chg="mod">
          <ac:chgData name="aadisha aditi" userId="3ba266a2c6b6b0ee" providerId="LiveId" clId="{5D18642C-AC1B-470C-9EA9-F6A44B0FCF97}" dt="2023-12-01T05:50:57.981" v="660"/>
          <ac:spMkLst>
            <pc:docMk/>
            <pc:sldMk cId="0" sldId="261"/>
            <ac:spMk id="11" creationId="{00000000-0000-0000-0000-000000000000}"/>
          </ac:spMkLst>
        </pc:spChg>
        <pc:spChg chg="del">
          <ac:chgData name="aadisha aditi" userId="3ba266a2c6b6b0ee" providerId="LiveId" clId="{5D18642C-AC1B-470C-9EA9-F6A44B0FCF97}" dt="2023-12-01T05:49:41.508" v="611" actId="478"/>
          <ac:spMkLst>
            <pc:docMk/>
            <pc:sldMk cId="0" sldId="261"/>
            <ac:spMk id="12" creationId="{00000000-0000-0000-0000-000000000000}"/>
          </ac:spMkLst>
        </pc:spChg>
        <pc:spChg chg="add mod">
          <ac:chgData name="aadisha aditi" userId="3ba266a2c6b6b0ee" providerId="LiveId" clId="{5D18642C-AC1B-470C-9EA9-F6A44B0FCF97}" dt="2023-12-01T05:50:23.531" v="641" actId="20577"/>
          <ac:spMkLst>
            <pc:docMk/>
            <pc:sldMk cId="0" sldId="261"/>
            <ac:spMk id="14" creationId="{396F9D62-F8FC-070A-F4EC-3B4939AABCCF}"/>
          </ac:spMkLst>
        </pc:spChg>
        <pc:picChg chg="mod">
          <ac:chgData name="aadisha aditi" userId="3ba266a2c6b6b0ee" providerId="LiveId" clId="{5D18642C-AC1B-470C-9EA9-F6A44B0FCF97}" dt="2023-12-01T05:48:12.131" v="546" actId="14100"/>
          <ac:picMkLst>
            <pc:docMk/>
            <pc:sldMk cId="0" sldId="261"/>
            <ac:picMk id="4" creationId="{00000000-0000-0000-0000-000000000000}"/>
          </ac:picMkLst>
        </pc:picChg>
      </pc:sldChg>
      <pc:sldChg chg="modSp mod">
        <pc:chgData name="aadisha aditi" userId="3ba266a2c6b6b0ee" providerId="LiveId" clId="{5D18642C-AC1B-470C-9EA9-F6A44B0FCF97}" dt="2023-12-01T05:57:42.779" v="761" actId="1076"/>
        <pc:sldMkLst>
          <pc:docMk/>
          <pc:sldMk cId="0" sldId="262"/>
        </pc:sldMkLst>
        <pc:spChg chg="mod">
          <ac:chgData name="aadisha aditi" userId="3ba266a2c6b6b0ee" providerId="LiveId" clId="{5D18642C-AC1B-470C-9EA9-F6A44B0FCF97}" dt="2023-12-01T05:53:15.522" v="692" actId="20577"/>
          <ac:spMkLst>
            <pc:docMk/>
            <pc:sldMk cId="0" sldId="262"/>
            <ac:spMk id="7" creationId="{00000000-0000-0000-0000-000000000000}"/>
          </ac:spMkLst>
        </pc:spChg>
        <pc:spChg chg="mod">
          <ac:chgData name="aadisha aditi" userId="3ba266a2c6b6b0ee" providerId="LiveId" clId="{5D18642C-AC1B-470C-9EA9-F6A44B0FCF97}" dt="2023-12-01T05:54:31.910" v="697"/>
          <ac:spMkLst>
            <pc:docMk/>
            <pc:sldMk cId="0" sldId="262"/>
            <ac:spMk id="10" creationId="{00000000-0000-0000-0000-000000000000}"/>
          </ac:spMkLst>
        </pc:spChg>
        <pc:spChg chg="mod">
          <ac:chgData name="aadisha aditi" userId="3ba266a2c6b6b0ee" providerId="LiveId" clId="{5D18642C-AC1B-470C-9EA9-F6A44B0FCF97}" dt="2023-12-01T05:55:29.838" v="757" actId="20577"/>
          <ac:spMkLst>
            <pc:docMk/>
            <pc:sldMk cId="0" sldId="262"/>
            <ac:spMk id="12" creationId="{00000000-0000-0000-0000-000000000000}"/>
          </ac:spMkLst>
        </pc:spChg>
        <pc:spChg chg="mod">
          <ac:chgData name="aadisha aditi" userId="3ba266a2c6b6b0ee" providerId="LiveId" clId="{5D18642C-AC1B-470C-9EA9-F6A44B0FCF97}" dt="2023-12-01T05:55:07.156" v="702"/>
          <ac:spMkLst>
            <pc:docMk/>
            <pc:sldMk cId="0" sldId="262"/>
            <ac:spMk id="13" creationId="{00000000-0000-0000-0000-000000000000}"/>
          </ac:spMkLst>
        </pc:spChg>
        <pc:picChg chg="mod">
          <ac:chgData name="aadisha aditi" userId="3ba266a2c6b6b0ee" providerId="LiveId" clId="{5D18642C-AC1B-470C-9EA9-F6A44B0FCF97}" dt="2023-12-01T05:57:42.779" v="761" actId="1076"/>
          <ac:picMkLst>
            <pc:docMk/>
            <pc:sldMk cId="0" sldId="262"/>
            <ac:picMk id="8" creationId="{00000000-0000-0000-0000-000000000000}"/>
          </ac:picMkLst>
        </pc:picChg>
        <pc:picChg chg="mod">
          <ac:chgData name="aadisha aditi" userId="3ba266a2c6b6b0ee" providerId="LiveId" clId="{5D18642C-AC1B-470C-9EA9-F6A44B0FCF97}" dt="2023-12-01T05:56:43.225" v="758" actId="14826"/>
          <ac:picMkLst>
            <pc:docMk/>
            <pc:sldMk cId="0" sldId="262"/>
            <ac:picMk id="1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26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E5FB"/>
          </a:solidFill>
          <a:ln/>
        </p:spPr>
      </p:sp>
      <p:sp>
        <p:nvSpPr>
          <p:cNvPr id="5" name="Text 2"/>
          <p:cNvSpPr/>
          <p:nvPr/>
        </p:nvSpPr>
        <p:spPr>
          <a:xfrm>
            <a:off x="833199" y="1373981"/>
            <a:ext cx="7477601" cy="1666399"/>
          </a:xfrm>
          <a:prstGeom prst="rect">
            <a:avLst/>
          </a:prstGeom>
          <a:noFill/>
          <a:ln/>
        </p:spPr>
        <p:txBody>
          <a:bodyPr wrap="square" rtlCol="0" anchor="t"/>
          <a:lstStyle/>
          <a:p>
            <a:pPr marL="0" indent="0">
              <a:lnSpc>
                <a:spcPts val="6561"/>
              </a:lnSpc>
              <a:buNone/>
            </a:pPr>
            <a:r>
              <a:rPr lang="en-US" sz="5249" dirty="0">
                <a:solidFill>
                  <a:srgbClr val="272D45"/>
                </a:solidFill>
                <a:latin typeface="Kanit" pitchFamily="34" charset="0"/>
                <a:ea typeface="Kanit" pitchFamily="34" charset="-122"/>
                <a:cs typeface="Kanit" pitchFamily="34" charset="-120"/>
              </a:rPr>
              <a:t>HOUSE PRICE PREDICTION</a:t>
            </a:r>
            <a:endParaRPr lang="en-US" sz="5249" dirty="0"/>
          </a:p>
        </p:txBody>
      </p:sp>
      <p:sp>
        <p:nvSpPr>
          <p:cNvPr id="6" name="Text 3"/>
          <p:cNvSpPr/>
          <p:nvPr/>
        </p:nvSpPr>
        <p:spPr>
          <a:xfrm>
            <a:off x="833199" y="3373636"/>
            <a:ext cx="7477601" cy="2843213"/>
          </a:xfrm>
          <a:prstGeom prst="rect">
            <a:avLst/>
          </a:prstGeom>
          <a:noFill/>
          <a:ln/>
        </p:spPr>
        <p:txBody>
          <a:bodyPr wrap="square" rtlCol="0" anchor="t"/>
          <a:lstStyle/>
          <a:p>
            <a:pPr algn="just">
              <a:lnSpc>
                <a:spcPct val="115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Through an exploration of the dynamic field of house price prediction, this study addresses the crucial issue of predicting property prices in the real estate market. Our research is aimed at creating a predictive model that will employ state-of-the-art machine learning techniques to detect the factors influencing property values and generate accurate predictions. Regression models like Ensemble, Decision Tree, and Linear Regression are used in conjunction with substantial data pre-processing and attribute management, including area,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neighbourhood</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facilities.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hape 4"/>
          <p:cNvSpPr/>
          <p:nvPr/>
        </p:nvSpPr>
        <p:spPr>
          <a:xfrm>
            <a:off x="833199" y="6483429"/>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466761"/>
            <a:ext cx="3817620" cy="388858"/>
          </a:xfrm>
          <a:prstGeom prst="rect">
            <a:avLst/>
          </a:prstGeom>
          <a:noFill/>
          <a:ln/>
        </p:spPr>
        <p:txBody>
          <a:bodyPr wrap="none" rtlCol="0" anchor="t"/>
          <a:lstStyle/>
          <a:p>
            <a:pPr marL="0" indent="0" algn="l">
              <a:lnSpc>
                <a:spcPts val="3062"/>
              </a:lnSpc>
              <a:buNone/>
            </a:pPr>
            <a:r>
              <a:rPr lang="en-US" sz="2187" b="1" dirty="0">
                <a:solidFill>
                  <a:srgbClr val="2C3249"/>
                </a:solidFill>
                <a:latin typeface="Martel Sans" pitchFamily="34" charset="0"/>
                <a:ea typeface="Martel Sans" pitchFamily="34" charset="-122"/>
                <a:cs typeface="Martel Sans" pitchFamily="34" charset="-120"/>
              </a:rPr>
              <a:t>by Disha Arora &amp; Aadisha Aditi</a:t>
            </a:r>
            <a:endParaRPr lang="en-US" sz="2187" dirty="0"/>
          </a:p>
        </p:txBody>
      </p:sp>
      <p:pic>
        <p:nvPicPr>
          <p:cNvPr id="10" name="Image 2"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12" name="Picture 11">
            <a:extLst>
              <a:ext uri="{FF2B5EF4-FFF2-40B4-BE49-F238E27FC236}">
                <a16:creationId xmlns:a16="http://schemas.microsoft.com/office/drawing/2014/main" id="{D7899849-1C22-8C10-D287-BF1EDB1E7A3E}"/>
              </a:ext>
            </a:extLst>
          </p:cNvPr>
          <p:cNvPicPr>
            <a:picLocks noChangeAspect="1"/>
          </p:cNvPicPr>
          <p:nvPr/>
        </p:nvPicPr>
        <p:blipFill>
          <a:blip r:embed="rId5"/>
          <a:stretch>
            <a:fillRect/>
          </a:stretch>
        </p:blipFill>
        <p:spPr>
          <a:xfrm>
            <a:off x="8513325" y="0"/>
            <a:ext cx="6117075"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157174"/>
            <a:ext cx="4443889"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Introduction</a:t>
            </a:r>
            <a:endParaRPr lang="en-US" sz="4374" dirty="0"/>
          </a:p>
        </p:txBody>
      </p:sp>
      <p:sp>
        <p:nvSpPr>
          <p:cNvPr id="7" name="Shape 4"/>
          <p:cNvSpPr/>
          <p:nvPr/>
        </p:nvSpPr>
        <p:spPr>
          <a:xfrm>
            <a:off x="2037993" y="3184803"/>
            <a:ext cx="3370064" cy="2887623"/>
          </a:xfrm>
          <a:prstGeom prst="roundRect">
            <a:avLst>
              <a:gd name="adj" fmla="val 3463"/>
            </a:avLst>
          </a:prstGeom>
          <a:ln/>
        </p:spPr>
        <p:style>
          <a:lnRef idx="1">
            <a:schemeClr val="accent2"/>
          </a:lnRef>
          <a:fillRef idx="2">
            <a:schemeClr val="accent2"/>
          </a:fillRef>
          <a:effectRef idx="1">
            <a:schemeClr val="accent2"/>
          </a:effectRef>
          <a:fontRef idx="minor">
            <a:schemeClr val="dk1"/>
          </a:fontRef>
        </p:style>
      </p:sp>
      <p:sp>
        <p:nvSpPr>
          <p:cNvPr id="8" name="Text 5"/>
          <p:cNvSpPr/>
          <p:nvPr/>
        </p:nvSpPr>
        <p:spPr>
          <a:xfrm>
            <a:off x="2273975" y="3420785"/>
            <a:ext cx="2735580" cy="416481"/>
          </a:xfrm>
          <a:prstGeom prst="rect">
            <a:avLst/>
          </a:prstGeom>
          <a:noFill/>
          <a:ln/>
        </p:spPr>
        <p:txBody>
          <a:bodyPr wrap="none" rtlCol="0" anchor="t"/>
          <a:lstStyle/>
          <a:p>
            <a:pPr marL="0" indent="0">
              <a:lnSpc>
                <a:spcPts val="3281"/>
              </a:lnSpc>
              <a:buNone/>
            </a:pPr>
            <a:r>
              <a:rPr lang="en-US" sz="2624" dirty="0">
                <a:solidFill>
                  <a:srgbClr val="2C3249"/>
                </a:solidFill>
                <a:latin typeface="Kanit" pitchFamily="34" charset="0"/>
                <a:ea typeface="Kanit" pitchFamily="34" charset="-122"/>
                <a:cs typeface="Kanit" pitchFamily="34" charset="-120"/>
              </a:rPr>
              <a:t>Real Estate Challenge</a:t>
            </a:r>
            <a:endParaRPr lang="en-US" sz="2624" dirty="0"/>
          </a:p>
        </p:txBody>
      </p:sp>
      <p:sp>
        <p:nvSpPr>
          <p:cNvPr id="9" name="Text 6"/>
          <p:cNvSpPr/>
          <p:nvPr/>
        </p:nvSpPr>
        <p:spPr>
          <a:xfrm>
            <a:off x="2192715" y="3858102"/>
            <a:ext cx="2898100" cy="1777008"/>
          </a:xfrm>
          <a:prstGeom prst="rect">
            <a:avLst/>
          </a:prstGeom>
          <a:noFill/>
          <a:ln/>
        </p:spPr>
        <p:txBody>
          <a:bodyPr wrap="square" rtlCol="0" anchor="t"/>
          <a:lstStyle/>
          <a:p>
            <a:pPr marL="0" indent="0">
              <a:lnSpc>
                <a:spcPts val="2799"/>
              </a:lnSpc>
              <a:buNone/>
            </a:pPr>
            <a:r>
              <a:rPr lang="en-US" sz="1600" dirty="0">
                <a:solidFill>
                  <a:srgbClr val="2C3249"/>
                </a:solidFill>
                <a:latin typeface="Martel Sans" pitchFamily="34" charset="0"/>
                <a:ea typeface="Martel Sans" pitchFamily="34" charset="-122"/>
                <a:cs typeface="Martel Sans" pitchFamily="34" charset="-120"/>
              </a:rPr>
              <a:t>The real estate market is complicated and vulnerable to many factors, so anticipating and understanding fluctuations in property values requires proactive strategies. </a:t>
            </a:r>
            <a:endParaRPr lang="en-US" sz="1600" dirty="0"/>
          </a:p>
        </p:txBody>
      </p:sp>
      <p:sp>
        <p:nvSpPr>
          <p:cNvPr id="10" name="Shape 7"/>
          <p:cNvSpPr/>
          <p:nvPr/>
        </p:nvSpPr>
        <p:spPr>
          <a:xfrm>
            <a:off x="5630228" y="3184803"/>
            <a:ext cx="3370064" cy="2887623"/>
          </a:xfrm>
          <a:prstGeom prst="roundRect">
            <a:avLst>
              <a:gd name="adj" fmla="val 3463"/>
            </a:avLst>
          </a:prstGeom>
          <a:ln/>
        </p:spPr>
        <p:style>
          <a:lnRef idx="1">
            <a:schemeClr val="accent2"/>
          </a:lnRef>
          <a:fillRef idx="2">
            <a:schemeClr val="accent2"/>
          </a:fillRef>
          <a:effectRef idx="1">
            <a:schemeClr val="accent2"/>
          </a:effectRef>
          <a:fontRef idx="minor">
            <a:schemeClr val="dk1"/>
          </a:fontRef>
        </p:style>
        <p:txBody>
          <a:bodyPr/>
          <a:lstStyle/>
          <a:p>
            <a:endParaRPr lang="en-IN" dirty="0"/>
          </a:p>
        </p:txBody>
      </p:sp>
      <p:sp>
        <p:nvSpPr>
          <p:cNvPr id="11" name="Text 8"/>
          <p:cNvSpPr/>
          <p:nvPr/>
        </p:nvSpPr>
        <p:spPr>
          <a:xfrm>
            <a:off x="5866209" y="3420785"/>
            <a:ext cx="2666286" cy="416481"/>
          </a:xfrm>
          <a:prstGeom prst="rect">
            <a:avLst/>
          </a:prstGeom>
          <a:noFill/>
          <a:ln/>
        </p:spPr>
        <p:txBody>
          <a:bodyPr wrap="none" rtlCol="0" anchor="t"/>
          <a:lstStyle/>
          <a:p>
            <a:pPr marL="0" indent="0">
              <a:lnSpc>
                <a:spcPts val="3281"/>
              </a:lnSpc>
              <a:buNone/>
            </a:pPr>
            <a:r>
              <a:rPr lang="en-US" sz="2624" dirty="0">
                <a:solidFill>
                  <a:srgbClr val="2C3249"/>
                </a:solidFill>
                <a:latin typeface="Kanit" pitchFamily="34" charset="0"/>
                <a:ea typeface="Kanit" pitchFamily="34" charset="-122"/>
                <a:cs typeface="Kanit" pitchFamily="34" charset="-120"/>
              </a:rPr>
              <a:t>Predictive Model</a:t>
            </a:r>
            <a:endParaRPr lang="en-US" sz="2624" dirty="0"/>
          </a:p>
        </p:txBody>
      </p:sp>
      <p:sp>
        <p:nvSpPr>
          <p:cNvPr id="12" name="Text 9"/>
          <p:cNvSpPr/>
          <p:nvPr/>
        </p:nvSpPr>
        <p:spPr>
          <a:xfrm>
            <a:off x="5866209" y="4059436"/>
            <a:ext cx="2898100"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Our project utilizes linear regression, decision tree and random forest  to predict house price.</a:t>
            </a:r>
            <a:endParaRPr lang="en-US" sz="1750" dirty="0"/>
          </a:p>
        </p:txBody>
      </p:sp>
      <p:sp>
        <p:nvSpPr>
          <p:cNvPr id="13" name="Shape 10"/>
          <p:cNvSpPr/>
          <p:nvPr/>
        </p:nvSpPr>
        <p:spPr>
          <a:xfrm>
            <a:off x="9222462" y="3184803"/>
            <a:ext cx="3370064" cy="2887623"/>
          </a:xfrm>
          <a:prstGeom prst="roundRect">
            <a:avLst>
              <a:gd name="adj" fmla="val 3463"/>
            </a:avLst>
          </a:prstGeom>
          <a:ln/>
        </p:spPr>
        <p:style>
          <a:lnRef idx="1">
            <a:schemeClr val="accent2"/>
          </a:lnRef>
          <a:fillRef idx="2">
            <a:schemeClr val="accent2"/>
          </a:fillRef>
          <a:effectRef idx="1">
            <a:schemeClr val="accent2"/>
          </a:effectRef>
          <a:fontRef idx="minor">
            <a:schemeClr val="dk1"/>
          </a:fontRef>
        </p:style>
        <p:txBody>
          <a:bodyPr/>
          <a:lstStyle/>
          <a:p>
            <a:endParaRPr lang="en-IN" dirty="0"/>
          </a:p>
        </p:txBody>
      </p:sp>
      <p:sp>
        <p:nvSpPr>
          <p:cNvPr id="14" name="Text 11"/>
          <p:cNvSpPr/>
          <p:nvPr/>
        </p:nvSpPr>
        <p:spPr>
          <a:xfrm>
            <a:off x="9458444" y="3420785"/>
            <a:ext cx="2811780" cy="416481"/>
          </a:xfrm>
          <a:prstGeom prst="rect">
            <a:avLst/>
          </a:prstGeom>
          <a:noFill/>
          <a:ln/>
        </p:spPr>
        <p:txBody>
          <a:bodyPr wrap="none" rtlCol="0" anchor="t"/>
          <a:lstStyle/>
          <a:p>
            <a:pPr marL="0" indent="0">
              <a:lnSpc>
                <a:spcPts val="3281"/>
              </a:lnSpc>
              <a:buNone/>
            </a:pPr>
            <a:r>
              <a:rPr lang="en-US" sz="2624" dirty="0">
                <a:latin typeface="Kanit"/>
              </a:rPr>
              <a:t>Aim of Project</a:t>
            </a:r>
          </a:p>
        </p:txBody>
      </p:sp>
      <p:sp>
        <p:nvSpPr>
          <p:cNvPr id="15" name="Text 12"/>
          <p:cNvSpPr/>
          <p:nvPr/>
        </p:nvSpPr>
        <p:spPr>
          <a:xfrm>
            <a:off x="9415284" y="3858102"/>
            <a:ext cx="2898100"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Our objective is to precisely estimate house prices in a sector where several stakeholders depend on accurate property assessment.</a:t>
            </a:r>
            <a:endParaRPr lang="en-US" sz="1750" dirty="0"/>
          </a:p>
        </p:txBody>
      </p:sp>
      <p:pic>
        <p:nvPicPr>
          <p:cNvPr id="1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107395" y="33276"/>
            <a:ext cx="14630400" cy="8229600"/>
          </a:xfrm>
          <a:prstGeom prst="rect">
            <a:avLst/>
          </a:prstGeom>
          <a:solidFill>
            <a:srgbClr val="EBF4F3"/>
          </a:solidFill>
          <a:ln/>
        </p:spPr>
      </p:sp>
      <p:sp>
        <p:nvSpPr>
          <p:cNvPr id="3" name="Shape 1"/>
          <p:cNvSpPr/>
          <p:nvPr/>
        </p:nvSpPr>
        <p:spPr>
          <a:xfrm>
            <a:off x="-214790" y="0"/>
            <a:ext cx="14630400" cy="8229600"/>
          </a:xfrm>
          <a:prstGeom prst="rect">
            <a:avLst/>
          </a:prstGeom>
          <a:solidFill>
            <a:srgbClr val="FFFFFF"/>
          </a:solidFill>
          <a:ln w="13811">
            <a:solidFill>
              <a:srgbClr val="E5E0DF"/>
            </a:solidFill>
            <a:prstDash val="solid"/>
          </a:ln>
        </p:spPr>
        <p:txBody>
          <a:bodyPr/>
          <a:lstStyle/>
          <a:p>
            <a:endParaRPr lang="en-IN" dirty="0"/>
          </a:p>
        </p:txBody>
      </p:sp>
      <p:pic>
        <p:nvPicPr>
          <p:cNvPr id="4" name="Image 0"/>
          <p:cNvPicPr>
            <a:picLocks noChangeAspect="1"/>
          </p:cNvPicPr>
          <p:nvPr/>
        </p:nvPicPr>
        <p:blipFill>
          <a:blip r:embed="rId3"/>
          <a:srcRect/>
          <a:stretch/>
        </p:blipFill>
        <p:spPr>
          <a:xfrm>
            <a:off x="10972800" y="0"/>
            <a:ext cx="3657600" cy="8229600"/>
          </a:xfrm>
          <a:prstGeom prst="rect">
            <a:avLst/>
          </a:prstGeom>
          <a:ln>
            <a:noFill/>
          </a:ln>
          <a:effectLst>
            <a:outerShdw blurRad="190500" algn="tl" rotWithShape="0">
              <a:srgbClr val="000000">
                <a:alpha val="70000"/>
              </a:srgbClr>
            </a:outerShdw>
          </a:effectLst>
        </p:spPr>
      </p:pic>
      <p:sp>
        <p:nvSpPr>
          <p:cNvPr id="5" name="Text 2"/>
          <p:cNvSpPr/>
          <p:nvPr/>
        </p:nvSpPr>
        <p:spPr>
          <a:xfrm>
            <a:off x="833199" y="1712357"/>
            <a:ext cx="7101840"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Model Selection and Training</a:t>
            </a:r>
            <a:endParaRPr lang="en-US" sz="4374" dirty="0"/>
          </a:p>
        </p:txBody>
      </p:sp>
      <p:sp>
        <p:nvSpPr>
          <p:cNvPr id="6" name="Shape 3"/>
          <p:cNvSpPr/>
          <p:nvPr/>
        </p:nvSpPr>
        <p:spPr>
          <a:xfrm>
            <a:off x="1116866" y="2739985"/>
            <a:ext cx="71854" cy="3777139"/>
          </a:xfrm>
          <a:prstGeom prst="rect">
            <a:avLst/>
          </a:prstGeom>
          <a:ln/>
        </p:spPr>
        <p:style>
          <a:lnRef idx="3">
            <a:schemeClr val="lt1"/>
          </a:lnRef>
          <a:fillRef idx="1">
            <a:schemeClr val="accent2"/>
          </a:fillRef>
          <a:effectRef idx="1">
            <a:schemeClr val="accent2"/>
          </a:effectRef>
          <a:fontRef idx="minor">
            <a:schemeClr val="lt1"/>
          </a:fontRef>
        </p:style>
      </p:sp>
      <p:sp>
        <p:nvSpPr>
          <p:cNvPr id="7" name="Shape 4"/>
          <p:cNvSpPr/>
          <p:nvPr/>
        </p:nvSpPr>
        <p:spPr>
          <a:xfrm>
            <a:off x="1416427" y="3141285"/>
            <a:ext cx="777597" cy="44410"/>
          </a:xfrm>
          <a:prstGeom prst="rect">
            <a:avLst/>
          </a:prstGeom>
          <a:ln/>
        </p:spPr>
        <p:style>
          <a:lnRef idx="3">
            <a:schemeClr val="lt1"/>
          </a:lnRef>
          <a:fillRef idx="1">
            <a:schemeClr val="accent2"/>
          </a:fillRef>
          <a:effectRef idx="1">
            <a:schemeClr val="accent2"/>
          </a:effectRef>
          <a:fontRef idx="minor">
            <a:schemeClr val="lt1"/>
          </a:fontRef>
        </p:style>
      </p:sp>
      <p:sp>
        <p:nvSpPr>
          <p:cNvPr id="8" name="Shape 5"/>
          <p:cNvSpPr/>
          <p:nvPr/>
        </p:nvSpPr>
        <p:spPr>
          <a:xfrm>
            <a:off x="916484" y="2913578"/>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9" name="Text 6"/>
          <p:cNvSpPr/>
          <p:nvPr/>
        </p:nvSpPr>
        <p:spPr>
          <a:xfrm>
            <a:off x="1116866" y="2955250"/>
            <a:ext cx="99060"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1</a:t>
            </a:r>
            <a:endParaRPr lang="en-US" sz="2624" dirty="0"/>
          </a:p>
        </p:txBody>
      </p:sp>
      <p:sp>
        <p:nvSpPr>
          <p:cNvPr id="10" name="Text 7"/>
          <p:cNvSpPr/>
          <p:nvPr/>
        </p:nvSpPr>
        <p:spPr>
          <a:xfrm>
            <a:off x="2388513" y="2962156"/>
            <a:ext cx="2743200" cy="347186"/>
          </a:xfrm>
          <a:prstGeom prst="rect">
            <a:avLst/>
          </a:prstGeom>
          <a:noFill/>
          <a:ln/>
        </p:spPr>
        <p:txBody>
          <a:bodyPr wrap="none" rtlCol="0" anchor="t"/>
          <a:lstStyle/>
          <a:p>
            <a:pPr marL="0" indent="0" algn="l">
              <a:lnSpc>
                <a:spcPts val="2734"/>
              </a:lnSpc>
              <a:buNone/>
            </a:pPr>
            <a:r>
              <a:rPr lang="en-US" sz="2187" dirty="0"/>
              <a:t>Linear Regression</a:t>
            </a:r>
          </a:p>
        </p:txBody>
      </p:sp>
      <p:sp>
        <p:nvSpPr>
          <p:cNvPr id="12" name="Shape 9"/>
          <p:cNvSpPr/>
          <p:nvPr/>
        </p:nvSpPr>
        <p:spPr>
          <a:xfrm>
            <a:off x="1311950" y="3920250"/>
            <a:ext cx="777597" cy="44410"/>
          </a:xfrm>
          <a:prstGeom prst="rect">
            <a:avLst/>
          </a:prstGeom>
          <a:ln/>
        </p:spPr>
        <p:style>
          <a:lnRef idx="3">
            <a:schemeClr val="lt1"/>
          </a:lnRef>
          <a:fillRef idx="1">
            <a:schemeClr val="accent2"/>
          </a:fillRef>
          <a:effectRef idx="1">
            <a:schemeClr val="accent2"/>
          </a:effectRef>
          <a:fontRef idx="minor">
            <a:schemeClr val="lt1"/>
          </a:fontRef>
        </p:style>
      </p:sp>
      <p:sp>
        <p:nvSpPr>
          <p:cNvPr id="13" name="Shape 10"/>
          <p:cNvSpPr/>
          <p:nvPr/>
        </p:nvSpPr>
        <p:spPr>
          <a:xfrm>
            <a:off x="916484" y="3648133"/>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14" name="Text 11"/>
          <p:cNvSpPr/>
          <p:nvPr/>
        </p:nvSpPr>
        <p:spPr>
          <a:xfrm>
            <a:off x="1082576" y="3659922"/>
            <a:ext cx="167640"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2</a:t>
            </a:r>
            <a:endParaRPr lang="en-US" sz="2624" dirty="0"/>
          </a:p>
        </p:txBody>
      </p:sp>
      <p:sp>
        <p:nvSpPr>
          <p:cNvPr id="15" name="Text 12"/>
          <p:cNvSpPr/>
          <p:nvPr/>
        </p:nvSpPr>
        <p:spPr>
          <a:xfrm>
            <a:off x="2245757" y="3691175"/>
            <a:ext cx="2941320" cy="347186"/>
          </a:xfrm>
          <a:prstGeom prst="rect">
            <a:avLst/>
          </a:prstGeom>
          <a:noFill/>
          <a:ln/>
        </p:spPr>
        <p:txBody>
          <a:bodyPr wrap="none" rtlCol="0" anchor="t"/>
          <a:lstStyle/>
          <a:p>
            <a:pPr marL="0" indent="0" algn="l">
              <a:lnSpc>
                <a:spcPts val="2734"/>
              </a:lnSpc>
              <a:buNone/>
            </a:pPr>
            <a:r>
              <a:rPr lang="en-US" sz="2187" dirty="0">
                <a:solidFill>
                  <a:srgbClr val="2C3249"/>
                </a:solidFill>
                <a:latin typeface="Kanit" pitchFamily="34" charset="0"/>
                <a:ea typeface="Kanit" pitchFamily="34" charset="-122"/>
              </a:rPr>
              <a:t>Support Vector Regression(SVR)</a:t>
            </a:r>
            <a:endParaRPr lang="en-US" sz="2187"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8" name="Shape 10">
            <a:extLst>
              <a:ext uri="{FF2B5EF4-FFF2-40B4-BE49-F238E27FC236}">
                <a16:creationId xmlns:a16="http://schemas.microsoft.com/office/drawing/2014/main" id="{18D974F1-FE2E-0842-8965-0B0A045EBCE0}"/>
              </a:ext>
            </a:extLst>
          </p:cNvPr>
          <p:cNvSpPr/>
          <p:nvPr/>
        </p:nvSpPr>
        <p:spPr>
          <a:xfrm>
            <a:off x="902821" y="4583132"/>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19" name="Shape 10">
            <a:extLst>
              <a:ext uri="{FF2B5EF4-FFF2-40B4-BE49-F238E27FC236}">
                <a16:creationId xmlns:a16="http://schemas.microsoft.com/office/drawing/2014/main" id="{4F25E11B-2C44-D7A4-4F94-AF40F66B5FBB}"/>
              </a:ext>
            </a:extLst>
          </p:cNvPr>
          <p:cNvSpPr/>
          <p:nvPr/>
        </p:nvSpPr>
        <p:spPr>
          <a:xfrm>
            <a:off x="866894" y="5575785"/>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20" name="Shape 9">
            <a:extLst>
              <a:ext uri="{FF2B5EF4-FFF2-40B4-BE49-F238E27FC236}">
                <a16:creationId xmlns:a16="http://schemas.microsoft.com/office/drawing/2014/main" id="{ADE457EB-95BD-153A-600E-7D5384FDC8D7}"/>
              </a:ext>
            </a:extLst>
          </p:cNvPr>
          <p:cNvSpPr/>
          <p:nvPr/>
        </p:nvSpPr>
        <p:spPr>
          <a:xfrm>
            <a:off x="1408062" y="4833103"/>
            <a:ext cx="777597" cy="44410"/>
          </a:xfrm>
          <a:prstGeom prst="rect">
            <a:avLst/>
          </a:prstGeom>
          <a:ln/>
        </p:spPr>
        <p:style>
          <a:lnRef idx="3">
            <a:schemeClr val="lt1"/>
          </a:lnRef>
          <a:fillRef idx="1">
            <a:schemeClr val="accent2"/>
          </a:fillRef>
          <a:effectRef idx="1">
            <a:schemeClr val="accent2"/>
          </a:effectRef>
          <a:fontRef idx="minor">
            <a:schemeClr val="lt1"/>
          </a:fontRef>
        </p:style>
      </p:sp>
      <p:sp>
        <p:nvSpPr>
          <p:cNvPr id="21" name="Shape 9">
            <a:extLst>
              <a:ext uri="{FF2B5EF4-FFF2-40B4-BE49-F238E27FC236}">
                <a16:creationId xmlns:a16="http://schemas.microsoft.com/office/drawing/2014/main" id="{8325F319-6158-58F7-849C-98FCDAC4A5DB}"/>
              </a:ext>
            </a:extLst>
          </p:cNvPr>
          <p:cNvSpPr/>
          <p:nvPr/>
        </p:nvSpPr>
        <p:spPr>
          <a:xfrm>
            <a:off x="1344097" y="5825756"/>
            <a:ext cx="777597" cy="44410"/>
          </a:xfrm>
          <a:prstGeom prst="rect">
            <a:avLst/>
          </a:prstGeom>
          <a:ln/>
        </p:spPr>
        <p:style>
          <a:lnRef idx="3">
            <a:schemeClr val="lt1"/>
          </a:lnRef>
          <a:fillRef idx="1">
            <a:schemeClr val="accent2"/>
          </a:fillRef>
          <a:effectRef idx="1">
            <a:schemeClr val="accent2"/>
          </a:effectRef>
          <a:fontRef idx="minor">
            <a:schemeClr val="lt1"/>
          </a:fontRef>
        </p:style>
      </p:sp>
      <p:sp>
        <p:nvSpPr>
          <p:cNvPr id="22" name="Text 12">
            <a:extLst>
              <a:ext uri="{FF2B5EF4-FFF2-40B4-BE49-F238E27FC236}">
                <a16:creationId xmlns:a16="http://schemas.microsoft.com/office/drawing/2014/main" id="{54AE00C0-3A2E-89F3-8F1B-54DA37DE5660}"/>
              </a:ext>
            </a:extLst>
          </p:cNvPr>
          <p:cNvSpPr/>
          <p:nvPr/>
        </p:nvSpPr>
        <p:spPr>
          <a:xfrm>
            <a:off x="2293054" y="4623730"/>
            <a:ext cx="2941320" cy="347186"/>
          </a:xfrm>
          <a:prstGeom prst="rect">
            <a:avLst/>
          </a:prstGeom>
          <a:noFill/>
          <a:ln/>
        </p:spPr>
        <p:txBody>
          <a:bodyPr wrap="none" rtlCol="0" anchor="t"/>
          <a:lstStyle/>
          <a:p>
            <a:pPr marL="0" indent="0" algn="l">
              <a:lnSpc>
                <a:spcPts val="2734"/>
              </a:lnSpc>
              <a:buNone/>
            </a:pPr>
            <a:r>
              <a:rPr lang="en-US" sz="2187" dirty="0">
                <a:solidFill>
                  <a:srgbClr val="2C3249"/>
                </a:solidFill>
                <a:latin typeface="Kanit" pitchFamily="34" charset="0"/>
                <a:ea typeface="Kanit" pitchFamily="34" charset="-122"/>
                <a:cs typeface="Kanit" pitchFamily="34" charset="-120"/>
              </a:rPr>
              <a:t>Random Forest Regressor</a:t>
            </a:r>
            <a:endParaRPr lang="en-US" sz="2187" dirty="0"/>
          </a:p>
        </p:txBody>
      </p:sp>
      <p:sp>
        <p:nvSpPr>
          <p:cNvPr id="23" name="Text 12">
            <a:extLst>
              <a:ext uri="{FF2B5EF4-FFF2-40B4-BE49-F238E27FC236}">
                <a16:creationId xmlns:a16="http://schemas.microsoft.com/office/drawing/2014/main" id="{10D59B77-E1B4-E660-9B75-61E7727A0315}"/>
              </a:ext>
            </a:extLst>
          </p:cNvPr>
          <p:cNvSpPr/>
          <p:nvPr/>
        </p:nvSpPr>
        <p:spPr>
          <a:xfrm>
            <a:off x="2186941" y="5652163"/>
            <a:ext cx="2941320" cy="347186"/>
          </a:xfrm>
          <a:prstGeom prst="rect">
            <a:avLst/>
          </a:prstGeom>
          <a:noFill/>
          <a:ln/>
        </p:spPr>
        <p:txBody>
          <a:bodyPr wrap="none" rtlCol="0" anchor="t"/>
          <a:lstStyle/>
          <a:p>
            <a:pPr marL="0" indent="0" algn="l">
              <a:lnSpc>
                <a:spcPts val="2734"/>
              </a:lnSpc>
              <a:buNone/>
            </a:pPr>
            <a:r>
              <a:rPr lang="en-US" sz="2187" dirty="0"/>
              <a:t>Decision Tree Regressor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dirty="0"/>
          </a:p>
        </p:txBody>
      </p:sp>
      <p:pic>
        <p:nvPicPr>
          <p:cNvPr id="4" name="Image 0"/>
          <p:cNvPicPr>
            <a:picLocks noChangeAspect="1"/>
          </p:cNvPicPr>
          <p:nvPr/>
        </p:nvPicPr>
        <p:blipFill>
          <a:blip r:embed="rId3"/>
          <a:srcRect/>
          <a:stretch/>
        </p:blipFill>
        <p:spPr>
          <a:xfrm>
            <a:off x="0" y="0"/>
            <a:ext cx="3657600" cy="8229600"/>
          </a:xfrm>
          <a:prstGeom prst="rect">
            <a:avLst/>
          </a:prstGeom>
          <a:ln>
            <a:noFill/>
          </a:ln>
          <a:effectLst>
            <a:outerShdw blurRad="190500" algn="tl" rotWithShape="0">
              <a:srgbClr val="000000">
                <a:alpha val="70000"/>
              </a:srgbClr>
            </a:outerShdw>
          </a:effectLst>
        </p:spPr>
      </p:pic>
      <p:sp>
        <p:nvSpPr>
          <p:cNvPr id="5" name="Text 2"/>
          <p:cNvSpPr/>
          <p:nvPr/>
        </p:nvSpPr>
        <p:spPr>
          <a:xfrm>
            <a:off x="4490799" y="1721168"/>
            <a:ext cx="5402580"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Results(Linear Regression)</a:t>
            </a:r>
            <a:endParaRPr lang="en-US" sz="4374" dirty="0"/>
          </a:p>
        </p:txBody>
      </p:sp>
      <p:sp>
        <p:nvSpPr>
          <p:cNvPr id="9" name="Shape 6"/>
          <p:cNvSpPr/>
          <p:nvPr/>
        </p:nvSpPr>
        <p:spPr>
          <a:xfrm>
            <a:off x="4490798" y="2580858"/>
            <a:ext cx="9306401" cy="1466017"/>
          </a:xfrm>
          <a:prstGeom prst="roundRect">
            <a:avLst>
              <a:gd name="adj" fmla="val 6820"/>
            </a:avLst>
          </a:prstGeom>
          <a:ln/>
        </p:spPr>
        <p:style>
          <a:lnRef idx="1">
            <a:schemeClr val="accent2"/>
          </a:lnRef>
          <a:fillRef idx="2">
            <a:schemeClr val="accent2"/>
          </a:fillRef>
          <a:effectRef idx="1">
            <a:schemeClr val="accent2"/>
          </a:effectRef>
          <a:fontRef idx="minor">
            <a:schemeClr val="dk1"/>
          </a:fontRef>
        </p:style>
        <p:txBody>
          <a:bodyPr/>
          <a:lstStyle/>
          <a:p>
            <a:endParaRPr lang="en-IN" dirty="0"/>
          </a:p>
        </p:txBody>
      </p:sp>
      <p:sp>
        <p:nvSpPr>
          <p:cNvPr id="10" name="Text 7"/>
          <p:cNvSpPr/>
          <p:nvPr/>
        </p:nvSpPr>
        <p:spPr>
          <a:xfrm>
            <a:off x="4726781" y="2693194"/>
            <a:ext cx="2666286" cy="416481"/>
          </a:xfrm>
          <a:prstGeom prst="rect">
            <a:avLst/>
          </a:prstGeom>
          <a:noFill/>
          <a:ln/>
        </p:spPr>
        <p:txBody>
          <a:bodyPr wrap="none" rtlCol="0" anchor="t"/>
          <a:lstStyle/>
          <a:p>
            <a:pPr marL="0" indent="0">
              <a:lnSpc>
                <a:spcPts val="3281"/>
              </a:lnSpc>
              <a:buNone/>
            </a:pPr>
            <a:r>
              <a:rPr lang="en-US" sz="2624" dirty="0">
                <a:solidFill>
                  <a:srgbClr val="2C3249"/>
                </a:solidFill>
                <a:latin typeface="Kanit" pitchFamily="34" charset="0"/>
                <a:ea typeface="Kanit" pitchFamily="34" charset="-122"/>
              </a:rPr>
              <a:t>Reg. Score:</a:t>
            </a:r>
            <a:endParaRPr lang="en-US" sz="2624" dirty="0"/>
          </a:p>
        </p:txBody>
      </p:sp>
      <p:sp>
        <p:nvSpPr>
          <p:cNvPr id="11" name="Text 8"/>
          <p:cNvSpPr/>
          <p:nvPr/>
        </p:nvSpPr>
        <p:spPr>
          <a:xfrm>
            <a:off x="4726781" y="3258323"/>
            <a:ext cx="8834438" cy="355402"/>
          </a:xfrm>
          <a:prstGeom prst="rect">
            <a:avLst/>
          </a:prstGeom>
          <a:noFill/>
          <a:ln/>
        </p:spPr>
        <p:txBody>
          <a:bodyPr wrap="none" rtlCol="0" anchor="t"/>
          <a:lstStyle/>
          <a:p>
            <a:pPr marL="0" indent="0">
              <a:lnSpc>
                <a:spcPts val="2799"/>
              </a:lnSpc>
              <a:buNone/>
            </a:pPr>
            <a:r>
              <a:rPr lang="en-US" sz="1750" dirty="0"/>
              <a:t>67.94071835586118</a:t>
            </a:r>
          </a:p>
        </p:txBody>
      </p:sp>
      <p:sp>
        <p:nvSpPr>
          <p:cNvPr id="12" name="Text 9"/>
          <p:cNvSpPr/>
          <p:nvPr/>
        </p:nvSpPr>
        <p:spPr>
          <a:xfrm>
            <a:off x="4490799" y="6152912"/>
            <a:ext cx="9306401" cy="355402"/>
          </a:xfrm>
          <a:prstGeom prst="rect">
            <a:avLst/>
          </a:prstGeom>
          <a:noFill/>
          <a:ln/>
        </p:spPr>
        <p:txBody>
          <a:bodyPr wrap="non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Confusion Matrix. [[942 95] [186 184]]</a:t>
            </a:r>
            <a:endParaRPr lang="en-US" sz="1750" dirty="0"/>
          </a:p>
        </p:txBody>
      </p:sp>
      <p:pic>
        <p:nvPicPr>
          <p:cNvPr id="1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5" name="Shape 6">
            <a:extLst>
              <a:ext uri="{FF2B5EF4-FFF2-40B4-BE49-F238E27FC236}">
                <a16:creationId xmlns:a16="http://schemas.microsoft.com/office/drawing/2014/main" id="{35E2546D-09C3-D583-B1A7-DA1DA6A21149}"/>
              </a:ext>
            </a:extLst>
          </p:cNvPr>
          <p:cNvSpPr/>
          <p:nvPr/>
        </p:nvSpPr>
        <p:spPr>
          <a:xfrm>
            <a:off x="4490797" y="5419903"/>
            <a:ext cx="9306401" cy="1466017"/>
          </a:xfrm>
          <a:prstGeom prst="roundRect">
            <a:avLst>
              <a:gd name="adj" fmla="val 6820"/>
            </a:avLst>
          </a:prstGeom>
          <a:ln/>
        </p:spPr>
        <p:style>
          <a:lnRef idx="1">
            <a:schemeClr val="accent2"/>
          </a:lnRef>
          <a:fillRef idx="2">
            <a:schemeClr val="accent2"/>
          </a:fillRef>
          <a:effectRef idx="1">
            <a:schemeClr val="accent2"/>
          </a:effectRef>
          <a:fontRef idx="minor">
            <a:schemeClr val="dk1"/>
          </a:fontRef>
        </p:style>
        <p:txBody>
          <a:bodyPr/>
          <a:lstStyle/>
          <a:p>
            <a:endParaRPr lang="en-IN" dirty="0"/>
          </a:p>
        </p:txBody>
      </p:sp>
      <p:sp>
        <p:nvSpPr>
          <p:cNvPr id="16" name="Text 2">
            <a:extLst>
              <a:ext uri="{FF2B5EF4-FFF2-40B4-BE49-F238E27FC236}">
                <a16:creationId xmlns:a16="http://schemas.microsoft.com/office/drawing/2014/main" id="{DEC255D3-C4DA-9F25-6715-80B44AF92D05}"/>
              </a:ext>
            </a:extLst>
          </p:cNvPr>
          <p:cNvSpPr/>
          <p:nvPr/>
        </p:nvSpPr>
        <p:spPr>
          <a:xfrm>
            <a:off x="4490797" y="4405520"/>
            <a:ext cx="5402580"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Results(SVR)</a:t>
            </a:r>
            <a:endParaRPr lang="en-US" sz="4374" dirty="0"/>
          </a:p>
        </p:txBody>
      </p:sp>
      <p:sp>
        <p:nvSpPr>
          <p:cNvPr id="17" name="Text 7">
            <a:extLst>
              <a:ext uri="{FF2B5EF4-FFF2-40B4-BE49-F238E27FC236}">
                <a16:creationId xmlns:a16="http://schemas.microsoft.com/office/drawing/2014/main" id="{700C0D4A-98E9-75FF-E80C-5ED327B0B873}"/>
              </a:ext>
            </a:extLst>
          </p:cNvPr>
          <p:cNvSpPr/>
          <p:nvPr/>
        </p:nvSpPr>
        <p:spPr>
          <a:xfrm>
            <a:off x="4648914" y="5511521"/>
            <a:ext cx="2666286" cy="416481"/>
          </a:xfrm>
          <a:prstGeom prst="rect">
            <a:avLst/>
          </a:prstGeom>
          <a:noFill/>
          <a:ln/>
        </p:spPr>
        <p:txBody>
          <a:bodyPr wrap="none" rtlCol="0" anchor="t"/>
          <a:lstStyle/>
          <a:p>
            <a:pPr marL="0" indent="0">
              <a:lnSpc>
                <a:spcPts val="3281"/>
              </a:lnSpc>
              <a:buNone/>
            </a:pPr>
            <a:r>
              <a:rPr lang="en-US" sz="2624" dirty="0">
                <a:solidFill>
                  <a:srgbClr val="2C3249"/>
                </a:solidFill>
                <a:latin typeface="Kanit" pitchFamily="34" charset="0"/>
                <a:ea typeface="Kanit" pitchFamily="34" charset="-122"/>
              </a:rPr>
              <a:t>Reg. Score:</a:t>
            </a:r>
            <a:endParaRPr lang="en-US" sz="2624" dirty="0"/>
          </a:p>
        </p:txBody>
      </p:sp>
      <p:sp>
        <p:nvSpPr>
          <p:cNvPr id="18" name="Text 8">
            <a:extLst>
              <a:ext uri="{FF2B5EF4-FFF2-40B4-BE49-F238E27FC236}">
                <a16:creationId xmlns:a16="http://schemas.microsoft.com/office/drawing/2014/main" id="{777BEDB3-17D0-D750-CFA0-26288F175240}"/>
              </a:ext>
            </a:extLst>
          </p:cNvPr>
          <p:cNvSpPr/>
          <p:nvPr/>
        </p:nvSpPr>
        <p:spPr>
          <a:xfrm>
            <a:off x="4648914" y="6198632"/>
            <a:ext cx="8834438" cy="355402"/>
          </a:xfrm>
          <a:prstGeom prst="rect">
            <a:avLst/>
          </a:prstGeom>
          <a:noFill/>
          <a:ln/>
        </p:spPr>
        <p:txBody>
          <a:bodyPr wrap="none" rtlCol="0" anchor="t"/>
          <a:lstStyle/>
          <a:p>
            <a:pPr marL="0" indent="0">
              <a:lnSpc>
                <a:spcPts val="2799"/>
              </a:lnSpc>
              <a:buNone/>
            </a:pPr>
            <a:r>
              <a:rPr lang="en-US" sz="1750" dirty="0"/>
              <a:t>13.036335929017529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p:cNvPicPr>
            <a:picLocks noChangeAspect="1"/>
          </p:cNvPicPr>
          <p:nvPr/>
        </p:nvPicPr>
        <p:blipFill>
          <a:blip r:embed="rId3"/>
          <a:srcRect/>
          <a:stretch/>
        </p:blipFill>
        <p:spPr>
          <a:xfrm>
            <a:off x="0" y="0"/>
            <a:ext cx="3657600" cy="8229600"/>
          </a:xfrm>
          <a:prstGeom prst="rect">
            <a:avLst/>
          </a:prstGeom>
        </p:spPr>
      </p:pic>
      <p:sp>
        <p:nvSpPr>
          <p:cNvPr id="5" name="Text 2"/>
          <p:cNvSpPr/>
          <p:nvPr/>
        </p:nvSpPr>
        <p:spPr>
          <a:xfrm>
            <a:off x="4490799" y="1721168"/>
            <a:ext cx="5798820"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Results(Decision Tree Regression)</a:t>
            </a:r>
            <a:endParaRPr lang="en-US" sz="4374" dirty="0"/>
          </a:p>
        </p:txBody>
      </p:sp>
      <p:sp>
        <p:nvSpPr>
          <p:cNvPr id="6" name="Shape 3"/>
          <p:cNvSpPr/>
          <p:nvPr/>
        </p:nvSpPr>
        <p:spPr>
          <a:xfrm>
            <a:off x="4490799" y="2748796"/>
            <a:ext cx="9306401" cy="1466017"/>
          </a:xfrm>
          <a:prstGeom prst="roundRect">
            <a:avLst>
              <a:gd name="adj" fmla="val 6820"/>
            </a:avLst>
          </a:prstGeom>
          <a:ln/>
        </p:spPr>
        <p:style>
          <a:lnRef idx="1">
            <a:schemeClr val="accent2"/>
          </a:lnRef>
          <a:fillRef idx="2">
            <a:schemeClr val="accent2"/>
          </a:fillRef>
          <a:effectRef idx="1">
            <a:schemeClr val="accent2"/>
          </a:effectRef>
          <a:fontRef idx="minor">
            <a:schemeClr val="dk1"/>
          </a:fontRef>
        </p:style>
      </p:sp>
      <p:sp>
        <p:nvSpPr>
          <p:cNvPr id="7" name="Text 4"/>
          <p:cNvSpPr/>
          <p:nvPr/>
        </p:nvSpPr>
        <p:spPr>
          <a:xfrm>
            <a:off x="4726781" y="2984778"/>
            <a:ext cx="2666286" cy="416481"/>
          </a:xfrm>
          <a:prstGeom prst="rect">
            <a:avLst/>
          </a:prstGeom>
          <a:noFill/>
          <a:ln/>
        </p:spPr>
        <p:txBody>
          <a:bodyPr wrap="none" rtlCol="0" anchor="t"/>
          <a:lstStyle/>
          <a:p>
            <a:pPr marL="0" indent="0">
              <a:lnSpc>
                <a:spcPts val="3281"/>
              </a:lnSpc>
              <a:buNone/>
            </a:pPr>
            <a:r>
              <a:rPr lang="en-US" sz="2624" dirty="0" err="1">
                <a:solidFill>
                  <a:srgbClr val="2C3249"/>
                </a:solidFill>
                <a:latin typeface="Kanit" pitchFamily="34" charset="0"/>
                <a:ea typeface="Kanit" pitchFamily="34" charset="-122"/>
              </a:rPr>
              <a:t>Reg.Score</a:t>
            </a:r>
            <a:endParaRPr lang="en-US" sz="2624" dirty="0"/>
          </a:p>
        </p:txBody>
      </p:sp>
      <p:sp>
        <p:nvSpPr>
          <p:cNvPr id="8" name="Text 5"/>
          <p:cNvSpPr/>
          <p:nvPr/>
        </p:nvSpPr>
        <p:spPr>
          <a:xfrm>
            <a:off x="4726781" y="3623429"/>
            <a:ext cx="8834438" cy="355402"/>
          </a:xfrm>
          <a:prstGeom prst="rect">
            <a:avLst/>
          </a:prstGeom>
          <a:noFill/>
          <a:ln/>
        </p:spPr>
        <p:txBody>
          <a:bodyPr wrap="none" rtlCol="0" anchor="t"/>
          <a:lstStyle/>
          <a:p>
            <a:pPr marL="0" indent="0">
              <a:lnSpc>
                <a:spcPts val="2799"/>
              </a:lnSpc>
              <a:buNone/>
            </a:pPr>
            <a:r>
              <a:rPr lang="en-US" sz="1750" dirty="0"/>
              <a:t>66.33206157217968</a:t>
            </a:r>
          </a:p>
        </p:txBody>
      </p:sp>
      <p:sp>
        <p:nvSpPr>
          <p:cNvPr id="9" name="Shape 6"/>
          <p:cNvSpPr/>
          <p:nvPr/>
        </p:nvSpPr>
        <p:spPr>
          <a:xfrm>
            <a:off x="4490798" y="5775305"/>
            <a:ext cx="9306401" cy="1466017"/>
          </a:xfrm>
          <a:prstGeom prst="roundRect">
            <a:avLst>
              <a:gd name="adj" fmla="val 6820"/>
            </a:avLst>
          </a:prstGeom>
          <a:ln/>
        </p:spPr>
        <p:style>
          <a:lnRef idx="1">
            <a:schemeClr val="accent2"/>
          </a:lnRef>
          <a:fillRef idx="2">
            <a:schemeClr val="accent2"/>
          </a:fillRef>
          <a:effectRef idx="1">
            <a:schemeClr val="accent2"/>
          </a:effectRef>
          <a:fontRef idx="minor">
            <a:schemeClr val="dk1"/>
          </a:fontRef>
        </p:style>
      </p:sp>
      <p:sp>
        <p:nvSpPr>
          <p:cNvPr id="10" name="Text 7"/>
          <p:cNvSpPr/>
          <p:nvPr/>
        </p:nvSpPr>
        <p:spPr>
          <a:xfrm>
            <a:off x="4648914" y="5996731"/>
            <a:ext cx="2666286" cy="416481"/>
          </a:xfrm>
          <a:prstGeom prst="rect">
            <a:avLst/>
          </a:prstGeom>
          <a:noFill/>
          <a:ln/>
        </p:spPr>
        <p:txBody>
          <a:bodyPr wrap="none" rtlCol="0" anchor="t"/>
          <a:lstStyle/>
          <a:p>
            <a:pPr marL="0" indent="0">
              <a:lnSpc>
                <a:spcPts val="3281"/>
              </a:lnSpc>
              <a:buNone/>
            </a:pPr>
            <a:r>
              <a:rPr lang="en-US" sz="2624" dirty="0"/>
              <a:t>Reg. Score</a:t>
            </a:r>
          </a:p>
        </p:txBody>
      </p:sp>
      <p:sp>
        <p:nvSpPr>
          <p:cNvPr id="11" name="Text 8"/>
          <p:cNvSpPr/>
          <p:nvPr/>
        </p:nvSpPr>
        <p:spPr>
          <a:xfrm>
            <a:off x="4556118" y="6508313"/>
            <a:ext cx="8834438" cy="355402"/>
          </a:xfrm>
          <a:prstGeom prst="rect">
            <a:avLst/>
          </a:prstGeom>
          <a:noFill/>
          <a:ln/>
        </p:spPr>
        <p:txBody>
          <a:bodyPr wrap="none" rtlCol="0" anchor="t"/>
          <a:lstStyle/>
          <a:p>
            <a:pPr marL="0" indent="0">
              <a:lnSpc>
                <a:spcPts val="2799"/>
              </a:lnSpc>
              <a:buNone/>
            </a:pPr>
            <a:r>
              <a:rPr lang="en-US" sz="1750" dirty="0"/>
              <a:t>82.46673877705297</a:t>
            </a:r>
          </a:p>
        </p:txBody>
      </p:sp>
      <p:pic>
        <p:nvPicPr>
          <p:cNvPr id="1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4" name="Text 2">
            <a:extLst>
              <a:ext uri="{FF2B5EF4-FFF2-40B4-BE49-F238E27FC236}">
                <a16:creationId xmlns:a16="http://schemas.microsoft.com/office/drawing/2014/main" id="{396F9D62-F8FC-070A-F4EC-3B4939AABCCF}"/>
              </a:ext>
            </a:extLst>
          </p:cNvPr>
          <p:cNvSpPr/>
          <p:nvPr/>
        </p:nvSpPr>
        <p:spPr>
          <a:xfrm>
            <a:off x="4415790" y="4742259"/>
            <a:ext cx="5798820"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Results(Random Forest Regression)</a:t>
            </a:r>
            <a:endParaRPr lang="en-US" sz="437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037273"/>
            <a:ext cx="4443889"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Conclusion</a:t>
            </a:r>
            <a:endParaRPr lang="en-US" sz="4374" dirty="0"/>
          </a:p>
        </p:txBody>
      </p:sp>
      <p:pic>
        <p:nvPicPr>
          <p:cNvPr id="5" name="Image 0" descr="preencoded.png"/>
          <p:cNvPicPr>
            <a:picLocks noChangeAspect="1"/>
          </p:cNvPicPr>
          <p:nvPr/>
        </p:nvPicPr>
        <p:blipFill>
          <a:blip r:embed="rId3"/>
          <a:stretch>
            <a:fillRect/>
          </a:stretch>
        </p:blipFill>
        <p:spPr>
          <a:xfrm>
            <a:off x="2037993" y="2175986"/>
            <a:ext cx="3295888" cy="2036921"/>
          </a:xfrm>
          <a:prstGeom prst="rect">
            <a:avLst/>
          </a:prstGeom>
        </p:spPr>
      </p:pic>
      <p:sp>
        <p:nvSpPr>
          <p:cNvPr id="6" name="Text 3"/>
          <p:cNvSpPr/>
          <p:nvPr/>
        </p:nvSpPr>
        <p:spPr>
          <a:xfrm>
            <a:off x="2037993" y="4490561"/>
            <a:ext cx="2369820" cy="347186"/>
          </a:xfrm>
          <a:prstGeom prst="rect">
            <a:avLst/>
          </a:prstGeom>
          <a:noFill/>
          <a:ln/>
        </p:spPr>
        <p:txBody>
          <a:bodyPr wrap="none" rtlCol="0" anchor="t"/>
          <a:lstStyle/>
          <a:p>
            <a:pPr marL="0" indent="0" algn="l">
              <a:lnSpc>
                <a:spcPts val="2734"/>
              </a:lnSpc>
              <a:buNone/>
            </a:pPr>
            <a:r>
              <a:rPr lang="en-US" sz="2187" dirty="0">
                <a:solidFill>
                  <a:srgbClr val="272D45"/>
                </a:solidFill>
                <a:latin typeface="Kanit" pitchFamily="34" charset="0"/>
                <a:ea typeface="Kanit" pitchFamily="34" charset="-122"/>
                <a:cs typeface="Kanit" pitchFamily="34" charset="-120"/>
              </a:rPr>
              <a:t>Proactive Approach</a:t>
            </a:r>
            <a:endParaRPr lang="en-US" sz="2187" dirty="0"/>
          </a:p>
        </p:txBody>
      </p:sp>
      <p:sp>
        <p:nvSpPr>
          <p:cNvPr id="7" name="Text 4"/>
          <p:cNvSpPr/>
          <p:nvPr/>
        </p:nvSpPr>
        <p:spPr>
          <a:xfrm>
            <a:off x="2037993" y="5059918"/>
            <a:ext cx="3295888" cy="2132409"/>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Our House Price Prediction model is a useful and proactive tool for anticipating and controlling fluctuations in property values. </a:t>
            </a:r>
            <a:endParaRPr lang="en-US" sz="1750" dirty="0"/>
          </a:p>
        </p:txBody>
      </p:sp>
      <p:pic>
        <p:nvPicPr>
          <p:cNvPr id="8" name="Image 1"/>
          <p:cNvPicPr>
            <a:picLocks noChangeAspect="1"/>
          </p:cNvPicPr>
          <p:nvPr/>
        </p:nvPicPr>
        <p:blipFill>
          <a:blip r:embed="rId4"/>
          <a:srcRect/>
          <a:stretch/>
        </p:blipFill>
        <p:spPr>
          <a:xfrm>
            <a:off x="5667137" y="2207776"/>
            <a:ext cx="2666524" cy="2037040"/>
          </a:xfrm>
          <a:prstGeom prst="rect">
            <a:avLst/>
          </a:prstGeom>
        </p:spPr>
      </p:pic>
      <p:sp>
        <p:nvSpPr>
          <p:cNvPr id="9" name="Text 5"/>
          <p:cNvSpPr/>
          <p:nvPr/>
        </p:nvSpPr>
        <p:spPr>
          <a:xfrm>
            <a:off x="5667137" y="4490680"/>
            <a:ext cx="2221944" cy="347186"/>
          </a:xfrm>
          <a:prstGeom prst="rect">
            <a:avLst/>
          </a:prstGeom>
          <a:noFill/>
          <a:ln/>
        </p:spPr>
        <p:txBody>
          <a:bodyPr wrap="none" rtlCol="0" anchor="t"/>
          <a:lstStyle/>
          <a:p>
            <a:pPr marL="0" indent="0" algn="l">
              <a:lnSpc>
                <a:spcPts val="2734"/>
              </a:lnSpc>
              <a:buNone/>
            </a:pPr>
            <a:r>
              <a:rPr lang="en-US" sz="2187" dirty="0">
                <a:solidFill>
                  <a:srgbClr val="272D45"/>
                </a:solidFill>
                <a:latin typeface="Kanit" pitchFamily="34" charset="0"/>
                <a:ea typeface="Kanit" pitchFamily="34" charset="-122"/>
                <a:cs typeface="Kanit" pitchFamily="34" charset="-120"/>
              </a:rPr>
              <a:t>Valuable Insights</a:t>
            </a:r>
            <a:endParaRPr lang="en-US" sz="2187" dirty="0"/>
          </a:p>
        </p:txBody>
      </p:sp>
      <p:sp>
        <p:nvSpPr>
          <p:cNvPr id="10" name="Text 6"/>
          <p:cNvSpPr/>
          <p:nvPr/>
        </p:nvSpPr>
        <p:spPr>
          <a:xfrm>
            <a:off x="5667137" y="5060037"/>
            <a:ext cx="3296007" cy="1777008"/>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The model exhibits a high degree of predicted accuracy and offers valuable insights into the intricate factors influencing property prices through the application of state-of-the-art machine learning techniques. </a:t>
            </a:r>
            <a:endParaRPr lang="en-US" sz="1750" dirty="0"/>
          </a:p>
        </p:txBody>
      </p:sp>
      <p:pic>
        <p:nvPicPr>
          <p:cNvPr id="11" name="Image 2"/>
          <p:cNvPicPr>
            <a:picLocks noChangeAspect="1"/>
          </p:cNvPicPr>
          <p:nvPr/>
        </p:nvPicPr>
        <p:blipFill>
          <a:blip r:embed="rId5"/>
          <a:srcRect/>
          <a:stretch/>
        </p:blipFill>
        <p:spPr>
          <a:xfrm>
            <a:off x="9413499" y="2175986"/>
            <a:ext cx="3061808" cy="2037040"/>
          </a:xfrm>
          <a:prstGeom prst="rect">
            <a:avLst/>
          </a:prstGeom>
        </p:spPr>
      </p:pic>
      <p:sp>
        <p:nvSpPr>
          <p:cNvPr id="12" name="Text 7"/>
          <p:cNvSpPr/>
          <p:nvPr/>
        </p:nvSpPr>
        <p:spPr>
          <a:xfrm>
            <a:off x="9296400" y="4490680"/>
            <a:ext cx="3296007" cy="694373"/>
          </a:xfrm>
          <a:prstGeom prst="rect">
            <a:avLst/>
          </a:prstGeom>
          <a:noFill/>
          <a:ln/>
        </p:spPr>
        <p:txBody>
          <a:bodyPr wrap="square" rtlCol="0" anchor="t"/>
          <a:lstStyle/>
          <a:p>
            <a:pPr marL="0" indent="0" algn="l">
              <a:lnSpc>
                <a:spcPts val="2734"/>
              </a:lnSpc>
              <a:buNone/>
            </a:pPr>
            <a:r>
              <a:rPr lang="en-US" sz="2187" dirty="0">
                <a:solidFill>
                  <a:srgbClr val="272D45"/>
                </a:solidFill>
                <a:latin typeface="Kanit" pitchFamily="34" charset="0"/>
                <a:ea typeface="Kanit" pitchFamily="34" charset="-122"/>
              </a:rPr>
              <a:t>Reliable Prediction Source</a:t>
            </a:r>
            <a:endParaRPr lang="en-US" sz="2187" dirty="0"/>
          </a:p>
        </p:txBody>
      </p:sp>
      <p:sp>
        <p:nvSpPr>
          <p:cNvPr id="13" name="Text 8"/>
          <p:cNvSpPr/>
          <p:nvPr/>
        </p:nvSpPr>
        <p:spPr>
          <a:xfrm>
            <a:off x="9296400" y="5407223"/>
            <a:ext cx="3296007" cy="1421606"/>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The model provides a reliable source for home value prediction, which helps the real estate sector </a:t>
            </a:r>
            <a:r>
              <a:rPr lang="en-US" sz="1750" dirty="0" err="1">
                <a:solidFill>
                  <a:srgbClr val="2C3249"/>
                </a:solidFill>
                <a:latin typeface="Martel Sans" pitchFamily="34" charset="0"/>
                <a:ea typeface="Martel Sans" pitchFamily="34" charset="-122"/>
                <a:cs typeface="Martel Sans" pitchFamily="34" charset="-120"/>
              </a:rPr>
              <a:t>optimise</a:t>
            </a:r>
            <a:r>
              <a:rPr lang="en-US" sz="1750" dirty="0">
                <a:solidFill>
                  <a:srgbClr val="2C3249"/>
                </a:solidFill>
                <a:latin typeface="Martel Sans" pitchFamily="34" charset="0"/>
                <a:ea typeface="Martel Sans" pitchFamily="34" charset="-122"/>
                <a:cs typeface="Martel Sans" pitchFamily="34" charset="-120"/>
              </a:rPr>
              <a:t> its decision-making processes. </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320</Words>
  <Application>Microsoft Office PowerPoint</Application>
  <PresentationFormat>Custom</PresentationFormat>
  <Paragraphs>43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Kanit</vt:lpstr>
      <vt:lpstr>Martel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aadisha aditi</cp:lastModifiedBy>
  <cp:revision>1</cp:revision>
  <dcterms:created xsi:type="dcterms:W3CDTF">2023-12-01T04:53:55Z</dcterms:created>
  <dcterms:modified xsi:type="dcterms:W3CDTF">2023-12-01T05:58:25Z</dcterms:modified>
</cp:coreProperties>
</file>