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-1296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with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Notebook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Workflow cells, notebook workflow, and 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magics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%run and %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sosrun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2017-10-10T21:03:09Z</dcterms:created>
  <dcterms:modified xsi:type="dcterms:W3CDTF">2017-10-18T16:23:43Z</dcterms:modified>
</cp:coreProperties>
</file>