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9"/>
    <p:restoredTop sz="94616"/>
  </p:normalViewPr>
  <p:slideViewPr>
    <p:cSldViewPr snapToGrid="0" snapToObjects="1">
      <p:cViewPr>
        <p:scale>
          <a:sx n="175" d="100"/>
          <a:sy n="175" d="100"/>
        </p:scale>
        <p:origin x="-1296" y="-6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76171" y="1623332"/>
            <a:ext cx="5363029" cy="189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An Overview of the </a:t>
            </a:r>
            <a:r>
              <a:rPr lang="en-US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</a:t>
            </a: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Workflow Engine</a:t>
            </a:r>
          </a:p>
          <a:p>
            <a:pPr algn="l">
              <a:spcBef>
                <a:spcPts val="90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File format, key concepts, and command line user interface</a:t>
            </a:r>
            <a:endParaRPr lang="en-US" sz="16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28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2017-10-10T21:03:09Z</dcterms:created>
  <dcterms:modified xsi:type="dcterms:W3CDTF">2017-10-18T16:21:35Z</dcterms:modified>
</cp:coreProperties>
</file>