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79"/>
    <p:restoredTop sz="94616"/>
  </p:normalViewPr>
  <p:slideViewPr>
    <p:cSldViewPr snapToGrid="0" snapToObjects="1">
      <p:cViewPr>
        <p:scale>
          <a:sx n="175" d="100"/>
          <a:sy n="175" d="100"/>
        </p:scale>
        <p:origin x="1344" y="145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63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13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15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549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258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295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651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25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41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07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05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CC0F2-DA42-B046-B261-A309B05013EA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187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" y="0"/>
            <a:ext cx="3287484" cy="5143500"/>
          </a:xfrm>
          <a:prstGeom prst="rect">
            <a:avLst/>
          </a:prstGeom>
          <a:blipFill dpi="0" rotWithShape="1">
            <a:blip r:embed="rId2"/>
            <a:srcRect/>
            <a:stretch>
              <a:fillRect r="-30000" b="-20000"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6857" y="1335315"/>
            <a:ext cx="3011714" cy="2329543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4400" b="1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Script</a:t>
            </a:r>
          </a:p>
          <a:p>
            <a:pPr algn="l">
              <a:spcBef>
                <a:spcPts val="0"/>
              </a:spcBef>
            </a:pPr>
            <a:r>
              <a:rPr lang="en-US" sz="4400" b="1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of</a:t>
            </a:r>
          </a:p>
          <a:p>
            <a:pPr algn="l">
              <a:spcBef>
                <a:spcPts val="0"/>
              </a:spcBef>
            </a:pPr>
            <a:r>
              <a:rPr lang="en-US" sz="4400" b="1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Scripts</a:t>
            </a:r>
            <a:endParaRPr lang="en-US" sz="4400" b="1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476171" y="1623332"/>
            <a:ext cx="5617029" cy="18968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dirty="0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Interactive Multi-Language Data Analysis using SoS Notebook</a:t>
            </a:r>
            <a:endParaRPr lang="en-US" dirty="0" smtClean="0">
              <a:solidFill>
                <a:schemeClr val="accent1"/>
              </a:solidFill>
              <a:latin typeface="Source Sans Pro Light"/>
              <a:cs typeface="Source Sans Pro Light"/>
            </a:endParaRPr>
          </a:p>
          <a:p>
            <a:pPr algn="l">
              <a:spcBef>
                <a:spcPts val="0"/>
              </a:spcBef>
            </a:pPr>
            <a:r>
              <a:rPr lang="en-US" sz="1600" dirty="0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An example of bioinformatics data analysis with Python and R</a:t>
            </a:r>
            <a:endParaRPr lang="en-US" sz="1600" dirty="0" smtClean="0">
              <a:solidFill>
                <a:schemeClr val="accent1"/>
              </a:solidFill>
              <a:latin typeface="Source Sans Pro Light"/>
              <a:cs typeface="Source Sans Pro Light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059715" y="4695373"/>
            <a:ext cx="2975430" cy="3410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2000" dirty="0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http://</a:t>
            </a:r>
            <a:r>
              <a:rPr lang="en-US" sz="2000" dirty="0" err="1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vatlab.github.io</a:t>
            </a:r>
            <a:r>
              <a:rPr lang="en-US" sz="2000" dirty="0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/sos</a:t>
            </a:r>
          </a:p>
        </p:txBody>
      </p:sp>
    </p:spTree>
    <p:extLst>
      <p:ext uri="{BB962C8B-B14F-4D97-AF65-F5344CB8AC3E}">
        <p14:creationId xmlns:p14="http://schemas.microsoft.com/office/powerpoint/2010/main" val="9713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</TotalTime>
  <Words>23</Words>
  <Application>Microsoft Macintosh PowerPoint</Application>
  <PresentationFormat>On-screen Show (16:9)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Source Sans Pro</vt:lpstr>
      <vt:lpstr>Source Sans Pro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17</cp:revision>
  <dcterms:created xsi:type="dcterms:W3CDTF">2017-10-10T21:03:09Z</dcterms:created>
  <dcterms:modified xsi:type="dcterms:W3CDTF">2017-10-13T19:08:55Z</dcterms:modified>
</cp:coreProperties>
</file>