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8"/>
    <p:restoredTop sz="94578"/>
  </p:normalViewPr>
  <p:slideViewPr>
    <p:cSldViewPr snapToGrid="0" snapToObjects="1">
      <p:cViewPr>
        <p:scale>
          <a:sx n="175" d="100"/>
          <a:sy n="175" d="100"/>
        </p:scale>
        <p:origin x="3728" y="20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 Overview of the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Workflow Engine</a:t>
            </a:r>
          </a:p>
          <a:p>
            <a:pPr algn="l">
              <a:spcBef>
                <a:spcPts val="900"/>
              </a:spcBef>
            </a:pP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Makefile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-style workflow and external tasks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18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2017-10-10T21:03:09Z</dcterms:created>
  <dcterms:modified xsi:type="dcterms:W3CDTF">2017-11-14T06:44:24Z</dcterms:modified>
</cp:coreProperties>
</file>