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/>
    <p:restoredTop sz="94616"/>
  </p:normalViewPr>
  <p:slideViewPr>
    <p:cSldViewPr snapToGrid="0" snapToObjects="1">
      <p:cViewPr varScale="1">
        <p:scale>
          <a:sx n="136" d="100"/>
          <a:sy n="136" d="100"/>
        </p:scale>
        <p:origin x="24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8783B-944E-A74C-8B01-DFB0390E3BF2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988A9-8433-514E-8FF8-D62D87F5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D870-0A7F-EE44-AEAA-3A9A8C726EA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ADD6-96DD-D84F-B157-70B514B5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67162" y="4193452"/>
            <a:ext cx="8908247" cy="1306151"/>
          </a:xfrm>
          <a:prstGeom prst="rect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72374" y="2453668"/>
            <a:ext cx="8903035" cy="1306151"/>
          </a:xfrm>
          <a:prstGeom prst="rect">
            <a:avLst/>
          </a:prstGeom>
          <a:solidFill>
            <a:schemeClr val="bg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6721" y="1517924"/>
            <a:ext cx="51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374" y="2851062"/>
            <a:ext cx="119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131" y="4661861"/>
            <a:ext cx="12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83652" y="1258477"/>
            <a:ext cx="55483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8490" y="2672886"/>
            <a:ext cx="46852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1443" y="2677338"/>
            <a:ext cx="43498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26" idx="1"/>
          </p:cNvCxnSpPr>
          <p:nvPr/>
        </p:nvCxnSpPr>
        <p:spPr>
          <a:xfrm>
            <a:off x="4538489" y="1715677"/>
            <a:ext cx="2495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7016" y="3134538"/>
            <a:ext cx="2684427" cy="17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33530" y="1258477"/>
            <a:ext cx="59182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05290" y="4394176"/>
            <a:ext cx="70279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3746" y="4400157"/>
            <a:ext cx="63971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740925" y="2660710"/>
            <a:ext cx="43498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75908" y="1248615"/>
            <a:ext cx="59182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26" idx="3"/>
            <a:endCxn id="40" idx="1"/>
          </p:cNvCxnSpPr>
          <p:nvPr/>
        </p:nvCxnSpPr>
        <p:spPr>
          <a:xfrm flipV="1">
            <a:off x="7625354" y="1705815"/>
            <a:ext cx="1550554" cy="9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3"/>
            <a:endCxn id="28" idx="1"/>
          </p:cNvCxnSpPr>
          <p:nvPr/>
        </p:nvCxnSpPr>
        <p:spPr>
          <a:xfrm>
            <a:off x="5908082" y="4851376"/>
            <a:ext cx="555664" cy="5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7" idx="1"/>
          </p:cNvCxnSpPr>
          <p:nvPr/>
        </p:nvCxnSpPr>
        <p:spPr>
          <a:xfrm flipV="1">
            <a:off x="3515510" y="4851376"/>
            <a:ext cx="1689780" cy="5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3"/>
            <a:endCxn id="41" idx="3"/>
          </p:cNvCxnSpPr>
          <p:nvPr/>
        </p:nvCxnSpPr>
        <p:spPr>
          <a:xfrm flipV="1">
            <a:off x="7103461" y="4846528"/>
            <a:ext cx="3471948" cy="10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1" idx="1"/>
          </p:cNvCxnSpPr>
          <p:nvPr/>
        </p:nvCxnSpPr>
        <p:spPr>
          <a:xfrm>
            <a:off x="3436858" y="3123813"/>
            <a:ext cx="1101632" cy="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126426" y="3106743"/>
            <a:ext cx="620393" cy="1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9" idx="3"/>
            <a:endCxn id="34" idx="3"/>
          </p:cNvCxnSpPr>
          <p:nvPr/>
        </p:nvCxnSpPr>
        <p:spPr>
          <a:xfrm flipV="1">
            <a:off x="9175908" y="3106744"/>
            <a:ext cx="1399501" cy="1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3"/>
          </p:cNvCxnSpPr>
          <p:nvPr/>
        </p:nvCxnSpPr>
        <p:spPr>
          <a:xfrm flipV="1">
            <a:off x="9767732" y="1696680"/>
            <a:ext cx="746143" cy="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0" idx="1"/>
          </p:cNvCxnSpPr>
          <p:nvPr/>
        </p:nvCxnSpPr>
        <p:spPr>
          <a:xfrm>
            <a:off x="3479547" y="1707259"/>
            <a:ext cx="504105" cy="8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6" grpId="0" animBg="1"/>
      <p:bldP spid="27" grpId="0" animBg="1"/>
      <p:bldP spid="2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67162" y="4193452"/>
            <a:ext cx="8908247" cy="1306151"/>
          </a:xfrm>
          <a:prstGeom prst="rect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72374" y="2453668"/>
            <a:ext cx="8903035" cy="1306151"/>
          </a:xfrm>
          <a:prstGeom prst="rect">
            <a:avLst/>
          </a:prstGeom>
          <a:solidFill>
            <a:schemeClr val="bg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6721" y="1517924"/>
            <a:ext cx="51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374" y="2851062"/>
            <a:ext cx="119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131" y="4661861"/>
            <a:ext cx="12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83652" y="1258477"/>
            <a:ext cx="55483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8490" y="2672886"/>
            <a:ext cx="46852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1443" y="2677338"/>
            <a:ext cx="43498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26" idx="1"/>
          </p:cNvCxnSpPr>
          <p:nvPr/>
        </p:nvCxnSpPr>
        <p:spPr>
          <a:xfrm>
            <a:off x="4538489" y="1715677"/>
            <a:ext cx="2495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7016" y="3134538"/>
            <a:ext cx="2684427" cy="17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33530" y="1258477"/>
            <a:ext cx="59182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05290" y="4394176"/>
            <a:ext cx="70279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3746" y="4400157"/>
            <a:ext cx="63971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740925" y="2660710"/>
            <a:ext cx="43498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75908" y="1248615"/>
            <a:ext cx="59182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26" idx="3"/>
            <a:endCxn id="40" idx="1"/>
          </p:cNvCxnSpPr>
          <p:nvPr/>
        </p:nvCxnSpPr>
        <p:spPr>
          <a:xfrm flipV="1">
            <a:off x="7625354" y="1705815"/>
            <a:ext cx="1550554" cy="9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3"/>
            <a:endCxn id="28" idx="1"/>
          </p:cNvCxnSpPr>
          <p:nvPr/>
        </p:nvCxnSpPr>
        <p:spPr>
          <a:xfrm>
            <a:off x="5908082" y="4851376"/>
            <a:ext cx="555664" cy="5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7" idx="1"/>
          </p:cNvCxnSpPr>
          <p:nvPr/>
        </p:nvCxnSpPr>
        <p:spPr>
          <a:xfrm flipV="1">
            <a:off x="3515510" y="4851376"/>
            <a:ext cx="1689780" cy="5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3"/>
            <a:endCxn id="41" idx="3"/>
          </p:cNvCxnSpPr>
          <p:nvPr/>
        </p:nvCxnSpPr>
        <p:spPr>
          <a:xfrm flipV="1">
            <a:off x="7103461" y="4846528"/>
            <a:ext cx="3471948" cy="10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1" idx="1"/>
          </p:cNvCxnSpPr>
          <p:nvPr/>
        </p:nvCxnSpPr>
        <p:spPr>
          <a:xfrm>
            <a:off x="3436858" y="3123813"/>
            <a:ext cx="1101632" cy="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126426" y="3106743"/>
            <a:ext cx="620393" cy="1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9" idx="3"/>
            <a:endCxn id="34" idx="3"/>
          </p:cNvCxnSpPr>
          <p:nvPr/>
        </p:nvCxnSpPr>
        <p:spPr>
          <a:xfrm flipV="1">
            <a:off x="9175908" y="3106744"/>
            <a:ext cx="1399501" cy="1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0" idx="3"/>
          </p:cNvCxnSpPr>
          <p:nvPr/>
        </p:nvCxnSpPr>
        <p:spPr>
          <a:xfrm flipV="1">
            <a:off x="9767732" y="1696680"/>
            <a:ext cx="746143" cy="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0" idx="1"/>
          </p:cNvCxnSpPr>
          <p:nvPr/>
        </p:nvCxnSpPr>
        <p:spPr>
          <a:xfrm>
            <a:off x="3479547" y="1707259"/>
            <a:ext cx="504105" cy="8418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4261071" y="2172877"/>
            <a:ext cx="511683" cy="500009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53236" y="3577380"/>
            <a:ext cx="289224" cy="816796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5938715" y="4851973"/>
            <a:ext cx="525031" cy="5384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2"/>
          </p:cNvCxnSpPr>
          <p:nvPr/>
        </p:nvCxnSpPr>
        <p:spPr>
          <a:xfrm flipV="1">
            <a:off x="6793014" y="2172877"/>
            <a:ext cx="536428" cy="2221300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7395531" y="2196058"/>
            <a:ext cx="513404" cy="481280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</p:cNvCxnSpPr>
          <p:nvPr/>
        </p:nvCxnSpPr>
        <p:spPr>
          <a:xfrm flipV="1">
            <a:off x="8126426" y="3126949"/>
            <a:ext cx="614499" cy="7589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0"/>
            <a:endCxn id="40" idx="2"/>
          </p:cNvCxnSpPr>
          <p:nvPr/>
        </p:nvCxnSpPr>
        <p:spPr>
          <a:xfrm flipV="1">
            <a:off x="8958417" y="2163015"/>
            <a:ext cx="513403" cy="497695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769435" y="1715677"/>
            <a:ext cx="744440" cy="4803"/>
          </a:xfrm>
          <a:prstGeom prst="straightConnector1">
            <a:avLst/>
          </a:prstGeom>
          <a:ln w="76200" cmpd="sng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6" grpId="0" animBg="1"/>
      <p:bldP spid="27" grpId="0" animBg="1"/>
      <p:bldP spid="2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2017-12-04T02:54:08Z</dcterms:created>
  <dcterms:modified xsi:type="dcterms:W3CDTF">2017-12-04T03:05:45Z</dcterms:modified>
</cp:coreProperties>
</file>