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Input </a:t>
            </a: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Groups</a:t>
            </a:r>
          </a:p>
          <a:p>
            <a:pPr algn="l">
              <a:spcBef>
                <a:spcPts val="900"/>
              </a:spcBef>
            </a:pPr>
            <a:r>
              <a:rPr lang="en-US" sz="2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variables </a:t>
            </a:r>
            <a:r>
              <a:rPr lang="en-US" sz="24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sos_input</a:t>
            </a:r>
            <a:r>
              <a:rPr lang="en-US" sz="2400" dirty="0">
                <a:solidFill>
                  <a:schemeClr val="accent1"/>
                </a:solidFill>
                <a:latin typeface="Source Sans Pro Light"/>
                <a:cs typeface="Source Sans Pro Light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and </a:t>
            </a:r>
            <a:r>
              <a:rPr lang="en-US" sz="2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_input</a:t>
            </a:r>
            <a:endParaRPr lang="en-US" sz="24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14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2017-10-10T21:03:09Z</dcterms:created>
  <dcterms:modified xsi:type="dcterms:W3CDTF">2017-12-11T13:46:39Z</dcterms:modified>
</cp:coreProperties>
</file>