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9"/>
    <p:restoredTop sz="94616"/>
  </p:normalViewPr>
  <p:slideViewPr>
    <p:cSldViewPr snapToGrid="0" snapToObjects="1">
      <p:cViewPr>
        <p:scale>
          <a:sx n="175" d="100"/>
          <a:sy n="175" d="100"/>
        </p:scale>
        <p:origin x="1344" y="1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3287484" cy="5143500"/>
          </a:xfrm>
          <a:prstGeom prst="rect">
            <a:avLst/>
          </a:prstGeom>
          <a:blipFill dpi="0" rotWithShape="1">
            <a:blip r:embed="rId2"/>
            <a:srcRect/>
            <a:stretch>
              <a:fillRect r="-30000" b="-20000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335315"/>
            <a:ext cx="3011714" cy="232954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Scripts</a:t>
            </a:r>
            <a:endParaRPr lang="en-US" sz="44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287487" y="1606549"/>
            <a:ext cx="5667830" cy="1320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44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Using MATLAB with </a:t>
            </a:r>
            <a:r>
              <a:rPr lang="en-US" sz="44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SoS</a:t>
            </a:r>
          </a:p>
          <a:p>
            <a:pPr algn="l">
              <a:spcBef>
                <a:spcPts val="900"/>
              </a:spcBef>
            </a:pP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Installation of MATLAB kernel, sos-</a:t>
            </a:r>
            <a:r>
              <a:rPr lang="en-US" sz="16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matlab</a:t>
            </a: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 package</a:t>
            </a:r>
          </a:p>
          <a:p>
            <a:pPr algn="l">
              <a:spcBef>
                <a:spcPts val="900"/>
              </a:spcBef>
            </a:pPr>
            <a:endParaRPr lang="en-US" sz="1600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  <a:p>
            <a:pPr algn="l">
              <a:spcBef>
                <a:spcPts val="900"/>
              </a:spcBef>
            </a:pP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Requires:</a:t>
            </a:r>
            <a:endParaRPr lang="en-US" sz="1600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  <a:p>
            <a:pPr algn="l">
              <a:spcBef>
                <a:spcPts val="900"/>
              </a:spcBef>
            </a:pPr>
            <a:r>
              <a:rPr lang="en-US" sz="14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	Python 3.6+,  MATLAB 2017b+, sos, sos-notebook, sos-</a:t>
            </a:r>
            <a:r>
              <a:rPr lang="en-US" sz="14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matlab</a:t>
            </a:r>
            <a:endParaRPr lang="en-US" sz="1400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59715" y="4695373"/>
            <a:ext cx="2975430" cy="341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http://</a:t>
            </a:r>
            <a:r>
              <a:rPr lang="en-US" sz="20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vatlab.github.io</a:t>
            </a: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/sos</a:t>
            </a:r>
          </a:p>
        </p:txBody>
      </p:sp>
    </p:spTree>
    <p:extLst>
      <p:ext uri="{BB962C8B-B14F-4D97-AF65-F5344CB8AC3E}">
        <p14:creationId xmlns:p14="http://schemas.microsoft.com/office/powerpoint/2010/main" val="971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19</Words>
  <Application>Microsoft Macintosh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Source Sans Pro</vt:lpstr>
      <vt:lpstr>Source Sans Pro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2017-10-10T21:03:09Z</dcterms:created>
  <dcterms:modified xsi:type="dcterms:W3CDTF">2017-11-15T05:13:48Z</dcterms:modified>
</cp:coreProperties>
</file>