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8"/>
    <p:restoredTop sz="94616"/>
  </p:normalViewPr>
  <p:slideViewPr>
    <p:cSldViewPr snapToGrid="0" snapToObjects="1">
      <p:cViewPr>
        <p:scale>
          <a:sx n="175" d="100"/>
          <a:sy n="175" d="100"/>
        </p:scale>
        <p:origin x="408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701574"/>
            <a:ext cx="5363029" cy="1597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Script Format of Function Calls</a:t>
            </a:r>
            <a:endParaRPr lang="en-US" sz="18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11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2017-10-10T21:03:09Z</dcterms:created>
  <dcterms:modified xsi:type="dcterms:W3CDTF">2017-10-23T03:44:00Z</dcterms:modified>
</cp:coreProperties>
</file>