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5"/>
    <p:restoredTop sz="94643"/>
  </p:normalViewPr>
  <p:slideViewPr>
    <p:cSldViewPr snapToGrid="0" snapToObjects="1">
      <p:cViewPr>
        <p:scale>
          <a:sx n="175" d="100"/>
          <a:sy n="175" d="100"/>
        </p:scale>
        <p:origin x="2312" y="20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18116" y="1623332"/>
            <a:ext cx="5617029" cy="189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48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SoS Task Model</a:t>
            </a:r>
            <a:endParaRPr lang="en-US" sz="48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  <a:p>
            <a:pPr algn="l">
              <a:spcBef>
                <a:spcPts val="900"/>
              </a:spcBef>
            </a:pPr>
            <a:r>
              <a:rPr lang="en-US" sz="28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How external tasks work in SoS</a:t>
            </a:r>
            <a:endParaRPr lang="en-US" sz="28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904" y="-25776"/>
            <a:ext cx="8229600" cy="76148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SoS Task Model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06060" y="735707"/>
            <a:ext cx="2539292" cy="899675"/>
            <a:chOff x="5277832" y="1016757"/>
            <a:chExt cx="3385723" cy="1199566"/>
          </a:xfrm>
        </p:grpSpPr>
        <p:sp>
          <p:nvSpPr>
            <p:cNvPr id="26" name="Flowchart: Alternate Process 18"/>
            <p:cNvSpPr/>
            <p:nvPr/>
          </p:nvSpPr>
          <p:spPr>
            <a:xfrm>
              <a:off x="5277832" y="1016757"/>
              <a:ext cx="3385723" cy="885903"/>
            </a:xfrm>
            <a:prstGeom prst="flowChartAlternate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88" dirty="0">
                  <a:latin typeface="Consolas" panose="020B0609020204030204" pitchFamily="49" charset="0"/>
                </a:rPr>
                <a:t>input: “c:\Users\bpeng1\Project\f1.fastq”</a:t>
              </a:r>
            </a:p>
            <a:p>
              <a:r>
                <a:rPr lang="en-US" sz="788" dirty="0">
                  <a:latin typeface="Consolas" panose="020B0609020204030204" pitchFamily="49" charset="0"/>
                </a:rPr>
                <a:t>output: “c:\Users\bpeng1\Project\f1.bam”</a:t>
              </a:r>
            </a:p>
            <a:p>
              <a:r>
                <a:rPr lang="en-US" sz="788" dirty="0" err="1">
                  <a:latin typeface="Consolas" panose="020B0609020204030204" pitchFamily="49" charset="0"/>
                </a:rPr>
                <a:t>sh</a:t>
              </a:r>
              <a:r>
                <a:rPr lang="en-US" sz="788" dirty="0" smtClean="0">
                  <a:latin typeface="Consolas" panose="020B0609020204030204" pitchFamily="49" charset="0"/>
                </a:rPr>
                <a:t>: expand=True</a:t>
              </a:r>
              <a:endParaRPr lang="en-US" sz="788" dirty="0">
                <a:latin typeface="Consolas" panose="020B0609020204030204" pitchFamily="49" charset="0"/>
              </a:endParaRPr>
            </a:p>
            <a:p>
              <a:r>
                <a:rPr lang="en-US" sz="788" dirty="0">
                  <a:latin typeface="Consolas" panose="020B0609020204030204" pitchFamily="49" charset="0"/>
                </a:rPr>
                <a:t>    process </a:t>
              </a:r>
              <a:r>
                <a:rPr lang="en-US" sz="788" dirty="0" smtClean="0">
                  <a:latin typeface="Consolas" panose="020B0609020204030204" pitchFamily="49" charset="0"/>
                </a:rPr>
                <a:t>{_</a:t>
              </a:r>
              <a:r>
                <a:rPr lang="en-US" sz="788" dirty="0">
                  <a:latin typeface="Consolas" panose="020B0609020204030204" pitchFamily="49" charset="0"/>
                </a:rPr>
                <a:t>input}</a:t>
              </a:r>
              <a:endParaRPr lang="en-US" sz="788" dirty="0">
                <a:latin typeface="Consolas" panose="020B0609020204030204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77833" y="1923935"/>
              <a:ext cx="26143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825"/>
                <a:t>77e3c2ef7079a236e7404cf6c2f343d3.def</a:t>
              </a:r>
              <a:endParaRPr lang="en-US" sz="825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48402" y="2237861"/>
            <a:ext cx="2876122" cy="951861"/>
            <a:chOff x="4334493" y="949158"/>
            <a:chExt cx="3834829" cy="1269148"/>
          </a:xfrm>
        </p:grpSpPr>
        <p:sp>
          <p:nvSpPr>
            <p:cNvPr id="33" name="Flowchart: Alternate Process 18"/>
            <p:cNvSpPr/>
            <p:nvPr/>
          </p:nvSpPr>
          <p:spPr>
            <a:xfrm>
              <a:off x="4334493" y="949158"/>
              <a:ext cx="3834829" cy="885903"/>
            </a:xfrm>
            <a:prstGeom prst="flowChartAlternate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88" dirty="0">
                  <a:latin typeface="Consolas" panose="020B0609020204030204" pitchFamily="49" charset="0"/>
                </a:rPr>
                <a:t>input: “/scratch/bcb/bpeng1/Project/f1.fastq”</a:t>
              </a:r>
            </a:p>
            <a:p>
              <a:r>
                <a:rPr lang="en-US" sz="788" dirty="0">
                  <a:latin typeface="Consolas" panose="020B0609020204030204" pitchFamily="49" charset="0"/>
                </a:rPr>
                <a:t>output: “/</a:t>
              </a:r>
              <a:r>
                <a:rPr lang="en-US" sz="788" dirty="0">
                  <a:latin typeface="Consolas" panose="020B0609020204030204" pitchFamily="49" charset="0"/>
                </a:rPr>
                <a:t>scratch/bcb/bpeng1</a:t>
              </a:r>
              <a:r>
                <a:rPr lang="en-US" sz="788" dirty="0">
                  <a:latin typeface="Consolas" panose="020B0609020204030204" pitchFamily="49" charset="0"/>
                </a:rPr>
                <a:t>/Project</a:t>
              </a:r>
              <a:r>
                <a:rPr lang="en-US" sz="788" dirty="0">
                  <a:latin typeface="Consolas" panose="020B0609020204030204" pitchFamily="49" charset="0"/>
                </a:rPr>
                <a:t>/</a:t>
              </a:r>
              <a:r>
                <a:rPr lang="en-US" sz="788" dirty="0">
                  <a:latin typeface="Consolas" panose="020B0609020204030204" pitchFamily="49" charset="0"/>
                </a:rPr>
                <a:t>f1.bam”</a:t>
              </a:r>
            </a:p>
            <a:p>
              <a:r>
                <a:rPr lang="en-US" sz="788" dirty="0" err="1">
                  <a:latin typeface="Consolas" panose="020B0609020204030204" pitchFamily="49" charset="0"/>
                </a:rPr>
                <a:t>sh</a:t>
              </a:r>
              <a:r>
                <a:rPr lang="en-US" sz="788" dirty="0" smtClean="0">
                  <a:latin typeface="Consolas" panose="020B0609020204030204" pitchFamily="49" charset="0"/>
                </a:rPr>
                <a:t>: expand=True</a:t>
              </a:r>
              <a:endParaRPr lang="en-US" sz="788" dirty="0">
                <a:latin typeface="Consolas" panose="020B0609020204030204" pitchFamily="49" charset="0"/>
              </a:endParaRPr>
            </a:p>
            <a:p>
              <a:r>
                <a:rPr lang="en-US" sz="788" dirty="0">
                  <a:latin typeface="Consolas" panose="020B0609020204030204" pitchFamily="49" charset="0"/>
                </a:rPr>
                <a:t>    process </a:t>
              </a:r>
              <a:r>
                <a:rPr lang="en-US" sz="788" dirty="0" smtClean="0">
                  <a:latin typeface="Consolas" panose="020B0609020204030204" pitchFamily="49" charset="0"/>
                </a:rPr>
                <a:t>{_</a:t>
              </a:r>
              <a:r>
                <a:rPr lang="en-US" sz="788" dirty="0">
                  <a:latin typeface="Consolas" panose="020B0609020204030204" pitchFamily="49" charset="0"/>
                </a:rPr>
                <a:t>input}</a:t>
              </a:r>
              <a:endParaRPr lang="en-US" sz="788" dirty="0">
                <a:latin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0762" y="1925918"/>
              <a:ext cx="26614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825"/>
                <a:t>77e3c2ef7079a236e7404cf6c2f343d3.task</a:t>
              </a:r>
              <a:endParaRPr lang="en-US" sz="825" dirty="0"/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305506" y="1889293"/>
            <a:ext cx="7598660" cy="10483"/>
          </a:xfrm>
          <a:prstGeom prst="line">
            <a:avLst/>
          </a:prstGeom>
          <a:ln w="5715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4318043" y="731456"/>
            <a:ext cx="2031325" cy="907738"/>
            <a:chOff x="4201254" y="975275"/>
            <a:chExt cx="2708434" cy="1210317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7000" y="975275"/>
              <a:ext cx="917929" cy="917929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201254" y="1893204"/>
              <a:ext cx="270843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latin typeface="Consolas" panose="020B0609020204030204" pitchFamily="49" charset="0"/>
                </a:rPr>
                <a:t>c:\Users\bpeng1\Project\f1.fastq</a:t>
              </a:r>
              <a:endParaRPr lang="en-US" sz="825" dirty="0"/>
            </a:p>
          </p:txBody>
        </p:sp>
      </p:grpSp>
      <p:sp>
        <p:nvSpPr>
          <p:cNvPr id="45" name="Right Arrow 44"/>
          <p:cNvSpPr/>
          <p:nvPr/>
        </p:nvSpPr>
        <p:spPr>
          <a:xfrm rot="5400000">
            <a:off x="2897543" y="1731857"/>
            <a:ext cx="494637" cy="403767"/>
          </a:xfrm>
          <a:prstGeom prst="rightArrow">
            <a:avLst/>
          </a:prstGeom>
          <a:solidFill>
            <a:schemeClr val="accent4">
              <a:lumMod val="75000"/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305506" y="1011764"/>
            <a:ext cx="9042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Local Host</a:t>
            </a:r>
            <a:endParaRPr lang="en-US" sz="1350" dirty="0"/>
          </a:p>
        </p:txBody>
      </p:sp>
      <p:sp>
        <p:nvSpPr>
          <p:cNvPr id="47" name="TextBox 46"/>
          <p:cNvSpPr txBox="1"/>
          <p:nvPr/>
        </p:nvSpPr>
        <p:spPr>
          <a:xfrm>
            <a:off x="305506" y="2289760"/>
            <a:ext cx="10949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Remote Host</a:t>
            </a:r>
            <a:endParaRPr lang="en-US" sz="1350" dirty="0"/>
          </a:p>
        </p:txBody>
      </p:sp>
      <p:sp>
        <p:nvSpPr>
          <p:cNvPr id="48" name="TextBox 47"/>
          <p:cNvSpPr txBox="1"/>
          <p:nvPr/>
        </p:nvSpPr>
        <p:spPr>
          <a:xfrm>
            <a:off x="3378313" y="1889293"/>
            <a:ext cx="11462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Translate task</a:t>
            </a:r>
            <a:endParaRPr lang="en-US" sz="1350" dirty="0"/>
          </a:p>
        </p:txBody>
      </p:sp>
      <p:grpSp>
        <p:nvGrpSpPr>
          <p:cNvPr id="73" name="Group 72"/>
          <p:cNvGrpSpPr/>
          <p:nvPr/>
        </p:nvGrpSpPr>
        <p:grpSpPr>
          <a:xfrm>
            <a:off x="4430271" y="2233181"/>
            <a:ext cx="2262158" cy="969191"/>
            <a:chOff x="5020018" y="2977573"/>
            <a:chExt cx="3016210" cy="129225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6126" y="2977573"/>
              <a:ext cx="917929" cy="917929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020018" y="3977439"/>
              <a:ext cx="301621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latin typeface="Consolas" panose="020B0609020204030204" pitchFamily="49" charset="0"/>
                </a:rPr>
                <a:t>/scratch/bcb/bpeng1</a:t>
              </a:r>
              <a:r>
                <a:rPr lang="en-US" sz="825" dirty="0">
                  <a:latin typeface="Consolas" panose="020B0609020204030204" pitchFamily="49" charset="0"/>
                </a:rPr>
                <a:t>/Project/f1.fastq</a:t>
              </a:r>
              <a:endParaRPr lang="en-US" sz="825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804047" y="1893706"/>
            <a:ext cx="14888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Transfer input files</a:t>
            </a:r>
            <a:endParaRPr lang="en-US" sz="1350" dirty="0"/>
          </a:p>
        </p:txBody>
      </p:sp>
      <p:sp>
        <p:nvSpPr>
          <p:cNvPr id="53" name="Rectangle 52"/>
          <p:cNvSpPr/>
          <p:nvPr/>
        </p:nvSpPr>
        <p:spPr>
          <a:xfrm>
            <a:off x="1400486" y="3576961"/>
            <a:ext cx="7141171" cy="1464950"/>
          </a:xfrm>
          <a:prstGeom prst="rect">
            <a:avLst/>
          </a:prstGeom>
          <a:noFill/>
          <a:ln w="12700" cmpd="sng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54" name="Group 53"/>
          <p:cNvGrpSpPr/>
          <p:nvPr/>
        </p:nvGrpSpPr>
        <p:grpSpPr>
          <a:xfrm>
            <a:off x="1648403" y="3861592"/>
            <a:ext cx="2781868" cy="1042024"/>
            <a:chOff x="4141135" y="904863"/>
            <a:chExt cx="3709158" cy="1389365"/>
          </a:xfrm>
        </p:grpSpPr>
        <p:sp>
          <p:nvSpPr>
            <p:cNvPr id="55" name="Flowchart: Alternate Process 18"/>
            <p:cNvSpPr/>
            <p:nvPr/>
          </p:nvSpPr>
          <p:spPr>
            <a:xfrm>
              <a:off x="4141135" y="904863"/>
              <a:ext cx="3709158" cy="1127753"/>
            </a:xfrm>
            <a:prstGeom prst="flowChartAlternateProcess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788" dirty="0">
                  <a:latin typeface="Consolas" panose="020B0609020204030204" pitchFamily="49" charset="0"/>
                </a:rPr>
                <a:t>#PBS –N </a:t>
              </a:r>
              <a:r>
                <a:rPr lang="is-IS" sz="788" dirty="0"/>
                <a:t>77e3c2ef7079a236e7404cf6c2f343d3</a:t>
              </a:r>
            </a:p>
            <a:p>
              <a:r>
                <a:rPr lang="is-IS" sz="788" dirty="0">
                  <a:latin typeface="Consolas" panose="020B0609020204030204" pitchFamily="49" charset="0"/>
                </a:rPr>
                <a:t>#PBS –l nodes=1:ppn=1:mem=10G</a:t>
              </a:r>
            </a:p>
            <a:p>
              <a:r>
                <a:rPr lang="is-IS" sz="788" dirty="0">
                  <a:latin typeface="Consolas" panose="020B0609020204030204" pitchFamily="49" charset="0"/>
                </a:rPr>
                <a:t>#PBS –l walltime=24:00:00</a:t>
              </a:r>
            </a:p>
            <a:p>
              <a:endParaRPr lang="is-IS" sz="788" dirty="0">
                <a:latin typeface="Consolas" panose="020B0609020204030204" pitchFamily="49" charset="0"/>
              </a:endParaRPr>
            </a:p>
            <a:p>
              <a:r>
                <a:rPr lang="is-IS" sz="788" dirty="0">
                  <a:latin typeface="Consolas" panose="020B0609020204030204" pitchFamily="49" charset="0"/>
                </a:rPr>
                <a:t>cd /scratch/bcb/bpeng1/Project</a:t>
              </a:r>
              <a:endParaRPr lang="is-IS" sz="788" dirty="0">
                <a:latin typeface="Consolas" panose="020B0609020204030204" pitchFamily="49" charset="0"/>
              </a:endParaRPr>
            </a:p>
            <a:p>
              <a:r>
                <a:rPr lang="en-US" sz="788" dirty="0">
                  <a:latin typeface="Consolas" panose="020B0609020204030204" pitchFamily="49" charset="0"/>
                </a:rPr>
                <a:t>s</a:t>
              </a:r>
              <a:r>
                <a:rPr lang="is-IS" sz="788" dirty="0">
                  <a:latin typeface="Consolas" panose="020B0609020204030204" pitchFamily="49" charset="0"/>
                </a:rPr>
                <a:t>os execute </a:t>
              </a:r>
              <a:r>
                <a:rPr lang="is-IS" sz="788" dirty="0"/>
                <a:t>77e3c2ef7079a236e7404cf6c2f343d3</a:t>
              </a:r>
              <a:r>
                <a:rPr lang="en-US" sz="788" dirty="0">
                  <a:latin typeface="Consolas" panose="020B0609020204030204" pitchFamily="49" charset="0"/>
                </a:rPr>
                <a:t>  </a:t>
              </a:r>
              <a:endParaRPr lang="en-US" sz="788" dirty="0">
                <a:latin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334492" y="2001840"/>
              <a:ext cx="255668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825"/>
                <a:t>77e3c2ef7079a236e7404cf6c2f343d3.sh</a:t>
              </a:r>
              <a:endParaRPr lang="en-US" sz="825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48150" y="3573949"/>
            <a:ext cx="9310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PBS/LSF/</a:t>
            </a:r>
            <a:r>
              <a:rPr lang="is-IS" sz="1350" dirty="0"/>
              <a:t>…</a:t>
            </a:r>
            <a:endParaRPr lang="en-US" sz="1350" dirty="0"/>
          </a:p>
        </p:txBody>
      </p:sp>
      <p:sp>
        <p:nvSpPr>
          <p:cNvPr id="58" name="Right Arrow 57"/>
          <p:cNvSpPr/>
          <p:nvPr/>
        </p:nvSpPr>
        <p:spPr>
          <a:xfrm rot="5400000">
            <a:off x="3605185" y="3345398"/>
            <a:ext cx="494637" cy="403767"/>
          </a:xfrm>
          <a:prstGeom prst="rightArrow">
            <a:avLst/>
          </a:prstGeom>
          <a:solidFill>
            <a:schemeClr val="accent4">
              <a:lumMod val="75000"/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9" name="Right Arrow 58"/>
          <p:cNvSpPr/>
          <p:nvPr/>
        </p:nvSpPr>
        <p:spPr>
          <a:xfrm rot="5400000">
            <a:off x="5262965" y="1680476"/>
            <a:ext cx="494637" cy="403767"/>
          </a:xfrm>
          <a:prstGeom prst="rightArrow">
            <a:avLst/>
          </a:prstGeom>
          <a:solidFill>
            <a:schemeClr val="accent4">
              <a:lumMod val="75000"/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4134129" y="3299962"/>
            <a:ext cx="946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Submit job</a:t>
            </a:r>
            <a:endParaRPr lang="en-US" sz="1350" dirty="0"/>
          </a:p>
        </p:txBody>
      </p:sp>
      <p:grpSp>
        <p:nvGrpSpPr>
          <p:cNvPr id="72" name="Group 71"/>
          <p:cNvGrpSpPr/>
          <p:nvPr/>
        </p:nvGrpSpPr>
        <p:grpSpPr>
          <a:xfrm>
            <a:off x="6136118" y="3900974"/>
            <a:ext cx="2146742" cy="985014"/>
            <a:chOff x="6030968" y="5231764"/>
            <a:chExt cx="2862322" cy="1313351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7234" y="5231764"/>
              <a:ext cx="917929" cy="917929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6030968" y="6252727"/>
              <a:ext cx="286232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latin typeface="Consolas" panose="020B0609020204030204" pitchFamily="49" charset="0"/>
                </a:rPr>
                <a:t>/scratch</a:t>
              </a:r>
              <a:r>
                <a:rPr lang="en-US" sz="825" dirty="0">
                  <a:latin typeface="Consolas" panose="020B0609020204030204" pitchFamily="49" charset="0"/>
                </a:rPr>
                <a:t>/bcb/bpeng1</a:t>
              </a:r>
              <a:r>
                <a:rPr lang="en-US" sz="825" dirty="0">
                  <a:latin typeface="Consolas" panose="020B0609020204030204" pitchFamily="49" charset="0"/>
                </a:rPr>
                <a:t>/</a:t>
              </a:r>
              <a:r>
                <a:rPr lang="en-US" sz="825" dirty="0">
                  <a:latin typeface="Consolas" panose="020B0609020204030204" pitchFamily="49" charset="0"/>
                </a:rPr>
                <a:t>Project/f1</a:t>
              </a:r>
              <a:r>
                <a:rPr lang="en-US" sz="825" dirty="0">
                  <a:latin typeface="Consolas" panose="020B0609020204030204" pitchFamily="49" charset="0"/>
                </a:rPr>
                <a:t>.bam</a:t>
              </a:r>
              <a:endParaRPr lang="en-US" sz="825" dirty="0"/>
            </a:p>
          </p:txBody>
        </p:sp>
      </p:grpSp>
      <p:sp>
        <p:nvSpPr>
          <p:cNvPr id="63" name="Right Arrow 62"/>
          <p:cNvSpPr/>
          <p:nvPr/>
        </p:nvSpPr>
        <p:spPr>
          <a:xfrm>
            <a:off x="5042209" y="4083862"/>
            <a:ext cx="872662" cy="403767"/>
          </a:xfrm>
          <a:prstGeom prst="rightArrow">
            <a:avLst/>
          </a:prstGeom>
          <a:solidFill>
            <a:schemeClr val="accent4">
              <a:lumMod val="75000"/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4" name="TextBox 63"/>
          <p:cNvSpPr txBox="1"/>
          <p:nvPr/>
        </p:nvSpPr>
        <p:spPr>
          <a:xfrm>
            <a:off x="4959610" y="3806863"/>
            <a:ext cx="9975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Execute job</a:t>
            </a:r>
            <a:endParaRPr lang="en-US" sz="1350" dirty="0"/>
          </a:p>
        </p:txBody>
      </p:sp>
      <p:sp>
        <p:nvSpPr>
          <p:cNvPr id="65" name="Right Arrow 64"/>
          <p:cNvSpPr/>
          <p:nvPr/>
        </p:nvSpPr>
        <p:spPr>
          <a:xfrm rot="16200000">
            <a:off x="6214446" y="2513853"/>
            <a:ext cx="2058629" cy="403767"/>
          </a:xfrm>
          <a:prstGeom prst="rightArrow">
            <a:avLst/>
          </a:prstGeom>
          <a:solidFill>
            <a:schemeClr val="accent4">
              <a:lumMod val="75000"/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6839582" y="2562139"/>
            <a:ext cx="14891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Return Result Files</a:t>
            </a:r>
            <a:endParaRPr lang="en-US" sz="1350" dirty="0"/>
          </a:p>
        </p:txBody>
      </p:sp>
      <p:grpSp>
        <p:nvGrpSpPr>
          <p:cNvPr id="71" name="Group 70"/>
          <p:cNvGrpSpPr/>
          <p:nvPr/>
        </p:nvGrpSpPr>
        <p:grpSpPr>
          <a:xfrm>
            <a:off x="6521229" y="731456"/>
            <a:ext cx="1915909" cy="911952"/>
            <a:chOff x="6717434" y="964572"/>
            <a:chExt cx="2554545" cy="1215936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7699" y="964572"/>
              <a:ext cx="917929" cy="917929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6717434" y="1888120"/>
              <a:ext cx="25545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latin typeface="Consolas" panose="020B0609020204030204" pitchFamily="49" charset="0"/>
                </a:rPr>
                <a:t>c:\</a:t>
              </a:r>
              <a:r>
                <a:rPr lang="en-US" sz="825" dirty="0">
                  <a:latin typeface="Consolas" panose="020B0609020204030204" pitchFamily="49" charset="0"/>
                </a:rPr>
                <a:t>Users\bpeng1\Project\f1.bam</a:t>
              </a:r>
              <a:endParaRPr lang="en-US" sz="825" dirty="0"/>
            </a:p>
          </p:txBody>
        </p:sp>
      </p:grpSp>
    </p:spTree>
    <p:extLst>
      <p:ext uri="{BB962C8B-B14F-4D97-AF65-F5344CB8AC3E}">
        <p14:creationId xmlns:p14="http://schemas.microsoft.com/office/powerpoint/2010/main" val="131626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/>
      <p:bldP spid="48" grpId="0"/>
      <p:bldP spid="52" grpId="0"/>
      <p:bldP spid="53" grpId="0" animBg="1"/>
      <p:bldP spid="57" grpId="0"/>
      <p:bldP spid="58" grpId="0" animBg="1"/>
      <p:bldP spid="59" grpId="0" animBg="1"/>
      <p:bldP spid="60" grpId="0"/>
      <p:bldP spid="63" grpId="0" animBg="1"/>
      <p:bldP spid="64" grpId="0"/>
      <p:bldP spid="65" grpId="0" animBg="1"/>
      <p:bldP spid="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112</Words>
  <Application>Microsoft Macintosh PowerPoint</Application>
  <PresentationFormat>On-screen Show (16:9)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Consolas</vt:lpstr>
      <vt:lpstr>Source Sans Pro</vt:lpstr>
      <vt:lpstr>Source Sans Pro Light</vt:lpstr>
      <vt:lpstr>Arial</vt:lpstr>
      <vt:lpstr>Office Theme</vt:lpstr>
      <vt:lpstr>PowerPoint Presentation</vt:lpstr>
      <vt:lpstr>SoS Task Model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2017-10-10T21:03:09Z</dcterms:created>
  <dcterms:modified xsi:type="dcterms:W3CDTF">2017-11-16T22:26:13Z</dcterms:modified>
</cp:coreProperties>
</file>