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8531225" cy="4572000"/>
  <p:notesSz cx="6858000" cy="9144000"/>
  <p:defaultTextStyle>
    <a:defPPr>
      <a:defRPr lang="en-US"/>
    </a:defPPr>
    <a:lvl1pPr marL="0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1pPr>
    <a:lvl2pPr marL="314462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2pPr>
    <a:lvl3pPr marL="628924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3pPr>
    <a:lvl4pPr marL="943386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4pPr>
    <a:lvl5pPr marL="1257849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5pPr>
    <a:lvl6pPr marL="1572311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6pPr>
    <a:lvl7pPr marL="1886773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7pPr>
    <a:lvl8pPr marL="2201235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8pPr>
    <a:lvl9pPr marL="2515697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/>
    <p:restoredTop sz="94616"/>
  </p:normalViewPr>
  <p:slideViewPr>
    <p:cSldViewPr snapToGrid="0" snapToObjects="1">
      <p:cViewPr varScale="1">
        <p:scale>
          <a:sx n="195" d="100"/>
          <a:sy n="195" d="100"/>
        </p:scale>
        <p:origin x="18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403" y="748242"/>
            <a:ext cx="639841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403" y="2401359"/>
            <a:ext cx="6398419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05158" y="243417"/>
            <a:ext cx="183954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522" y="243417"/>
            <a:ext cx="5411996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78" y="1139826"/>
            <a:ext cx="7358182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078" y="3059642"/>
            <a:ext cx="7358182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22" y="1217083"/>
            <a:ext cx="362577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932" y="1217083"/>
            <a:ext cx="362577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243417"/>
            <a:ext cx="7358182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633" y="1120775"/>
            <a:ext cx="36091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33" y="1670050"/>
            <a:ext cx="360910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8933" y="1120775"/>
            <a:ext cx="362688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8933" y="1670050"/>
            <a:ext cx="362688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304800"/>
            <a:ext cx="275154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882" y="658284"/>
            <a:ext cx="431893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371600"/>
            <a:ext cx="275154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304800"/>
            <a:ext cx="275154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6882" y="658284"/>
            <a:ext cx="431893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371600"/>
            <a:ext cx="275154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" y="243417"/>
            <a:ext cx="7358182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522" y="1217083"/>
            <a:ext cx="7358182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522" y="4237567"/>
            <a:ext cx="191952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69" y="4237567"/>
            <a:ext cx="287928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5177" y="4237567"/>
            <a:ext cx="191952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42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9543" y="411956"/>
            <a:ext cx="3415344" cy="2334884"/>
            <a:chOff x="378741" y="1201201"/>
            <a:chExt cx="2935532" cy="20645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741" y="1335359"/>
              <a:ext cx="1152799" cy="1930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0347" y="1201201"/>
              <a:ext cx="1703926" cy="91504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r="25934"/>
            <a:stretch/>
          </p:blipFill>
          <p:spPr>
            <a:xfrm>
              <a:off x="1606250" y="2398593"/>
              <a:ext cx="1648315" cy="86717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56668" y="176742"/>
            <a:ext cx="4292519" cy="2779815"/>
            <a:chOff x="4463053" y="947450"/>
            <a:chExt cx="4292519" cy="2779815"/>
          </a:xfrm>
        </p:grpSpPr>
        <p:grpSp>
          <p:nvGrpSpPr>
            <p:cNvPr id="9" name="Group 8"/>
            <p:cNvGrpSpPr/>
            <p:nvPr/>
          </p:nvGrpSpPr>
          <p:grpSpPr>
            <a:xfrm>
              <a:off x="5008996" y="2913415"/>
              <a:ext cx="1396007" cy="813850"/>
              <a:chOff x="4194051" y="4689015"/>
              <a:chExt cx="2358926" cy="126267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4051" y="4689015"/>
                <a:ext cx="2358926" cy="116285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/>
              <a:srcRect t="31105" b="29379"/>
              <a:stretch/>
            </p:blipFill>
            <p:spPr>
              <a:xfrm>
                <a:off x="5663723" y="5637178"/>
                <a:ext cx="795891" cy="314511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63053" y="2217516"/>
              <a:ext cx="2115059" cy="557871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7225245" y="1113863"/>
              <a:ext cx="1206425" cy="935563"/>
              <a:chOff x="7116943" y="3338202"/>
              <a:chExt cx="1942593" cy="1328796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3111" y="3864177"/>
                <a:ext cx="1206425" cy="80282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6943" y="3338202"/>
                <a:ext cx="1472337" cy="786466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5196579" y="947450"/>
              <a:ext cx="1191906" cy="1057729"/>
              <a:chOff x="5215088" y="3171874"/>
              <a:chExt cx="1557831" cy="143049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46304" y="3171874"/>
                <a:ext cx="1295400" cy="12954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15088" y="4219858"/>
                <a:ext cx="1557831" cy="38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snakemake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56308" y="2049426"/>
              <a:ext cx="1799264" cy="98249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83403" y="3169004"/>
              <a:ext cx="1772169" cy="355545"/>
            </a:xfrm>
            <a:prstGeom prst="rect">
              <a:avLst/>
            </a:prstGeom>
          </p:spPr>
        </p:pic>
      </p:grpSp>
      <p:cxnSp>
        <p:nvCxnSpPr>
          <p:cNvPr id="25" name="Straight Connector 24"/>
          <p:cNvCxnSpPr/>
          <p:nvPr/>
        </p:nvCxnSpPr>
        <p:spPr>
          <a:xfrm flipH="1">
            <a:off x="3657383" y="299635"/>
            <a:ext cx="168" cy="3951109"/>
          </a:xfrm>
          <a:prstGeom prst="line">
            <a:avLst/>
          </a:prstGeom>
          <a:ln w="1270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6"/>
          <p:cNvSpPr txBox="1">
            <a:spLocks/>
          </p:cNvSpPr>
          <p:nvPr/>
        </p:nvSpPr>
        <p:spPr>
          <a:xfrm>
            <a:off x="17515" y="3282757"/>
            <a:ext cx="3377903" cy="910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Notebooks </a:t>
            </a:r>
            <a:r>
              <a:rPr lang="en-US" dirty="0"/>
              <a:t>are limited if they can </a:t>
            </a:r>
            <a:r>
              <a:rPr lang="en-US" dirty="0" smtClean="0"/>
              <a:t>not crunch big data</a:t>
            </a:r>
            <a:endParaRPr lang="en-US" dirty="0"/>
          </a:p>
        </p:txBody>
      </p:sp>
      <p:sp>
        <p:nvSpPr>
          <p:cNvPr id="33" name="Content Placeholder 26"/>
          <p:cNvSpPr txBox="1">
            <a:spLocks/>
          </p:cNvSpPr>
          <p:nvPr/>
        </p:nvSpPr>
        <p:spPr>
          <a:xfrm>
            <a:off x="3998144" y="3282757"/>
            <a:ext cx="4451040" cy="910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Workflows </a:t>
            </a:r>
            <a:r>
              <a:rPr lang="en-US" dirty="0"/>
              <a:t>are counter-productive if they require you to use another environment even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24</Words>
  <Application>Microsoft Macintosh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2017-12-10T15:09:23Z</dcterms:created>
  <dcterms:modified xsi:type="dcterms:W3CDTF">2017-12-10T15:34:21Z</dcterms:modified>
</cp:coreProperties>
</file>