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Generating Dynamic Report in HTML Format</a:t>
            </a:r>
            <a:endParaRPr lang="en-US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Create HTML reports with hidden details from SoS Notebooks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21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2017-10-10T21:03:09Z</dcterms:created>
  <dcterms:modified xsi:type="dcterms:W3CDTF">2017-11-17T19:47:34Z</dcterms:modified>
</cp:coreProperties>
</file>