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Input Groups</a:t>
            </a:r>
            <a:endParaRPr lang="en-US" sz="48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variables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2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and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_input</a:t>
            </a:r>
            <a:endParaRPr 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14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2017-10-10T21:03:09Z</dcterms:created>
  <dcterms:modified xsi:type="dcterms:W3CDTF">2017-11-17T21:04:56Z</dcterms:modified>
</cp:coreProperties>
</file>