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i Aakash" userId="2f8b26ecbaca7cce" providerId="LiveId" clId="{986B51FD-081B-4104-8D44-22AB5CD1D2A7}"/>
    <pc:docChg chg="custSel modSld">
      <pc:chgData name="Sibi Aakash" userId="2f8b26ecbaca7cce" providerId="LiveId" clId="{986B51FD-081B-4104-8D44-22AB5CD1D2A7}" dt="2021-12-29T17:31:45.510" v="251" actId="1076"/>
      <pc:docMkLst>
        <pc:docMk/>
      </pc:docMkLst>
      <pc:sldChg chg="modSp mod">
        <pc:chgData name="Sibi Aakash" userId="2f8b26ecbaca7cce" providerId="LiveId" clId="{986B51FD-081B-4104-8D44-22AB5CD1D2A7}" dt="2021-12-29T17:11:05.277" v="194" actId="1076"/>
        <pc:sldMkLst>
          <pc:docMk/>
          <pc:sldMk cId="1438271416" sldId="256"/>
        </pc:sldMkLst>
        <pc:spChg chg="mod">
          <ac:chgData name="Sibi Aakash" userId="2f8b26ecbaca7cce" providerId="LiveId" clId="{986B51FD-081B-4104-8D44-22AB5CD1D2A7}" dt="2021-12-29T17:11:00.075" v="193" actId="1076"/>
          <ac:spMkLst>
            <pc:docMk/>
            <pc:sldMk cId="1438271416" sldId="256"/>
            <ac:spMk id="2" creationId="{361827F2-35D4-485F-9895-745791857AED}"/>
          </ac:spMkLst>
        </pc:spChg>
        <pc:spChg chg="mod">
          <ac:chgData name="Sibi Aakash" userId="2f8b26ecbaca7cce" providerId="LiveId" clId="{986B51FD-081B-4104-8D44-22AB5CD1D2A7}" dt="2021-12-29T17:11:05.277" v="194" actId="1076"/>
          <ac:spMkLst>
            <pc:docMk/>
            <pc:sldMk cId="1438271416" sldId="256"/>
            <ac:spMk id="3" creationId="{D8E3A72E-8361-46FA-8BAE-5F477E138A4B}"/>
          </ac:spMkLst>
        </pc:spChg>
        <pc:picChg chg="mod">
          <ac:chgData name="Sibi Aakash" userId="2f8b26ecbaca7cce" providerId="LiveId" clId="{986B51FD-081B-4104-8D44-22AB5CD1D2A7}" dt="2021-12-29T17:10:52.741" v="192" actId="1440"/>
          <ac:picMkLst>
            <pc:docMk/>
            <pc:sldMk cId="1438271416" sldId="256"/>
            <ac:picMk id="4" creationId="{7D198AC3-732A-4E5B-8946-F33B4567D15C}"/>
          </ac:picMkLst>
        </pc:picChg>
      </pc:sldChg>
      <pc:sldChg chg="modSp mod">
        <pc:chgData name="Sibi Aakash" userId="2f8b26ecbaca7cce" providerId="LiveId" clId="{986B51FD-081B-4104-8D44-22AB5CD1D2A7}" dt="2021-12-29T17:11:12.637" v="195" actId="1076"/>
        <pc:sldMkLst>
          <pc:docMk/>
          <pc:sldMk cId="2162662756" sldId="257"/>
        </pc:sldMkLst>
        <pc:spChg chg="mod">
          <ac:chgData name="Sibi Aakash" userId="2f8b26ecbaca7cce" providerId="LiveId" clId="{986B51FD-081B-4104-8D44-22AB5CD1D2A7}" dt="2021-12-29T17:11:12.637" v="195" actId="1076"/>
          <ac:spMkLst>
            <pc:docMk/>
            <pc:sldMk cId="2162662756" sldId="257"/>
            <ac:spMk id="3" creationId="{655A0F1F-A6F6-4992-B8A4-6FCCFB4AD562}"/>
          </ac:spMkLst>
        </pc:spChg>
      </pc:sldChg>
      <pc:sldChg chg="modSp mod">
        <pc:chgData name="Sibi Aakash" userId="2f8b26ecbaca7cce" providerId="LiveId" clId="{986B51FD-081B-4104-8D44-22AB5CD1D2A7}" dt="2021-12-29T17:02:00.096" v="147" actId="20577"/>
        <pc:sldMkLst>
          <pc:docMk/>
          <pc:sldMk cId="596652637" sldId="258"/>
        </pc:sldMkLst>
        <pc:spChg chg="mod">
          <ac:chgData name="Sibi Aakash" userId="2f8b26ecbaca7cce" providerId="LiveId" clId="{986B51FD-081B-4104-8D44-22AB5CD1D2A7}" dt="2021-12-29T17:02:00.096" v="147" actId="20577"/>
          <ac:spMkLst>
            <pc:docMk/>
            <pc:sldMk cId="596652637" sldId="258"/>
            <ac:spMk id="3" creationId="{B8001A78-6B85-4547-BBC4-661F0EEA8540}"/>
          </ac:spMkLst>
        </pc:spChg>
      </pc:sldChg>
      <pc:sldChg chg="addSp delSp modSp mod">
        <pc:chgData name="Sibi Aakash" userId="2f8b26ecbaca7cce" providerId="LiveId" clId="{986B51FD-081B-4104-8D44-22AB5CD1D2A7}" dt="2021-12-29T17:31:45.510" v="251" actId="1076"/>
        <pc:sldMkLst>
          <pc:docMk/>
          <pc:sldMk cId="1057472443" sldId="259"/>
        </pc:sldMkLst>
        <pc:spChg chg="mod">
          <ac:chgData name="Sibi Aakash" userId="2f8b26ecbaca7cce" providerId="LiveId" clId="{986B51FD-081B-4104-8D44-22AB5CD1D2A7}" dt="2021-12-29T17:31:42.931" v="250" actId="1076"/>
          <ac:spMkLst>
            <pc:docMk/>
            <pc:sldMk cId="1057472443" sldId="259"/>
            <ac:spMk id="2" creationId="{6274B948-6857-486D-A60E-5F6ED1E8C8AD}"/>
          </ac:spMkLst>
        </pc:spChg>
        <pc:spChg chg="del">
          <ac:chgData name="Sibi Aakash" userId="2f8b26ecbaca7cce" providerId="LiveId" clId="{986B51FD-081B-4104-8D44-22AB5CD1D2A7}" dt="2021-12-29T17:03:12.094" v="148" actId="22"/>
          <ac:spMkLst>
            <pc:docMk/>
            <pc:sldMk cId="1057472443" sldId="259"/>
            <ac:spMk id="3" creationId="{4421FE18-B624-43CF-B41E-EA863AEF3758}"/>
          </ac:spMkLst>
        </pc:spChg>
        <pc:spChg chg="add del mod ord">
          <ac:chgData name="Sibi Aakash" userId="2f8b26ecbaca7cce" providerId="LiveId" clId="{986B51FD-081B-4104-8D44-22AB5CD1D2A7}" dt="2021-12-29T17:07:34.916" v="172" actId="478"/>
          <ac:spMkLst>
            <pc:docMk/>
            <pc:sldMk cId="1057472443" sldId="259"/>
            <ac:spMk id="6" creationId="{6DB7F7BF-FF6C-4E4E-BB8B-D18F941DBE0B}"/>
          </ac:spMkLst>
        </pc:spChg>
        <pc:spChg chg="add del mod">
          <ac:chgData name="Sibi Aakash" userId="2f8b26ecbaca7cce" providerId="LiveId" clId="{986B51FD-081B-4104-8D44-22AB5CD1D2A7}" dt="2021-12-29T17:09:59.255" v="177"/>
          <ac:spMkLst>
            <pc:docMk/>
            <pc:sldMk cId="1057472443" sldId="259"/>
            <ac:spMk id="9" creationId="{40C13312-EC4B-474B-B138-3F906B043B15}"/>
          </ac:spMkLst>
        </pc:spChg>
        <pc:picChg chg="add del mod ord">
          <ac:chgData name="Sibi Aakash" userId="2f8b26ecbaca7cce" providerId="LiveId" clId="{986B51FD-081B-4104-8D44-22AB5CD1D2A7}" dt="2021-12-29T17:09:54.974" v="176" actId="478"/>
          <ac:picMkLst>
            <pc:docMk/>
            <pc:sldMk cId="1057472443" sldId="259"/>
            <ac:picMk id="5" creationId="{65F6C221-73C8-489A-A6EC-EAD2A079D0F2}"/>
          </ac:picMkLst>
        </pc:picChg>
        <pc:picChg chg="add mod ord">
          <ac:chgData name="Sibi Aakash" userId="2f8b26ecbaca7cce" providerId="LiveId" clId="{986B51FD-081B-4104-8D44-22AB5CD1D2A7}" dt="2021-12-29T17:10:33.256" v="190" actId="1076"/>
          <ac:picMkLst>
            <pc:docMk/>
            <pc:sldMk cId="1057472443" sldId="259"/>
            <ac:picMk id="7" creationId="{7738E7B3-D130-4C8E-BFC7-59F6ACADF1D6}"/>
          </ac:picMkLst>
        </pc:picChg>
        <pc:picChg chg="add mod">
          <ac:chgData name="Sibi Aakash" userId="2f8b26ecbaca7cce" providerId="LiveId" clId="{986B51FD-081B-4104-8D44-22AB5CD1D2A7}" dt="2021-12-29T17:31:45.510" v="251" actId="1076"/>
          <ac:picMkLst>
            <pc:docMk/>
            <pc:sldMk cId="1057472443" sldId="259"/>
            <ac:picMk id="1026" creationId="{FF5EFD2E-B544-4B58-9932-75DB214A31F3}"/>
          </ac:picMkLst>
        </pc:picChg>
      </pc:sldChg>
      <pc:sldChg chg="addSp delSp modSp mod">
        <pc:chgData name="Sibi Aakash" userId="2f8b26ecbaca7cce" providerId="LiveId" clId="{986B51FD-081B-4104-8D44-22AB5CD1D2A7}" dt="2021-12-29T17:30:57.515" v="248" actId="1076"/>
        <pc:sldMkLst>
          <pc:docMk/>
          <pc:sldMk cId="1954554544" sldId="260"/>
        </pc:sldMkLst>
        <pc:spChg chg="mod">
          <ac:chgData name="Sibi Aakash" userId="2f8b26ecbaca7cce" providerId="LiveId" clId="{986B51FD-081B-4104-8D44-22AB5CD1D2A7}" dt="2021-12-29T17:30:48.894" v="247" actId="1076"/>
          <ac:spMkLst>
            <pc:docMk/>
            <pc:sldMk cId="1954554544" sldId="260"/>
            <ac:spMk id="2" creationId="{5D00B70B-5A88-4BBA-8C50-14743220E5D5}"/>
          </ac:spMkLst>
        </pc:spChg>
        <pc:spChg chg="del">
          <ac:chgData name="Sibi Aakash" userId="2f8b26ecbaca7cce" providerId="LiveId" clId="{986B51FD-081B-4104-8D44-22AB5CD1D2A7}" dt="2021-12-29T16:19:05.459" v="0" actId="22"/>
          <ac:spMkLst>
            <pc:docMk/>
            <pc:sldMk cId="1954554544" sldId="260"/>
            <ac:spMk id="3" creationId="{8D64A579-3BB8-488E-91F4-0613B6D3F499}"/>
          </ac:spMkLst>
        </pc:spChg>
        <pc:spChg chg="add del mod">
          <ac:chgData name="Sibi Aakash" userId="2f8b26ecbaca7cce" providerId="LiveId" clId="{986B51FD-081B-4104-8D44-22AB5CD1D2A7}" dt="2021-12-29T16:21:01.082" v="25" actId="478"/>
          <ac:spMkLst>
            <pc:docMk/>
            <pc:sldMk cId="1954554544" sldId="260"/>
            <ac:spMk id="6" creationId="{E5D397EC-01C4-4372-B568-1D76684979A9}"/>
          </ac:spMkLst>
        </pc:spChg>
        <pc:spChg chg="add del mod">
          <ac:chgData name="Sibi Aakash" userId="2f8b26ecbaca7cce" providerId="LiveId" clId="{986B51FD-081B-4104-8D44-22AB5CD1D2A7}" dt="2021-12-29T16:20:58.923" v="24" actId="3680"/>
          <ac:spMkLst>
            <pc:docMk/>
            <pc:sldMk cId="1954554544" sldId="260"/>
            <ac:spMk id="8" creationId="{4F231110-5461-4F99-8689-192E9A4CC086}"/>
          </ac:spMkLst>
        </pc:spChg>
        <pc:spChg chg="add mod">
          <ac:chgData name="Sibi Aakash" userId="2f8b26ecbaca7cce" providerId="LiveId" clId="{986B51FD-081B-4104-8D44-22AB5CD1D2A7}" dt="2021-12-29T17:30:44.054" v="246" actId="1076"/>
          <ac:spMkLst>
            <pc:docMk/>
            <pc:sldMk cId="1954554544" sldId="260"/>
            <ac:spMk id="10" creationId="{6B28338D-9993-47D1-B6E6-4819F8C386D2}"/>
          </ac:spMkLst>
        </pc:spChg>
        <pc:spChg chg="add del mod">
          <ac:chgData name="Sibi Aakash" userId="2f8b26ecbaca7cce" providerId="LiveId" clId="{986B51FD-081B-4104-8D44-22AB5CD1D2A7}" dt="2021-12-29T17:28:33.873" v="210"/>
          <ac:spMkLst>
            <pc:docMk/>
            <pc:sldMk cId="1954554544" sldId="260"/>
            <ac:spMk id="12" creationId="{23A55514-4B1E-4418-AEDD-84181F2012FF}"/>
          </ac:spMkLst>
        </pc:spChg>
        <pc:graphicFrameChg chg="add mod ord modGraphic">
          <ac:chgData name="Sibi Aakash" userId="2f8b26ecbaca7cce" providerId="LiveId" clId="{986B51FD-081B-4104-8D44-22AB5CD1D2A7}" dt="2021-12-29T17:30:57.515" v="248" actId="1076"/>
          <ac:graphicFrameMkLst>
            <pc:docMk/>
            <pc:sldMk cId="1954554544" sldId="260"/>
            <ac:graphicFrameMk id="9" creationId="{FBB31506-D17A-4998-AD0D-232757E18B14}"/>
          </ac:graphicFrameMkLst>
        </pc:graphicFrameChg>
        <pc:graphicFrameChg chg="add del mod">
          <ac:chgData name="Sibi Aakash" userId="2f8b26ecbaca7cce" providerId="LiveId" clId="{986B51FD-081B-4104-8D44-22AB5CD1D2A7}" dt="2021-12-29T17:28:33.873" v="210"/>
          <ac:graphicFrameMkLst>
            <pc:docMk/>
            <pc:sldMk cId="1954554544" sldId="260"/>
            <ac:graphicFrameMk id="11" creationId="{D8D81C07-527C-4E3B-BEB1-754C35050BA6}"/>
          </ac:graphicFrameMkLst>
        </pc:graphicFrameChg>
        <pc:picChg chg="add del mod ord">
          <ac:chgData name="Sibi Aakash" userId="2f8b26ecbaca7cce" providerId="LiveId" clId="{986B51FD-081B-4104-8D44-22AB5CD1D2A7}" dt="2021-12-29T16:20:42.582" v="23" actId="478"/>
          <ac:picMkLst>
            <pc:docMk/>
            <pc:sldMk cId="1954554544" sldId="260"/>
            <ac:picMk id="5" creationId="{0E01DE3F-2DCF-41D5-9611-6938F52CBD57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0" creationId="{764E3423-B3A0-4C10-8CA6-B93C0EA5A918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1" creationId="{13174E6D-11D3-4151-8BEB-F2B583E806E4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2" creationId="{D49ABD54-4B33-42AB-992B-2FFBAA7AD252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3" creationId="{A413252C-8771-4641-BA53-4CA55034133E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4" creationId="{4FB1C07A-CB3C-4DE9-BDDB-54E2E0A2C1C9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5" creationId="{BC12F480-467D-48B9-A4BF-B737D34ECCF3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6" creationId="{9DEBF1B3-E252-4E84-9A1B-D8D378FEF936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7" creationId="{2A90C93C-B074-46D6-BCD1-F18FA5D24424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8" creationId="{6DADBC59-143C-4B27-A712-55D46B4B09BC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59" creationId="{8298ECB8-FBC5-4331-879D-33E465B9ABCB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0" creationId="{AA50B98C-7F3F-4B19-81CE-1BB9F304444F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1" creationId="{71E10BEB-8EF4-4AFB-B999-20C79E229AAD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2" creationId="{EFD62AE9-68B8-4580-B336-D6C1B2F82A67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3" creationId="{BCD5FB7F-7A38-480A-A17F-370694B91292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4" creationId="{8D3243AA-534C-400B-BB3B-1FCA61154029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5" creationId="{0D0DFEAA-12EF-455D-830A-F563C296622A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6" creationId="{51118855-E008-4871-B30B-36273AE3C981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7" creationId="{6F485714-94A2-4BBA-9984-908263E262DA}"/>
          </ac:picMkLst>
        </pc:picChg>
        <pc:picChg chg="add del mod">
          <ac:chgData name="Sibi Aakash" userId="2f8b26ecbaca7cce" providerId="LiveId" clId="{986B51FD-081B-4104-8D44-22AB5CD1D2A7}" dt="2021-12-29T17:28:33.873" v="210"/>
          <ac:picMkLst>
            <pc:docMk/>
            <pc:sldMk cId="1954554544" sldId="260"/>
            <ac:picMk id="2068" creationId="{F81CD77E-72C0-4659-9B60-08450986DD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46C7-EEC1-4808-80E1-160A310F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A0B6E-DB0F-4FF1-A6A6-65E5EAE9C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8598B-3164-40D3-B9B3-639ECFE8D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49DD0-BECC-4F2A-822B-0863C551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E547-977B-4BAD-916E-177D0D5F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2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3808-BAAD-4E8C-BF99-0DDCAEB9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59F93-B9EA-4EB3-8CEC-F10AEE95F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CEF77-FBEA-48B5-9963-952D7BC3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08504-3EF9-409B-9CCB-9C7730D1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C17BA-02DF-4F2C-B3C3-4C8CA454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4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C3910-8C0F-4E01-9564-9495DDA81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AD807-14F5-400E-B261-60CBF4FC1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FE7C8-3743-46C7-B4C5-6BE28DFA3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C219-741B-42FB-ACFD-0921271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8A0D-AFE9-4F25-92DC-5170B616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4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D9B-4210-448D-B241-FE87B669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2B72-3290-45F2-B498-94B9EE082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97B02-9FBE-4B8B-A4B8-9B1EAB97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678E-2AE0-4160-8563-00326035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E75CC-1798-446C-B450-4BB618E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EA7A-F7AD-43EF-997D-34DFED469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26192-9A55-48B1-9899-136C7EFCA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90DCD-A8DD-4B76-ADE8-EF1D0172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CB57A-0EC7-44B3-B05E-5CC36883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8785-9D44-4DEB-B60E-0ECCBB7E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5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A5C7-22D2-4003-AC4A-6D570151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90B9-37DC-4447-B450-3A9E6D8D6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485D0-A585-43FA-8DB9-535F698D8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B9BA3-B884-49E0-8018-326D4CDF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93D60-7F8F-4E00-A449-DC20FB65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2A438-BFB3-4B71-BE19-CB6C18B2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1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0B16-8C49-45C1-B505-18C582AC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AE7F8-D6BD-4CA2-8A65-7527B50B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B849-D601-498E-B100-77B87C333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BBF8C-56C4-477C-AA23-B3629AE96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06B00-F5E2-48D7-9AD8-804173466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D5702-0F61-43E2-AFC5-51F46409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6B3E9-3800-49A8-86C9-F7BC9757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6941A-7D3B-4242-B0E3-101CDC66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B3C5-CB05-469A-B2E9-4DB8C840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82374-77FA-4ACB-BB92-25ADB5C1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DD1E5-FA43-4B75-A9F9-86E74424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BF44E-99A5-4D09-A2B9-A3A00BF2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5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2669E-94A7-40CF-93CB-E78F6F71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76146-DF3A-4949-822D-A356BC87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CFE3-9255-4CC0-AB26-6F83ADF9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77FD-4F40-4A47-AA8E-D3118704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C5488-A252-49AC-BA7F-BA899B5A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20A09-CAC5-40C2-91DA-9B327CB65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91ED5-5029-4543-A08C-D45A34F6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4E5-A819-41C6-90E7-AC9AF60D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AF35C-028F-4359-A8A0-6A1449E0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5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2D1A-ECC2-44A6-8616-2556F304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F4F68A-E4D3-41A1-8031-C8765E0BC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49156-4BB7-4FC2-8AC6-C6B685FA7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C5E56-D4F9-452E-8AF4-E122F6D3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04634-4B54-4C5D-A697-E6967DFD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F88E1-6ED4-4EB6-A18D-EBC74CE1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B92DA-030E-4533-A806-35FD4BF8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06FA-F012-4918-9429-96317ABA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C48E8-EBC1-4D91-8A8D-6C6F5E008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392D-AC47-4ACE-BDAE-7C8C8A361C00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934A-A2D9-4C53-AC2D-D4272B84B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D2DA-1308-4300-810A-C366F1CC4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58DF-3E7F-40AD-B59D-3014EF51A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8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27F2-35D4-485F-9895-745791857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9572"/>
            <a:ext cx="9144000" cy="1038612"/>
          </a:xfrm>
        </p:spPr>
        <p:txBody>
          <a:bodyPr>
            <a:normAutofit/>
          </a:bodyPr>
          <a:lstStyle/>
          <a:p>
            <a:r>
              <a:rPr lang="en-US" sz="5400" b="1" dirty="0"/>
              <a:t>Deep learning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3A72E-8361-46FA-8BAE-5F477E138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7394" y="2020423"/>
            <a:ext cx="10602098" cy="4158005"/>
          </a:xfrm>
        </p:spPr>
        <p:txBody>
          <a:bodyPr>
            <a:normAutofit/>
          </a:bodyPr>
          <a:lstStyle/>
          <a:p>
            <a:r>
              <a:rPr lang="en-US" sz="4800" dirty="0"/>
              <a:t>Pneumonia Detection using Deep learning</a:t>
            </a:r>
          </a:p>
          <a:p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By </a:t>
            </a:r>
          </a:p>
          <a:p>
            <a:pPr algn="r"/>
            <a:r>
              <a:rPr lang="en-US" dirty="0" err="1"/>
              <a:t>Aadithya</a:t>
            </a:r>
            <a:r>
              <a:rPr lang="en-US" dirty="0"/>
              <a:t> Naresh</a:t>
            </a:r>
          </a:p>
          <a:p>
            <a:pPr algn="r"/>
            <a:r>
              <a:rPr lang="en-US" dirty="0"/>
              <a:t>Sibi Akash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198AC3-732A-4E5B-8946-F33B4567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239530"/>
            <a:ext cx="2568706" cy="2938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27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DA61-EFB9-476A-B1CB-22E4D0B6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A0F1F-A6F6-4992-B8A4-6FCCFB4AD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/>
              <a:t>The aim of this project is to use Transfer Learning to fine tune a model to classify chest X-ray images into that of a patient suffering from viral pneumonia or that of a healthy patient. </a:t>
            </a:r>
          </a:p>
          <a:p>
            <a:r>
              <a:rPr lang="en-US" dirty="0"/>
              <a:t>For this purpose, a suitable dataset of Pneumonia X-ray images was identified. </a:t>
            </a:r>
          </a:p>
          <a:p>
            <a:r>
              <a:rPr lang="en-US" dirty="0"/>
              <a:t>Resnet152 trained on the </a:t>
            </a:r>
            <a:r>
              <a:rPr lang="en-US" dirty="0" err="1"/>
              <a:t>Imagenet</a:t>
            </a:r>
            <a:r>
              <a:rPr lang="en-US" dirty="0"/>
              <a:t> dataset is used as the base model to be fine tuned to better adapt to the task at hand.</a:t>
            </a:r>
          </a:p>
        </p:txBody>
      </p:sp>
    </p:spTree>
    <p:extLst>
      <p:ext uri="{BB962C8B-B14F-4D97-AF65-F5344CB8AC3E}">
        <p14:creationId xmlns:p14="http://schemas.microsoft.com/office/powerpoint/2010/main" val="216266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FC0C-93C2-4A94-A791-D6B7ED1D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30" y="117990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1A78-6B85-4547-BBC4-661F0EEA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30" y="1253331"/>
            <a:ext cx="10515600" cy="4351338"/>
          </a:xfrm>
        </p:spPr>
        <p:txBody>
          <a:bodyPr/>
          <a:lstStyle/>
          <a:p>
            <a:r>
              <a:rPr lang="en-US" dirty="0"/>
              <a:t>The dataset used is “Pneumonia Radiography Database” curated by a team of researchers from Qatar University, Doha, Qatar, and the University of Dhaka, Bangladesh along with their collaborators from Pakistan and Malaysia.</a:t>
            </a:r>
          </a:p>
          <a:p>
            <a:r>
              <a:rPr lang="en-US" dirty="0"/>
              <a:t> The database contains a total of 2397 CXR images for viral pneumonia patients along with healthy chest X-ray images.</a:t>
            </a:r>
          </a:p>
          <a:p>
            <a:r>
              <a:rPr lang="en-US" dirty="0"/>
              <a:t> There are 1052 CXR images for healthy patients and 1,345 CXR images for viral pneumonia patients.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FE6898-B908-488D-84F8-D9E2E2A95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090454"/>
              </p:ext>
            </p:extLst>
          </p:nvPr>
        </p:nvGraphicFramePr>
        <p:xfrm>
          <a:off x="1027670" y="4911997"/>
          <a:ext cx="9764584" cy="138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2292">
                  <a:extLst>
                    <a:ext uri="{9D8B030D-6E8A-4147-A177-3AD203B41FA5}">
                      <a16:colId xmlns:a16="http://schemas.microsoft.com/office/drawing/2014/main" val="828118122"/>
                    </a:ext>
                  </a:extLst>
                </a:gridCol>
                <a:gridCol w="4882292">
                  <a:extLst>
                    <a:ext uri="{9D8B030D-6E8A-4147-A177-3AD203B41FA5}">
                      <a16:colId xmlns:a16="http://schemas.microsoft.com/office/drawing/2014/main" val="1684478964"/>
                    </a:ext>
                  </a:extLst>
                </a:gridCol>
              </a:tblGrid>
              <a:tr h="461781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40335"/>
                  </a:ext>
                </a:extLst>
              </a:tr>
              <a:tr h="461781">
                <a:tc>
                  <a:txBody>
                    <a:bodyPr/>
                    <a:lstStyle/>
                    <a:p>
                      <a:r>
                        <a:rPr lang="en-US" dirty="0"/>
                        <a:t>Viral Pneumonia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786667"/>
                  </a:ext>
                </a:extLst>
              </a:tr>
              <a:tr h="461781">
                <a:tc>
                  <a:txBody>
                    <a:bodyPr/>
                    <a:lstStyle/>
                    <a:p>
                      <a:r>
                        <a:rPr lang="en-US" dirty="0"/>
                        <a:t>Healthy X-Ray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38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65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B948-6857-486D-A60E-5F6ED1E8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253" y="0"/>
            <a:ext cx="10515600" cy="1325563"/>
          </a:xfrm>
        </p:spPr>
        <p:txBody>
          <a:bodyPr/>
          <a:lstStyle/>
          <a:p>
            <a:r>
              <a:rPr lang="en-US" dirty="0"/>
              <a:t>Methodology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5EFD2E-B544-4B58-9932-75DB214A31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252" y="1325563"/>
            <a:ext cx="7702378" cy="534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8E7B3-D130-4C8E-BFC7-59F6ACADF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252" y="1966976"/>
            <a:ext cx="797569" cy="9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B70B-5A88-4BBA-8C50-1474322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6" y="373363"/>
            <a:ext cx="10515600" cy="1325563"/>
          </a:xfrm>
        </p:spPr>
        <p:txBody>
          <a:bodyPr/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BB31506-D17A-4998-AD0D-232757E18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114135"/>
              </p:ext>
            </p:extLst>
          </p:nvPr>
        </p:nvGraphicFramePr>
        <p:xfrm>
          <a:off x="780535" y="4348559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56929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8095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69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9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4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584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0226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B28338D-9993-47D1-B6E6-4819F8C386D2}"/>
              </a:ext>
            </a:extLst>
          </p:cNvPr>
          <p:cNvSpPr txBox="1"/>
          <p:nvPr/>
        </p:nvSpPr>
        <p:spPr>
          <a:xfrm>
            <a:off x="838200" y="1582340"/>
            <a:ext cx="106927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Recall (Sensitivity or True positive rate)</a:t>
            </a:r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B0604020202020204" pitchFamily="34" charset="0"/>
              </a:rPr>
              <a:t>	Recall gives the fraction you correctly identified as positive out of all positives.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Lato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Precision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	Precision gives the fraction of correctly identified as positive out of all predicted as positives.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F1 Score</a:t>
            </a:r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	It is defined as the harmonic mean of the model’s precision and recall.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dirty="0">
              <a:solidFill>
                <a:srgbClr val="222222"/>
              </a:solidFill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Lato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5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254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Office Theme</vt:lpstr>
      <vt:lpstr>Deep learning project</vt:lpstr>
      <vt:lpstr>Introduction</vt:lpstr>
      <vt:lpstr>Dataset</vt:lpstr>
      <vt:lpstr>Methodology Diagram</vt:lpstr>
      <vt:lpstr>Performance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project</dc:title>
  <dc:creator>Sibi Aakash</dc:creator>
  <cp:lastModifiedBy>Sibi Aakash</cp:lastModifiedBy>
  <cp:revision>4</cp:revision>
  <dcterms:created xsi:type="dcterms:W3CDTF">2021-12-29T11:13:56Z</dcterms:created>
  <dcterms:modified xsi:type="dcterms:W3CDTF">2021-12-29T17:35:26Z</dcterms:modified>
</cp:coreProperties>
</file>