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1" r:id="rId6"/>
    <p:sldId id="260" r:id="rId7"/>
    <p:sldId id="262" r:id="rId8"/>
    <p:sldId id="264" r:id="rId9"/>
    <p:sldId id="263" r:id="rId10"/>
  </p:sldIdLst>
  <p:sldSz cx="5842000" cy="3289300"/>
  <p:notesSz cx="5842000" cy="32893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96" d="100"/>
          <a:sy n="196" d="100"/>
        </p:scale>
        <p:origin x="226" y="12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17:56.562"/>
    </inkml:context>
    <inkml:brush xml:id="br0">
      <inkml:brushProperty name="width" value="0.05" units="cm"/>
      <inkml:brushProperty name="height" value="0.05" units="cm"/>
    </inkml:brush>
  </inkml:definitions>
  <inkml:trace contextRef="#ctx0" brushRef="#br0">338 558 24575,'-292'-506'0,"284"492"0,6 10 0,0 0 0,0 0 0,-1 0 0,1 1 0,-1-1 0,0 1 0,0 0 0,-4-4 0,7 7 0,0 0 0,0 0 0,0 0 0,0 0 0,0-1 0,-1 1 0,1 0 0,0 0 0,0 0 0,0 0 0,0 0 0,-1 0 0,1 0 0,0 0 0,0 0 0,0 0 0,-1 0 0,1 0 0,0 0 0,0 0 0,0 0 0,-1 0 0,1 0 0,0 0 0,0 0 0,0 0 0,0 0 0,-1 0 0,1 0 0,0 1 0,0-1 0,0 0 0,0 0 0,0 0 0,-1 0 0,1 0 0,0 0 0,0 1 0,0-1 0,0 0 0,0 0 0,0 0 0,0 0 0,-1 1 0,-2 12 0,3 17 0,0-28 0,16 289 0,1 12 0,-16-1-1365,-1-313-5461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27:22.506"/>
    </inkml:context>
    <inkml:brush xml:id="br0">
      <inkml:brushProperty name="width" value="0.35" units="cm"/>
      <inkml:brushProperty name="height" value="0.35" units="cm"/>
    </inkml:brush>
  </inkml:definitions>
  <inkml:trace contextRef="#ctx0" brushRef="#br0">1 134 24575,'163'-2'0,"172"4"0,-264 2 0,131 3 0,-120-7 0,225-7 0,35-2 0,-82 5 0,94 1 0,-216 4 0,-117-3 0,1 0 0,-1-2 0,0 0 0,23-8 0,15-3 0,61-20 0,-104 31 0,13-4 0,58-7 0,-4 5 0,-43 5 0,60-1 0,-82 7 0,0 2 0,-1 0 0,0 1 0,0 1 0,0 0 0,0 1 0,-1 1 0,16 10 0,53 19 0,-54-19 0,2 0 0,-17-12 0,0 0 0,-1 1 0,1 1 0,25 15 0,-33-17 0,-1 0 0,0 1 0,-1 0 0,0 0 0,1 0 0,-2 1 0,1-1 0,-1 1 0,0 1 0,7 14 0,3 13 0,-2 0 0,-1 1 0,-2 1 0,-2 0 0,8 75 0,-12 196 0,-6-167 0,4 25 0,-4 206 0,-26-146 0,2-18 0,20-152 0,0 26 0,-5 64 0,11 816 0,-10-857-1365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27:40.770"/>
    </inkml:context>
    <inkml:brush xml:id="br0">
      <inkml:brushProperty name="width" value="0.35" units="cm"/>
      <inkml:brushProperty name="height" value="0.35" units="cm"/>
    </inkml:brush>
  </inkml:definitions>
  <inkml:trace contextRef="#ctx0" brushRef="#br0">18537 1 24575,'-9'187'0,"6"-149"0,1-20 0,-1-1 0,0 0 0,-11 27 0,9-30 0,1 1 0,0-1 0,1 1 0,0 0 0,0 22 0,9 104 0,36 199 0,-2-32 0,-9-53 0,6 276 0,-36-446 0,-7 289 0,3-334 0,1-8 0,-2 0 0,-10 43 0,1-41 0,10-28 0,1 0 0,0 1 0,0-1 0,0 0 0,0 1 0,1-1 0,-1 11 0,-8 134 0,-12 55 0,-1 38 0,13 341 0,10 287 0,-11-625 0,11 110 0,1-336 0,2 0 0,0 0 0,1 0 0,9 27 0,-2-17 0,-5-16 0,0 1 0,-1-1 0,-1 1 0,0 1 0,-2-1 0,1 1 0,-1 16 0,-3-31 0,1-1 0,-1 1 0,0 0 0,1-1 0,-1 1 0,0 0 0,0-1 0,0 1 0,0-1 0,0 0 0,0 1 0,0-1 0,0 0 0,-1 0 0,1 0 0,0 0 0,-1 0 0,1 0 0,-1 0 0,0 0 0,1 0 0,-1-1 0,1 1 0,-3 0 0,-48 12 0,35-10 0,-187 26 0,155-24 0,-43 6 0,18-2 0,-95 1 0,-29 1 0,135-8 0,-1 3 0,-108 24 0,164-28 0,-100 22 0,-136 48 0,173-45 0,0 3 0,-119 70 0,174-90 0,0 0 0,1 1 0,1 0 0,-1 1 0,2 1 0,0 0 0,0 1 0,2 0 0,-1 1 0,2 1 0,-11 19 0,-38 101 0,56-130 0,0-1 0,-1 1 0,1-1 0,-1 0 0,-1-1 0,1 1 0,0-1 0,-1 1 0,0-1 0,0-1 0,-6 4 0,-10 5 0,0-2 0,-34 12 0,-475 145-398,220-74 40,232-69 248,2-2 96,1 3 0,-130 64 1,186-77 161,0 1 0,-31 27 0,35-26-32,-2-1-1,1 0 1,-24 13 0,17-15-116,-1 0 0,0-1 0,0-2 0,-1-1 0,0 0 0,0-2 0,-1-1 0,1-1 0,-1-1 0,-48-2 0,66 0 0,-18-3 0,20-3 0,13-8 0,1 5 0,1 1 0,0 0 0,0 0 0,0 1 0,1 0 0,0 0 0,1 1 0,21-8 0,-14 5 0,170-76 0,115-31-1093,5 14-1,406-81 1,-690 179 1033,48-11-7,130-9-1,-193 23 220,-7 1-57,0-1 1,1 1-1,-1 0 1,1 0-1,-1 0 1,0 0-1,1 0 1,-1 0-1,1 1 1,-1-1-1,0 1 1,1 0-1,-1-1 1,0 1-1,0 0 1,0 1-1,1-1 1,2 3-1,-2-3 7,0 0-1,0 1 0,0-1 1,0-1-1,1 1 0,-1 0 0,0-1 1,0 1-1,1-1 0,-1 0 1,0 0-1,0-1 0,4 0 1,3 1-12,18 1-90,-16 0 0,1-1 0,-1 0 0,0 0 0,15-4 0,-24 4 0,1-1 0,-1 0 0,0 0 0,0 0 0,-1-1 0,1 1 0,0-1 0,0 1 0,-1-1 0,1 0 0,-1 0 0,1 0 0,-1 0 0,0-1 0,0 1 0,0 0 0,0-1 0,0 0 0,0 1 0,-1-1 0,2-4 0,22-66 0,-4-2 0,22-138 0,-38 179 0,-2-1 0,-1 1 0,-5-63 0,2 94 0,1 0 0,-1 1 0,0-1 0,0 0 0,0 1 0,0-1 0,0 1 0,0-1 0,-1 1 0,1 0 0,-1 0 0,0 0 0,1-1 0,-1 2 0,0-1 0,0 0 0,-1 0 0,1 0 0,0 1 0,0 0 0,-1-1 0,1 1 0,-1 0 0,-3-1 0,-8-3 0,-1 1 0,1 0 0,-22-1 0,4-1 0,-14-2 0,0 3 0,-88 0 0,20 2 0,-312-2 0,233 8 0,122 0 0,-102 18 0,30-2 0,-202 23 0,-2 1 0,-4-26 0,283-18 0,-114-4 0,149 2 0,1-2 0,0-1 0,-50-15 0,25 2 0,-117-44 0,88 35 0,67 20 0,-1 0 0,2-1 0,-1-1 0,-26-19 0,22 13 0,-45-21 0,31 22 0,-2 2 0,-56-11 0,72 18 0,-17-3 0,-1 1 0,-44-3 0,-237 8 0,178 5 0,141-2 0,0 0 0,0 0 0,1 0 0,-1 1 0,0-1 0,1 1 0,-1 0 0,1 0 0,-1 0 0,1 0 0,-1 0 0,1 1 0,0-1 0,-1 1 0,1-1 0,0 1 0,-2 2 0,-1 2 0,0 1 0,0-1 0,1 1 0,-6 10 0,0 1 0,9-16 0,-1 0 0,0 0 0,0-1 0,1 1 0,-1-1 0,0 1 0,0-1 0,0 0 0,0 0 0,-1 0 0,1 0 0,0 0 0,0 0 0,-1-1 0,1 1 0,0-1 0,-1 1 0,-3-1 0,-52 0 0,39-1 0,-1271-2 0,666 5 0,-6127-2 0,6731-1 0,0-1 0,-28-6 0,28 4 0,-1 0 0,-29 0 0,-2 3 0,-1-3 0,0-1 0,-84-22 0,-78-18 0,162 37 0,1-3 0,0-2 0,1-2 0,-91-41 0,114 41 0,-44-31 0,52 32 0,-1 0 0,-1 1 0,0 2 0,-25-11 0,-10 0 0,35 13 0,0 1 0,-1 1 0,-36-8 0,-3 4 0,34 5 0,0 2 0,-49-2 0,71 6 0,-29 0 0,-55 7 0,79-5 0,0 1 0,-1 0 0,1 0 0,0 1 0,0 0 0,1 1 0,-1 1 0,-15 10 0,20-12 0,0 0 0,0 0 0,1 1 0,0 0 0,0 0 0,0 0 0,-7 11 0,10-13 0,1 0 0,0 0 0,0 0 0,0 0 0,1 0 0,-1 0 0,1 0 0,0 0 0,-1 0 0,1 0 0,1 0 0,-1 0 0,0 0 0,1 0 0,-1 0 0,1 0 0,0 0 0,0-1 0,0 1 0,3 5 0,1 2 0,1 0 0,0-1 0,1 0 0,0 0 0,0 0 0,0 0 0,1-1 0,1-1 0,-1 0 0,11 7 0,-10-9 0,0-1 0,1 0 0,0 0 0,0-1 0,0 0 0,0 0 0,1-2 0,-1 1 0,1-1 0,-1-1 0,1 1 0,16-3 0,37 3 0,28 10 0,-82-9 0,0-1 0,0 2 0,13 4 0,15 4 0,20 3 0,-36-8 0,-1-1 0,26 2 0,-36-5 0,-1 0 0,0 1 0,0 0 0,0 1 0,-1 0 0,18 9 0,-16-6 0,2-2 0,-1 1 0,19 4 0,-11-5 0,0-1 0,0 0 0,0-2 0,22 0 0,-30-2 0,-9 1 0,1-1 0,0 0 0,-1 0 0,1-1 0,0 1 0,-1-1 0,1 0 0,-1 0 0,4-1 0,-6 1 0,0 0 0,0 0 0,0 0 0,0 0 0,0 0 0,-1 0 0,1 0 0,0 0 0,-1 0 0,1-1 0,-1 1 0,1 0 0,-1 0 0,0-1 0,1 1 0,-1 0 0,0-1 0,0 1 0,0 0 0,0-1 0,0 1 0,0 0 0,0-1 0,0 1 0,-1 0 0,1 0 0,-1-1 0,1 1 0,-1-2 0,-12-36 0,-33-74 0,14 38 0,16 33 0,-45-113 0,-93-169 0,136 295 0,-26-32 0,-12-18 0,-16-48 0,-47-73 0,-52-48 0,88 104 0,29 48 0,-174-355 0,211 415 0,-2 2 0,-1 0 0,-38-47 0,-86-87 0,1 3 0,70 63 0,-58-113 0,-65-92 0,156 258 0,-2 3 0,-61-54 0,78 78 0,-1 1 0,-1 1 0,0 2 0,-2 0 0,0 2 0,0 1 0,-54-19 0,59 28 0,1 2 0,0 0 0,-1 2 0,0 0 0,-46 3 0,69-1 0,0 0 0,0 0 0,0 0 0,0 0 0,1 0 0,-1 0 0,0 1 0,0-1 0,0 0 0,0 0 0,0 1 0,0-1 0,0 0 0,0 1 0,0-1 0,1 1 0,-1-1 0,0 1 0,0 0 0,1-1 0,-1 1 0,0 0 0,1-1 0,-1 1 0,0 2 0,1-2 0,0 0 0,0 0 0,0 0 0,0 0 0,0 0 0,0 1 0,1-1 0,-1 0 0,0 0 0,1 0 0,-1 0 0,1 0 0,-1 0 0,1 0 0,0 0 0,-1 0 0,2 1 0,4 5 0,1-1 0,-1 0 0,1 0 0,8 5 0,43 28 0,31 20 0,96 81 0,-91-51 0,-4 4 0,-3 3 0,138 205 0,-46-52 0,-138-197 0,2-3 0,82 71 0,56 35 0,-39-36 0,-112-96 0,1-1 0,1-1 0,1-2 0,35 15 0,-23-11 0,16 8 0,12 6 0,91 62 0,-11 6 0,-152-104 0,-1-1 0,1 0 0,-1 0 0,1 0 0,-1 1 0,0-1 0,1 0 0,-1 1 0,1-1 0,-1 0 0,1 1 0,-1-1 0,0 0 0,1 1 0,-1-1 0,0 1 0,1-1 0,-1 1 0,0-1 0,0 1 0,0-1 0,1 1 0,-1-1 0,0 1 0,0-1 0,0 1 0,0-1 0,0 1 0,0-1 0,0 1 0,0-1 0,0 1 0,0 0 0,0-1 0,0 1 0,0-1 0,-1 1 0,1 0 0,-4 14 0,2 22 0,2-1 0,1 1 0,9 61 0,2 16 0,-8-98 0,1-27 0,7-38 0,-11 43 0,131-496 0,30-153 0,-160 642 0,-1 1 0,0 0 0,-1-1 0,0 1 0,0-1 0,-2 1 0,1 0 0,-2-1 0,0 1 0,0 0 0,-1 0 0,-5-11 0,-4-12 0,8 19 0,-1 1 0,-14-26 0,18 37 0,0 1 0,-1-1 0,0 0 0,0 1 0,0-1 0,0 1 0,0 0 0,-1 0 0,1 1 0,-1-1 0,0 1 0,0-1 0,0 1 0,-7-3 0,10 5 0,0 0 0,1 0 0,-1 0 0,0 0 0,0 0 0,1 0 0,-1 1 0,0-1 0,0 0 0,0 0 0,1 0 0,-1 1 0,0-1 0,1 0 0,-1 1 0,0-1 0,1 1 0,-1-1 0,0 1 0,1-1 0,-1 1 0,1-1 0,-1 1 0,1-1 0,-1 1 0,1 0 0,0-1 0,-1 1 0,1 0 0,0 0 0,-1-1 0,1 1 0,0 1 0,-10 30 0,9-27 0,-10 55 0,-5 79 0,9-56 0,-30 167 0,35-232 0,1 0 0,0 24 0,0 12 0,1-54 0,0 1 0,1-1 0,-1 0 0,0 0 0,0 0 0,0 1 0,0-1 0,0 0 0,0 0 0,0 0 0,0 1 0,0-1 0,0 0 0,0 0 0,0 1 0,0-1 0,0 0 0,0 0 0,0 0 0,0 1 0,0-1 0,0 0 0,0 0 0,0 0 0,0 1 0,0-1 0,-1 0 0,1 0 0,0 0 0,0 1 0,0-1 0,0 0 0,0 0 0,-1 0 0,1 0 0,0 0 0,0 1 0,0-1 0,-1 0 0,1 0 0,0 0 0,0 0 0,0 0 0,-1 0 0,1 0 0,0 0 0,0 0 0,0 0 0,-1 0 0,1 0 0,0 0 0,0 0 0,0 0 0,-1 0 0,1 0 0,0 0 0,0 0 0,-1 0 0,1 0 0,0 0 0,-12-17 0,-7-27 0,-19-57 0,22 60 0,-13-49 0,23 71 0,-1 0 0,-15-29 0,-6-19 0,25 59 0,2-1 0,-1 0 0,1 0 0,0 0 0,1 1 0,0-1 0,1 0 0,0 0 0,0 0 0,1 0 0,2-8 0,6-16 0,22-47 0,-16 42 0,-3 7 0,-1-1 0,-1 0 0,-2-1 0,-1 0 0,-2 0 0,-1-1 0,1-40 0,-7-274-1365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27:44.582"/>
    </inkml:context>
    <inkml:brush xml:id="br0">
      <inkml:brushProperty name="width" value="0.35" units="cm"/>
      <inkml:brushProperty name="height" value="0.35" units="cm"/>
    </inkml:brush>
  </inkml:definitions>
  <inkml:trace contextRef="#ctx0" brushRef="#br0">2 1812 24575,'-1'-20'0,"1"-2"0,-1 0 0,2 1 0,1-1 0,1 1 0,1-1 0,10-31 0,58-152 0,-61 176 0,-8 23 0,0-1 0,-1 0 0,1 0 0,-1 0 0,-1 0 0,0 0 0,0-1 0,0-7 0,7-107 0,-7 111 0,2-226 0,-5 125 0,0 69 0,-1 1 0,-2-1 0,-3 1 0,-13-46 0,11 29 0,8 44 0,0 0 0,-1 1 0,-7-20 0,3 13 0,0 0 0,2 0 0,0 0 0,1-1 0,1 0 0,1 1 0,2-26 0,-11-93 0,11 50-1365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27:48.444"/>
    </inkml:context>
    <inkml:brush xml:id="br0">
      <inkml:brushProperty name="width" value="0.35" units="cm"/>
      <inkml:brushProperty name="height" value="0.35" units="cm"/>
    </inkml:brush>
  </inkml:definitions>
  <inkml:trace contextRef="#ctx0" brushRef="#br0">36 2333 24575,'-12'-130'0,"12"116"0,-2 1 0,1 0 0,-6-17 0,-3-32 0,7-385 0,5 232 0,-2-1037 0,1 1226 134,9-46 0,-1 13-1767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27:56.723"/>
    </inkml:context>
    <inkml:brush xml:id="br0">
      <inkml:brushProperty name="width" value="0.35" units="cm"/>
      <inkml:brushProperty name="height" value="0.35" units="cm"/>
    </inkml:brush>
  </inkml:definitions>
  <inkml:trace contextRef="#ctx0" brushRef="#br0">24 796 24575,'-12'-262'0,"8"215"0,-3-35 0,8-278 0,-1 359 0,-1 0 0,1 1 0,0-1 0,0 0 0,0 1 0,0-1 0,0 0 0,0 1 0,0-1 0,0 0 0,0 0 0,0 1 0,0-1 0,0 0 0,0 1 0,1-1 0,-1 0 0,0 1 0,0-1 0,1 1 0,-1-1 0,0 0 0,1 1 0,-1-1 0,1 1 0,-1-1 0,1 1 0,-1-1 0,1 1 0,-1-1 0,1 1 0,0 0 0,-1-1 0,1 1 0,-1 0 0,1-1 0,0 1 0,-1 0 0,1 0 0,0 0 0,0 0 0,3 0 0,-1 1 0,1 1 0,-1-1 0,0 0 0,1 1 0,-1 0 0,3 2 0,15 7 0,-10-8 0,0 0 0,0 0 0,0-1 0,0-1 0,13 0 0,24 4 0,-19-2 0,-1-1 0,53-3 0,-23 0 0,-50 0 0,-1 0 0,1 0 0,0-1 0,-1 0 0,0 0 0,1 0 0,6-4 0,-7 2 0,0 1 0,1 1 0,-1 0 0,1 0 0,-1 0 0,14-1 0,-9 3 0,0-2 0,0 0 0,16-4 0,-17 3 0,0 0 0,1 1 0,-1 0 0,13 1 0,529 1 0,-444 12 0,1786-14 0,-975 3 0,-789-11 0,-22-1 0,224 9 0,-179 3 0,106 10 0,57 0 0,-294-10 0,-1 1 0,28 7 0,-27-5 0,-1-1 0,29 1 0,245 6 0,-219-11 0,89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27:57.513"/>
    </inkml:context>
    <inkml:brush xml:id="br0">
      <inkml:brushProperty name="width" value="0.35" units="cm"/>
      <inkml:brushProperty name="height" value="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18:03.851"/>
    </inkml:context>
    <inkml:brush xml:id="br0">
      <inkml:brushProperty name="width" value="0.05" units="cm"/>
      <inkml:brushProperty name="height" value="0.05" units="cm"/>
    </inkml:brush>
  </inkml:definitions>
  <inkml:trace contextRef="#ctx0" brushRef="#br0">1304 165 24575,'-43'0'0,"-316"-10"0,342 9 0,-1-2 0,1 0 0,1-1 0,-1-1 0,0-1 0,-27-13 0,-67-25 0,-63-6 0,156 44 0,1 2 0,-1 1 0,0 0 0,-1 1 0,1 1 0,0 1 0,-28 2 0,25 3 0,1 1 0,-21 8 0,-12 5 0,9-9 0,28-7 0,1 1 0,-1 0 0,1 1 0,-28 14 0,42-19 0,1 1 0,-1-1 0,0 0 0,0 1 0,1-1 0,-1 0 0,0 1 0,0-1 0,1 1 0,-1-1 0,1 1 0,-1 0 0,0-1 0,1 1 0,-1-1 0,1 1 0,-1 0 0,1 0 0,0-1 0,-1 1 0,1 0 0,0 0 0,0-1 0,-1 1 0,1 0 0,0 0 0,0 0 0,0-1 0,0 1 0,0 0 0,0 1 0,1-1 0,0 1 0,0-1 0,0 0 0,0 0 0,0 1 0,0-1 0,1 0 0,-1 0 0,0-1 0,1 1 0,-1 0 0,1 0 0,-1-1 0,3 2 0,6 1 0,1 0 0,-1 0 0,20 2 0,130-4 0,-82-2 0,-41-1 0,43-7 0,-45 4 0,51-1 0,-45 7 0,58-2 0,-98 1 0,0 1 0,-1-1 0,1 0 0,0 0 0,-1 0 0,1 0 0,0-1 0,-1 1 0,1 0 0,0 0 0,-1 0 0,1 0 0,0-1 0,-1 1 0,1 0 0,-1-1 0,1 1 0,0 0 0,-1-1 0,1 1 0,-1-1 0,1 1 0,-1-1 0,0 1 0,1-1 0,-1 1 0,1-1 0,0 0 0,-2 0 0,1 0 0,0 0 0,0 0 0,-1 0 0,1 0 0,0 0 0,-1 0 0,1 0 0,-1 1 0,1-1 0,-1 0 0,0 0 0,1 0 0,-1 1 0,0-1 0,-1-1 0,-3-2 0,0 0 0,-1 0 0,1 1 0,-12-6 0,-115-26 0,118 33 0,0 0 0,0 1 0,0 0 0,0 1 0,0 1 0,0 0 0,0 1 0,0 0 0,1 1 0,-24 9 0,14-3 0,1 1 0,1 1 0,0 0 0,0 2 0,-26 22 0,45-34 0,0 1 0,0-1 0,0 0 0,0 1 0,0-1 0,0 0 0,-1 0 0,1 0 0,0-1 0,-1 1 0,1-1 0,0 1 0,-1-1 0,1 0 0,-1 0 0,1 0 0,0 0 0,-1 0 0,1 0 0,-1-1 0,1 1 0,0-1 0,-5-1 0,-1-2 0,0-1 0,0 1 0,1-1 0,-1-1 0,-6-6 0,-7-5 0,21 17 0,-1 0 0,1 0 0,0 0 0,-1 0 0,1-1 0,0 1 0,-1 0 0,1 0 0,0 0 0,-1-1 0,1 1 0,0 0 0,0 0 0,-1-1 0,1 1 0,0 0 0,0-1 0,-1 1 0,1 0 0,0-1 0,0 1 0,0 0 0,0-1 0,0 1 0,0 0 0,-1-1 0,1 1 0,0 0 0,0-1 0,0 1 0,0 0 0,0-1 0,0 1 0,0-1 0,0 1 0,1 0 0,-1-1 0,0 1 0,0 0 0,0-1 0,17-5 0,24 3 0,-22 5 0,0 0 0,26 6 0,-26-3 0,39 2 0,-52-6 0,1-1 0,0-1 0,0 0 0,0 1 0,-1-2 0,1 1 0,0-1 0,-1 0 0,11-5 0,-7 4 0,2 0 0,-1 1 0,0 0 0,0 0 0,1 1 0,-1 1 0,0 0 0,22 3 0,10-1 0,-12-1 0,1-2 0,-1-1 0,46-10 0,-42 7 0,-1 2 0,0 1 0,1 1 0,0 2 0,50 8 0,-34-4 0,-35-2 0,0 0 0,-1 1 0,0 1 0,24 11 0,20 5 0,-57-20 0,1 0 0,0 0 0,-1 0 0,1 0 0,0 0 0,-1 1 0,1-1 0,-1 1 0,0-1 0,1 1 0,-1 0 0,0 0 0,0 0 0,0 0 0,2 4 0,-4-6 0,0 1 0,-1-1 0,1 1 0,0-1 0,0 0 0,-1 1 0,1-1 0,0 1 0,-1-1 0,1 0 0,-1 1 0,1-1 0,0 0 0,-1 1 0,1-1 0,-1 0 0,1 0 0,-1 1 0,1-1 0,-1 0 0,1 0 0,-1 0 0,1 0 0,-1 0 0,1 0 0,-1 0 0,1 0 0,-1 0 0,1 0 0,-1 0 0,1 0 0,-1 0 0,1 0 0,-1 0 0,1 0 0,-2-1 0,-20-2 0,-43-8 0,40 8 0,0-2 0,-33-10 0,29 7 0,-23-11 0,46 15 0,-1 0 0,0 0 0,0 1 0,0-1 0,-1 2 0,1-1 0,-1 1 0,1 0 0,-1 1 0,0 0 0,0 0 0,1 1 0,-1 0 0,0 0 0,0 0 0,-13 4 0,-4-1-4,0 0 1,0-2-1,-41-2 0,13-1-1346,44 2-5476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18:16.346"/>
    </inkml:context>
    <inkml:brush xml:id="br0">
      <inkml:brushProperty name="width" value="0.35" units="cm"/>
      <inkml:brushProperty name="height" value="0.35" units="cm"/>
    </inkml:brush>
  </inkml:definitions>
  <inkml:trace contextRef="#ctx0" brushRef="#br0">5556 2411 24575,'-2'-43'0,"-14"-85"0,4 48 0,11 77 0,-52-373 0,-29 3 0,78 350 0,0 1 0,2-1 0,1 1 0,0-1 0,4-30 0,-1-12 0,-4-38 0,5-111 0,1 187 0,1 0 0,1 0 0,14-36 0,5-17 0,-12 31 0,-5 19 0,8-45 0,-3-102 0,-9 137 0,-2-69 0,0 6 0,-2 101 0,0 0 0,1 0 0,-1 0 0,1 0 0,-1 0 0,1 0 0,0 0 0,0 0 0,-1 0 0,1 1 0,1-1 0,-1 0 0,0 1 0,0-1 0,1 1 0,-1-1 0,1 1 0,-1-1 0,1 1 0,-1 0 0,1 0 0,0 0 0,0 0 0,-1 0 0,1 0 0,0 0 0,0 1 0,0-1 0,0 1 0,0-1 0,3 1 0,8-2 0,1 2 0,-1-1 0,0 2 0,14 1 0,5 1 0,24-5 0,-38 0 0,-1 1 0,1 1 0,-1 1 0,1 1 0,-1 0 0,19 5 0,-20-3 0,-1 1 0,0 1 0,0 1 0,0 0 0,-1 1 0,0 0 0,0 1 0,-1 0 0,18 18 0,-31-27 0,0 0 0,1 0 0,-1 0 0,0 1 0,0-1 0,0 0 0,0 0 0,1 0 0,-1 0 0,0 0 0,0 1 0,0-1 0,0 0 0,0 0 0,0 0 0,0 0 0,1 1 0,-1-1 0,0 0 0,0 0 0,0 0 0,0 1 0,0-1 0,0 0 0,0 0 0,0 0 0,0 1 0,0-1 0,0 0 0,0 0 0,0 0 0,0 1 0,0-1 0,0 0 0,0 0 0,0 0 0,-1 1 0,1-1 0,0 0 0,0 0 0,0 0 0,0 1 0,0-1 0,0 0 0,-1 0 0,1 0 0,0 0 0,0 0 0,0 0 0,-1 1 0,-14 0 0,-19-5 0,-128-22 0,-1 8 0,-179 2 0,257 14 0,-119 5 0,161 0 0,-100 4 0,-81 10 0,2-1 0,-76-7 0,64 17 0,141-12 0,-163 1 0,168-21 0,-142-30 0,5-1 0,37 10 0,110 13 0,-1 4 0,-82-1 0,-237 24 0,301-5 0,1 4 0,-105 29 0,-74 22 0,232-58 0,0-3 0,0-1 0,0-2 0,-59-9 0,59 5 0,-164-23 0,191 26 0,-16-3 0,-34-9 0,-23-8 0,-1 4 0,-146-9 0,133 26 0,-6 0 0,99 0 0,1-1 0,0 0 0,0-1 0,-15-6 0,-14-3 0,19 9-1365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18:21.851"/>
    </inkml:context>
    <inkml:brush xml:id="br0">
      <inkml:brushProperty name="width" value="0.35" units="cm"/>
      <inkml:brushProperty name="height" value="0.35" units="cm"/>
    </inkml:brush>
  </inkml:definitions>
  <inkml:trace contextRef="#ctx0" brushRef="#br0">11309 330 24575,'-708'0'0,"655"-4"0,0-1 0,-84-21 0,77 14 0,35 7 0,-120-24 0,-185-12 0,271 35 0,-89-21 0,60 10 0,-289-59 0,129 25 0,191 41 0,-112-3 0,85 10 0,13-1 0,1 4 0,-112 12 0,-190 54 0,187-33 0,-67 16 0,187-40 0,-92 19 0,124-19 0,0-1 0,-1-2 0,0-1 0,-44 0 0,-50 4 0,20 1 0,-80-3 0,-290-27 0,364 4 0,46 5 0,-88-2 0,-529 14 0,550 4 0,-142 25 0,-131 43 0,183-31 0,-165 15 0,270-47 0,-155-6 0,204-7 0,2-3 0,-1-3 0,1-3 0,-79-25 0,97 17 0,32 12 0,0 1 0,-26-6 0,-54-10 0,-113-19 0,-186 22 0,384 20 0,-30 0 0,42 0 0,1 0 0,-1 0 0,1 0 0,0 0 0,-1 0 0,1 0 0,-1 1 0,1-1 0,0 1 0,-1-1 0,1 1 0,0-1 0,0 1 0,0 0 0,-1 0 0,1 0 0,0 0 0,0-1 0,0 1 0,0 0 0,0 1 0,0-1 0,0 1 0,1-1 0,0 0 0,0-1 0,0 1 0,0 0 0,0-1 0,0 1 0,0 0 0,1-1 0,-1 1 0,0 0 0,0-1 0,1 1 0,-1 0 0,0-1 0,1 1 0,-1-1 0,1 1 0,-1-1 0,1 1 0,-1-1 0,1 1 0,-1-1 0,1 0 0,0 1 0,-1-1 0,1 1 0,-1-1 0,1 0 0,0 0 0,-1 1 0,1-1 0,0 0 0,-1 0 0,1 0 0,1 0 0,32 6 0,-28-5 0,582 62 0,-304-34 0,609 34 0,-801-57 0,200 4 0,-326-31 0,4 10 0,0 2 0,-1 1 0,-44-5 0,-97-3 0,116 12 0,-246-12 0,-283-31 0,561 42 0,-1-1 0,2-2 0,-1 0 0,1-1 0,-26-15 0,48 24 0,-1-1 0,1 1 0,0-1 0,-1 0 0,1 1 0,0-1 0,0 0 0,0 0 0,0 0 0,0 0 0,0 0 0,0 0 0,0 0 0,0 0 0,0 0 0,0-2 0,1 3 0,0-1 0,0 1 0,0-1 0,0 1 0,0-1 0,0 1 0,1-1 0,-1 1 0,0-1 0,0 1 0,0-1 0,1 1 0,-1-1 0,0 1 0,1-1 0,-1 1 0,0 0 0,1-1 0,-1 1 0,1 0 0,-1-1 0,0 1 0,1 0 0,-1 0 0,1-1 0,-1 1 0,1 0 0,0 0 0,9-4 0,0 1 0,0 1 0,15-3 0,-12 3 0,265-41 0,494-11 0,-743 54 0,10-2 0,0 2 0,0 2 0,50 8 0,-87-10 0,-1 1 0,0-1 0,1 1 0,-1-1 0,0 1 0,1-1 0,-1 1 0,0 0 0,0-1 0,0 1 0,0 0 0,1 0 0,-1 0 0,0 0 0,0 0 0,-1 0 0,2 2 0,-3 5 0,-14-4 0,-12-3 0,-376 17 0,171 4 0,-282 24 0,-4-33 0,461-14 0,0-3 0,0-2 0,-63-16 0,59 1 0,49 16 0,0 1 0,0 0 0,0 0 0,-1 2 0,1-1 0,-1 1 0,-15 0 0,-455 37 0,140 2 0,238-29 0,-140-8 0,102-2 0,36 3 0,-117-2 0,159-9 326,51 7-664,0 0-1,0 1 1,0 1 0,-15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18:28.513"/>
    </inkml:context>
    <inkml:brush xml:id="br0">
      <inkml:brushProperty name="width" value="0.35" units="cm"/>
      <inkml:brushProperty name="height" value="0.35" units="cm"/>
    </inkml:brush>
  </inkml:definitions>
  <inkml:trace contextRef="#ctx0" brushRef="#br0">0 57 24575,'8'1'0,"0"1"0,0 0 0,0 1 0,-1 0 0,1 0 0,-1 1 0,0 0 0,0 0 0,13 10 0,1 0 0,-8-7 0,1-1 0,0-1 0,0 0 0,0 0 0,25 3 0,-21-4 0,-1 0 0,1 1 0,22 10 0,-27-9 0,1 1 0,-29-5 0,-11-4 0,1-2 0,-1-1 0,1-1 0,1 0 0,-1-2 0,-34-17 0,11 6 0,40 15 0,8 0 0,19 0 0,29 1 0,64 2 0,171 3 0,-55 25 0,-133-13 0,-85-13 0,-1 1 0,1 0 0,0-1 0,-1-1 0,1 1 0,0-2 0,-1 1 0,1-1 0,11-3 0,-21 4 0,1 0 0,-1 0 0,1 0 0,0-1 0,-1 1 0,1 0 0,-1 0 0,1-1 0,-1 1 0,1 0 0,-1-1 0,1 1 0,-1 0 0,0-1 0,1 1 0,-1-1 0,1 1 0,-1-1 0,0 1 0,1-1 0,-1 1 0,0-1 0,0 1 0,1-1 0,-1 1 0,0-1 0,0 1 0,0-1 0,0 0 0,0 1 0,0-1 0,0 1 0,0-1 0,0 1 0,0-2 0,-13-17 0,12 18 0,0 1 0,1-1 0,-1 1 0,0-1 0,0 0 0,1 1 0,-1-1 0,0 0 0,1 1 0,-1-1 0,1 0 0,-1 0 0,1 0 0,0 1 0,-1-1 0,1 0 0,0 0 0,-1 0 0,1 0 0,0 0 0,0 0 0,0 0 0,0 0 0,0 1 0,0-1 0,0 0 0,0 0 0,1-2 0,-1 3 0,1-1 0,0 1 0,-1 0 0,1-1 0,0 1 0,0-1 0,0 1 0,-1 0 0,1 0 0,0-1 0,0 1 0,0 0 0,0 0 0,0 0 0,-1 0 0,1 0 0,0 0 0,0 0 0,0 0 0,0 1 0,0-1 0,-1 0 0,1 0 0,0 1 0,1 0 0,27 14 0,-8-4 0,-3-6 0,1-1 0,-1-1 0,1-1 0,-1-1 0,1 0 0,0-1 0,33-5 0,131-36 0,-69 13 0,-44 14 0,0 4 0,130-3 0,-196 13 0,29-1 0,0 2 0,0 2 0,52 9 0,-57-7 0,0-2 0,1 0 0,-1-2 0,40-4 0,3 1 0,4266 2 0,-3997 7 0,-180-3 0,265 7 0,-80-27 0,-222 1 0,131-9 0,512 23 209,-378 2-1783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18:33.856"/>
    </inkml:context>
    <inkml:brush xml:id="br0">
      <inkml:brushProperty name="width" value="0.35" units="cm"/>
      <inkml:brushProperty name="height" value="0.35" units="cm"/>
    </inkml:brush>
  </inkml:definitions>
  <inkml:trace contextRef="#ctx0" brushRef="#br0">0 3836 24575,'10'1'0,"-1"0"0,0 1 0,0 0 0,0 1 0,0 0 0,9 4 0,25 8 0,-3-9 0,1-1 0,-1-2 0,82-5 0,-33 0 0,-89 2 0,125 1 0,-1-6 0,138-22 0,14-27 0,105-18 0,-271 57 0,167-2 0,373 18 0,-617 1 0,-1 2 0,0 1 0,48 14 0,-43-10 0,-10-2 0,0 2 0,0 0 0,-1 2 0,0 1 0,41 26 0,-66-38 0,-1 0 0,1 1 0,-1-1 0,1 1 0,0-1 0,-1 0 0,1 1 0,-1-1 0,0 1 0,1 0 0,-1-1 0,1 1 0,-1-1 0,0 1 0,1 0 0,-1-1 0,0 1 0,1 0 0,-1-1 0,0 1 0,0 0 0,0-1 0,0 1 0,0 0 0,0-1 0,0 1 0,0 0 0,0 0 0,0-1 0,0 1 0,0 0 0,-1-1 0,1 1 0,0 0 0,0-1 0,-1 1 0,1 0 0,0-1 0,-1 1 0,1-1 0,-1 1 0,1-1 0,-1 1 0,1-1 0,-1 1 0,-35 25 0,33-24 0,-108 58 0,-4-5 0,-170 57 0,205-85 0,-1-3 0,-111 17 0,129-32 0,-1-4 0,0-2 0,-111-9 0,168 6 0,0-1 0,-1 1 0,1-1 0,-1-1 0,1 1 0,-10-5 0,15 6 0,1-1 0,0 1 0,0-1 0,0 0 0,0 1 0,0-1 0,0 0 0,0 0 0,0 0 0,0 1 0,0-1 0,0 0 0,0 0 0,1-1 0,-1 1 0,0 0 0,1 0 0,-1 0 0,1 0 0,-1-1 0,1 1 0,0 0 0,-1 0 0,1-1 0,0 1 0,0 0 0,0 0 0,0-1 0,0 1 0,0 0 0,0-1 0,0 1 0,1 0 0,-1 0 0,0-1 0,1 1 0,-1 0 0,2-2 0,0 0 0,1 0 0,0 0 0,0 0 0,0 0 0,0 0 0,0 1 0,1 0 0,-1-1 0,1 1 0,0 1 0,-1-1 0,1 0 0,5-1 0,4-2 0,87-36 0,2 5 0,140-31 0,-229 65 0,-10 2 0,0 0 0,0-1 0,0 1 0,0-1 0,0 1 0,0-1 0,0 0 0,-1 0 0,1-1 0,0 1 0,3-3 0,-6 4 0,0-1 0,0 1 0,0 0 0,0-1 0,0 1 0,-1-1 0,1 1 0,0 0 0,0-1 0,0 1 0,-1-1 0,1 1 0,0 0 0,0-1 0,-1 1 0,1 0 0,0-1 0,-1 1 0,1 0 0,0 0 0,-1-1 0,1 1 0,-1 0 0,1 0 0,0 0 0,-1 0 0,1-1 0,-1 1 0,1 0 0,-1 0 0,0 0 0,-19-6 0,15 4 0,-13-6 0,18 8 0,0 0 0,0 0 0,0 0 0,0 0 0,0 0 0,0-1 0,0 1 0,-1 0 0,1 0 0,0 0 0,0 0 0,0 0 0,0 0 0,0 0 0,0-1 0,0 1 0,0 0 0,0 0 0,0 0 0,0 0 0,0 0 0,0 0 0,0-1 0,0 1 0,0 0 0,0 0 0,0 0 0,0 0 0,0 0 0,1 0 0,-1-1 0,0 1 0,0 0 0,0 0 0,0 0 0,0 0 0,0 0 0,0 0 0,0 0 0,0 0 0,0 0 0,1-1 0,-1 1 0,0 0 0,0 0 0,0 0 0,0 0 0,0 0 0,0 0 0,0 0 0,1 0 0,-1 0 0,0 0 0,0 0 0,0 0 0,0 0 0,35-4 0,-21 3 0,549-24 0,-346 14 0,47 0 0,-189 13 0,106-4 0,-48-18 0,-33 4 0,96-7 0,-115 12 0,0 5 0,155 6 0,-221 0 0,1 1 0,-1 1 0,1 0 0,-1 1 0,0 1 0,0 0 0,0 1 0,0 1 0,23 12 0,-26-9 0,0-2 0,0 1 0,1-2 0,0 0 0,0 0 0,0-1 0,1-1 0,0 0 0,21 2 0,29 0 0,118-6 0,-76-2 0,156 1 0,266 2 0,-238 31 0,-135-11 0,-96-17 0,0-3 0,0-3 0,-1-2 0,86-18 0,-104 14 0,24-4 0,-62 11 0,1 1 0,-1-1 0,1 0 0,-1 0 0,1 0 0,-1 0 0,0 0 0,0 0 0,0-1 0,1 1 0,-1-1 0,-1 0 0,1 1 0,0-1 0,0 0 0,-1 0 0,1 0 0,-1 0 0,1 0 0,-1-1 0,0 1 0,0 0 0,0-1 0,0 1 0,0-1 0,0-3 0,3-10 0,-1-1 0,-1 1 0,1-19 0,-2 17 0,6-395 0,-10 241 0,3 146 0,1-14 0,-1 1 0,-3-1 0,-11-59 0,-9-45 0,10 47 0,2-1 0,4-2 0,9-130 0,0 87 0,0 32 0,0 37 0,-2-1 0,-4 0 0,-14-78 0,13 125 0,0 1 0,2-1 0,0-44 0,40-317 0,30 3 0,-32 201 0,-31 152 0,-2 1 0,-1-48 0,-2 54 0,1 1 0,1 0 0,1-1 0,2 1 0,6-25 0,1 8 0,-5 17 0,2 0 0,0 1 0,13-25 0,-6 19-1365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18:37.341"/>
    </inkml:context>
    <inkml:brush xml:id="br0">
      <inkml:brushProperty name="width" value="0.35" units="cm"/>
      <inkml:brushProperty name="height" value="0.35" units="cm"/>
    </inkml:brush>
  </inkml:definitions>
  <inkml:trace contextRef="#ctx0" brushRef="#br0">79 4805 24575,'-11'-218'0,"11"32"0,17-462 0,-10 220 0,-9 249 0,4-121 0,-4-303 0,-3 505 0,-18-99 0,16 154 0,-36-296 0,33-117 0,9 331 0,2-139 0,2 227 0,2-1 0,15-57 0,-12 62 0,-1-1 0,-2 1 0,3-58 0,2-41 0,-9 111 0,1 0 0,6-27 0,-4 27 0,0 0 0,0-31 0,-5 8-1365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27:14.117"/>
    </inkml:context>
    <inkml:brush xml:id="br0">
      <inkml:brushProperty name="width" value="0.35" units="cm"/>
      <inkml:brushProperty name="height" value="0.35" units="cm"/>
    </inkml:brush>
  </inkml:definitions>
  <inkml:trace contextRef="#ctx0" brushRef="#br0">0 1 24575,'8'0'0,"26"0"0,12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1T05:27:18.758"/>
    </inkml:context>
    <inkml:brush xml:id="br0">
      <inkml:brushProperty name="width" value="0.35" units="cm"/>
      <inkml:brushProperty name="height" value="0.35" units="cm"/>
    </inkml:brush>
  </inkml:definitions>
  <inkml:trace contextRef="#ctx0" brushRef="#br0">1 232 24575,'222'-11'0,"5"0"0,-147 13-983,0-5 0,127-19 0,-130 3 1500,73-29 1,-88 26 120,0 3 0,79-14 0,-72 23-638,110-3 0,38 1 0,12 1 0,170 40 0,-347-21 0,0 2 0,62 22 0,30 3 0,14 4 0,-126-31 0,0-1 0,0-1 0,53 1 0,-50-4 0,329 3 0,-219-7 0,-36-5 0,0-3 0,157-36 0,-186 29 0,143-9 0,127 6 0,197-6 0,-441 24 0,394 3 0,-371 3 0,132 21 0,-231-20 0,43 16 0,-48-13 0,1-2 0,37 6 0,-36-7 0,0 0 0,36 14 0,-52-16 0,-6-2 13,6 2-243,0-1 1,0 1-1,0-2 0,1 0 1,14 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9029"/>
            <a:ext cx="5842000" cy="3263900"/>
          </a:xfrm>
          <a:custGeom>
            <a:avLst/>
            <a:gdLst/>
            <a:ahLst/>
            <a:cxnLst/>
            <a:rect l="l" t="t" r="r" b="b"/>
            <a:pathLst>
              <a:path w="5842000" h="3263900">
                <a:moveTo>
                  <a:pt x="5841999" y="3263527"/>
                </a:moveTo>
                <a:lnTo>
                  <a:pt x="0" y="3263527"/>
                </a:lnTo>
                <a:lnTo>
                  <a:pt x="0" y="0"/>
                </a:lnTo>
                <a:lnTo>
                  <a:pt x="5841999" y="0"/>
                </a:lnTo>
                <a:lnTo>
                  <a:pt x="5841999" y="3263527"/>
                </a:lnTo>
                <a:close/>
              </a:path>
            </a:pathLst>
          </a:custGeom>
          <a:solidFill>
            <a:srgbClr val="000000"/>
          </a:solidFill>
        </p:spPr>
        <p:txBody>
          <a:bodyPr wrap="square" lIns="0" tIns="0" rIns="0" bIns="0" rtlCol="0"/>
          <a:lstStyle/>
          <a:p>
            <a:endParaRPr/>
          </a:p>
        </p:txBody>
      </p:sp>
      <p:sp>
        <p:nvSpPr>
          <p:cNvPr id="2" name="Holder 2"/>
          <p:cNvSpPr>
            <a:spLocks noGrp="1"/>
          </p:cNvSpPr>
          <p:nvPr>
            <p:ph type="ctrTitle"/>
          </p:nvPr>
        </p:nvSpPr>
        <p:spPr>
          <a:xfrm>
            <a:off x="472474" y="843991"/>
            <a:ext cx="4903400" cy="7543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877252" y="1842008"/>
            <a:ext cx="4093845" cy="8223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 b="1" i="0">
                <a:solidFill>
                  <a:schemeClr val="tx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 b="1" i="0">
                <a:solidFill>
                  <a:schemeClr val="tx1"/>
                </a:solidFill>
                <a:latin typeface="Palatino Linotype"/>
                <a:cs typeface="Palatino Linotype"/>
              </a:defRPr>
            </a:lvl1pPr>
          </a:lstStyle>
          <a:p>
            <a:endParaRPr/>
          </a:p>
        </p:txBody>
      </p:sp>
      <p:sp>
        <p:nvSpPr>
          <p:cNvPr id="3" name="Holder 3"/>
          <p:cNvSpPr>
            <a:spLocks noGrp="1"/>
          </p:cNvSpPr>
          <p:nvPr>
            <p:ph sz="half" idx="2"/>
          </p:nvPr>
        </p:nvSpPr>
        <p:spPr>
          <a:xfrm>
            <a:off x="292417" y="756539"/>
            <a:ext cx="2544032" cy="217093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1900" y="756539"/>
            <a:ext cx="2544032" cy="217093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 b="1" i="0">
                <a:solidFill>
                  <a:schemeClr val="tx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8371" y="533386"/>
            <a:ext cx="4811606" cy="303530"/>
          </a:xfrm>
          <a:prstGeom prst="rect">
            <a:avLst/>
          </a:prstGeom>
        </p:spPr>
        <p:txBody>
          <a:bodyPr wrap="square" lIns="0" tIns="0" rIns="0" bIns="0">
            <a:spAutoFit/>
          </a:bodyPr>
          <a:lstStyle>
            <a:lvl1pPr>
              <a:defRPr sz="900" b="1" i="0">
                <a:solidFill>
                  <a:schemeClr val="tx1"/>
                </a:solidFill>
                <a:latin typeface="Palatino Linotype"/>
                <a:cs typeface="Palatino Linotype"/>
              </a:defRPr>
            </a:lvl1pPr>
          </a:lstStyle>
          <a:p>
            <a:endParaRPr/>
          </a:p>
        </p:txBody>
      </p:sp>
      <p:sp>
        <p:nvSpPr>
          <p:cNvPr id="3" name="Holder 3"/>
          <p:cNvSpPr>
            <a:spLocks noGrp="1"/>
          </p:cNvSpPr>
          <p:nvPr>
            <p:ph type="body" idx="1"/>
          </p:nvPr>
        </p:nvSpPr>
        <p:spPr>
          <a:xfrm>
            <a:off x="408980" y="1061869"/>
            <a:ext cx="5030389" cy="101536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988439" y="3059049"/>
            <a:ext cx="1871472" cy="16446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417" y="3059049"/>
            <a:ext cx="1345120" cy="16446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5/7/2023</a:t>
            </a:fld>
            <a:endParaRPr lang="en-US"/>
          </a:p>
        </p:txBody>
      </p:sp>
      <p:sp>
        <p:nvSpPr>
          <p:cNvPr id="6" name="Holder 6"/>
          <p:cNvSpPr>
            <a:spLocks noGrp="1"/>
          </p:cNvSpPr>
          <p:nvPr>
            <p:ph type="sldNum" sz="quarter" idx="7"/>
          </p:nvPr>
        </p:nvSpPr>
        <p:spPr>
          <a:xfrm>
            <a:off x="4210812" y="3059049"/>
            <a:ext cx="1345120" cy="16446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1.png"/><Relationship Id="rId14" Type="http://schemas.openxmlformats.org/officeDocument/2006/relationships/customXml" Target="../ink/ink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13.xml"/><Relationship Id="rId17" Type="http://schemas.openxmlformats.org/officeDocument/2006/relationships/image" Target="../media/image22.png"/><Relationship Id="rId2" Type="http://schemas.openxmlformats.org/officeDocument/2006/relationships/customXml" Target="../ink/ink8.xml"/><Relationship Id="rId16" Type="http://schemas.openxmlformats.org/officeDocument/2006/relationships/customXml" Target="../ink/ink15.xml"/><Relationship Id="rId1" Type="http://schemas.openxmlformats.org/officeDocument/2006/relationships/slideLayout" Target="../slideLayouts/slideLayout1.xml"/><Relationship Id="rId6" Type="http://schemas.openxmlformats.org/officeDocument/2006/relationships/customXml" Target="../ink/ink10.xm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8.png"/><Relationship Id="rId14"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842000" cy="3282950"/>
          </a:xfrm>
          <a:custGeom>
            <a:avLst/>
            <a:gdLst/>
            <a:ahLst/>
            <a:cxnLst/>
            <a:rect l="l" t="t" r="r" b="b"/>
            <a:pathLst>
              <a:path w="5842000" h="3282950">
                <a:moveTo>
                  <a:pt x="5841999" y="3282556"/>
                </a:moveTo>
                <a:lnTo>
                  <a:pt x="0" y="3282556"/>
                </a:lnTo>
                <a:lnTo>
                  <a:pt x="0" y="0"/>
                </a:lnTo>
                <a:lnTo>
                  <a:pt x="5841999" y="0"/>
                </a:lnTo>
                <a:lnTo>
                  <a:pt x="5841999" y="3282556"/>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857091" y="818848"/>
            <a:ext cx="4428490" cy="1346835"/>
          </a:xfrm>
          <a:prstGeom prst="rect">
            <a:avLst/>
          </a:prstGeom>
        </p:spPr>
        <p:txBody>
          <a:bodyPr vert="horz" wrap="square" lIns="0" tIns="13970" rIns="0" bIns="0" rtlCol="0">
            <a:spAutoFit/>
          </a:bodyPr>
          <a:lstStyle/>
          <a:p>
            <a:pPr marL="12700" marR="5080" algn="ctr">
              <a:lnSpc>
                <a:spcPct val="100699"/>
              </a:lnSpc>
              <a:spcBef>
                <a:spcPts val="110"/>
              </a:spcBef>
            </a:pPr>
            <a:r>
              <a:rPr sz="2150" spc="-175" dirty="0">
                <a:solidFill>
                  <a:srgbClr val="FFFFFF"/>
                </a:solidFill>
              </a:rPr>
              <a:t>A</a:t>
            </a:r>
            <a:r>
              <a:rPr sz="2150" spc="-55" dirty="0">
                <a:solidFill>
                  <a:srgbClr val="FFFFFF"/>
                </a:solidFill>
              </a:rPr>
              <a:t> </a:t>
            </a:r>
            <a:r>
              <a:rPr sz="2150" spc="-45" dirty="0">
                <a:solidFill>
                  <a:srgbClr val="FFFFFF"/>
                </a:solidFill>
              </a:rPr>
              <a:t>MACHINE</a:t>
            </a:r>
            <a:r>
              <a:rPr sz="2150" spc="-75" dirty="0">
                <a:solidFill>
                  <a:srgbClr val="FFFFFF"/>
                </a:solidFill>
              </a:rPr>
              <a:t> </a:t>
            </a:r>
            <a:r>
              <a:rPr sz="2150" spc="-10" dirty="0">
                <a:solidFill>
                  <a:srgbClr val="FFFFFF"/>
                </a:solidFill>
              </a:rPr>
              <a:t>LEARNING </a:t>
            </a:r>
            <a:r>
              <a:rPr sz="2150" spc="-20" dirty="0">
                <a:solidFill>
                  <a:srgbClr val="FFFFFF"/>
                </a:solidFill>
              </a:rPr>
              <a:t>APPROACH</a:t>
            </a:r>
            <a:r>
              <a:rPr sz="2150" spc="-10" dirty="0">
                <a:solidFill>
                  <a:srgbClr val="FFFFFF"/>
                </a:solidFill>
              </a:rPr>
              <a:t> </a:t>
            </a:r>
            <a:r>
              <a:rPr sz="2150" dirty="0">
                <a:solidFill>
                  <a:srgbClr val="FFFFFF"/>
                </a:solidFill>
              </a:rPr>
              <a:t>FOR</a:t>
            </a:r>
            <a:r>
              <a:rPr sz="2150" spc="-5" dirty="0">
                <a:solidFill>
                  <a:srgbClr val="FFFFFF"/>
                </a:solidFill>
              </a:rPr>
              <a:t> </a:t>
            </a:r>
            <a:r>
              <a:rPr sz="2150" spc="-10" dirty="0">
                <a:solidFill>
                  <a:srgbClr val="FFFFFF"/>
                </a:solidFill>
              </a:rPr>
              <a:t>RECOGNIZING INTELLECTUAL</a:t>
            </a:r>
            <a:r>
              <a:rPr sz="2150" spc="-70" dirty="0">
                <a:solidFill>
                  <a:srgbClr val="FFFFFF"/>
                </a:solidFill>
              </a:rPr>
              <a:t> </a:t>
            </a:r>
            <a:r>
              <a:rPr sz="2150" spc="-10" dirty="0">
                <a:solidFill>
                  <a:srgbClr val="FFFFFF"/>
                </a:solidFill>
              </a:rPr>
              <a:t>DEVELOPMENT </a:t>
            </a:r>
            <a:r>
              <a:rPr sz="2150" dirty="0">
                <a:solidFill>
                  <a:srgbClr val="FFFFFF"/>
                </a:solidFill>
              </a:rPr>
              <a:t>DISORDER</a:t>
            </a:r>
            <a:r>
              <a:rPr sz="2150" spc="-15" dirty="0">
                <a:solidFill>
                  <a:srgbClr val="FFFFFF"/>
                </a:solidFill>
              </a:rPr>
              <a:t> </a:t>
            </a:r>
            <a:r>
              <a:rPr sz="2150" spc="-110" dirty="0">
                <a:solidFill>
                  <a:srgbClr val="FFFFFF"/>
                </a:solidFill>
              </a:rPr>
              <a:t>USING</a:t>
            </a:r>
            <a:r>
              <a:rPr sz="2150" spc="-10" dirty="0">
                <a:solidFill>
                  <a:srgbClr val="FFFFFF"/>
                </a:solidFill>
              </a:rPr>
              <a:t> </a:t>
            </a:r>
            <a:r>
              <a:rPr sz="2150" spc="-25" dirty="0">
                <a:solidFill>
                  <a:srgbClr val="FFFFFF"/>
                </a:solidFill>
              </a:rPr>
              <a:t>EEG</a:t>
            </a:r>
            <a:endParaRPr sz="21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27000" y="-107950"/>
            <a:ext cx="5969000" cy="3429000"/>
          </a:xfrm>
          <a:custGeom>
            <a:avLst/>
            <a:gdLst/>
            <a:ahLst/>
            <a:cxnLst/>
            <a:rect l="l" t="t" r="r" b="b"/>
            <a:pathLst>
              <a:path w="5842000" h="3282950">
                <a:moveTo>
                  <a:pt x="2920987" y="9512"/>
                </a:moveTo>
                <a:lnTo>
                  <a:pt x="0" y="9512"/>
                </a:lnTo>
                <a:lnTo>
                  <a:pt x="0" y="3282556"/>
                </a:lnTo>
                <a:lnTo>
                  <a:pt x="2920987" y="3282556"/>
                </a:lnTo>
                <a:lnTo>
                  <a:pt x="2920987" y="9512"/>
                </a:lnTo>
                <a:close/>
              </a:path>
              <a:path w="5842000" h="3282950">
                <a:moveTo>
                  <a:pt x="5841987" y="0"/>
                </a:moveTo>
                <a:lnTo>
                  <a:pt x="2922841" y="0"/>
                </a:lnTo>
                <a:lnTo>
                  <a:pt x="2922841" y="15163"/>
                </a:lnTo>
                <a:lnTo>
                  <a:pt x="5841987" y="15163"/>
                </a:lnTo>
                <a:lnTo>
                  <a:pt x="5841987" y="0"/>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5240" rIns="0" bIns="0" rtlCol="0">
            <a:spAutoFit/>
          </a:bodyPr>
          <a:lstStyle/>
          <a:p>
            <a:pPr marL="2858770">
              <a:lnSpc>
                <a:spcPct val="100000"/>
              </a:lnSpc>
              <a:spcBef>
                <a:spcPts val="120"/>
              </a:spcBef>
            </a:pPr>
            <a:r>
              <a:rPr sz="1800" dirty="0"/>
              <a:t>EEG:</a:t>
            </a:r>
            <a:r>
              <a:rPr sz="1800" spc="-25" dirty="0"/>
              <a:t> </a:t>
            </a:r>
            <a:r>
              <a:rPr sz="1800" spc="-100" dirty="0"/>
              <a:t>An</a:t>
            </a:r>
            <a:r>
              <a:rPr sz="1800" spc="-20" dirty="0"/>
              <a:t> </a:t>
            </a:r>
            <a:r>
              <a:rPr sz="1800" spc="-10" dirty="0"/>
              <a:t>Overview</a:t>
            </a:r>
            <a:endParaRPr sz="1800"/>
          </a:p>
        </p:txBody>
      </p:sp>
      <p:sp>
        <p:nvSpPr>
          <p:cNvPr id="6" name="object 6"/>
          <p:cNvSpPr txBox="1"/>
          <p:nvPr/>
        </p:nvSpPr>
        <p:spPr>
          <a:xfrm>
            <a:off x="3364653" y="904877"/>
            <a:ext cx="1951355" cy="1366400"/>
          </a:xfrm>
          <a:prstGeom prst="rect">
            <a:avLst/>
          </a:prstGeom>
        </p:spPr>
        <p:txBody>
          <a:bodyPr vert="horz" wrap="square" lIns="0" tIns="12065" rIns="0" bIns="0" rtlCol="0">
            <a:spAutoFit/>
          </a:bodyPr>
          <a:lstStyle/>
          <a:p>
            <a:r>
              <a:rPr lang="en-IN" sz="800" dirty="0">
                <a:solidFill>
                  <a:schemeClr val="tx1"/>
                </a:solidFill>
                <a:effectLst/>
              </a:rPr>
              <a:t>Electroencephalography is a method to record an electrogram of the spontaneous electrical activity of the brain by connecting electrodes to the scalp. The </a:t>
            </a:r>
            <a:r>
              <a:rPr lang="en-IN" sz="800" dirty="0" err="1">
                <a:solidFill>
                  <a:schemeClr val="tx1"/>
                </a:solidFill>
                <a:effectLst/>
              </a:rPr>
              <a:t>biosignals</a:t>
            </a:r>
            <a:r>
              <a:rPr lang="en-IN" sz="800" dirty="0">
                <a:solidFill>
                  <a:schemeClr val="tx1"/>
                </a:solidFill>
                <a:effectLst/>
              </a:rPr>
              <a:t> detected by EEG have been shown to represent the postsynaptic potentials of pyramidal neurons in the neocortex and allocortex. </a:t>
            </a:r>
          </a:p>
          <a:p>
            <a:endParaRPr lang="en-IN" sz="800" dirty="0">
              <a:solidFill>
                <a:schemeClr val="tx1"/>
              </a:solidFill>
              <a:effectLst/>
            </a:endParaRPr>
          </a:p>
          <a:p>
            <a:br>
              <a:rPr lang="en-IN" sz="800" b="0" i="0" dirty="0">
                <a:solidFill>
                  <a:schemeClr val="tx1"/>
                </a:solidFill>
                <a:effectLst/>
                <a:latin typeface="arial" panose="020B0604020202020204" pitchFamily="34" charset="0"/>
              </a:rPr>
            </a:br>
            <a:endParaRPr sz="800" dirty="0">
              <a:solidFill>
                <a:schemeClr val="tx1"/>
              </a:solidFill>
              <a:latin typeface="Calibri"/>
              <a:cs typeface="Calibri"/>
            </a:endParaRPr>
          </a:p>
        </p:txBody>
      </p:sp>
      <p:pic>
        <p:nvPicPr>
          <p:cNvPr id="2050" name="Picture 2" descr="EEG Devices | EEG Equipment for Cortical Monitoring">
            <a:extLst>
              <a:ext uri="{FF2B5EF4-FFF2-40B4-BE49-F238E27FC236}">
                <a16:creationId xmlns:a16="http://schemas.microsoft.com/office/drawing/2014/main" id="{5281666C-6F4A-8ED7-13C5-D371CD180C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00" y="706575"/>
            <a:ext cx="2381385" cy="15135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2"/>
            <a:ext cx="5842000" cy="3282950"/>
          </a:xfrm>
          <a:custGeom>
            <a:avLst/>
            <a:gdLst/>
            <a:ahLst/>
            <a:cxnLst/>
            <a:rect l="l" t="t" r="r" b="b"/>
            <a:pathLst>
              <a:path w="5842000" h="3282950">
                <a:moveTo>
                  <a:pt x="5841987" y="9512"/>
                </a:moveTo>
                <a:lnTo>
                  <a:pt x="2922841" y="9512"/>
                </a:lnTo>
                <a:lnTo>
                  <a:pt x="2922841" y="3282556"/>
                </a:lnTo>
                <a:lnTo>
                  <a:pt x="5841987" y="3282556"/>
                </a:lnTo>
                <a:lnTo>
                  <a:pt x="5841987" y="9512"/>
                </a:lnTo>
                <a:close/>
              </a:path>
              <a:path w="5842000" h="3282950">
                <a:moveTo>
                  <a:pt x="5841987" y="0"/>
                </a:moveTo>
                <a:lnTo>
                  <a:pt x="0" y="0"/>
                </a:lnTo>
                <a:lnTo>
                  <a:pt x="0" y="5638"/>
                </a:lnTo>
                <a:lnTo>
                  <a:pt x="5841987" y="5638"/>
                </a:lnTo>
                <a:lnTo>
                  <a:pt x="5841987" y="0"/>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451044" y="681921"/>
            <a:ext cx="1458595" cy="310515"/>
          </a:xfrm>
          <a:prstGeom prst="rect">
            <a:avLst/>
          </a:prstGeom>
        </p:spPr>
        <p:txBody>
          <a:bodyPr vert="horz" wrap="square" lIns="0" tIns="15240" rIns="0" bIns="0" rtlCol="0">
            <a:spAutoFit/>
          </a:bodyPr>
          <a:lstStyle/>
          <a:p>
            <a:pPr marL="12700">
              <a:lnSpc>
                <a:spcPct val="100000"/>
              </a:lnSpc>
              <a:spcBef>
                <a:spcPts val="120"/>
              </a:spcBef>
            </a:pPr>
            <a:r>
              <a:rPr sz="1850" spc="-10" dirty="0"/>
              <a:t>Introduction</a:t>
            </a:r>
            <a:endParaRPr sz="1850"/>
          </a:p>
        </p:txBody>
      </p:sp>
      <p:sp>
        <p:nvSpPr>
          <p:cNvPr id="6" name="object 6"/>
          <p:cNvSpPr txBox="1"/>
          <p:nvPr/>
        </p:nvSpPr>
        <p:spPr>
          <a:xfrm>
            <a:off x="449509" y="1026109"/>
            <a:ext cx="2035810" cy="1861406"/>
          </a:xfrm>
          <a:prstGeom prst="rect">
            <a:avLst/>
          </a:prstGeom>
        </p:spPr>
        <p:txBody>
          <a:bodyPr vert="horz" wrap="square" lIns="0" tIns="14604" rIns="0" bIns="0" rtlCol="0">
            <a:spAutoFit/>
          </a:bodyPr>
          <a:lstStyle/>
          <a:p>
            <a:pPr marL="74930" marR="64135" algn="just">
              <a:spcBef>
                <a:spcPts val="5"/>
              </a:spcBef>
              <a:spcAft>
                <a:spcPts val="0"/>
              </a:spcAft>
            </a:pPr>
            <a:r>
              <a:rPr lang="en-US" sz="500" b="1" dirty="0">
                <a:effectLst/>
                <a:latin typeface="Times New Roman" panose="02020603050405020304" pitchFamily="18" charset="0"/>
                <a:ea typeface="Times New Roman" panose="02020603050405020304" pitchFamily="18" charset="0"/>
              </a:rPr>
              <a:t>Intellectual developmental disorder (IDD) is a condition that. affects a person's intellectual functioning and adaptive behavior. It results in limitations for daily life activities such as mobility, reasoning, thinking, communication, slow learning process, and social behavior. A person is considered to have IDD if their IQ is below 70, but the diagnosis is based on a range of factors such as ability to adapt to daily life activities, social interactions, and communication skills. IDD encompasses a range of conditions that affect a person's intellectual functioning and adaptive behavior and can vary widely in severity. Some people may need more support than others to live independently and participate in their community</a:t>
            </a:r>
            <a:endParaRPr lang="en-IN" sz="500" dirty="0">
              <a:effectLst/>
              <a:latin typeface="Times New Roman" panose="02020603050405020304" pitchFamily="18" charset="0"/>
              <a:ea typeface="Times New Roman" panose="02020603050405020304" pitchFamily="18" charset="0"/>
            </a:endParaRPr>
          </a:p>
          <a:p>
            <a:pPr marL="74930" marR="64135" algn="just">
              <a:spcBef>
                <a:spcPts val="5"/>
              </a:spcBef>
              <a:spcAft>
                <a:spcPts val="0"/>
              </a:spcAft>
            </a:pPr>
            <a:r>
              <a:rPr lang="en-US" sz="500" b="1" dirty="0">
                <a:effectLst/>
                <a:latin typeface="Times New Roman" panose="02020603050405020304" pitchFamily="18" charset="0"/>
                <a:ea typeface="Times New Roman" panose="02020603050405020304" pitchFamily="18" charset="0"/>
              </a:rPr>
              <a:t> </a:t>
            </a:r>
            <a:endParaRPr lang="en-IN" sz="500" dirty="0">
              <a:effectLst/>
              <a:latin typeface="Times New Roman" panose="02020603050405020304" pitchFamily="18" charset="0"/>
              <a:ea typeface="Times New Roman" panose="02020603050405020304" pitchFamily="18" charset="0"/>
            </a:endParaRPr>
          </a:p>
          <a:p>
            <a:pPr marL="74930" marR="64135" algn="just">
              <a:spcBef>
                <a:spcPts val="5"/>
              </a:spcBef>
              <a:spcAft>
                <a:spcPts val="0"/>
              </a:spcAft>
            </a:pPr>
            <a:r>
              <a:rPr lang="en-US" sz="500" b="1" dirty="0">
                <a:effectLst/>
                <a:latin typeface="Times New Roman" panose="02020603050405020304" pitchFamily="18" charset="0"/>
                <a:ea typeface="Times New Roman" panose="02020603050405020304" pitchFamily="18" charset="0"/>
              </a:rPr>
              <a:t>The use of artificial intelligence (AI) in diagnosing mental and psychological behavior is increasing, but there are currently no notable AI-based mechanisms to aid in the diagnosis of IDD. However, imaging and signal-based techniques, such as MRI and EEG, supported by AI, are widely used to diagnose other mental disorders such as autism, epilepsy, and Parkinson's disease. Some studies, such as Sareen et al., have used EEG to study functional brain networks and found social impairment in IDD subjects. In this paper, the authors propose an AI mechanism to diagnose IDD from EEG signals. Data is collected from control and IDD subjects, and features are extracted from the signals and fed to a machine learning algorithm for classification purposes.</a:t>
            </a:r>
            <a:endParaRPr lang="en-IN" sz="500" dirty="0">
              <a:effectLst/>
              <a:latin typeface="Times New Roman" panose="02020603050405020304" pitchFamily="18" charset="0"/>
              <a:ea typeface="Times New Roman" panose="02020603050405020304" pitchFamily="18" charset="0"/>
            </a:endParaRPr>
          </a:p>
        </p:txBody>
      </p:sp>
      <p:pic>
        <p:nvPicPr>
          <p:cNvPr id="1026" name="Picture 2" descr="Brain Waves - an overview | ScienceDirect Topics">
            <a:extLst>
              <a:ext uri="{FF2B5EF4-FFF2-40B4-BE49-F238E27FC236}">
                <a16:creationId xmlns:a16="http://schemas.microsoft.com/office/drawing/2014/main" id="{9BB1F190-7155-A7A5-5D22-668D8781B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602" y="606437"/>
            <a:ext cx="2324866" cy="207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0657" y="274637"/>
            <a:ext cx="2769235" cy="561975"/>
          </a:xfrm>
          <a:prstGeom prst="rect">
            <a:avLst/>
          </a:prstGeom>
          <a:solidFill>
            <a:srgbClr val="000000"/>
          </a:solidFill>
        </p:spPr>
        <p:txBody>
          <a:bodyPr vert="horz" wrap="square" lIns="0" tIns="137795" rIns="0" bIns="0" rtlCol="0">
            <a:spAutoFit/>
          </a:bodyPr>
          <a:lstStyle/>
          <a:p>
            <a:pPr marL="90805">
              <a:lnSpc>
                <a:spcPct val="100000"/>
              </a:lnSpc>
              <a:spcBef>
                <a:spcPts val="1085"/>
              </a:spcBef>
            </a:pPr>
            <a:r>
              <a:rPr sz="1250" dirty="0">
                <a:solidFill>
                  <a:srgbClr val="FFFFFF"/>
                </a:solidFill>
              </a:rPr>
              <a:t>Intellectual</a:t>
            </a:r>
            <a:r>
              <a:rPr sz="1250" spc="10" dirty="0">
                <a:solidFill>
                  <a:srgbClr val="FFFFFF"/>
                </a:solidFill>
              </a:rPr>
              <a:t> </a:t>
            </a:r>
            <a:r>
              <a:rPr sz="1250" spc="-10" dirty="0">
                <a:solidFill>
                  <a:srgbClr val="FFFFFF"/>
                </a:solidFill>
              </a:rPr>
              <a:t>Development</a:t>
            </a:r>
            <a:r>
              <a:rPr sz="1250" spc="10" dirty="0">
                <a:solidFill>
                  <a:srgbClr val="FFFFFF"/>
                </a:solidFill>
              </a:rPr>
              <a:t> </a:t>
            </a:r>
            <a:r>
              <a:rPr sz="1250" spc="-10" dirty="0">
                <a:solidFill>
                  <a:srgbClr val="FFFFFF"/>
                </a:solidFill>
              </a:rPr>
              <a:t>Disorder</a:t>
            </a:r>
            <a:endParaRPr sz="1250" dirty="0"/>
          </a:p>
        </p:txBody>
      </p:sp>
      <p:sp>
        <p:nvSpPr>
          <p:cNvPr id="6" name="object 6"/>
          <p:cNvSpPr txBox="1"/>
          <p:nvPr/>
        </p:nvSpPr>
        <p:spPr>
          <a:xfrm>
            <a:off x="336550" y="1289367"/>
            <a:ext cx="2457450" cy="1015365"/>
          </a:xfrm>
          <a:prstGeom prst="rect">
            <a:avLst/>
          </a:prstGeom>
        </p:spPr>
        <p:txBody>
          <a:bodyPr vert="horz" wrap="square" lIns="0" tIns="14605" rIns="0" bIns="0" rtlCol="0">
            <a:spAutoFit/>
          </a:bodyPr>
          <a:lstStyle/>
          <a:p>
            <a:pPr marL="12700" marR="5080" algn="ctr">
              <a:lnSpc>
                <a:spcPct val="115799"/>
              </a:lnSpc>
              <a:spcBef>
                <a:spcPts val="115"/>
              </a:spcBef>
            </a:pPr>
            <a:r>
              <a:rPr sz="800" spc="55" dirty="0">
                <a:latin typeface="Calibri"/>
                <a:cs typeface="Calibri"/>
              </a:rPr>
              <a:t>Intellectual</a:t>
            </a:r>
            <a:r>
              <a:rPr sz="800" spc="65" dirty="0">
                <a:latin typeface="Calibri"/>
                <a:cs typeface="Calibri"/>
              </a:rPr>
              <a:t> </a:t>
            </a:r>
            <a:r>
              <a:rPr sz="800" spc="80" dirty="0">
                <a:latin typeface="Calibri"/>
                <a:cs typeface="Calibri"/>
              </a:rPr>
              <a:t>development</a:t>
            </a:r>
            <a:r>
              <a:rPr sz="800" spc="65" dirty="0">
                <a:latin typeface="Calibri"/>
                <a:cs typeface="Calibri"/>
              </a:rPr>
              <a:t> </a:t>
            </a:r>
            <a:r>
              <a:rPr sz="800" spc="60" dirty="0">
                <a:latin typeface="Calibri"/>
                <a:cs typeface="Calibri"/>
              </a:rPr>
              <a:t>disorder</a:t>
            </a:r>
            <a:r>
              <a:rPr sz="800" spc="70" dirty="0">
                <a:latin typeface="Calibri"/>
                <a:cs typeface="Calibri"/>
              </a:rPr>
              <a:t> </a:t>
            </a:r>
            <a:r>
              <a:rPr sz="800" dirty="0">
                <a:latin typeface="Calibri"/>
                <a:cs typeface="Calibri"/>
              </a:rPr>
              <a:t>is</a:t>
            </a:r>
            <a:r>
              <a:rPr sz="800" spc="65" dirty="0">
                <a:latin typeface="Calibri"/>
                <a:cs typeface="Calibri"/>
              </a:rPr>
              <a:t> </a:t>
            </a:r>
            <a:r>
              <a:rPr sz="800" spc="80" dirty="0">
                <a:latin typeface="Calibri"/>
                <a:cs typeface="Calibri"/>
              </a:rPr>
              <a:t>a</a:t>
            </a:r>
            <a:r>
              <a:rPr sz="800" spc="70" dirty="0">
                <a:latin typeface="Calibri"/>
                <a:cs typeface="Calibri"/>
              </a:rPr>
              <a:t> </a:t>
            </a:r>
            <a:r>
              <a:rPr sz="800" spc="60" dirty="0">
                <a:latin typeface="Calibri"/>
                <a:cs typeface="Calibri"/>
              </a:rPr>
              <a:t>condition </a:t>
            </a:r>
            <a:r>
              <a:rPr sz="800" spc="70" dirty="0">
                <a:latin typeface="Calibri"/>
                <a:cs typeface="Calibri"/>
              </a:rPr>
              <a:t>that</a:t>
            </a:r>
            <a:r>
              <a:rPr sz="800" spc="100" dirty="0">
                <a:latin typeface="Calibri"/>
                <a:cs typeface="Calibri"/>
              </a:rPr>
              <a:t> </a:t>
            </a:r>
            <a:r>
              <a:rPr sz="800" spc="55" dirty="0">
                <a:latin typeface="Calibri"/>
                <a:cs typeface="Calibri"/>
              </a:rPr>
              <a:t>affects</a:t>
            </a:r>
            <a:r>
              <a:rPr sz="800" spc="105" dirty="0">
                <a:latin typeface="Calibri"/>
                <a:cs typeface="Calibri"/>
              </a:rPr>
              <a:t> </a:t>
            </a:r>
            <a:r>
              <a:rPr sz="800" spc="80" dirty="0">
                <a:latin typeface="Calibri"/>
                <a:cs typeface="Calibri"/>
              </a:rPr>
              <a:t>a</a:t>
            </a:r>
            <a:r>
              <a:rPr sz="800" spc="105" dirty="0">
                <a:latin typeface="Calibri"/>
                <a:cs typeface="Calibri"/>
              </a:rPr>
              <a:t> </a:t>
            </a:r>
            <a:r>
              <a:rPr sz="800" spc="60" dirty="0">
                <a:latin typeface="Calibri"/>
                <a:cs typeface="Calibri"/>
              </a:rPr>
              <a:t>person's</a:t>
            </a:r>
            <a:r>
              <a:rPr sz="800" spc="105" dirty="0">
                <a:latin typeface="Calibri"/>
                <a:cs typeface="Calibri"/>
              </a:rPr>
              <a:t> </a:t>
            </a:r>
            <a:r>
              <a:rPr sz="800" spc="70" dirty="0">
                <a:latin typeface="Calibri"/>
                <a:cs typeface="Calibri"/>
              </a:rPr>
              <a:t>cognitive</a:t>
            </a:r>
            <a:r>
              <a:rPr sz="800" spc="105" dirty="0">
                <a:latin typeface="Calibri"/>
                <a:cs typeface="Calibri"/>
              </a:rPr>
              <a:t> </a:t>
            </a:r>
            <a:r>
              <a:rPr sz="800" dirty="0">
                <a:latin typeface="Calibri"/>
                <a:cs typeface="Calibri"/>
              </a:rPr>
              <a:t>abilities.</a:t>
            </a:r>
            <a:r>
              <a:rPr sz="800" spc="105" dirty="0">
                <a:latin typeface="Calibri"/>
                <a:cs typeface="Calibri"/>
              </a:rPr>
              <a:t> </a:t>
            </a:r>
            <a:r>
              <a:rPr sz="800" spc="45" dirty="0">
                <a:latin typeface="Calibri"/>
                <a:cs typeface="Calibri"/>
              </a:rPr>
              <a:t>This </a:t>
            </a:r>
            <a:r>
              <a:rPr sz="800" spc="55" dirty="0">
                <a:latin typeface="Calibri"/>
                <a:cs typeface="Calibri"/>
              </a:rPr>
              <a:t>slide</a:t>
            </a:r>
            <a:r>
              <a:rPr sz="800" spc="45" dirty="0">
                <a:latin typeface="Calibri"/>
                <a:cs typeface="Calibri"/>
              </a:rPr>
              <a:t> </a:t>
            </a:r>
            <a:r>
              <a:rPr sz="800" spc="65" dirty="0">
                <a:latin typeface="Calibri"/>
                <a:cs typeface="Calibri"/>
              </a:rPr>
              <a:t>provides</a:t>
            </a:r>
            <a:r>
              <a:rPr sz="800" spc="50" dirty="0">
                <a:latin typeface="Calibri"/>
                <a:cs typeface="Calibri"/>
              </a:rPr>
              <a:t> </a:t>
            </a:r>
            <a:r>
              <a:rPr sz="800" spc="90" dirty="0">
                <a:latin typeface="Calibri"/>
                <a:cs typeface="Calibri"/>
              </a:rPr>
              <a:t>an</a:t>
            </a:r>
            <a:r>
              <a:rPr sz="800" spc="50" dirty="0">
                <a:latin typeface="Calibri"/>
                <a:cs typeface="Calibri"/>
              </a:rPr>
              <a:t> </a:t>
            </a:r>
            <a:r>
              <a:rPr sz="800" spc="60" dirty="0">
                <a:latin typeface="Calibri"/>
                <a:cs typeface="Calibri"/>
              </a:rPr>
              <a:t>overview</a:t>
            </a:r>
            <a:r>
              <a:rPr sz="800" spc="45" dirty="0">
                <a:latin typeface="Calibri"/>
                <a:cs typeface="Calibri"/>
              </a:rPr>
              <a:t> </a:t>
            </a:r>
            <a:r>
              <a:rPr sz="800" dirty="0">
                <a:latin typeface="Calibri"/>
                <a:cs typeface="Calibri"/>
              </a:rPr>
              <a:t>of</a:t>
            </a:r>
            <a:r>
              <a:rPr sz="800" spc="50" dirty="0">
                <a:latin typeface="Calibri"/>
                <a:cs typeface="Calibri"/>
              </a:rPr>
              <a:t> </a:t>
            </a:r>
            <a:r>
              <a:rPr sz="800" spc="75" dirty="0">
                <a:latin typeface="Calibri"/>
                <a:cs typeface="Calibri"/>
              </a:rPr>
              <a:t>the</a:t>
            </a:r>
            <a:r>
              <a:rPr sz="800" spc="50" dirty="0">
                <a:latin typeface="Calibri"/>
                <a:cs typeface="Calibri"/>
              </a:rPr>
              <a:t> </a:t>
            </a:r>
            <a:r>
              <a:rPr sz="800" spc="70" dirty="0">
                <a:latin typeface="Calibri"/>
                <a:cs typeface="Calibri"/>
              </a:rPr>
              <a:t>condition</a:t>
            </a:r>
            <a:r>
              <a:rPr sz="800" spc="50" dirty="0">
                <a:latin typeface="Calibri"/>
                <a:cs typeface="Calibri"/>
              </a:rPr>
              <a:t> </a:t>
            </a:r>
            <a:r>
              <a:rPr sz="800" spc="75" dirty="0">
                <a:latin typeface="Calibri"/>
                <a:cs typeface="Calibri"/>
              </a:rPr>
              <a:t>and the</a:t>
            </a:r>
            <a:r>
              <a:rPr sz="800" spc="50" dirty="0">
                <a:latin typeface="Calibri"/>
                <a:cs typeface="Calibri"/>
              </a:rPr>
              <a:t> </a:t>
            </a:r>
            <a:r>
              <a:rPr sz="800" spc="95" dirty="0">
                <a:latin typeface="Calibri"/>
                <a:cs typeface="Calibri"/>
              </a:rPr>
              <a:t>symptoms</a:t>
            </a:r>
            <a:r>
              <a:rPr sz="800" spc="50" dirty="0">
                <a:latin typeface="Calibri"/>
                <a:cs typeface="Calibri"/>
              </a:rPr>
              <a:t> </a:t>
            </a:r>
            <a:r>
              <a:rPr sz="800" spc="65" dirty="0">
                <a:latin typeface="Calibri"/>
                <a:cs typeface="Calibri"/>
              </a:rPr>
              <a:t>associated</a:t>
            </a:r>
            <a:r>
              <a:rPr sz="800" spc="50" dirty="0">
                <a:latin typeface="Calibri"/>
                <a:cs typeface="Calibri"/>
              </a:rPr>
              <a:t> </a:t>
            </a:r>
            <a:r>
              <a:rPr sz="800" spc="70" dirty="0">
                <a:latin typeface="Calibri"/>
                <a:cs typeface="Calibri"/>
              </a:rPr>
              <a:t>with</a:t>
            </a:r>
            <a:r>
              <a:rPr sz="800" spc="50" dirty="0">
                <a:latin typeface="Calibri"/>
                <a:cs typeface="Calibri"/>
              </a:rPr>
              <a:t> </a:t>
            </a:r>
            <a:r>
              <a:rPr sz="800" dirty="0">
                <a:latin typeface="Calibri"/>
                <a:cs typeface="Calibri"/>
              </a:rPr>
              <a:t>it.</a:t>
            </a:r>
            <a:r>
              <a:rPr sz="800" spc="50" dirty="0">
                <a:latin typeface="Calibri"/>
                <a:cs typeface="Calibri"/>
              </a:rPr>
              <a:t> </a:t>
            </a:r>
            <a:r>
              <a:rPr sz="800" spc="60" dirty="0">
                <a:latin typeface="Calibri"/>
                <a:cs typeface="Calibri"/>
              </a:rPr>
              <a:t>Early</a:t>
            </a:r>
            <a:r>
              <a:rPr sz="800" spc="50" dirty="0">
                <a:latin typeface="Calibri"/>
                <a:cs typeface="Calibri"/>
              </a:rPr>
              <a:t> </a:t>
            </a:r>
            <a:r>
              <a:rPr sz="800" spc="65" dirty="0">
                <a:latin typeface="Calibri"/>
                <a:cs typeface="Calibri"/>
              </a:rPr>
              <a:t>diagnosis </a:t>
            </a:r>
            <a:r>
              <a:rPr sz="800" spc="100" dirty="0">
                <a:latin typeface="Calibri"/>
                <a:cs typeface="Calibri"/>
              </a:rPr>
              <a:t>and</a:t>
            </a:r>
            <a:r>
              <a:rPr sz="800" spc="50" dirty="0">
                <a:latin typeface="Calibri"/>
                <a:cs typeface="Calibri"/>
              </a:rPr>
              <a:t> </a:t>
            </a:r>
            <a:r>
              <a:rPr sz="800" spc="60" dirty="0">
                <a:latin typeface="Calibri"/>
                <a:cs typeface="Calibri"/>
              </a:rPr>
              <a:t>intervention</a:t>
            </a:r>
            <a:r>
              <a:rPr sz="800" spc="50" dirty="0">
                <a:latin typeface="Calibri"/>
                <a:cs typeface="Calibri"/>
              </a:rPr>
              <a:t> </a:t>
            </a:r>
            <a:r>
              <a:rPr sz="800" spc="95" dirty="0">
                <a:latin typeface="Calibri"/>
                <a:cs typeface="Calibri"/>
              </a:rPr>
              <a:t>can</a:t>
            </a:r>
            <a:r>
              <a:rPr sz="800" spc="50" dirty="0">
                <a:latin typeface="Calibri"/>
                <a:cs typeface="Calibri"/>
              </a:rPr>
              <a:t> </a:t>
            </a:r>
            <a:r>
              <a:rPr sz="800" spc="65" dirty="0">
                <a:latin typeface="Calibri"/>
                <a:cs typeface="Calibri"/>
              </a:rPr>
              <a:t>significantly</a:t>
            </a:r>
            <a:r>
              <a:rPr sz="800" spc="50" dirty="0">
                <a:latin typeface="Calibri"/>
                <a:cs typeface="Calibri"/>
              </a:rPr>
              <a:t> </a:t>
            </a:r>
            <a:r>
              <a:rPr sz="800" spc="65" dirty="0">
                <a:latin typeface="Calibri"/>
                <a:cs typeface="Calibri"/>
              </a:rPr>
              <a:t>improve </a:t>
            </a:r>
            <a:r>
              <a:rPr sz="800" spc="85" dirty="0">
                <a:latin typeface="Calibri"/>
                <a:cs typeface="Calibri"/>
              </a:rPr>
              <a:t>outcomes</a:t>
            </a:r>
            <a:r>
              <a:rPr sz="800" spc="60" dirty="0">
                <a:latin typeface="Calibri"/>
                <a:cs typeface="Calibri"/>
              </a:rPr>
              <a:t> </a:t>
            </a:r>
            <a:r>
              <a:rPr sz="800" dirty="0">
                <a:latin typeface="Calibri"/>
                <a:cs typeface="Calibri"/>
              </a:rPr>
              <a:t>for</a:t>
            </a:r>
            <a:r>
              <a:rPr sz="800" spc="65" dirty="0">
                <a:latin typeface="Calibri"/>
                <a:cs typeface="Calibri"/>
              </a:rPr>
              <a:t> </a:t>
            </a:r>
            <a:r>
              <a:rPr sz="800" spc="75" dirty="0">
                <a:latin typeface="Calibri"/>
                <a:cs typeface="Calibri"/>
              </a:rPr>
              <a:t>people</a:t>
            </a:r>
            <a:r>
              <a:rPr sz="800" spc="65" dirty="0">
                <a:latin typeface="Calibri"/>
                <a:cs typeface="Calibri"/>
              </a:rPr>
              <a:t> </a:t>
            </a:r>
            <a:r>
              <a:rPr sz="800" spc="70" dirty="0">
                <a:latin typeface="Calibri"/>
                <a:cs typeface="Calibri"/>
              </a:rPr>
              <a:t>with</a:t>
            </a:r>
            <a:r>
              <a:rPr sz="800" spc="65" dirty="0">
                <a:latin typeface="Calibri"/>
                <a:cs typeface="Calibri"/>
              </a:rPr>
              <a:t> </a:t>
            </a:r>
            <a:r>
              <a:rPr sz="800" spc="45" dirty="0">
                <a:latin typeface="Calibri"/>
                <a:cs typeface="Calibri"/>
              </a:rPr>
              <a:t>intellectual </a:t>
            </a:r>
            <a:r>
              <a:rPr sz="800" spc="80" dirty="0">
                <a:latin typeface="Calibri"/>
                <a:cs typeface="Calibri"/>
              </a:rPr>
              <a:t>development</a:t>
            </a:r>
            <a:r>
              <a:rPr sz="800" spc="65" dirty="0">
                <a:latin typeface="Calibri"/>
                <a:cs typeface="Calibri"/>
              </a:rPr>
              <a:t> </a:t>
            </a:r>
            <a:r>
              <a:rPr sz="800" spc="40" dirty="0">
                <a:latin typeface="Calibri"/>
                <a:cs typeface="Calibri"/>
              </a:rPr>
              <a:t>disorder.</a:t>
            </a:r>
            <a:endParaRPr sz="800" dirty="0">
              <a:latin typeface="Calibri"/>
              <a:cs typeface="Calibri"/>
            </a:endParaRPr>
          </a:p>
        </p:txBody>
      </p:sp>
      <p:sp>
        <p:nvSpPr>
          <p:cNvPr id="7" name="AutoShape 2" descr="Intellectual Disability - Jaipur Child Neuro Care">
            <a:extLst>
              <a:ext uri="{FF2B5EF4-FFF2-40B4-BE49-F238E27FC236}">
                <a16:creationId xmlns:a16="http://schemas.microsoft.com/office/drawing/2014/main" id="{266BD15E-09DC-B4A2-704A-38A531F0F2B1}"/>
              </a:ext>
            </a:extLst>
          </p:cNvPr>
          <p:cNvSpPr>
            <a:spLocks noChangeAspect="1" noChangeArrowheads="1"/>
          </p:cNvSpPr>
          <p:nvPr/>
        </p:nvSpPr>
        <p:spPr bwMode="auto">
          <a:xfrm>
            <a:off x="2768600" y="149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5FD505FC-0371-D259-BBB4-11E34FD3ED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5800" y="555625"/>
            <a:ext cx="2482850" cy="2482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6536" y="-70391"/>
            <a:ext cx="3124200" cy="3390889"/>
            <a:chOff x="0" y="0"/>
            <a:chExt cx="2921000" cy="3282939"/>
          </a:xfrm>
        </p:grpSpPr>
        <p:pic>
          <p:nvPicPr>
            <p:cNvPr id="3" name="object 3"/>
            <p:cNvPicPr/>
            <p:nvPr/>
          </p:nvPicPr>
          <p:blipFill>
            <a:blip r:embed="rId2" cstate="print"/>
            <a:stretch>
              <a:fillRect/>
            </a:stretch>
          </p:blipFill>
          <p:spPr>
            <a:xfrm>
              <a:off x="0" y="0"/>
              <a:ext cx="2597055" cy="5649"/>
            </a:xfrm>
            <a:prstGeom prst="rect">
              <a:avLst/>
            </a:prstGeom>
          </p:spPr>
        </p:pic>
        <p:sp>
          <p:nvSpPr>
            <p:cNvPr id="4" name="object 4"/>
            <p:cNvSpPr/>
            <p:nvPr/>
          </p:nvSpPr>
          <p:spPr>
            <a:xfrm>
              <a:off x="0" y="9514"/>
              <a:ext cx="2921000" cy="3273425"/>
            </a:xfrm>
            <a:custGeom>
              <a:avLst/>
              <a:gdLst/>
              <a:ahLst/>
              <a:cxnLst/>
              <a:rect l="l" t="t" r="r" b="b"/>
              <a:pathLst>
                <a:path w="2921000" h="3273425">
                  <a:moveTo>
                    <a:pt x="2920999" y="3273042"/>
                  </a:moveTo>
                  <a:lnTo>
                    <a:pt x="0" y="3273042"/>
                  </a:lnTo>
                  <a:lnTo>
                    <a:pt x="0" y="0"/>
                  </a:lnTo>
                  <a:lnTo>
                    <a:pt x="2920999" y="0"/>
                  </a:lnTo>
                  <a:lnTo>
                    <a:pt x="2920999" y="3273042"/>
                  </a:lnTo>
                  <a:close/>
                </a:path>
              </a:pathLst>
            </a:custGeom>
            <a:solidFill>
              <a:srgbClr val="000000"/>
            </a:solidFill>
          </p:spPr>
          <p:txBody>
            <a:bodyPr wrap="square" lIns="0" tIns="0" rIns="0" bIns="0" rtlCol="0"/>
            <a:lstStyle/>
            <a:p>
              <a:endParaRPr dirty="0"/>
            </a:p>
          </p:txBody>
        </p:sp>
      </p:grpSp>
      <p:sp>
        <p:nvSpPr>
          <p:cNvPr id="6" name="object 6"/>
          <p:cNvSpPr txBox="1">
            <a:spLocks noGrp="1"/>
          </p:cNvSpPr>
          <p:nvPr>
            <p:ph type="title"/>
          </p:nvPr>
        </p:nvSpPr>
        <p:spPr>
          <a:xfrm>
            <a:off x="518371" y="533386"/>
            <a:ext cx="4811606" cy="150298"/>
          </a:xfrm>
          <a:prstGeom prst="rect">
            <a:avLst/>
          </a:prstGeom>
        </p:spPr>
        <p:txBody>
          <a:bodyPr vert="horz" wrap="square" lIns="0" tIns="11430" rIns="0" bIns="0" rtlCol="0">
            <a:spAutoFit/>
          </a:bodyPr>
          <a:lstStyle/>
          <a:p>
            <a:pPr marL="2858770" marR="5080">
              <a:lnSpc>
                <a:spcPct val="104099"/>
              </a:lnSpc>
              <a:spcBef>
                <a:spcPts val="90"/>
              </a:spcBef>
            </a:pPr>
            <a:r>
              <a:rPr lang="en-IN" dirty="0"/>
              <a:t>Dataset</a:t>
            </a:r>
            <a:endParaRPr spc="-10" dirty="0"/>
          </a:p>
        </p:txBody>
      </p:sp>
      <p:sp>
        <p:nvSpPr>
          <p:cNvPr id="7" name="object 7"/>
          <p:cNvSpPr txBox="1"/>
          <p:nvPr/>
        </p:nvSpPr>
        <p:spPr>
          <a:xfrm>
            <a:off x="3364653" y="904877"/>
            <a:ext cx="1960245" cy="1981953"/>
          </a:xfrm>
          <a:prstGeom prst="rect">
            <a:avLst/>
          </a:prstGeom>
        </p:spPr>
        <p:txBody>
          <a:bodyPr vert="horz" wrap="square" lIns="0" tIns="12065" rIns="0" bIns="0" rtlCol="0">
            <a:spAutoFit/>
          </a:bodyPr>
          <a:lstStyle/>
          <a:p>
            <a:r>
              <a:rPr lang="en-US" sz="800" dirty="0">
                <a:effectLst/>
                <a:latin typeface="Times New Roman" panose="02020603050405020304" pitchFamily="18" charset="0"/>
                <a:ea typeface="Times New Roman" panose="02020603050405020304" pitchFamily="18" charset="0"/>
              </a:rPr>
              <a:t>Dataset is comprised of 14 subjects, seven subjects are diagnosed as intellectual and developmental disabled (IDD) and seven typically developing controls (TDC) subjects. The average age of IDD and TDC subjects is 28.28 ±2.05 and 21.28±1.60 respectively. Intelligence Quotient (IQ) of IDD ranges from 52 to 68 (59.143 ± 5.33) and Social Quotient (SQ) from 57 to 62 (mean SQ: 60 ± 2.08) as shown in table I. EEG signals are measured using Emotive Epoch+ with a sampling frequency of 128 Hz from 14 electrodes placed on scalp according to the 10-20 international system. Data for 2 minutes is recorded from each subject under rest condition followed by music stimuli of 2 minutes.</a:t>
            </a:r>
            <a:endParaRPr lang="en-IN" sz="800" dirty="0">
              <a:effectLst/>
              <a:latin typeface="Times New Roman" panose="02020603050405020304" pitchFamily="18" charset="0"/>
              <a:ea typeface="Times New Roman" panose="02020603050405020304" pitchFamily="18" charset="0"/>
            </a:endParaRPr>
          </a:p>
        </p:txBody>
      </p:sp>
      <p:pic>
        <p:nvPicPr>
          <p:cNvPr id="4098" name="Picture 2" descr="A) Overview of EEG data clusters used in analysis, and (B) randomly... |  Download Scientific Diagram">
            <a:extLst>
              <a:ext uri="{FF2B5EF4-FFF2-40B4-BE49-F238E27FC236}">
                <a16:creationId xmlns:a16="http://schemas.microsoft.com/office/drawing/2014/main" id="{D43EEF89-C085-FD21-C39E-DDEC13855D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174" y="501650"/>
            <a:ext cx="2512780" cy="942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C4DF306-6607-9D37-026E-866FBC202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174" y="1653560"/>
            <a:ext cx="2512780" cy="11023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16200" y="359957"/>
            <a:ext cx="2990859" cy="351378"/>
          </a:xfrm>
          <a:prstGeom prst="rect">
            <a:avLst/>
          </a:prstGeom>
          <a:solidFill>
            <a:srgbClr val="000000"/>
          </a:solidFill>
        </p:spPr>
        <p:txBody>
          <a:bodyPr vert="horz" wrap="square" lIns="0" tIns="134620" rIns="0" bIns="0" rtlCol="0">
            <a:spAutoFit/>
          </a:bodyPr>
          <a:lstStyle/>
          <a:p>
            <a:pPr lvl="0">
              <a:buSzPts val="1200"/>
              <a:tabLst>
                <a:tab pos="255905" algn="l"/>
              </a:tabLst>
            </a:pPr>
            <a:r>
              <a:rPr lang="en-US" sz="1400" b="1" kern="0" dirty="0">
                <a:solidFill>
                  <a:schemeClr val="bg1"/>
                </a:solidFill>
                <a:effectLst/>
                <a:latin typeface="Times New Roman" panose="02020603050405020304" pitchFamily="18" charset="0"/>
                <a:ea typeface="Times New Roman" panose="02020603050405020304" pitchFamily="18" charset="0"/>
              </a:rPr>
              <a:t>     MATERIALS</a:t>
            </a:r>
            <a:r>
              <a:rPr lang="en-US" sz="1400" b="1" kern="0" spc="-5" dirty="0">
                <a:solidFill>
                  <a:schemeClr val="bg1"/>
                </a:solidFill>
                <a:effectLst/>
                <a:latin typeface="Times New Roman" panose="02020603050405020304" pitchFamily="18" charset="0"/>
                <a:ea typeface="Times New Roman" panose="02020603050405020304" pitchFamily="18" charset="0"/>
              </a:rPr>
              <a:t> </a:t>
            </a:r>
            <a:r>
              <a:rPr lang="en-US" sz="1400" b="1" kern="0" dirty="0">
                <a:solidFill>
                  <a:schemeClr val="bg1"/>
                </a:solidFill>
                <a:effectLst/>
                <a:latin typeface="Times New Roman" panose="02020603050405020304" pitchFamily="18" charset="0"/>
                <a:ea typeface="Times New Roman" panose="02020603050405020304" pitchFamily="18" charset="0"/>
              </a:rPr>
              <a:t>AND</a:t>
            </a:r>
            <a:r>
              <a:rPr lang="en-US" sz="1400" b="1" kern="0" spc="-5" dirty="0">
                <a:solidFill>
                  <a:schemeClr val="bg1"/>
                </a:solidFill>
                <a:effectLst/>
                <a:latin typeface="Times New Roman" panose="02020603050405020304" pitchFamily="18" charset="0"/>
                <a:ea typeface="Times New Roman" panose="02020603050405020304" pitchFamily="18" charset="0"/>
              </a:rPr>
              <a:t> </a:t>
            </a:r>
            <a:r>
              <a:rPr lang="en-US" sz="1400" b="1" kern="0" dirty="0">
                <a:solidFill>
                  <a:schemeClr val="bg1"/>
                </a:solidFill>
                <a:effectLst/>
                <a:latin typeface="Times New Roman" panose="02020603050405020304" pitchFamily="18" charset="0"/>
                <a:ea typeface="Times New Roman" panose="02020603050405020304" pitchFamily="18" charset="0"/>
              </a:rPr>
              <a:t>METHODS</a:t>
            </a:r>
            <a:endParaRPr lang="en-IN" sz="1400" b="1" kern="0" dirty="0">
              <a:solidFill>
                <a:schemeClr val="bg1"/>
              </a:solidFill>
              <a:effectLst/>
              <a:latin typeface="Times New Roman" panose="02020603050405020304" pitchFamily="18" charset="0"/>
              <a:ea typeface="Times New Roman" panose="02020603050405020304" pitchFamily="18" charset="0"/>
            </a:endParaRPr>
          </a:p>
        </p:txBody>
      </p:sp>
      <p:sp>
        <p:nvSpPr>
          <p:cNvPr id="4" name="object 4"/>
          <p:cNvSpPr txBox="1"/>
          <p:nvPr/>
        </p:nvSpPr>
        <p:spPr>
          <a:xfrm>
            <a:off x="2988269" y="1061869"/>
            <a:ext cx="2451100" cy="1792157"/>
          </a:xfrm>
          <a:prstGeom prst="rect">
            <a:avLst/>
          </a:prstGeom>
        </p:spPr>
        <p:txBody>
          <a:bodyPr vert="horz" wrap="square" lIns="0" tIns="14605" rIns="0" bIns="0" rtlCol="0">
            <a:spAutoFit/>
          </a:bodyPr>
          <a:lstStyle/>
          <a:p>
            <a:r>
              <a:rPr lang="en-US" sz="1050" dirty="0">
                <a:effectLst/>
                <a:latin typeface="Times New Roman" panose="02020603050405020304" pitchFamily="18" charset="0"/>
                <a:ea typeface="Times New Roman" panose="02020603050405020304" pitchFamily="18" charset="0"/>
              </a:rPr>
              <a:t>Some of the CNN methods we are implementing include EfficientNet7, Ensemble model of the fully fine-tuned Inception V3 and </a:t>
            </a:r>
            <a:r>
              <a:rPr lang="en-US" sz="1050" dirty="0" err="1">
                <a:effectLst/>
                <a:latin typeface="Times New Roman" panose="02020603050405020304" pitchFamily="18" charset="0"/>
                <a:ea typeface="Times New Roman" panose="02020603050405020304" pitchFamily="18" charset="0"/>
              </a:rPr>
              <a:t>DenseNet</a:t>
            </a:r>
            <a:r>
              <a:rPr lang="en-US" sz="1050" dirty="0">
                <a:effectLst/>
                <a:latin typeface="Times New Roman" panose="02020603050405020304" pitchFamily="18" charset="0"/>
                <a:ea typeface="Times New Roman" panose="02020603050405020304" pitchFamily="18" charset="0"/>
              </a:rPr>
              <a:t> 201,</a:t>
            </a:r>
            <a:r>
              <a:rPr lang="en-IN" sz="1050" dirty="0">
                <a:effectLst/>
                <a:latin typeface="Times New Roman" panose="02020603050405020304" pitchFamily="18" charset="0"/>
                <a:ea typeface="Times New Roman" panose="02020603050405020304" pitchFamily="18" charset="0"/>
              </a:rPr>
              <a:t> Fine-tuning the Inception-</a:t>
            </a:r>
            <a:r>
              <a:rPr lang="en-IN" sz="1050" dirty="0" err="1">
                <a:effectLst/>
                <a:latin typeface="Times New Roman" panose="02020603050405020304" pitchFamily="18" charset="0"/>
                <a:ea typeface="Times New Roman" panose="02020603050405020304" pitchFamily="18" charset="0"/>
              </a:rPr>
              <a:t>ResNet</a:t>
            </a:r>
            <a:r>
              <a:rPr lang="en-IN" sz="1050" dirty="0">
                <a:effectLst/>
                <a:latin typeface="Times New Roman" panose="02020603050405020304" pitchFamily="18" charset="0"/>
                <a:ea typeface="Times New Roman" panose="02020603050405020304" pitchFamily="18" charset="0"/>
              </a:rPr>
              <a:t>-C of Inception-</a:t>
            </a:r>
            <a:r>
              <a:rPr lang="en-IN" sz="1050" dirty="0" err="1">
                <a:effectLst/>
                <a:latin typeface="Times New Roman" panose="02020603050405020304" pitchFamily="18" charset="0"/>
                <a:ea typeface="Times New Roman" panose="02020603050405020304" pitchFamily="18" charset="0"/>
              </a:rPr>
              <a:t>ResNet</a:t>
            </a:r>
            <a:r>
              <a:rPr lang="en-IN" sz="1050" dirty="0">
                <a:effectLst/>
                <a:latin typeface="Times New Roman" panose="02020603050405020304" pitchFamily="18" charset="0"/>
                <a:ea typeface="Times New Roman" panose="02020603050405020304" pitchFamily="18" charset="0"/>
              </a:rPr>
              <a:t> V2, VGG16, VGG19 along with the state of the art CNN-LSTM model referred to as </a:t>
            </a:r>
            <a:r>
              <a:rPr lang="en-IN" sz="1050" dirty="0" err="1">
                <a:effectLst/>
                <a:latin typeface="Times New Roman" panose="02020603050405020304" pitchFamily="18" charset="0"/>
                <a:ea typeface="Times New Roman" panose="02020603050405020304" pitchFamily="18" charset="0"/>
              </a:rPr>
              <a:t>Chrononet</a:t>
            </a:r>
            <a:r>
              <a:rPr lang="en-IN" sz="1050" dirty="0">
                <a:effectLst/>
                <a:latin typeface="Times New Roman" panose="02020603050405020304" pitchFamily="18" charset="0"/>
                <a:ea typeface="Times New Roman" panose="02020603050405020304" pitchFamily="18" charset="0"/>
              </a:rPr>
              <a:t> which is shown in the </a:t>
            </a:r>
            <a:r>
              <a:rPr lang="en-IN" sz="1050" dirty="0" err="1">
                <a:effectLst/>
                <a:latin typeface="Times New Roman" panose="02020603050405020304" pitchFamily="18" charset="0"/>
                <a:ea typeface="Times New Roman" panose="02020603050405020304" pitchFamily="18" charset="0"/>
              </a:rPr>
              <a:t>figure.We</a:t>
            </a:r>
            <a:r>
              <a:rPr lang="en-IN" sz="1050" dirty="0">
                <a:effectLst/>
                <a:latin typeface="Times New Roman" panose="02020603050405020304" pitchFamily="18" charset="0"/>
                <a:ea typeface="Times New Roman" panose="02020603050405020304" pitchFamily="18" charset="0"/>
              </a:rPr>
              <a:t> are also considering converting the 1-D signals into spectrograms and then applying various CNN architectures on </a:t>
            </a:r>
            <a:r>
              <a:rPr lang="en-IN" sz="1050" dirty="0" err="1">
                <a:effectLst/>
                <a:latin typeface="Times New Roman" panose="02020603050405020304" pitchFamily="18" charset="0"/>
                <a:ea typeface="Times New Roman" panose="02020603050405020304" pitchFamily="18" charset="0"/>
              </a:rPr>
              <a:t>it.u</a:t>
            </a:r>
            <a:endParaRPr lang="en-IN" sz="1050" dirty="0">
              <a:effectLst/>
              <a:latin typeface="Times New Roman" panose="02020603050405020304" pitchFamily="18" charset="0"/>
              <a:ea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48C863FF-B75D-F747-0E2E-A333F0EF6BE7}"/>
              </a:ext>
            </a:extLst>
          </p:cNvPr>
          <p:cNvPicPr>
            <a:picLocks noChangeAspect="1"/>
          </p:cNvPicPr>
          <p:nvPr/>
        </p:nvPicPr>
        <p:blipFill>
          <a:blip r:embed="rId2"/>
          <a:stretch>
            <a:fillRect/>
          </a:stretch>
        </p:blipFill>
        <p:spPr>
          <a:xfrm>
            <a:off x="0" y="-46412"/>
            <a:ext cx="2395923" cy="33753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921000" cy="15240"/>
          </a:xfrm>
          <a:custGeom>
            <a:avLst/>
            <a:gdLst/>
            <a:ahLst/>
            <a:cxnLst/>
            <a:rect l="l" t="t" r="r" b="b"/>
            <a:pathLst>
              <a:path w="2921000" h="15240">
                <a:moveTo>
                  <a:pt x="2920999" y="15164"/>
                </a:moveTo>
                <a:lnTo>
                  <a:pt x="0" y="15164"/>
                </a:lnTo>
                <a:lnTo>
                  <a:pt x="0" y="0"/>
                </a:lnTo>
                <a:lnTo>
                  <a:pt x="2920999" y="0"/>
                </a:lnTo>
                <a:lnTo>
                  <a:pt x="2920999" y="15164"/>
                </a:lnTo>
                <a:close/>
              </a:path>
            </a:pathLst>
          </a:custGeom>
          <a:solidFill>
            <a:srgbClr val="000000"/>
          </a:solidFill>
        </p:spPr>
        <p:txBody>
          <a:bodyPr wrap="square" lIns="0" tIns="0" rIns="0" bIns="0" rtlCol="0"/>
          <a:lstStyle/>
          <a:p>
            <a:endParaRPr/>
          </a:p>
        </p:txBody>
      </p:sp>
      <p:sp>
        <p:nvSpPr>
          <p:cNvPr id="3" name="object 3"/>
          <p:cNvSpPr/>
          <p:nvPr/>
        </p:nvSpPr>
        <p:spPr>
          <a:xfrm>
            <a:off x="1979122" y="2907588"/>
            <a:ext cx="1884045" cy="375285"/>
          </a:xfrm>
          <a:custGeom>
            <a:avLst/>
            <a:gdLst/>
            <a:ahLst/>
            <a:cxnLst/>
            <a:rect l="l" t="t" r="r" b="b"/>
            <a:pathLst>
              <a:path w="1884045" h="375285">
                <a:moveTo>
                  <a:pt x="0" y="0"/>
                </a:moveTo>
                <a:lnTo>
                  <a:pt x="1883772" y="0"/>
                </a:lnTo>
                <a:lnTo>
                  <a:pt x="1883772" y="374967"/>
                </a:lnTo>
                <a:lnTo>
                  <a:pt x="0" y="374967"/>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3683000" y="6427"/>
            <a:ext cx="2159025" cy="3276687"/>
          </a:xfrm>
          <a:custGeom>
            <a:avLst/>
            <a:gdLst/>
            <a:ahLst/>
            <a:cxnLst/>
            <a:rect l="l" t="t" r="r" b="b"/>
            <a:pathLst>
              <a:path w="2067560" h="3274060">
                <a:moveTo>
                  <a:pt x="2067521" y="0"/>
                </a:moveTo>
                <a:lnTo>
                  <a:pt x="0" y="0"/>
                </a:lnTo>
                <a:lnTo>
                  <a:pt x="0" y="392734"/>
                </a:lnTo>
                <a:lnTo>
                  <a:pt x="1675879" y="392734"/>
                </a:lnTo>
                <a:lnTo>
                  <a:pt x="1675879" y="2900349"/>
                </a:lnTo>
                <a:lnTo>
                  <a:pt x="0" y="2900349"/>
                </a:lnTo>
                <a:lnTo>
                  <a:pt x="0" y="3274022"/>
                </a:lnTo>
                <a:lnTo>
                  <a:pt x="2067521" y="3274022"/>
                </a:lnTo>
                <a:lnTo>
                  <a:pt x="2067521" y="2900349"/>
                </a:lnTo>
                <a:lnTo>
                  <a:pt x="2067521" y="392734"/>
                </a:lnTo>
                <a:lnTo>
                  <a:pt x="2067521" y="0"/>
                </a:lnTo>
                <a:close/>
              </a:path>
            </a:pathLst>
          </a:custGeom>
          <a:solidFill>
            <a:srgbClr val="000000"/>
          </a:solidFill>
        </p:spPr>
        <p:txBody>
          <a:bodyPr wrap="square" lIns="0" tIns="0" rIns="0" bIns="0" rtlCol="0"/>
          <a:lstStyle/>
          <a:p>
            <a:endParaRPr/>
          </a:p>
        </p:txBody>
      </p:sp>
      <p:sp>
        <p:nvSpPr>
          <p:cNvPr id="5" name="object 5"/>
          <p:cNvSpPr/>
          <p:nvPr/>
        </p:nvSpPr>
        <p:spPr>
          <a:xfrm>
            <a:off x="0" y="9054"/>
            <a:ext cx="3863340" cy="3274060"/>
          </a:xfrm>
          <a:custGeom>
            <a:avLst/>
            <a:gdLst/>
            <a:ahLst/>
            <a:cxnLst/>
            <a:rect l="l" t="t" r="r" b="b"/>
            <a:pathLst>
              <a:path w="3863340" h="3274060">
                <a:moveTo>
                  <a:pt x="3862882" y="482"/>
                </a:moveTo>
                <a:lnTo>
                  <a:pt x="2067521" y="482"/>
                </a:lnTo>
                <a:lnTo>
                  <a:pt x="2067521" y="0"/>
                </a:lnTo>
                <a:lnTo>
                  <a:pt x="0" y="0"/>
                </a:lnTo>
                <a:lnTo>
                  <a:pt x="0" y="392734"/>
                </a:lnTo>
                <a:lnTo>
                  <a:pt x="0" y="2900349"/>
                </a:lnTo>
                <a:lnTo>
                  <a:pt x="0" y="3274022"/>
                </a:lnTo>
                <a:lnTo>
                  <a:pt x="2067521" y="3274022"/>
                </a:lnTo>
                <a:lnTo>
                  <a:pt x="2067521" y="2900349"/>
                </a:lnTo>
                <a:lnTo>
                  <a:pt x="391629" y="2900349"/>
                </a:lnTo>
                <a:lnTo>
                  <a:pt x="391629" y="392734"/>
                </a:lnTo>
                <a:lnTo>
                  <a:pt x="1979117" y="392734"/>
                </a:lnTo>
                <a:lnTo>
                  <a:pt x="1979117" y="393547"/>
                </a:lnTo>
                <a:lnTo>
                  <a:pt x="3862882" y="393547"/>
                </a:lnTo>
                <a:lnTo>
                  <a:pt x="3862882" y="482"/>
                </a:lnTo>
                <a:close/>
              </a:path>
            </a:pathLst>
          </a:custGeom>
          <a:solidFill>
            <a:srgbClr val="000000"/>
          </a:solidFill>
        </p:spPr>
        <p:txBody>
          <a:bodyPr wrap="square" lIns="0" tIns="0" rIns="0" bIns="0" rtlCol="0"/>
          <a:lstStyle/>
          <a:p>
            <a:endParaRPr/>
          </a:p>
        </p:txBody>
      </p:sp>
      <p:sp>
        <p:nvSpPr>
          <p:cNvPr id="6" name="object 6"/>
          <p:cNvSpPr txBox="1">
            <a:spLocks noGrp="1"/>
          </p:cNvSpPr>
          <p:nvPr>
            <p:ph type="title"/>
          </p:nvPr>
        </p:nvSpPr>
        <p:spPr>
          <a:xfrm>
            <a:off x="491510" y="440177"/>
            <a:ext cx="4410689" cy="257763"/>
          </a:xfrm>
          <a:prstGeom prst="rect">
            <a:avLst/>
          </a:prstGeom>
        </p:spPr>
        <p:txBody>
          <a:bodyPr vert="horz" wrap="square" lIns="0" tIns="11430" rIns="0" bIns="0" rtlCol="0">
            <a:spAutoFit/>
          </a:bodyPr>
          <a:lstStyle/>
          <a:p>
            <a:pPr marL="12700">
              <a:lnSpc>
                <a:spcPct val="100000"/>
              </a:lnSpc>
              <a:spcBef>
                <a:spcPts val="90"/>
              </a:spcBef>
            </a:pPr>
            <a:r>
              <a:rPr lang="en-IN" sz="1600" spc="-10" dirty="0"/>
              <a:t>Results And Discussion</a:t>
            </a:r>
            <a:endParaRPr lang="en-IN" sz="1600" dirty="0"/>
          </a:p>
        </p:txBody>
      </p:sp>
      <p:sp>
        <p:nvSpPr>
          <p:cNvPr id="7" name="object 7"/>
          <p:cNvSpPr txBox="1"/>
          <p:nvPr/>
        </p:nvSpPr>
        <p:spPr>
          <a:xfrm>
            <a:off x="467504" y="868407"/>
            <a:ext cx="3023235" cy="1703672"/>
          </a:xfrm>
          <a:prstGeom prst="rect">
            <a:avLst/>
          </a:prstGeom>
        </p:spPr>
        <p:txBody>
          <a:bodyPr vert="horz" wrap="square" lIns="0" tIns="10795" rIns="0" bIns="0" rtlCol="0">
            <a:spAutoFit/>
          </a:bodyPr>
          <a:lstStyle/>
          <a:p>
            <a:r>
              <a:rPr lang="en-US" sz="900" dirty="0">
                <a:effectLst/>
                <a:latin typeface="Times New Roman" panose="02020603050405020304" pitchFamily="18" charset="0"/>
                <a:ea typeface="Times New Roman" panose="02020603050405020304" pitchFamily="18" charset="0"/>
              </a:rPr>
              <a:t>We  are currently implementing deep learning architectures  for classification such as Resnet V2,VGG16 etc.  We propose using an ensemble model consisting of the above mentioned models and  </a:t>
            </a:r>
            <a:r>
              <a:rPr lang="en-US" sz="900" dirty="0" err="1">
                <a:effectLst/>
                <a:latin typeface="Times New Roman" panose="02020603050405020304" pitchFamily="18" charset="0"/>
                <a:ea typeface="Times New Roman" panose="02020603050405020304" pitchFamily="18" charset="0"/>
              </a:rPr>
              <a:t>ChronoNet</a:t>
            </a:r>
            <a:r>
              <a:rPr lang="en-US" sz="900" dirty="0">
                <a:effectLst/>
                <a:latin typeface="Times New Roman" panose="02020603050405020304" pitchFamily="18" charset="0"/>
                <a:ea typeface="Times New Roman" panose="02020603050405020304" pitchFamily="18" charset="0"/>
              </a:rPr>
              <a:t>: Inception Convolutional Densely Connected Gated Recurrent Neural</a:t>
            </a:r>
            <a:endParaRPr lang="en-IN" sz="900" dirty="0">
              <a:effectLst/>
              <a:latin typeface="Times New Roman" panose="02020603050405020304" pitchFamily="18" charset="0"/>
              <a:ea typeface="Times New Roman" panose="02020603050405020304" pitchFamily="18" charset="0"/>
            </a:endParaRPr>
          </a:p>
          <a:p>
            <a:r>
              <a:rPr lang="en-US" sz="900" dirty="0">
                <a:effectLst/>
                <a:latin typeface="Times New Roman" panose="02020603050405020304" pitchFamily="18" charset="0"/>
                <a:ea typeface="Times New Roman" panose="02020603050405020304" pitchFamily="18" charset="0"/>
              </a:rPr>
              <a:t>Network.</a:t>
            </a:r>
            <a:endParaRPr lang="en-IN" sz="900" dirty="0">
              <a:effectLst/>
              <a:latin typeface="Times New Roman" panose="02020603050405020304" pitchFamily="18" charset="0"/>
              <a:ea typeface="Times New Roman" panose="02020603050405020304" pitchFamily="18" charset="0"/>
            </a:endParaRPr>
          </a:p>
          <a:p>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r>
              <a:rPr lang="en-US" sz="900" dirty="0">
                <a:effectLst/>
                <a:latin typeface="Times New Roman" panose="02020603050405020304" pitchFamily="18" charset="0"/>
                <a:ea typeface="Times New Roman" panose="02020603050405020304" pitchFamily="18" charset="0"/>
              </a:rPr>
              <a:t>Using traditional machine </a:t>
            </a:r>
            <a:r>
              <a:rPr lang="en-US" sz="900" dirty="0" err="1">
                <a:effectLst/>
                <a:latin typeface="Times New Roman" panose="02020603050405020304" pitchFamily="18" charset="0"/>
                <a:ea typeface="Times New Roman" panose="02020603050405020304" pitchFamily="18" charset="0"/>
              </a:rPr>
              <a:t>algorithms,we</a:t>
            </a:r>
            <a:r>
              <a:rPr lang="en-US" sz="900" dirty="0">
                <a:effectLst/>
                <a:latin typeface="Times New Roman" panose="02020603050405020304" pitchFamily="18" charset="0"/>
                <a:ea typeface="Times New Roman" panose="02020603050405020304" pitchFamily="18" charset="0"/>
              </a:rPr>
              <a:t> have been able to achieve the following </a:t>
            </a:r>
            <a:r>
              <a:rPr lang="en-US" sz="900" dirty="0" err="1">
                <a:effectLst/>
                <a:latin typeface="Times New Roman" panose="02020603050405020304" pitchFamily="18" charset="0"/>
                <a:ea typeface="Times New Roman" panose="02020603050405020304" pitchFamily="18" charset="0"/>
              </a:rPr>
              <a:t>results.An</a:t>
            </a:r>
            <a:r>
              <a:rPr lang="en-US" sz="900" dirty="0">
                <a:effectLst/>
                <a:latin typeface="Times New Roman" panose="02020603050405020304" pitchFamily="18" charset="0"/>
                <a:ea typeface="Times New Roman" panose="02020603050405020304" pitchFamily="18" charset="0"/>
              </a:rPr>
              <a:t> accuracy and F1-score of 92.6% and 91.3% is achieved when music stimulus is used; otherwise,91.9% accuracy and 89.9% F1-score is achieved</a:t>
            </a:r>
            <a:endParaRPr lang="en-IN" sz="900" dirty="0">
              <a:effectLst/>
              <a:latin typeface="Times New Roman" panose="02020603050405020304" pitchFamily="18" charset="0"/>
              <a:ea typeface="Times New Roman" panose="02020603050405020304" pitchFamily="18" charset="0"/>
            </a:endParaRPr>
          </a:p>
          <a:p>
            <a:br>
              <a:rPr lang="en-US" sz="900" dirty="0">
                <a:effectLst/>
                <a:latin typeface="Times New Roman" panose="02020603050405020304" pitchFamily="18" charset="0"/>
                <a:ea typeface="Times New Roman" panose="02020603050405020304" pitchFamily="18" charset="0"/>
              </a:rPr>
            </a:br>
            <a:endParaRPr sz="100" dirty="0">
              <a:latin typeface="Calibri"/>
              <a:cs typeface="Calibri"/>
            </a:endParaRPr>
          </a:p>
        </p:txBody>
      </p:sp>
      <p:sp>
        <p:nvSpPr>
          <p:cNvPr id="10" name="object 5">
            <a:extLst>
              <a:ext uri="{FF2B5EF4-FFF2-40B4-BE49-F238E27FC236}">
                <a16:creationId xmlns:a16="http://schemas.microsoft.com/office/drawing/2014/main" id="{82A05D6D-1DB1-9008-B84B-CCA022453511}"/>
              </a:ext>
            </a:extLst>
          </p:cNvPr>
          <p:cNvSpPr/>
          <p:nvPr/>
        </p:nvSpPr>
        <p:spPr>
          <a:xfrm>
            <a:off x="-180513" y="7620"/>
            <a:ext cx="3863340" cy="3274060"/>
          </a:xfrm>
          <a:custGeom>
            <a:avLst/>
            <a:gdLst/>
            <a:ahLst/>
            <a:cxnLst/>
            <a:rect l="l" t="t" r="r" b="b"/>
            <a:pathLst>
              <a:path w="3863340" h="3274060">
                <a:moveTo>
                  <a:pt x="3862882" y="482"/>
                </a:moveTo>
                <a:lnTo>
                  <a:pt x="2067521" y="482"/>
                </a:lnTo>
                <a:lnTo>
                  <a:pt x="2067521" y="0"/>
                </a:lnTo>
                <a:lnTo>
                  <a:pt x="0" y="0"/>
                </a:lnTo>
                <a:lnTo>
                  <a:pt x="0" y="392734"/>
                </a:lnTo>
                <a:lnTo>
                  <a:pt x="0" y="2900349"/>
                </a:lnTo>
                <a:lnTo>
                  <a:pt x="0" y="3274022"/>
                </a:lnTo>
                <a:lnTo>
                  <a:pt x="2067521" y="3274022"/>
                </a:lnTo>
                <a:lnTo>
                  <a:pt x="2067521" y="2900349"/>
                </a:lnTo>
                <a:lnTo>
                  <a:pt x="391629" y="2900349"/>
                </a:lnTo>
                <a:lnTo>
                  <a:pt x="391629" y="392734"/>
                </a:lnTo>
                <a:lnTo>
                  <a:pt x="1979117" y="392734"/>
                </a:lnTo>
                <a:lnTo>
                  <a:pt x="1979117" y="393547"/>
                </a:lnTo>
                <a:lnTo>
                  <a:pt x="3862882" y="393547"/>
                </a:lnTo>
                <a:lnTo>
                  <a:pt x="3862882" y="482"/>
                </a:lnTo>
                <a:close/>
              </a:path>
            </a:pathLst>
          </a:custGeom>
          <a:solidFill>
            <a:srgbClr val="000000"/>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64F82D52-474D-A69A-47B0-82185DC06E7B}"/>
                  </a:ext>
                </a:extLst>
              </p14:cNvPr>
              <p14:cNvContentPartPr/>
              <p14:nvPr/>
            </p14:nvContentPartPr>
            <p14:xfrm>
              <a:off x="5672168" y="526672"/>
              <a:ext cx="121680" cy="340200"/>
            </p14:xfrm>
          </p:contentPart>
        </mc:Choice>
        <mc:Fallback xmlns="">
          <p:pic>
            <p:nvPicPr>
              <p:cNvPr id="11" name="Ink 10">
                <a:extLst>
                  <a:ext uri="{FF2B5EF4-FFF2-40B4-BE49-F238E27FC236}">
                    <a16:creationId xmlns:a16="http://schemas.microsoft.com/office/drawing/2014/main" id="{64F82D52-474D-A69A-47B0-82185DC06E7B}"/>
                  </a:ext>
                </a:extLst>
              </p:cNvPr>
              <p:cNvPicPr/>
              <p:nvPr/>
            </p:nvPicPr>
            <p:blipFill>
              <a:blip r:embed="rId3"/>
              <a:stretch>
                <a:fillRect/>
              </a:stretch>
            </p:blipFill>
            <p:spPr>
              <a:xfrm>
                <a:off x="5663528" y="518032"/>
                <a:ext cx="1393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A0B5527-D9E1-6D3B-7BD1-6C1E55130A09}"/>
                  </a:ext>
                </a:extLst>
              </p14:cNvPr>
              <p14:cNvContentPartPr/>
              <p14:nvPr/>
            </p14:nvContentPartPr>
            <p14:xfrm>
              <a:off x="4623848" y="-36008"/>
              <a:ext cx="469440" cy="59760"/>
            </p14:xfrm>
          </p:contentPart>
        </mc:Choice>
        <mc:Fallback xmlns="">
          <p:pic>
            <p:nvPicPr>
              <p:cNvPr id="12" name="Ink 11">
                <a:extLst>
                  <a:ext uri="{FF2B5EF4-FFF2-40B4-BE49-F238E27FC236}">
                    <a16:creationId xmlns:a16="http://schemas.microsoft.com/office/drawing/2014/main" id="{EA0B5527-D9E1-6D3B-7BD1-6C1E55130A09}"/>
                  </a:ext>
                </a:extLst>
              </p:cNvPr>
              <p:cNvPicPr/>
              <p:nvPr/>
            </p:nvPicPr>
            <p:blipFill>
              <a:blip r:embed="rId5"/>
              <a:stretch>
                <a:fillRect/>
              </a:stretch>
            </p:blipFill>
            <p:spPr>
              <a:xfrm>
                <a:off x="4615208" y="-44648"/>
                <a:ext cx="4870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74908A79-608A-4644-E5BD-481E4B217011}"/>
                  </a:ext>
                </a:extLst>
              </p14:cNvPr>
              <p14:cNvContentPartPr/>
              <p14:nvPr/>
            </p14:nvContentPartPr>
            <p14:xfrm>
              <a:off x="3649688" y="-4259"/>
              <a:ext cx="2167560" cy="868320"/>
            </p14:xfrm>
          </p:contentPart>
        </mc:Choice>
        <mc:Fallback xmlns="">
          <p:pic>
            <p:nvPicPr>
              <p:cNvPr id="13" name="Ink 12">
                <a:extLst>
                  <a:ext uri="{FF2B5EF4-FFF2-40B4-BE49-F238E27FC236}">
                    <a16:creationId xmlns:a16="http://schemas.microsoft.com/office/drawing/2014/main" id="{74908A79-608A-4644-E5BD-481E4B217011}"/>
                  </a:ext>
                </a:extLst>
              </p:cNvPr>
              <p:cNvPicPr/>
              <p:nvPr/>
            </p:nvPicPr>
            <p:blipFill>
              <a:blip r:embed="rId7"/>
              <a:stretch>
                <a:fillRect/>
              </a:stretch>
            </p:blipFill>
            <p:spPr>
              <a:xfrm>
                <a:off x="3586688" y="-66899"/>
                <a:ext cx="2293200" cy="993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CC87DCFF-B8D6-81D5-CFD0-AABE894FA36D}"/>
                  </a:ext>
                </a:extLst>
              </p14:cNvPr>
              <p14:cNvContentPartPr/>
              <p14:nvPr/>
            </p14:nvContentPartPr>
            <p14:xfrm>
              <a:off x="-397769" y="-63031"/>
              <a:ext cx="4071600" cy="154440"/>
            </p14:xfrm>
          </p:contentPart>
        </mc:Choice>
        <mc:Fallback xmlns="">
          <p:pic>
            <p:nvPicPr>
              <p:cNvPr id="14" name="Ink 13">
                <a:extLst>
                  <a:ext uri="{FF2B5EF4-FFF2-40B4-BE49-F238E27FC236}">
                    <a16:creationId xmlns:a16="http://schemas.microsoft.com/office/drawing/2014/main" id="{CC87DCFF-B8D6-81D5-CFD0-AABE894FA36D}"/>
                  </a:ext>
                </a:extLst>
              </p:cNvPr>
              <p:cNvPicPr/>
              <p:nvPr/>
            </p:nvPicPr>
            <p:blipFill>
              <a:blip r:embed="rId9"/>
              <a:stretch>
                <a:fillRect/>
              </a:stretch>
            </p:blipFill>
            <p:spPr>
              <a:xfrm>
                <a:off x="-460769" y="-125671"/>
                <a:ext cx="419724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B7189429-C658-F914-1E75-D02B932023E8}"/>
                  </a:ext>
                </a:extLst>
              </p14:cNvPr>
              <p14:cNvContentPartPr/>
              <p14:nvPr/>
            </p14:nvContentPartPr>
            <p14:xfrm>
              <a:off x="-16" y="3243569"/>
              <a:ext cx="3386520" cy="68400"/>
            </p14:xfrm>
          </p:contentPart>
        </mc:Choice>
        <mc:Fallback xmlns="">
          <p:pic>
            <p:nvPicPr>
              <p:cNvPr id="15" name="Ink 14">
                <a:extLst>
                  <a:ext uri="{FF2B5EF4-FFF2-40B4-BE49-F238E27FC236}">
                    <a16:creationId xmlns:a16="http://schemas.microsoft.com/office/drawing/2014/main" id="{B7189429-C658-F914-1E75-D02B932023E8}"/>
                  </a:ext>
                </a:extLst>
              </p:cNvPr>
              <p:cNvPicPr/>
              <p:nvPr/>
            </p:nvPicPr>
            <p:blipFill>
              <a:blip r:embed="rId11"/>
              <a:stretch>
                <a:fillRect/>
              </a:stretch>
            </p:blipFill>
            <p:spPr>
              <a:xfrm>
                <a:off x="-63016" y="3180929"/>
                <a:ext cx="35121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AA7DD81-BCF7-C5D4-9844-89298B49E81D}"/>
                  </a:ext>
                </a:extLst>
              </p14:cNvPr>
              <p14:cNvContentPartPr/>
              <p14:nvPr/>
            </p14:nvContentPartPr>
            <p14:xfrm>
              <a:off x="3399104" y="1863329"/>
              <a:ext cx="2520360" cy="1515240"/>
            </p14:xfrm>
          </p:contentPart>
        </mc:Choice>
        <mc:Fallback xmlns="">
          <p:pic>
            <p:nvPicPr>
              <p:cNvPr id="16" name="Ink 15">
                <a:extLst>
                  <a:ext uri="{FF2B5EF4-FFF2-40B4-BE49-F238E27FC236}">
                    <a16:creationId xmlns:a16="http://schemas.microsoft.com/office/drawing/2014/main" id="{CAA7DD81-BCF7-C5D4-9844-89298B49E81D}"/>
                  </a:ext>
                </a:extLst>
              </p:cNvPr>
              <p:cNvPicPr/>
              <p:nvPr/>
            </p:nvPicPr>
            <p:blipFill>
              <a:blip r:embed="rId13"/>
              <a:stretch>
                <a:fillRect/>
              </a:stretch>
            </p:blipFill>
            <p:spPr>
              <a:xfrm>
                <a:off x="3336104" y="1800329"/>
                <a:ext cx="2646000" cy="1640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90E2D36F-EA45-9834-B7F2-FE97EBEFBE6B}"/>
                  </a:ext>
                </a:extLst>
              </p14:cNvPr>
              <p14:cNvContentPartPr/>
              <p14:nvPr/>
            </p14:nvContentPartPr>
            <p14:xfrm>
              <a:off x="5795984" y="98969"/>
              <a:ext cx="33120" cy="1730160"/>
            </p14:xfrm>
          </p:contentPart>
        </mc:Choice>
        <mc:Fallback xmlns="">
          <p:pic>
            <p:nvPicPr>
              <p:cNvPr id="17" name="Ink 16">
                <a:extLst>
                  <a:ext uri="{FF2B5EF4-FFF2-40B4-BE49-F238E27FC236}">
                    <a16:creationId xmlns:a16="http://schemas.microsoft.com/office/drawing/2014/main" id="{90E2D36F-EA45-9834-B7F2-FE97EBEFBE6B}"/>
                  </a:ext>
                </a:extLst>
              </p:cNvPr>
              <p:cNvPicPr/>
              <p:nvPr/>
            </p:nvPicPr>
            <p:blipFill>
              <a:blip r:embed="rId15"/>
              <a:stretch>
                <a:fillRect/>
              </a:stretch>
            </p:blipFill>
            <p:spPr>
              <a:xfrm>
                <a:off x="5733344" y="35969"/>
                <a:ext cx="158760" cy="18558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83982" y="273050"/>
            <a:ext cx="2769235" cy="523861"/>
          </a:xfrm>
          <a:prstGeom prst="rect">
            <a:avLst/>
          </a:prstGeom>
          <a:solidFill>
            <a:srgbClr val="000000"/>
          </a:solidFill>
        </p:spPr>
        <p:txBody>
          <a:bodyPr vert="horz" wrap="square" lIns="0" tIns="137795" rIns="0" bIns="0" rtlCol="0">
            <a:spAutoFit/>
          </a:bodyPr>
          <a:lstStyle/>
          <a:p>
            <a:pPr marL="90805" algn="ctr">
              <a:lnSpc>
                <a:spcPct val="100000"/>
              </a:lnSpc>
              <a:spcBef>
                <a:spcPts val="1085"/>
              </a:spcBef>
            </a:pPr>
            <a:r>
              <a:rPr lang="en-IN" sz="1250" dirty="0">
                <a:solidFill>
                  <a:srgbClr val="FFFFFF"/>
                </a:solidFill>
              </a:rPr>
              <a:t>Conclusion</a:t>
            </a:r>
            <a:br>
              <a:rPr lang="en-IN" sz="1250" dirty="0">
                <a:solidFill>
                  <a:srgbClr val="FFFFFF"/>
                </a:solidFill>
              </a:rPr>
            </a:br>
            <a:endParaRPr sz="1250" dirty="0"/>
          </a:p>
        </p:txBody>
      </p:sp>
      <p:sp>
        <p:nvSpPr>
          <p:cNvPr id="6" name="object 6"/>
          <p:cNvSpPr txBox="1"/>
          <p:nvPr/>
        </p:nvSpPr>
        <p:spPr>
          <a:xfrm>
            <a:off x="939800" y="984567"/>
            <a:ext cx="3886200" cy="1307409"/>
          </a:xfrm>
          <a:prstGeom prst="rect">
            <a:avLst/>
          </a:prstGeom>
        </p:spPr>
        <p:txBody>
          <a:bodyPr vert="horz" wrap="square" lIns="0" tIns="14605" rIns="0" bIns="0" rtlCol="0">
            <a:spAutoFit/>
          </a:bodyPr>
          <a:lstStyle/>
          <a:p>
            <a:pPr marL="73025" marR="118745" algn="ctr">
              <a:spcAft>
                <a:spcPts val="0"/>
              </a:spcAft>
            </a:pPr>
            <a:r>
              <a:rPr lang="en-US" sz="1050" dirty="0">
                <a:effectLst/>
                <a:latin typeface="Times New Roman" panose="02020603050405020304" pitchFamily="18" charset="0"/>
                <a:ea typeface="Times New Roman" panose="02020603050405020304" pitchFamily="18" charset="0"/>
              </a:rPr>
              <a:t>The findings of the study require validation and improvement through further research. This additional study should explore the use of larger and more diverse datasets, optimize the model's architecture and parameters, and test the model in real clinical settings. The study adds to the growing body of knowledge on the application of deep learning in medical signal and image analysis and highlights the potential for these methods to revolutionize healthcare delivery and improve patient outcomes.</a:t>
            </a:r>
            <a:endParaRPr lang="en-IN" sz="1050" dirty="0">
              <a:effectLst/>
              <a:latin typeface="Times New Roman" panose="02020603050405020304" pitchFamily="18" charset="0"/>
              <a:ea typeface="Times New Roman" panose="02020603050405020304" pitchFamily="18" charset="0"/>
            </a:endParaRPr>
          </a:p>
        </p:txBody>
      </p:sp>
      <p:sp>
        <p:nvSpPr>
          <p:cNvPr id="7" name="AutoShape 2" descr="Intellectual Disability - Jaipur Child Neuro Care">
            <a:extLst>
              <a:ext uri="{FF2B5EF4-FFF2-40B4-BE49-F238E27FC236}">
                <a16:creationId xmlns:a16="http://schemas.microsoft.com/office/drawing/2014/main" id="{266BD15E-09DC-B4A2-704A-38A531F0F2B1}"/>
              </a:ext>
            </a:extLst>
          </p:cNvPr>
          <p:cNvSpPr>
            <a:spLocks noChangeAspect="1" noChangeArrowheads="1"/>
          </p:cNvSpPr>
          <p:nvPr/>
        </p:nvSpPr>
        <p:spPr bwMode="auto">
          <a:xfrm>
            <a:off x="2768600" y="149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6037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37" y="0"/>
            <a:ext cx="2368550" cy="293670"/>
          </a:xfrm>
          <a:prstGeom prst="rect">
            <a:avLst/>
          </a:prstGeom>
        </p:spPr>
        <p:txBody>
          <a:bodyPr vert="horz" wrap="square" lIns="0" tIns="16510" rIns="0" bIns="0" rtlCol="0">
            <a:spAutoFit/>
          </a:bodyPr>
          <a:lstStyle/>
          <a:p>
            <a:pPr marL="255270" indent="-180975"/>
            <a:r>
              <a:rPr lang="en-US" sz="1800" b="1" kern="0" dirty="0">
                <a:solidFill>
                  <a:schemeClr val="bg1"/>
                </a:solidFill>
                <a:effectLst/>
                <a:latin typeface="Times New Roman" panose="02020603050405020304" pitchFamily="18" charset="0"/>
                <a:ea typeface="Times New Roman" panose="02020603050405020304" pitchFamily="18" charset="0"/>
              </a:rPr>
              <a:t>REFERENCES</a:t>
            </a:r>
            <a:endParaRPr lang="en-IN" sz="1800" b="1" kern="0" dirty="0">
              <a:solidFill>
                <a:schemeClr val="bg1"/>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8719792-C970-97CC-FAEE-3543A9072AF0}"/>
                  </a:ext>
                </a:extLst>
              </p14:cNvPr>
              <p14:cNvContentPartPr/>
              <p14:nvPr/>
            </p14:nvContentPartPr>
            <p14:xfrm>
              <a:off x="1773094" y="743290"/>
              <a:ext cx="48240" cy="360"/>
            </p14:xfrm>
          </p:contentPart>
        </mc:Choice>
        <mc:Fallback xmlns="">
          <p:pic>
            <p:nvPicPr>
              <p:cNvPr id="7" name="Ink 6">
                <a:extLst>
                  <a:ext uri="{FF2B5EF4-FFF2-40B4-BE49-F238E27FC236}">
                    <a16:creationId xmlns:a16="http://schemas.microsoft.com/office/drawing/2014/main" id="{78719792-C970-97CC-FAEE-3543A9072AF0}"/>
                  </a:ext>
                </a:extLst>
              </p:cNvPr>
              <p:cNvPicPr/>
              <p:nvPr/>
            </p:nvPicPr>
            <p:blipFill>
              <a:blip r:embed="rId3"/>
              <a:stretch>
                <a:fillRect/>
              </a:stretch>
            </p:blipFill>
            <p:spPr>
              <a:xfrm>
                <a:off x="1710094" y="680650"/>
                <a:ext cx="1738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304672D-E742-8405-4952-00D7CCFB7BED}"/>
                  </a:ext>
                </a:extLst>
              </p14:cNvPr>
              <p14:cNvContentPartPr/>
              <p14:nvPr/>
            </p14:nvContentPartPr>
            <p14:xfrm>
              <a:off x="2218054" y="-59870"/>
              <a:ext cx="2433240" cy="83880"/>
            </p14:xfrm>
          </p:contentPart>
        </mc:Choice>
        <mc:Fallback xmlns="">
          <p:pic>
            <p:nvPicPr>
              <p:cNvPr id="8" name="Ink 7">
                <a:extLst>
                  <a:ext uri="{FF2B5EF4-FFF2-40B4-BE49-F238E27FC236}">
                    <a16:creationId xmlns:a16="http://schemas.microsoft.com/office/drawing/2014/main" id="{5304672D-E742-8405-4952-00D7CCFB7BED}"/>
                  </a:ext>
                </a:extLst>
              </p:cNvPr>
              <p:cNvPicPr/>
              <p:nvPr/>
            </p:nvPicPr>
            <p:blipFill>
              <a:blip r:embed="rId5"/>
              <a:stretch>
                <a:fillRect/>
              </a:stretch>
            </p:blipFill>
            <p:spPr>
              <a:xfrm>
                <a:off x="2155414" y="-122870"/>
                <a:ext cx="25588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6B35B3A2-50B3-087F-0CB7-4C6076C477E6}"/>
                  </a:ext>
                </a:extLst>
              </p14:cNvPr>
              <p14:cNvContentPartPr/>
              <p14:nvPr/>
            </p14:nvContentPartPr>
            <p14:xfrm>
              <a:off x="4659214" y="-40070"/>
              <a:ext cx="1257120" cy="1193400"/>
            </p14:xfrm>
          </p:contentPart>
        </mc:Choice>
        <mc:Fallback xmlns="">
          <p:pic>
            <p:nvPicPr>
              <p:cNvPr id="9" name="Ink 8">
                <a:extLst>
                  <a:ext uri="{FF2B5EF4-FFF2-40B4-BE49-F238E27FC236}">
                    <a16:creationId xmlns:a16="http://schemas.microsoft.com/office/drawing/2014/main" id="{6B35B3A2-50B3-087F-0CB7-4C6076C477E6}"/>
                  </a:ext>
                </a:extLst>
              </p:cNvPr>
              <p:cNvPicPr/>
              <p:nvPr/>
            </p:nvPicPr>
            <p:blipFill>
              <a:blip r:embed="rId7"/>
              <a:stretch>
                <a:fillRect/>
              </a:stretch>
            </p:blipFill>
            <p:spPr>
              <a:xfrm>
                <a:off x="4596574" y="-102710"/>
                <a:ext cx="1382760" cy="131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E98120C-74A1-AB3E-F9AC-4E9650CF68F5}"/>
                  </a:ext>
                </a:extLst>
              </p14:cNvPr>
              <p14:cNvContentPartPr/>
              <p14:nvPr/>
            </p14:nvContentPartPr>
            <p14:xfrm>
              <a:off x="-805304" y="1204450"/>
              <a:ext cx="6710040" cy="2577240"/>
            </p14:xfrm>
          </p:contentPart>
        </mc:Choice>
        <mc:Fallback xmlns="">
          <p:pic>
            <p:nvPicPr>
              <p:cNvPr id="10" name="Ink 9">
                <a:extLst>
                  <a:ext uri="{FF2B5EF4-FFF2-40B4-BE49-F238E27FC236}">
                    <a16:creationId xmlns:a16="http://schemas.microsoft.com/office/drawing/2014/main" id="{3E98120C-74A1-AB3E-F9AC-4E9650CF68F5}"/>
                  </a:ext>
                </a:extLst>
              </p:cNvPr>
              <p:cNvPicPr/>
              <p:nvPr/>
            </p:nvPicPr>
            <p:blipFill>
              <a:blip r:embed="rId9"/>
              <a:stretch>
                <a:fillRect/>
              </a:stretch>
            </p:blipFill>
            <p:spPr>
              <a:xfrm>
                <a:off x="-867944" y="1141810"/>
                <a:ext cx="6835680" cy="2702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59B86B8-647D-A4E7-744B-FE59AFAFD954}"/>
                  </a:ext>
                </a:extLst>
              </p14:cNvPr>
              <p14:cNvContentPartPr/>
              <p14:nvPr/>
            </p14:nvContentPartPr>
            <p14:xfrm>
              <a:off x="-24464" y="1263850"/>
              <a:ext cx="49320" cy="652680"/>
            </p14:xfrm>
          </p:contentPart>
        </mc:Choice>
        <mc:Fallback xmlns="">
          <p:pic>
            <p:nvPicPr>
              <p:cNvPr id="11" name="Ink 10">
                <a:extLst>
                  <a:ext uri="{FF2B5EF4-FFF2-40B4-BE49-F238E27FC236}">
                    <a16:creationId xmlns:a16="http://schemas.microsoft.com/office/drawing/2014/main" id="{D59B86B8-647D-A4E7-744B-FE59AFAFD954}"/>
                  </a:ext>
                </a:extLst>
              </p:cNvPr>
              <p:cNvPicPr/>
              <p:nvPr/>
            </p:nvPicPr>
            <p:blipFill>
              <a:blip r:embed="rId11"/>
              <a:stretch>
                <a:fillRect/>
              </a:stretch>
            </p:blipFill>
            <p:spPr>
              <a:xfrm>
                <a:off x="-87464" y="1201210"/>
                <a:ext cx="174960" cy="778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D4E55C2A-871C-802E-4222-86EB509BFED0}"/>
                  </a:ext>
                </a:extLst>
              </p14:cNvPr>
              <p14:cNvContentPartPr/>
              <p14:nvPr/>
            </p14:nvContentPartPr>
            <p14:xfrm>
              <a:off x="-12944" y="344770"/>
              <a:ext cx="12960" cy="840240"/>
            </p14:xfrm>
          </p:contentPart>
        </mc:Choice>
        <mc:Fallback xmlns="">
          <p:pic>
            <p:nvPicPr>
              <p:cNvPr id="12" name="Ink 11">
                <a:extLst>
                  <a:ext uri="{FF2B5EF4-FFF2-40B4-BE49-F238E27FC236}">
                    <a16:creationId xmlns:a16="http://schemas.microsoft.com/office/drawing/2014/main" id="{D4E55C2A-871C-802E-4222-86EB509BFED0}"/>
                  </a:ext>
                </a:extLst>
              </p:cNvPr>
              <p:cNvPicPr/>
              <p:nvPr/>
            </p:nvPicPr>
            <p:blipFill>
              <a:blip r:embed="rId13"/>
              <a:stretch>
                <a:fillRect/>
              </a:stretch>
            </p:blipFill>
            <p:spPr>
              <a:xfrm>
                <a:off x="-75584" y="281770"/>
                <a:ext cx="138600" cy="965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8BA7FEE2-2390-6274-2FE9-074BDBEE8698}"/>
                  </a:ext>
                </a:extLst>
              </p14:cNvPr>
              <p14:cNvContentPartPr/>
              <p14:nvPr/>
            </p14:nvContentPartPr>
            <p14:xfrm>
              <a:off x="-704" y="-20270"/>
              <a:ext cx="2219400" cy="286920"/>
            </p14:xfrm>
          </p:contentPart>
        </mc:Choice>
        <mc:Fallback xmlns="">
          <p:pic>
            <p:nvPicPr>
              <p:cNvPr id="13" name="Ink 12">
                <a:extLst>
                  <a:ext uri="{FF2B5EF4-FFF2-40B4-BE49-F238E27FC236}">
                    <a16:creationId xmlns:a16="http://schemas.microsoft.com/office/drawing/2014/main" id="{8BA7FEE2-2390-6274-2FE9-074BDBEE8698}"/>
                  </a:ext>
                </a:extLst>
              </p:cNvPr>
              <p:cNvPicPr/>
              <p:nvPr/>
            </p:nvPicPr>
            <p:blipFill>
              <a:blip r:embed="rId15"/>
              <a:stretch>
                <a:fillRect/>
              </a:stretch>
            </p:blipFill>
            <p:spPr>
              <a:xfrm>
                <a:off x="-63344" y="-83270"/>
                <a:ext cx="234504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CE2CDF0F-1F02-83F9-E7E2-0DB407B781F5}"/>
                  </a:ext>
                </a:extLst>
              </p14:cNvPr>
              <p14:cNvContentPartPr/>
              <p14:nvPr/>
            </p14:nvContentPartPr>
            <p14:xfrm>
              <a:off x="2699296" y="1582090"/>
              <a:ext cx="360" cy="360"/>
            </p14:xfrm>
          </p:contentPart>
        </mc:Choice>
        <mc:Fallback xmlns="">
          <p:pic>
            <p:nvPicPr>
              <p:cNvPr id="14" name="Ink 13">
                <a:extLst>
                  <a:ext uri="{FF2B5EF4-FFF2-40B4-BE49-F238E27FC236}">
                    <a16:creationId xmlns:a16="http://schemas.microsoft.com/office/drawing/2014/main" id="{CE2CDF0F-1F02-83F9-E7E2-0DB407B781F5}"/>
                  </a:ext>
                </a:extLst>
              </p:cNvPr>
              <p:cNvPicPr/>
              <p:nvPr/>
            </p:nvPicPr>
            <p:blipFill>
              <a:blip r:embed="rId17"/>
              <a:stretch>
                <a:fillRect/>
              </a:stretch>
            </p:blipFill>
            <p:spPr>
              <a:xfrm>
                <a:off x="2636656" y="1519450"/>
                <a:ext cx="126000" cy="126000"/>
              </a:xfrm>
              <a:prstGeom prst="rect">
                <a:avLst/>
              </a:prstGeom>
            </p:spPr>
          </p:pic>
        </mc:Fallback>
      </mc:AlternateContent>
      <p:sp>
        <p:nvSpPr>
          <p:cNvPr id="18" name="TextBox 17">
            <a:extLst>
              <a:ext uri="{FF2B5EF4-FFF2-40B4-BE49-F238E27FC236}">
                <a16:creationId xmlns:a16="http://schemas.microsoft.com/office/drawing/2014/main" id="{BE310775-8C26-FA05-0FE9-C56EF48AB2B1}"/>
              </a:ext>
            </a:extLst>
          </p:cNvPr>
          <p:cNvSpPr txBox="1"/>
          <p:nvPr/>
        </p:nvSpPr>
        <p:spPr>
          <a:xfrm>
            <a:off x="80445" y="743290"/>
            <a:ext cx="3510500" cy="1546577"/>
          </a:xfrm>
          <a:prstGeom prst="rect">
            <a:avLst/>
          </a:prstGeom>
          <a:noFill/>
        </p:spPr>
        <p:txBody>
          <a:bodyPr wrap="square">
            <a:spAutoFit/>
          </a:bodyPr>
          <a:lstStyle/>
          <a:p>
            <a:pPr marL="342900" lvl="0" indent="-342900" algn="just">
              <a:buFont typeface="+mj-lt"/>
              <a:buAutoNum type="arabicPeriod"/>
              <a:tabLst>
                <a:tab pos="457200" algn="l"/>
              </a:tabLst>
            </a:pPr>
            <a:r>
              <a:rPr lang="en-US" sz="1050" b="1" dirty="0" err="1">
                <a:solidFill>
                  <a:schemeClr val="bg1"/>
                </a:solidFill>
                <a:effectLst/>
                <a:latin typeface="Times New Roman" panose="02020603050405020304" pitchFamily="18" charset="0"/>
                <a:ea typeface="Times New Roman" panose="02020603050405020304" pitchFamily="18" charset="0"/>
              </a:rPr>
              <a:t>ChronoNet</a:t>
            </a:r>
            <a:r>
              <a:rPr lang="en-US" sz="1050" b="1" dirty="0">
                <a:solidFill>
                  <a:schemeClr val="bg1"/>
                </a:solidFill>
                <a:effectLst/>
                <a:latin typeface="Times New Roman" panose="02020603050405020304" pitchFamily="18" charset="0"/>
                <a:ea typeface="Times New Roman" panose="02020603050405020304" pitchFamily="18" charset="0"/>
              </a:rPr>
              <a:t>: A Deep Recurrent Neural Network </a:t>
            </a:r>
            <a:r>
              <a:rPr lang="en-US" sz="1050" b="1" dirty="0" err="1">
                <a:solidFill>
                  <a:schemeClr val="bg1"/>
                </a:solidFill>
                <a:effectLst/>
                <a:latin typeface="Times New Roman" panose="02020603050405020304" pitchFamily="18" charset="0"/>
                <a:ea typeface="Times New Roman" panose="02020603050405020304" pitchFamily="18" charset="0"/>
              </a:rPr>
              <a:t>forAbnormal</a:t>
            </a:r>
            <a:r>
              <a:rPr lang="en-US" sz="1050" b="1" dirty="0">
                <a:solidFill>
                  <a:schemeClr val="bg1"/>
                </a:solidFill>
                <a:effectLst/>
                <a:latin typeface="Times New Roman" panose="02020603050405020304" pitchFamily="18" charset="0"/>
                <a:ea typeface="Times New Roman" panose="02020603050405020304" pitchFamily="18" charset="0"/>
              </a:rPr>
              <a:t> EEG Identification</a:t>
            </a:r>
          </a:p>
          <a:p>
            <a:pPr marL="342900" lvl="0" indent="-342900" algn="just">
              <a:buFont typeface="+mj-lt"/>
              <a:buAutoNum type="arabicPeriod"/>
              <a:tabLst>
                <a:tab pos="457200" algn="l"/>
              </a:tabLst>
            </a:pP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en-US" sz="1050" b="1" dirty="0">
                <a:solidFill>
                  <a:schemeClr val="bg1"/>
                </a:solidFill>
                <a:effectLst/>
                <a:latin typeface="Times New Roman" panose="02020603050405020304" pitchFamily="18" charset="0"/>
                <a:ea typeface="Times New Roman" panose="02020603050405020304" pitchFamily="18" charset="0"/>
              </a:rPr>
              <a:t>EEG dataset of individuals with intellectual and developmental disorder and healthy controls while observing rest and musical stimulus</a:t>
            </a:r>
          </a:p>
          <a:p>
            <a:pPr marL="342900" lvl="0" indent="-342900" algn="just">
              <a:buFont typeface="+mj-lt"/>
              <a:buAutoNum type="arabicPeriod"/>
              <a:tabLst>
                <a:tab pos="457200" algn="l"/>
              </a:tabLst>
            </a:pP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en-US" sz="1050" b="1" dirty="0">
                <a:solidFill>
                  <a:schemeClr val="bg1"/>
                </a:solidFill>
                <a:effectLst/>
                <a:latin typeface="Times New Roman" panose="02020603050405020304" pitchFamily="18" charset="0"/>
                <a:ea typeface="Times New Roman" panose="02020603050405020304" pitchFamily="18" charset="0"/>
              </a:rPr>
              <a:t>A Machine Learning approach for Recognizing Intellectual Development Disorder using EEG</a:t>
            </a:r>
            <a:endParaRPr lang="en-IN" sz="1050"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795</Words>
  <Application>Microsoft Office PowerPoint</Application>
  <PresentationFormat>Custom</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Palatino Linotype</vt:lpstr>
      <vt:lpstr>Times New Roman</vt:lpstr>
      <vt:lpstr>Office Theme</vt:lpstr>
      <vt:lpstr>A MACHINE LEARNING APPROACH FOR RECOGNIZING INTELLECTUAL DEVELOPMENT DISORDER USING EEG</vt:lpstr>
      <vt:lpstr>EEG: An Overview</vt:lpstr>
      <vt:lpstr>Introduction</vt:lpstr>
      <vt:lpstr>Intellectual Development Disorder</vt:lpstr>
      <vt:lpstr>Dataset</vt:lpstr>
      <vt:lpstr>     MATERIALS AND METHODS</vt:lpstr>
      <vt:lpstr>Results And Discussion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FOR RECOGNIZING INTELLECTUAL DEVELOPMENT DISORDER USING EEG</dc:title>
  <dc:creator>Aadithya Santhosh</dc:creator>
  <cp:lastModifiedBy>Aadithya Santhosh</cp:lastModifiedBy>
  <cp:revision>3</cp:revision>
  <dcterms:created xsi:type="dcterms:W3CDTF">2023-04-01T05:03:30Z</dcterms:created>
  <dcterms:modified xsi:type="dcterms:W3CDTF">2023-05-06T19:12:00Z</dcterms:modified>
</cp:coreProperties>
</file>