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gapWidth val="182"/>
        <c:axId val="146406400"/>
        <c:axId val="147871232"/>
      </c:barChart>
      <c:catAx>
        <c:axId val="14640640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71232"/>
        <c:crosses val="autoZero"/>
        <c:auto val="1"/>
        <c:lblAlgn val="ctr"/>
        <c:lblOffset val="100"/>
      </c:catAx>
      <c:valAx>
        <c:axId val="14787123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40640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wipe dir="d"/>
    <p:sndAc>
      <p:stSnd>
        <p:snd r:embed="rId7" name="whoosh.wav" builtIn="1"/>
      </p:stSnd>
    </p:sndAc>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
            <a:ext cx="8316000" cy="1493999"/>
          </a:xfrm>
          <a:prstGeom prst="rect">
            <a:avLst/>
          </a:prstGeom>
        </p:spPr>
        <p:txBody>
          <a:bodyPr vert="horz" wrap="square" lIns="0" tIns="16510" rIns="0" bIns="0" numCol="1" rtlCol="0" anchor="t">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4739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smtClean="0"/>
              <a:t>COLLEGE:</a:t>
            </a:r>
            <a:endParaRPr lang="en-US" sz="2400" dirty="0"/>
          </a:p>
          <a:p>
            <a:r>
              <a:rPr lang="en-US" sz="2400" dirty="0"/>
              <a:t>           </a:t>
            </a:r>
            <a:endParaRPr lang="en-IN" sz="2400" dirty="0"/>
          </a:p>
        </p:txBody>
      </p:sp>
      <p:sp>
        <p:nvSpPr>
          <p:cNvPr id="8" name="TextBox 7">
            <a:extLst>
              <a:ext uri="{FF2B5EF4-FFF2-40B4-BE49-F238E27FC236}">
                <a16:creationId xmlns=""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AADITHYA</a:t>
            </a:r>
            <a:r>
              <a:rPr lang="en-IN" dirty="0" smtClean="0">
                <a:latin typeface="Arial Rounded MT Bold" panose="020F0704030504030204" pitchFamily="34" charset="0"/>
              </a:rPr>
              <a:t> </a:t>
            </a:r>
            <a:r>
              <a:rPr lang="en-IN" dirty="0" smtClean="0">
                <a:latin typeface="Arial Rounded MT Bold" panose="020F0704030504030204" pitchFamily="34" charset="0"/>
              </a:rPr>
              <a:t>R</a:t>
            </a:r>
            <a:endParaRPr lang="en-IN" dirty="0">
              <a:latin typeface="Arial Rounded MT Bold" panose="020F0704030504030204" pitchFamily="34" charset="0"/>
            </a:endParaRPr>
          </a:p>
        </p:txBody>
      </p:sp>
      <p:sp>
        <p:nvSpPr>
          <p:cNvPr id="10" name="TextBox 9">
            <a:extLst>
              <a:ext uri="{FF2B5EF4-FFF2-40B4-BE49-F238E27FC236}">
                <a16:creationId xmlns=""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smtClean="0">
                <a:latin typeface="Arial Rounded MT Bold" panose="020F0704030504030204" pitchFamily="34" charset="0"/>
              </a:rPr>
              <a:t>12448</a:t>
            </a:r>
            <a:endParaRPr lang="en-IN" dirty="0">
              <a:latin typeface="Arial Rounded MT Bold" panose="020F0704030504030204" pitchFamily="34" charset="0"/>
            </a:endParaRPr>
          </a:p>
        </p:txBody>
      </p:sp>
      <p:sp>
        <p:nvSpPr>
          <p:cNvPr id="12" name="TextBox 11">
            <a:extLst>
              <a:ext uri="{FF2B5EF4-FFF2-40B4-BE49-F238E27FC236}">
                <a16:creationId xmlns=""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transition spd="med">
    <p:wipe dir="d"/>
    <p:sndAc>
      <p:stSnd>
        <p:snd r:embed="rId3" name="whoo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733660" cy="400110"/>
          </a:xfrm>
          <a:prstGeom prst="rect">
            <a:avLst/>
          </a:prstGeom>
          <a:noFill/>
        </p:spPr>
        <p:txBody>
          <a:bodyPr wrap="square" rtlCol="0">
            <a:spAutoFit/>
          </a:bodyPr>
          <a:lstStyle/>
          <a:p>
            <a:r>
              <a:rPr lang="en-IN" b="1" dirty="0">
                <a:latin typeface="Perpetua" panose="02020502060401020303" pitchFamily="18" charset="0"/>
              </a:rPr>
              <a:t> </a:t>
            </a:r>
            <a:r>
              <a:rPr lang="en-IN" sz="2000" b="1" dirty="0">
                <a:latin typeface="Perpetua Titling MT" panose="02020502060505020804" pitchFamily="18" charset="0"/>
              </a:rPr>
              <a:t>DATA </a:t>
            </a:r>
            <a:r>
              <a:rPr lang="en-IN" sz="2000" b="1" dirty="0" smtClean="0">
                <a:latin typeface="Perpetua Titling MT" panose="02020502060505020804" pitchFamily="18" charset="0"/>
              </a:rPr>
              <a:t>CLEANING : </a:t>
            </a:r>
            <a:r>
              <a:rPr lang="en-IN" b="1" dirty="0" smtClean="0">
                <a:latin typeface="Perpetua" panose="02020502060401020303" pitchFamily="18" charset="0"/>
              </a:rPr>
              <a:t> </a:t>
            </a:r>
            <a:endParaRPr lang="en-IN" b="1" dirty="0">
              <a:latin typeface="Perpetua" panose="02020502060401020303" pitchFamily="18" charset="0"/>
            </a:endParaRP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 xmlns:p14="http://schemas.microsoft.com/office/powerpoint/2010/main" val="2986442291"/>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 xmlns:p14="http://schemas.microsoft.com/office/powerpoint/2010/main" val="2720660618"/>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363</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mikki</cp:lastModifiedBy>
  <cp:revision>21</cp:revision>
  <dcterms:created xsi:type="dcterms:W3CDTF">2024-03-29T15:07:22Z</dcterms:created>
  <dcterms:modified xsi:type="dcterms:W3CDTF">2024-08-31T14:48:00Z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