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57135616"/>
        <c:axId val="159475584"/>
      </c:barChart>
      <c:catAx>
        <c:axId val="1571356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475584"/>
        <c:crosses val="autoZero"/>
        <c:auto val="1"/>
        <c:lblAlgn val="ctr"/>
        <c:lblOffset val="100"/>
      </c:catAx>
      <c:valAx>
        <c:axId val="1594755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13561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AADITHYA R</a:t>
            </a:r>
            <a:endParaRPr lang="en-IN" dirty="0">
              <a:latin typeface="Arial Rounded MT Bold" panose="020F0704030504030204" pitchFamily="34" charset="0"/>
            </a:endParaRPr>
          </a:p>
        </p:txBody>
      </p:sp>
      <p:sp>
        <p:nvSpPr>
          <p:cNvPr id="10" name="TextBox 9">
            <a:extLst>
              <a:ext uri="{FF2B5EF4-FFF2-40B4-BE49-F238E27FC236}">
                <a16:creationId xmlns=""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smtClean="0">
                <a:latin typeface="Arial Rounded MT Bold" panose="020F0704030504030204" pitchFamily="34" charset="0"/>
              </a:rPr>
              <a:t>12448</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 xmlns:p14="http://schemas.microsoft.com/office/powerpoint/2010/main"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 xmlns:p14="http://schemas.microsoft.com/office/powerpoint/2010/main"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363</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21</cp:revision>
  <dcterms:created xsi:type="dcterms:W3CDTF">2024-03-29T15:07:22Z</dcterms:created>
  <dcterms:modified xsi:type="dcterms:W3CDTF">2024-08-31T14:53:10Z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