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[employee_data.xlsx]Sheet3!PivotTable4</c:name>
    <c:fmtId val="-1"/>
  </c:pivotSource>
  <c:chart>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Sheet3!$B$4:$B$5</c:f>
              <c:strCache>
                <c:ptCount val="1"/>
                <c:pt idx="0">
                  <c:v>Active</c:v>
                </c:pt>
              </c:strCache>
            </c:strRef>
          </c:tx>
          <c:spPr>
            <a:solidFill>
              <a:schemeClr val="accent1"/>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gapWidth val="182"/>
        <c:axId val="154205184"/>
        <c:axId val="151274240"/>
      </c:barChart>
      <c:catAx>
        <c:axId val="15420518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274240"/>
        <c:crosses val="autoZero"/>
        <c:auto val="1"/>
        <c:lblAlgn val="ctr"/>
        <c:lblOffset val="100"/>
      </c:catAx>
      <c:valAx>
        <c:axId val="15127424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205184"/>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transition spd="med">
    <p:wipe dir="d"/>
    <p:sndAc>
      <p:stSnd>
        <p:snd r:embed="rId1" name="whoosh.wav" builtIn="1"/>
      </p:st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med">
    <p:wipe dir="d"/>
    <p:sndAc>
      <p:stSnd>
        <p:snd r:embed="rId7" name="whoosh.wav" builtIn="1"/>
      </p:stSnd>
    </p:sndAc>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
            <a:ext cx="8316000" cy="1493999"/>
          </a:xfrm>
          <a:prstGeom prst="rect">
            <a:avLst/>
          </a:prstGeom>
        </p:spPr>
        <p:txBody>
          <a:bodyPr vert="horz" wrap="square" lIns="0" tIns="16510" rIns="0" bIns="0" numCol="1" rtlCol="0" anchor="t">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lang="en-US"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554542" y="3347396"/>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smtClean="0"/>
              <a:t>DEPARTMENT</a:t>
            </a:r>
            <a:r>
              <a:rPr lang="en-US" sz="2400" dirty="0"/>
              <a:t>:</a:t>
            </a:r>
          </a:p>
          <a:p>
            <a:r>
              <a:rPr lang="en-US" sz="2400" dirty="0" smtClean="0"/>
              <a:t>COLLEGE:</a:t>
            </a:r>
            <a:endParaRPr lang="en-US" sz="2400" dirty="0"/>
          </a:p>
          <a:p>
            <a:r>
              <a:rPr lang="en-US" sz="2400" dirty="0"/>
              <a:t>           </a:t>
            </a:r>
            <a:endParaRPr lang="en-IN" sz="2400" dirty="0"/>
          </a:p>
        </p:txBody>
      </p:sp>
      <p:sp>
        <p:nvSpPr>
          <p:cNvPr id="8" name="TextBox 7">
            <a:extLst>
              <a:ext uri="{FF2B5EF4-FFF2-40B4-BE49-F238E27FC236}">
                <a16:creationId xmlns:a16="http://schemas.microsoft.com/office/drawing/2014/main" xmlns=""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anose="020F0704030504030204" pitchFamily="34" charset="0"/>
              </a:rPr>
              <a:t>AADITHYA R</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xmlns=""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smtClean="0">
                <a:latin typeface="Arial Rounded MT Bold" panose="020F0704030504030204" pitchFamily="34" charset="0"/>
              </a:rPr>
              <a:t>12448</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7" name="TextBox 16"/>
          <p:cNvSpPr txBox="1"/>
          <p:nvPr/>
        </p:nvSpPr>
        <p:spPr>
          <a:xfrm>
            <a:off x="2595538" y="4857760"/>
            <a:ext cx="1134550" cy="461665"/>
          </a:xfrm>
          <a:prstGeom prst="rect">
            <a:avLst/>
          </a:prstGeom>
          <a:noFill/>
        </p:spPr>
        <p:txBody>
          <a:bodyPr wrap="square" rtlCol="0">
            <a:spAutoFit/>
          </a:bodyPr>
          <a:lstStyle/>
          <a:p>
            <a:r>
              <a:rPr lang="en-US" sz="2400" dirty="0" smtClean="0"/>
              <a:t>NM ID:</a:t>
            </a:r>
            <a:endParaRPr lang="en-US" sz="2400" dirty="0"/>
          </a:p>
        </p:txBody>
      </p:sp>
      <p:sp>
        <p:nvSpPr>
          <p:cNvPr id="18" name="TextBox 17"/>
          <p:cNvSpPr txBox="1"/>
          <p:nvPr/>
        </p:nvSpPr>
        <p:spPr>
          <a:xfrm>
            <a:off x="4810116" y="4857760"/>
            <a:ext cx="4654176" cy="400110"/>
          </a:xfrm>
          <a:prstGeom prst="rect">
            <a:avLst/>
          </a:prstGeom>
          <a:noFill/>
        </p:spPr>
        <p:txBody>
          <a:bodyPr wrap="square" rtlCol="0">
            <a:spAutoFit/>
          </a:bodyPr>
          <a:lstStyle/>
          <a:p>
            <a:r>
              <a:rPr lang="en-US" sz="2000" b="1" dirty="0" smtClean="0"/>
              <a:t>8DBA8917A2ECBF7AA0C4BE08E313077B</a:t>
            </a:r>
            <a:endParaRPr lang="en-US" sz="2000" b="1" dirty="0"/>
          </a:p>
        </p:txBody>
      </p:sp>
    </p:spTree>
  </p:cSld>
  <p:clrMapOvr>
    <a:masterClrMapping/>
  </p:clrMapOvr>
  <p:transition spd="med">
    <p:wipe dir="d"/>
    <p:sndAc>
      <p:stSnd>
        <p:snd r:embed="rId3" name="whoosh.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b="1"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733660" cy="400110"/>
          </a:xfrm>
          <a:prstGeom prst="rect">
            <a:avLst/>
          </a:prstGeom>
          <a:noFill/>
        </p:spPr>
        <p:txBody>
          <a:bodyPr wrap="square" rtlCol="0">
            <a:spAutoFit/>
          </a:bodyPr>
          <a:lstStyle/>
          <a:p>
            <a:r>
              <a:rPr lang="en-IN" b="1" dirty="0">
                <a:latin typeface="Perpetua" panose="02020502060401020303" pitchFamily="18" charset="0"/>
              </a:rPr>
              <a:t> </a:t>
            </a:r>
            <a:r>
              <a:rPr lang="en-IN" sz="2000" b="1" dirty="0">
                <a:latin typeface="Perpetua Titling MT" panose="02020502060505020804" pitchFamily="18" charset="0"/>
              </a:rPr>
              <a:t>DATA </a:t>
            </a:r>
            <a:r>
              <a:rPr lang="en-IN" sz="2000" b="1" dirty="0" smtClean="0">
                <a:latin typeface="Perpetua Titling MT" panose="02020502060505020804" pitchFamily="18" charset="0"/>
              </a:rPr>
              <a:t>CLEANING : </a:t>
            </a:r>
            <a:r>
              <a:rPr lang="en-IN" b="1" dirty="0" smtClean="0">
                <a:latin typeface="Perpetua" panose="02020502060401020303" pitchFamily="18" charset="0"/>
              </a:rPr>
              <a:t> </a:t>
            </a:r>
            <a:endParaRPr lang="en-IN" b="1" dirty="0">
              <a:latin typeface="Perpetua" panose="02020502060401020303" pitchFamily="18" charset="0"/>
            </a:endParaRP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b="1"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xmlns=""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xmlns="" val="2986442291"/>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smtClean="0"/>
              <a:t>DATASET DESCRIPTION</a:t>
            </a:r>
            <a:endParaRPr lang="en-IN" dirty="0"/>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xmlns="" val="2720660618"/>
      </p:ext>
    </p:extLst>
  </p:cSld>
  <p:clrMapOvr>
    <a:masterClrMapping/>
  </p:clrMapOvr>
  <p:transition spd="med">
    <p:wipe dir="d"/>
    <p:sndAc>
      <p:stSnd>
        <p:snd r:embed="rId2" name="whoosh.wav" builtIn="1"/>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transition spd="med">
    <p:wipe dir="d"/>
    <p:sndAc>
      <p:stSnd>
        <p:snd r:embed="rId2" name="whoosh.wav" builtIn="1"/>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TotalTime>
  <Words>367</Words>
  <Application>Microsoft Office PowerPoint</Application>
  <PresentationFormat>Custom</PresentationFormat>
  <Paragraphs>61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mikki</cp:lastModifiedBy>
  <cp:revision>22</cp:revision>
  <dcterms:created xsi:type="dcterms:W3CDTF">2024-03-29T15:07:22Z</dcterms:created>
  <dcterms:modified xsi:type="dcterms:W3CDTF">2024-09-03T14:23:50Z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