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819400" y="2798304"/>
            <a:ext cx="61302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 A.Aadithya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number : 312206604</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NMID:8B07CEA38A11E8981BB4C7CDBAB8E781</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(Accounting and finance)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Agurchand manmull jain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