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C1C33A-8D1A-4026-B34D-80E6352713A4}">
  <a:tblStyle styleId="{DEC1C33A-8D1A-4026-B34D-80E635271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all, I’m Aditi. My presentation is on Ibis vs Pandas.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de7f2d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de7f2d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Pandas to Ibis: The journey. Let’s look at Pandas first. In 2008, Wes Mckinney created Pandas- Python library for in-memory data manipulation and data analysis. It could integrate seamlessly with numpy, matplotlib and scikit learn.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We already have pandas then why did some people spend such a great amount of time writing ibis? As datasets grew larger and complex pandas started to reveal certain limitations. Issues with pandas was with its memory limitations, it didn’t have distributed/parallel processing, eager execution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de7f2d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de7f2d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tackle those issues Wes Mckinney and other people at Cloudera developed IBIS. IBIS is a s a Python framework for scalable data analysis.  It builds a lazy query plan and sends it to remote backends like SQL databases, DuckDB, BigQuery, and Spark.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de7f2d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de7f2d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3ee36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f3ee36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de7f2d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de7f2d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de7f2d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de7f2d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17275" y="2049775"/>
            <a:ext cx="5643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64D79"/>
                </a:solidFill>
              </a:rPr>
              <a:t>Ibis</a:t>
            </a:r>
            <a:r>
              <a:rPr lang="en" sz="2800">
                <a:solidFill>
                  <a:schemeClr val="dk2"/>
                </a:solidFill>
              </a:rPr>
              <a:t> v.s. </a:t>
            </a:r>
            <a:r>
              <a:rPr lang="en" sz="2800">
                <a:solidFill>
                  <a:srgbClr val="0B5394"/>
                </a:solidFill>
              </a:rPr>
              <a:t>Pandas</a:t>
            </a:r>
            <a:endParaRPr sz="2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                                - Aditi More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2575" y="1089650"/>
            <a:ext cx="56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27800" y="936375"/>
            <a:ext cx="2712300" cy="1560300"/>
          </a:xfrm>
          <a:prstGeom prst="snip1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Wes McKinney in 2008 created </a:t>
            </a:r>
            <a:r>
              <a:rPr lang="en" sz="1300">
                <a:solidFill>
                  <a:srgbClr val="0000FF"/>
                </a:solidFill>
              </a:rPr>
              <a:t>Pandas</a:t>
            </a:r>
            <a:r>
              <a:rPr lang="en" sz="1300"/>
              <a:t>, the most widely used Python packages for data manipulation, cleaning, transformation, and exploratory analysis. </a:t>
            </a:r>
            <a:endParaRPr sz="13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975" y="342742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404100" y="668225"/>
            <a:ext cx="2857518" cy="249987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datasets grew larger and more complex, Pandas began to reveal certain limitations.</a:t>
            </a:r>
            <a:endParaRPr sz="1300"/>
          </a:p>
        </p:txBody>
      </p:sp>
      <p:sp>
        <p:nvSpPr>
          <p:cNvPr id="63" name="Google Shape;63;p14"/>
          <p:cNvSpPr/>
          <p:nvPr/>
        </p:nvSpPr>
        <p:spPr>
          <a:xfrm>
            <a:off x="3046975" y="1700650"/>
            <a:ext cx="444600" cy="36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81150" y="319525"/>
            <a:ext cx="52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Pandas to Ibis: The journey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37975" y="3009825"/>
            <a:ext cx="1887000" cy="2017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Integrates seamlessly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with NumPy, matplotlib,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and scikit-learn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(backbone of Python’s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data stack).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Provides a DataFrame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data structure, similar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to a table with labeled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axes</a:t>
            </a:r>
            <a:endParaRPr sz="1200"/>
          </a:p>
        </p:txBody>
      </p:sp>
      <p:cxnSp>
        <p:nvCxnSpPr>
          <p:cNvPr id="66" name="Google Shape;66;p14"/>
          <p:cNvCxnSpPr/>
          <p:nvPr/>
        </p:nvCxnSpPr>
        <p:spPr>
          <a:xfrm flipH="1">
            <a:off x="1679225" y="2576400"/>
            <a:ext cx="45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6135375" y="1736663"/>
            <a:ext cx="444600" cy="36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725625" y="481200"/>
            <a:ext cx="2246100" cy="36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Issues with Pandas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Memory Limitations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No Distributed/Parallel Processing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Eager Execution (No Query Optimization)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Limited Support for Large, Distributed Datasets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9" name="Google Shape;69;p14"/>
          <p:cNvSpPr/>
          <p:nvPr/>
        </p:nvSpPr>
        <p:spPr>
          <a:xfrm rot="474767">
            <a:off x="5319610" y="2848837"/>
            <a:ext cx="1599529" cy="862025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need to create a more scalable solution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27800" y="936375"/>
            <a:ext cx="2712300" cy="1560300"/>
          </a:xfrm>
          <a:prstGeom prst="snip1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Wes McKinney in 2008 created </a:t>
            </a:r>
            <a:r>
              <a:rPr lang="en" sz="1300">
                <a:solidFill>
                  <a:srgbClr val="0000FF"/>
                </a:solidFill>
              </a:rPr>
              <a:t>Pandas</a:t>
            </a:r>
            <a:r>
              <a:rPr lang="en" sz="1300"/>
              <a:t>, the most widely used Python packages for data manipulation, cleaning, transformation, and exploratory analysis. </a:t>
            </a:r>
            <a:endParaRPr sz="13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375" y="34816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3593425" y="889125"/>
            <a:ext cx="2857518" cy="249987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datasets grew larger and more complex, Pandas began to reveal certain limitations.</a:t>
            </a:r>
            <a:endParaRPr sz="1300"/>
          </a:p>
        </p:txBody>
      </p:sp>
      <p:sp>
        <p:nvSpPr>
          <p:cNvPr id="77" name="Google Shape;77;p15"/>
          <p:cNvSpPr/>
          <p:nvPr/>
        </p:nvSpPr>
        <p:spPr>
          <a:xfrm>
            <a:off x="3067150" y="1630300"/>
            <a:ext cx="444600" cy="36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781150" y="319525"/>
            <a:ext cx="52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Pandas to Ibis: The journey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37975" y="3009825"/>
            <a:ext cx="1887000" cy="2017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Integrates seamlessly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with NumPy, matplotlib,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and scikit-learn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(backbone of Python’s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data stack).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Provides a DataFrame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data structure, similar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to a table with labeled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axes</a:t>
            </a:r>
            <a:endParaRPr sz="1200"/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1679225" y="2576400"/>
            <a:ext cx="45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 rot="474767">
            <a:off x="6203160" y="2889387"/>
            <a:ext cx="1599529" cy="862025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need to create a more scalable solution</a:t>
            </a:r>
            <a:endParaRPr sz="1100"/>
          </a:p>
        </p:txBody>
      </p:sp>
      <p:sp>
        <p:nvSpPr>
          <p:cNvPr id="82" name="Google Shape;82;p15"/>
          <p:cNvSpPr/>
          <p:nvPr/>
        </p:nvSpPr>
        <p:spPr>
          <a:xfrm>
            <a:off x="6450950" y="1630300"/>
            <a:ext cx="444600" cy="36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959075" y="319525"/>
            <a:ext cx="2014200" cy="240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IBIS</a:t>
            </a:r>
            <a:r>
              <a:rPr lang="en" sz="1300"/>
              <a:t>: Wes Mckinney &amp; </a:t>
            </a:r>
            <a:r>
              <a:rPr lang="en" sz="1300"/>
              <a:t>others at Cloudera, developed IBIS to unify querying across different execution engines—like SQL databases, BigQuery, Spark, and analytical engines like DuckDB—without changing the user-facing Python code.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53775" y="17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In-detail comparison</a:t>
            </a:r>
            <a:endParaRPr sz="2020"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411225" y="7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{DEC1C33A-8D1A-4026-B34D-80E6352713A4}</a:tableStyleId>
              </a:tblPr>
              <a:tblGrid>
                <a:gridCol w="2413000"/>
                <a:gridCol w="2413000"/>
                <a:gridCol w="349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Aspect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Pandas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Python library for in-memory data manipulation using DataFrame objects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Ibis is a Python data analysis framework with pandas-like syntax that defines transformations without in-memory execution, constructing backend-agnostic query plans for engines like SQL, BigQuery, or Spark—enabling efficient, large-scale processing and seamless switching between data environments without code rewrites.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Handling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Works with data loaded into your computer’s memory.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Works by sending instructions to a database or engine without loading all data into memory.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Scalability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for smaller datasets that fit in memory.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for very large datasets stored in databases or cloud systems.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Usually just your local machine and 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Connects to many sources like SQL databases, BigQuery, Spark, or DuckDB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7"/>
          <p:cNvGraphicFramePr/>
          <p:nvPr/>
        </p:nvGraphicFramePr>
        <p:xfrm>
          <a:off x="411225" y="122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{DEC1C33A-8D1A-4026-B34D-80E6352713A4}</a:tableStyleId>
              </a:tblPr>
              <a:tblGrid>
                <a:gridCol w="2413000"/>
                <a:gridCol w="2413000"/>
                <a:gridCol w="349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Execution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Eager execution: operations are performed immediately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Lazy execution: operations build a query plan, executed only when needed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 should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for exploratory data analysis (EDA), fast prototyping, and quick visualization and small datasets.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for users who need scalability and query optimization.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IBIS over Pandas - Advantages &amp; Disadvantages/Tradeoffs</a:t>
            </a:r>
            <a:endParaRPr sz="202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39900" y="1528000"/>
            <a:ext cx="39999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 queries only the required subset of data, unlike Pandas, which loads the entire dataset.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Ibis allows you to write one query and run it on multiple backends like SQL, DuckDB, BigQuery, and Spark without changing the code. </a:t>
            </a:r>
            <a:r>
              <a:rPr lang="en"/>
              <a:t>Pandas works only with in-memory files (CSV, Excel, Parquet, 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490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Disadvantages/Tradeoffs: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Ibis does not have built-in plotting capabilities like Pandas or Matplotlib.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Ibis requires connecting to a backend (SQL, DuckDB, etc.), while Pandas only requires loading a file.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Ibis runs queries lazily, so you can't immediately see intermediate results. Pandas runs each step eagerly, so you can debug and inspect results instantly.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849" y="445024"/>
            <a:ext cx="134645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693125" y="2308750"/>
            <a:ext cx="203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Thank you!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