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01E03-62A9-4243-A93C-4F0B6D977A85}" v="1414" dt="2020-07-15T23:01:53.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4" d="100"/>
          <a:sy n="64" d="100"/>
        </p:scale>
        <p:origin x="75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it Patel" userId="68ec6cc5d54b56a7" providerId="LiveId" clId="{B4501E03-62A9-4243-A93C-4F0B6D977A85}"/>
    <pc:docChg chg="undo custSel addSld modSld">
      <pc:chgData name="Aadit Patel" userId="68ec6cc5d54b56a7" providerId="LiveId" clId="{B4501E03-62A9-4243-A93C-4F0B6D977A85}" dt="2020-07-15T23:09:55.679" v="15351" actId="20577"/>
      <pc:docMkLst>
        <pc:docMk/>
      </pc:docMkLst>
      <pc:sldChg chg="modSp mod">
        <pc:chgData name="Aadit Patel" userId="68ec6cc5d54b56a7" providerId="LiveId" clId="{B4501E03-62A9-4243-A93C-4F0B6D977A85}" dt="2020-07-13T23:01:27.275" v="722" actId="20577"/>
        <pc:sldMkLst>
          <pc:docMk/>
          <pc:sldMk cId="3325725843" sldId="258"/>
        </pc:sldMkLst>
        <pc:spChg chg="mod">
          <ac:chgData name="Aadit Patel" userId="68ec6cc5d54b56a7" providerId="LiveId" clId="{B4501E03-62A9-4243-A93C-4F0B6D977A85}" dt="2020-07-13T23:01:27.275" v="722" actId="20577"/>
          <ac:spMkLst>
            <pc:docMk/>
            <pc:sldMk cId="3325725843" sldId="258"/>
            <ac:spMk id="2" creationId="{BFEA29B4-7579-4A5C-84B2-27E9FF247254}"/>
          </ac:spMkLst>
        </pc:spChg>
        <pc:spChg chg="mod">
          <ac:chgData name="Aadit Patel" userId="68ec6cc5d54b56a7" providerId="LiveId" clId="{B4501E03-62A9-4243-A93C-4F0B6D977A85}" dt="2020-07-13T22:38:29.435" v="679" actId="20577"/>
          <ac:spMkLst>
            <pc:docMk/>
            <pc:sldMk cId="3325725843" sldId="258"/>
            <ac:spMk id="3" creationId="{5A7D1AD8-34B3-4F59-830F-370A37BFF031}"/>
          </ac:spMkLst>
        </pc:spChg>
      </pc:sldChg>
      <pc:sldChg chg="modSp new mod">
        <pc:chgData name="Aadit Patel" userId="68ec6cc5d54b56a7" providerId="LiveId" clId="{B4501E03-62A9-4243-A93C-4F0B6D977A85}" dt="2020-07-13T23:28:19.223" v="1748" actId="20577"/>
        <pc:sldMkLst>
          <pc:docMk/>
          <pc:sldMk cId="1869732306" sldId="259"/>
        </pc:sldMkLst>
        <pc:spChg chg="mod">
          <ac:chgData name="Aadit Patel" userId="68ec6cc5d54b56a7" providerId="LiveId" clId="{B4501E03-62A9-4243-A93C-4F0B6D977A85}" dt="2020-07-13T23:07:51.209" v="1097" actId="20577"/>
          <ac:spMkLst>
            <pc:docMk/>
            <pc:sldMk cId="1869732306" sldId="259"/>
            <ac:spMk id="2" creationId="{FDA11263-8F3E-43B8-90DF-87D01C502139}"/>
          </ac:spMkLst>
        </pc:spChg>
        <pc:spChg chg="mod">
          <ac:chgData name="Aadit Patel" userId="68ec6cc5d54b56a7" providerId="LiveId" clId="{B4501E03-62A9-4243-A93C-4F0B6D977A85}" dt="2020-07-13T23:28:19.223" v="1748" actId="20577"/>
          <ac:spMkLst>
            <pc:docMk/>
            <pc:sldMk cId="1869732306" sldId="259"/>
            <ac:spMk id="3" creationId="{6FA96CC9-EF4F-4263-B8AE-CA5EA0CC85F8}"/>
          </ac:spMkLst>
        </pc:spChg>
      </pc:sldChg>
      <pc:sldChg chg="addSp delSp modSp new mod modClrScheme chgLayout">
        <pc:chgData name="Aadit Patel" userId="68ec6cc5d54b56a7" providerId="LiveId" clId="{B4501E03-62A9-4243-A93C-4F0B6D977A85}" dt="2020-07-14T01:27:13.211" v="4266" actId="1076"/>
        <pc:sldMkLst>
          <pc:docMk/>
          <pc:sldMk cId="3116208090" sldId="260"/>
        </pc:sldMkLst>
        <pc:spChg chg="mod ord">
          <ac:chgData name="Aadit Patel" userId="68ec6cc5d54b56a7" providerId="LiveId" clId="{B4501E03-62A9-4243-A93C-4F0B6D977A85}" dt="2020-07-13T23:23:48.567" v="1602" actId="700"/>
          <ac:spMkLst>
            <pc:docMk/>
            <pc:sldMk cId="3116208090" sldId="260"/>
            <ac:spMk id="2" creationId="{1F9F4B1E-9ED7-4F79-8C56-D4779E485AD0}"/>
          </ac:spMkLst>
        </pc:spChg>
        <pc:spChg chg="del mod ord">
          <ac:chgData name="Aadit Patel" userId="68ec6cc5d54b56a7" providerId="LiveId" clId="{B4501E03-62A9-4243-A93C-4F0B6D977A85}" dt="2020-07-13T23:23:20.755" v="1599" actId="700"/>
          <ac:spMkLst>
            <pc:docMk/>
            <pc:sldMk cId="3116208090" sldId="260"/>
            <ac:spMk id="3" creationId="{37FC2E5F-F42D-4A96-B8F9-25110724C658}"/>
          </ac:spMkLst>
        </pc:spChg>
        <pc:spChg chg="add del mod ord">
          <ac:chgData name="Aadit Patel" userId="68ec6cc5d54b56a7" providerId="LiveId" clId="{B4501E03-62A9-4243-A93C-4F0B6D977A85}" dt="2020-07-13T23:25:46.271" v="1608" actId="478"/>
          <ac:spMkLst>
            <pc:docMk/>
            <pc:sldMk cId="3116208090" sldId="260"/>
            <ac:spMk id="4" creationId="{2362A7DF-ED27-4A1E-A141-E07FDD6C84B4}"/>
          </ac:spMkLst>
        </pc:spChg>
        <pc:spChg chg="add del mod ord">
          <ac:chgData name="Aadit Patel" userId="68ec6cc5d54b56a7" providerId="LiveId" clId="{B4501E03-62A9-4243-A93C-4F0B6D977A85}" dt="2020-07-13T23:25:25.242" v="1603"/>
          <ac:spMkLst>
            <pc:docMk/>
            <pc:sldMk cId="3116208090" sldId="260"/>
            <ac:spMk id="5" creationId="{312B3E74-0136-4CB7-A596-9017193DE5B1}"/>
          </ac:spMkLst>
        </pc:spChg>
        <pc:spChg chg="add del mod ord">
          <ac:chgData name="Aadit Patel" userId="68ec6cc5d54b56a7" providerId="LiveId" clId="{B4501E03-62A9-4243-A93C-4F0B6D977A85}" dt="2020-07-13T23:45:03.570" v="2179" actId="478"/>
          <ac:spMkLst>
            <pc:docMk/>
            <pc:sldMk cId="3116208090" sldId="260"/>
            <ac:spMk id="6" creationId="{BC71E901-9EEC-427E-BB96-8A3923AB1291}"/>
          </ac:spMkLst>
        </pc:spChg>
        <pc:spChg chg="add del mod ord">
          <ac:chgData name="Aadit Patel" userId="68ec6cc5d54b56a7" providerId="LiveId" clId="{B4501E03-62A9-4243-A93C-4F0B6D977A85}" dt="2020-07-13T23:48:19.235" v="2372" actId="20577"/>
          <ac:spMkLst>
            <pc:docMk/>
            <pc:sldMk cId="3116208090" sldId="260"/>
            <ac:spMk id="7" creationId="{E6E4FAE6-918A-418F-82E1-3F4DC807D88C}"/>
          </ac:spMkLst>
        </pc:spChg>
        <pc:spChg chg="add del mod ord">
          <ac:chgData name="Aadit Patel" userId="68ec6cc5d54b56a7" providerId="LiveId" clId="{B4501E03-62A9-4243-A93C-4F0B6D977A85}" dt="2020-07-13T23:23:48.567" v="1602" actId="700"/>
          <ac:spMkLst>
            <pc:docMk/>
            <pc:sldMk cId="3116208090" sldId="260"/>
            <ac:spMk id="8" creationId="{C20DE7E4-9C8E-4E01-AA8A-E8D2C87469B9}"/>
          </ac:spMkLst>
        </pc:spChg>
        <pc:spChg chg="add del mod ord">
          <ac:chgData name="Aadit Patel" userId="68ec6cc5d54b56a7" providerId="LiveId" clId="{B4501E03-62A9-4243-A93C-4F0B6D977A85}" dt="2020-07-13T23:23:48.567" v="1602" actId="700"/>
          <ac:spMkLst>
            <pc:docMk/>
            <pc:sldMk cId="3116208090" sldId="260"/>
            <ac:spMk id="9" creationId="{B98F6607-121C-496D-B563-4D73994DDE8E}"/>
          </ac:spMkLst>
        </pc:spChg>
        <pc:spChg chg="add mod">
          <ac:chgData name="Aadit Patel" userId="68ec6cc5d54b56a7" providerId="LiveId" clId="{B4501E03-62A9-4243-A93C-4F0B6D977A85}" dt="2020-07-14T01:27:09.683" v="4265" actId="14100"/>
          <ac:spMkLst>
            <pc:docMk/>
            <pc:sldMk cId="3116208090" sldId="260"/>
            <ac:spMk id="14" creationId="{E2D9EE73-7BCD-4078-9F3B-3F57A622740D}"/>
          </ac:spMkLst>
        </pc:spChg>
        <pc:picChg chg="add mod">
          <ac:chgData name="Aadit Patel" userId="68ec6cc5d54b56a7" providerId="LiveId" clId="{B4501E03-62A9-4243-A93C-4F0B6D977A85}" dt="2020-07-14T01:27:13.211" v="4266" actId="1076"/>
          <ac:picMkLst>
            <pc:docMk/>
            <pc:sldMk cId="3116208090" sldId="260"/>
            <ac:picMk id="11" creationId="{401CF518-CE50-43E5-A95B-965FEA891951}"/>
          </ac:picMkLst>
        </pc:picChg>
        <pc:picChg chg="add del">
          <ac:chgData name="Aadit Patel" userId="68ec6cc5d54b56a7" providerId="LiveId" clId="{B4501E03-62A9-4243-A93C-4F0B6D977A85}" dt="2020-07-13T23:27:40.989" v="1706" actId="22"/>
          <ac:picMkLst>
            <pc:docMk/>
            <pc:sldMk cId="3116208090" sldId="260"/>
            <ac:picMk id="13" creationId="{C9B87D1A-C899-4AB9-841F-3635D6CBD4D3}"/>
          </ac:picMkLst>
        </pc:picChg>
      </pc:sldChg>
      <pc:sldChg chg="addSp delSp modSp new mod">
        <pc:chgData name="Aadit Patel" userId="68ec6cc5d54b56a7" providerId="LiveId" clId="{B4501E03-62A9-4243-A93C-4F0B6D977A85}" dt="2020-07-14T01:27:37.518" v="4279" actId="1076"/>
        <pc:sldMkLst>
          <pc:docMk/>
          <pc:sldMk cId="2879848543" sldId="261"/>
        </pc:sldMkLst>
        <pc:spChg chg="mod">
          <ac:chgData name="Aadit Patel" userId="68ec6cc5d54b56a7" providerId="LiveId" clId="{B4501E03-62A9-4243-A93C-4F0B6D977A85}" dt="2020-07-13T23:58:36.419" v="2522" actId="20577"/>
          <ac:spMkLst>
            <pc:docMk/>
            <pc:sldMk cId="2879848543" sldId="261"/>
            <ac:spMk id="2" creationId="{D530141E-145E-45D8-80F3-54E73140C564}"/>
          </ac:spMkLst>
        </pc:spChg>
        <pc:spChg chg="del">
          <ac:chgData name="Aadit Patel" userId="68ec6cc5d54b56a7" providerId="LiveId" clId="{B4501E03-62A9-4243-A93C-4F0B6D977A85}" dt="2020-07-13T23:59:25.351" v="2528" actId="478"/>
          <ac:spMkLst>
            <pc:docMk/>
            <pc:sldMk cId="2879848543" sldId="261"/>
            <ac:spMk id="3" creationId="{DD7DC42B-B094-4578-B5C9-91EC6250CC6B}"/>
          </ac:spMkLst>
        </pc:spChg>
        <pc:spChg chg="del">
          <ac:chgData name="Aadit Patel" userId="68ec6cc5d54b56a7" providerId="LiveId" clId="{B4501E03-62A9-4243-A93C-4F0B6D977A85}" dt="2020-07-13T23:59:13.381" v="2523"/>
          <ac:spMkLst>
            <pc:docMk/>
            <pc:sldMk cId="2879848543" sldId="261"/>
            <ac:spMk id="4" creationId="{79C8426A-20E8-41EB-812F-3E64B06D3C3D}"/>
          </ac:spMkLst>
        </pc:spChg>
        <pc:spChg chg="del">
          <ac:chgData name="Aadit Patel" userId="68ec6cc5d54b56a7" providerId="LiveId" clId="{B4501E03-62A9-4243-A93C-4F0B6D977A85}" dt="2020-07-13T23:59:37.666" v="2529" actId="478"/>
          <ac:spMkLst>
            <pc:docMk/>
            <pc:sldMk cId="2879848543" sldId="261"/>
            <ac:spMk id="5" creationId="{8EFD46D3-E634-4A19-828C-A91154B3A058}"/>
          </ac:spMkLst>
        </pc:spChg>
        <pc:spChg chg="mod">
          <ac:chgData name="Aadit Patel" userId="68ec6cc5d54b56a7" providerId="LiveId" clId="{B4501E03-62A9-4243-A93C-4F0B6D977A85}" dt="2020-07-14T00:13:30.706" v="3179" actId="20577"/>
          <ac:spMkLst>
            <pc:docMk/>
            <pc:sldMk cId="2879848543" sldId="261"/>
            <ac:spMk id="6" creationId="{CE9572AA-B159-45C1-9C44-A1E92E13B684}"/>
          </ac:spMkLst>
        </pc:spChg>
        <pc:spChg chg="add mod">
          <ac:chgData name="Aadit Patel" userId="68ec6cc5d54b56a7" providerId="LiveId" clId="{B4501E03-62A9-4243-A93C-4F0B6D977A85}" dt="2020-07-14T01:27:37.518" v="4279" actId="1076"/>
          <ac:spMkLst>
            <pc:docMk/>
            <pc:sldMk cId="2879848543" sldId="261"/>
            <ac:spMk id="9" creationId="{596B6300-F01F-4C9D-8CB4-AA8A9882E3D5}"/>
          </ac:spMkLst>
        </pc:spChg>
        <pc:picChg chg="add mod">
          <ac:chgData name="Aadit Patel" userId="68ec6cc5d54b56a7" providerId="LiveId" clId="{B4501E03-62A9-4243-A93C-4F0B6D977A85}" dt="2020-07-14T01:27:19.629" v="4267" actId="1076"/>
          <ac:picMkLst>
            <pc:docMk/>
            <pc:sldMk cId="2879848543" sldId="261"/>
            <ac:picMk id="8" creationId="{FEB00DAA-EED5-4412-88D6-82A592180283}"/>
          </ac:picMkLst>
        </pc:picChg>
      </pc:sldChg>
      <pc:sldChg chg="addSp delSp modSp new mod modClrScheme chgLayout">
        <pc:chgData name="Aadit Patel" userId="68ec6cc5d54b56a7" providerId="LiveId" clId="{B4501E03-62A9-4243-A93C-4F0B6D977A85}" dt="2020-07-14T01:15:27.008" v="3846" actId="20577"/>
        <pc:sldMkLst>
          <pc:docMk/>
          <pc:sldMk cId="1500175793" sldId="262"/>
        </pc:sldMkLst>
        <pc:spChg chg="del mod ord">
          <ac:chgData name="Aadit Patel" userId="68ec6cc5d54b56a7" providerId="LiveId" clId="{B4501E03-62A9-4243-A93C-4F0B6D977A85}" dt="2020-07-14T01:00:47.561" v="3181" actId="700"/>
          <ac:spMkLst>
            <pc:docMk/>
            <pc:sldMk cId="1500175793" sldId="262"/>
            <ac:spMk id="2" creationId="{790F04DD-59CD-4615-9A03-900267DC07A0}"/>
          </ac:spMkLst>
        </pc:spChg>
        <pc:spChg chg="del">
          <ac:chgData name="Aadit Patel" userId="68ec6cc5d54b56a7" providerId="LiveId" clId="{B4501E03-62A9-4243-A93C-4F0B6D977A85}" dt="2020-07-14T01:00:47.561" v="3181" actId="700"/>
          <ac:spMkLst>
            <pc:docMk/>
            <pc:sldMk cId="1500175793" sldId="262"/>
            <ac:spMk id="3" creationId="{AD6F39EE-4491-425B-A60A-49D409AD7178}"/>
          </ac:spMkLst>
        </pc:spChg>
        <pc:spChg chg="del mod ord">
          <ac:chgData name="Aadit Patel" userId="68ec6cc5d54b56a7" providerId="LiveId" clId="{B4501E03-62A9-4243-A93C-4F0B6D977A85}" dt="2020-07-14T01:00:47.561" v="3181" actId="700"/>
          <ac:spMkLst>
            <pc:docMk/>
            <pc:sldMk cId="1500175793" sldId="262"/>
            <ac:spMk id="4" creationId="{3DB26279-8641-47CA-9B2C-8FFE8CBEE083}"/>
          </ac:spMkLst>
        </pc:spChg>
        <pc:spChg chg="del">
          <ac:chgData name="Aadit Patel" userId="68ec6cc5d54b56a7" providerId="LiveId" clId="{B4501E03-62A9-4243-A93C-4F0B6D977A85}" dt="2020-07-14T01:00:47.561" v="3181" actId="700"/>
          <ac:spMkLst>
            <pc:docMk/>
            <pc:sldMk cId="1500175793" sldId="262"/>
            <ac:spMk id="5" creationId="{9FE25DAA-4BA8-4302-9809-E6F8030FCDF0}"/>
          </ac:spMkLst>
        </pc:spChg>
        <pc:spChg chg="del">
          <ac:chgData name="Aadit Patel" userId="68ec6cc5d54b56a7" providerId="LiveId" clId="{B4501E03-62A9-4243-A93C-4F0B6D977A85}" dt="2020-07-14T01:00:47.561" v="3181" actId="700"/>
          <ac:spMkLst>
            <pc:docMk/>
            <pc:sldMk cId="1500175793" sldId="262"/>
            <ac:spMk id="6" creationId="{663A3C09-0B71-4346-9BBA-84CC93E0866B}"/>
          </ac:spMkLst>
        </pc:spChg>
        <pc:spChg chg="add mod ord">
          <ac:chgData name="Aadit Patel" userId="68ec6cc5d54b56a7" providerId="LiveId" clId="{B4501E03-62A9-4243-A93C-4F0B6D977A85}" dt="2020-07-14T01:09:10.736" v="3268" actId="20577"/>
          <ac:spMkLst>
            <pc:docMk/>
            <pc:sldMk cId="1500175793" sldId="262"/>
            <ac:spMk id="7" creationId="{393CD001-AAE5-4B7E-8F27-F20F660108DA}"/>
          </ac:spMkLst>
        </pc:spChg>
        <pc:spChg chg="add mod ord">
          <ac:chgData name="Aadit Patel" userId="68ec6cc5d54b56a7" providerId="LiveId" clId="{B4501E03-62A9-4243-A93C-4F0B6D977A85}" dt="2020-07-14T01:15:27.008" v="3846" actId="20577"/>
          <ac:spMkLst>
            <pc:docMk/>
            <pc:sldMk cId="1500175793" sldId="262"/>
            <ac:spMk id="8" creationId="{A06E7EDD-809F-40AF-9200-5F79806CE86A}"/>
          </ac:spMkLst>
        </pc:spChg>
      </pc:sldChg>
      <pc:sldChg chg="addSp delSp modSp new mod modClrScheme chgLayout">
        <pc:chgData name="Aadit Patel" userId="68ec6cc5d54b56a7" providerId="LiveId" clId="{B4501E03-62A9-4243-A93C-4F0B6D977A85}" dt="2020-07-14T04:32:51.455" v="6415" actId="1076"/>
        <pc:sldMkLst>
          <pc:docMk/>
          <pc:sldMk cId="1912035427" sldId="263"/>
        </pc:sldMkLst>
        <pc:spChg chg="del mod ord">
          <ac:chgData name="Aadit Patel" userId="68ec6cc5d54b56a7" providerId="LiveId" clId="{B4501E03-62A9-4243-A93C-4F0B6D977A85}" dt="2020-07-14T01:17:25.496" v="3848" actId="700"/>
          <ac:spMkLst>
            <pc:docMk/>
            <pc:sldMk cId="1912035427" sldId="263"/>
            <ac:spMk id="2" creationId="{5BEE56A7-9A28-41B7-9A03-2CD10BE2673E}"/>
          </ac:spMkLst>
        </pc:spChg>
        <pc:spChg chg="del mod ord">
          <ac:chgData name="Aadit Patel" userId="68ec6cc5d54b56a7" providerId="LiveId" clId="{B4501E03-62A9-4243-A93C-4F0B6D977A85}" dt="2020-07-14T01:17:25.496" v="3848" actId="700"/>
          <ac:spMkLst>
            <pc:docMk/>
            <pc:sldMk cId="1912035427" sldId="263"/>
            <ac:spMk id="3" creationId="{3F30FC05-CEF4-4E86-8AA6-B9B54F896632}"/>
          </ac:spMkLst>
        </pc:spChg>
        <pc:spChg chg="add mod ord">
          <ac:chgData name="Aadit Patel" userId="68ec6cc5d54b56a7" providerId="LiveId" clId="{B4501E03-62A9-4243-A93C-4F0B6D977A85}" dt="2020-07-14T01:20:53.420" v="3923" actId="20577"/>
          <ac:spMkLst>
            <pc:docMk/>
            <pc:sldMk cId="1912035427" sldId="263"/>
            <ac:spMk id="4" creationId="{1B3765F8-CDD4-4426-9BB8-BDAE2DD20DDC}"/>
          </ac:spMkLst>
        </pc:spChg>
        <pc:spChg chg="add del mod ord">
          <ac:chgData name="Aadit Patel" userId="68ec6cc5d54b56a7" providerId="LiveId" clId="{B4501E03-62A9-4243-A93C-4F0B6D977A85}" dt="2020-07-14T01:18:29.601" v="3849"/>
          <ac:spMkLst>
            <pc:docMk/>
            <pc:sldMk cId="1912035427" sldId="263"/>
            <ac:spMk id="5" creationId="{6CAD21BD-181A-4260-AA7E-C97F4A8600D3}"/>
          </ac:spMkLst>
        </pc:spChg>
        <pc:spChg chg="add mod ord">
          <ac:chgData name="Aadit Patel" userId="68ec6cc5d54b56a7" providerId="LiveId" clId="{B4501E03-62A9-4243-A93C-4F0B6D977A85}" dt="2020-07-14T01:28:49.953" v="4304" actId="20577"/>
          <ac:spMkLst>
            <pc:docMk/>
            <pc:sldMk cId="1912035427" sldId="263"/>
            <ac:spMk id="6" creationId="{29B64278-A249-4D5C-ACE0-C55D547E312E}"/>
          </ac:spMkLst>
        </pc:spChg>
        <pc:spChg chg="add mod">
          <ac:chgData name="Aadit Patel" userId="68ec6cc5d54b56a7" providerId="LiveId" clId="{B4501E03-62A9-4243-A93C-4F0B6D977A85}" dt="2020-07-14T04:32:51.455" v="6415" actId="1076"/>
          <ac:spMkLst>
            <pc:docMk/>
            <pc:sldMk cId="1912035427" sldId="263"/>
            <ac:spMk id="9" creationId="{77454116-03D0-4F73-8F4F-C9DAA9D5ED4A}"/>
          </ac:spMkLst>
        </pc:spChg>
        <pc:spChg chg="add mod">
          <ac:chgData name="Aadit Patel" userId="68ec6cc5d54b56a7" providerId="LiveId" clId="{B4501E03-62A9-4243-A93C-4F0B6D977A85}" dt="2020-07-14T01:28:10.712" v="4291" actId="1076"/>
          <ac:spMkLst>
            <pc:docMk/>
            <pc:sldMk cId="1912035427" sldId="263"/>
            <ac:spMk id="10" creationId="{C98B13E9-79F9-4D2C-90B0-6D73EAF2079F}"/>
          </ac:spMkLst>
        </pc:spChg>
        <pc:picChg chg="add mod">
          <ac:chgData name="Aadit Patel" userId="68ec6cc5d54b56a7" providerId="LiveId" clId="{B4501E03-62A9-4243-A93C-4F0B6D977A85}" dt="2020-07-14T01:27:43.681" v="4280" actId="1076"/>
          <ac:picMkLst>
            <pc:docMk/>
            <pc:sldMk cId="1912035427" sldId="263"/>
            <ac:picMk id="8" creationId="{EE604A53-50E9-48B3-8C4D-FA8CC7973A3A}"/>
          </ac:picMkLst>
        </pc:picChg>
      </pc:sldChg>
      <pc:sldChg chg="addSp delSp modSp new mod modClrScheme chgLayout">
        <pc:chgData name="Aadit Patel" userId="68ec6cc5d54b56a7" providerId="LiveId" clId="{B4501E03-62A9-4243-A93C-4F0B6D977A85}" dt="2020-07-14T03:34:24.037" v="5453" actId="20577"/>
        <pc:sldMkLst>
          <pc:docMk/>
          <pc:sldMk cId="4113820955" sldId="264"/>
        </pc:sldMkLst>
        <pc:spChg chg="del mod ord">
          <ac:chgData name="Aadit Patel" userId="68ec6cc5d54b56a7" providerId="LiveId" clId="{B4501E03-62A9-4243-A93C-4F0B6D977A85}" dt="2020-07-14T01:29:57.720" v="4306" actId="700"/>
          <ac:spMkLst>
            <pc:docMk/>
            <pc:sldMk cId="4113820955" sldId="264"/>
            <ac:spMk id="2" creationId="{64584E5E-89E8-4770-8DDB-A3D96687F021}"/>
          </ac:spMkLst>
        </pc:spChg>
        <pc:spChg chg="del mod ord">
          <ac:chgData name="Aadit Patel" userId="68ec6cc5d54b56a7" providerId="LiveId" clId="{B4501E03-62A9-4243-A93C-4F0B6D977A85}" dt="2020-07-14T01:29:57.720" v="4306" actId="700"/>
          <ac:spMkLst>
            <pc:docMk/>
            <pc:sldMk cId="4113820955" sldId="264"/>
            <ac:spMk id="3" creationId="{46487C3D-1366-4B45-B813-6A164360110A}"/>
          </ac:spMkLst>
        </pc:spChg>
        <pc:spChg chg="del">
          <ac:chgData name="Aadit Patel" userId="68ec6cc5d54b56a7" providerId="LiveId" clId="{B4501E03-62A9-4243-A93C-4F0B6D977A85}" dt="2020-07-14T01:29:57.720" v="4306" actId="700"/>
          <ac:spMkLst>
            <pc:docMk/>
            <pc:sldMk cId="4113820955" sldId="264"/>
            <ac:spMk id="4" creationId="{A588C68F-2CD2-4367-9C61-DB831D72FE13}"/>
          </ac:spMkLst>
        </pc:spChg>
        <pc:spChg chg="add mod ord">
          <ac:chgData name="Aadit Patel" userId="68ec6cc5d54b56a7" providerId="LiveId" clId="{B4501E03-62A9-4243-A93C-4F0B6D977A85}" dt="2020-07-14T01:30:11.225" v="4336" actId="20577"/>
          <ac:spMkLst>
            <pc:docMk/>
            <pc:sldMk cId="4113820955" sldId="264"/>
            <ac:spMk id="5" creationId="{B4E38830-D3BA-4BD5-815F-C0F656EC1DF8}"/>
          </ac:spMkLst>
        </pc:spChg>
        <pc:spChg chg="add mod ord">
          <ac:chgData name="Aadit Patel" userId="68ec6cc5d54b56a7" providerId="LiveId" clId="{B4501E03-62A9-4243-A93C-4F0B6D977A85}" dt="2020-07-14T03:34:24.037" v="5453" actId="20577"/>
          <ac:spMkLst>
            <pc:docMk/>
            <pc:sldMk cId="4113820955" sldId="264"/>
            <ac:spMk id="6" creationId="{A0C10E33-3748-409A-9A55-258BA26DC2E4}"/>
          </ac:spMkLst>
        </pc:spChg>
      </pc:sldChg>
      <pc:sldChg chg="modSp new mod">
        <pc:chgData name="Aadit Patel" userId="68ec6cc5d54b56a7" providerId="LiveId" clId="{B4501E03-62A9-4243-A93C-4F0B6D977A85}" dt="2020-07-14T03:44:40.596" v="6315" actId="20577"/>
        <pc:sldMkLst>
          <pc:docMk/>
          <pc:sldMk cId="897159835" sldId="265"/>
        </pc:sldMkLst>
        <pc:spChg chg="mod">
          <ac:chgData name="Aadit Patel" userId="68ec6cc5d54b56a7" providerId="LiveId" clId="{B4501E03-62A9-4243-A93C-4F0B6D977A85}" dt="2020-07-14T03:35:13.232" v="5478" actId="20577"/>
          <ac:spMkLst>
            <pc:docMk/>
            <pc:sldMk cId="897159835" sldId="265"/>
            <ac:spMk id="2" creationId="{9FBA54CE-A916-40BC-A9DB-845AB152CE1A}"/>
          </ac:spMkLst>
        </pc:spChg>
        <pc:spChg chg="mod">
          <ac:chgData name="Aadit Patel" userId="68ec6cc5d54b56a7" providerId="LiveId" clId="{B4501E03-62A9-4243-A93C-4F0B6D977A85}" dt="2020-07-14T03:44:40.596" v="6315" actId="20577"/>
          <ac:spMkLst>
            <pc:docMk/>
            <pc:sldMk cId="897159835" sldId="265"/>
            <ac:spMk id="3" creationId="{89F9B833-AFE2-4BE1-8D59-EB1C4BF0A808}"/>
          </ac:spMkLst>
        </pc:spChg>
      </pc:sldChg>
      <pc:sldChg chg="addSp delSp modSp new mod modClrScheme chgLayout">
        <pc:chgData name="Aadit Patel" userId="68ec6cc5d54b56a7" providerId="LiveId" clId="{B4501E03-62A9-4243-A93C-4F0B6D977A85}" dt="2020-07-14T19:00:15.840" v="6970" actId="20577"/>
        <pc:sldMkLst>
          <pc:docMk/>
          <pc:sldMk cId="2341312240" sldId="266"/>
        </pc:sldMkLst>
        <pc:spChg chg="mod ord">
          <ac:chgData name="Aadit Patel" userId="68ec6cc5d54b56a7" providerId="LiveId" clId="{B4501E03-62A9-4243-A93C-4F0B6D977A85}" dt="2020-07-14T03:45:31.109" v="6386" actId="700"/>
          <ac:spMkLst>
            <pc:docMk/>
            <pc:sldMk cId="2341312240" sldId="266"/>
            <ac:spMk id="2" creationId="{FA8D09AE-0735-43D2-B88E-6FC4438B4CF9}"/>
          </ac:spMkLst>
        </pc:spChg>
        <pc:spChg chg="del mod ord">
          <ac:chgData name="Aadit Patel" userId="68ec6cc5d54b56a7" providerId="LiveId" clId="{B4501E03-62A9-4243-A93C-4F0B6D977A85}" dt="2020-07-14T03:45:31.109" v="6386" actId="700"/>
          <ac:spMkLst>
            <pc:docMk/>
            <pc:sldMk cId="2341312240" sldId="266"/>
            <ac:spMk id="3" creationId="{F4C23DEB-C319-44F2-8851-A1B08FC3871E}"/>
          </ac:spMkLst>
        </pc:spChg>
        <pc:spChg chg="add del mod ord">
          <ac:chgData name="Aadit Patel" userId="68ec6cc5d54b56a7" providerId="LiveId" clId="{B4501E03-62A9-4243-A93C-4F0B6D977A85}" dt="2020-07-14T04:32:09.597" v="6398"/>
          <ac:spMkLst>
            <pc:docMk/>
            <pc:sldMk cId="2341312240" sldId="266"/>
            <ac:spMk id="4" creationId="{2A92CDBE-CE4A-429E-9FD2-27EAF4E8A83F}"/>
          </ac:spMkLst>
        </pc:spChg>
        <pc:spChg chg="add mod ord">
          <ac:chgData name="Aadit Patel" userId="68ec6cc5d54b56a7" providerId="LiveId" clId="{B4501E03-62A9-4243-A93C-4F0B6D977A85}" dt="2020-07-14T19:00:15.840" v="6970" actId="20577"/>
          <ac:spMkLst>
            <pc:docMk/>
            <pc:sldMk cId="2341312240" sldId="266"/>
            <ac:spMk id="5" creationId="{2CEEC96D-28C8-4C79-A37C-AFB4539AD0E2}"/>
          </ac:spMkLst>
        </pc:spChg>
        <pc:spChg chg="add mod">
          <ac:chgData name="Aadit Patel" userId="68ec6cc5d54b56a7" providerId="LiveId" clId="{B4501E03-62A9-4243-A93C-4F0B6D977A85}" dt="2020-07-14T04:32:41.298" v="6414" actId="1076"/>
          <ac:spMkLst>
            <pc:docMk/>
            <pc:sldMk cId="2341312240" sldId="266"/>
            <ac:spMk id="10" creationId="{61011792-BDDB-49EC-AD56-58D17D8CF8D8}"/>
          </ac:spMkLst>
        </pc:spChg>
        <pc:picChg chg="add del mod">
          <ac:chgData name="Aadit Patel" userId="68ec6cc5d54b56a7" providerId="LiveId" clId="{B4501E03-62A9-4243-A93C-4F0B6D977A85}" dt="2020-07-14T04:31:22.492" v="6397"/>
          <ac:picMkLst>
            <pc:docMk/>
            <pc:sldMk cId="2341312240" sldId="266"/>
            <ac:picMk id="7" creationId="{479548EE-BC9A-478A-9D0B-C0142C44AD8B}"/>
          </ac:picMkLst>
        </pc:picChg>
        <pc:picChg chg="add mod">
          <ac:chgData name="Aadit Patel" userId="68ec6cc5d54b56a7" providerId="LiveId" clId="{B4501E03-62A9-4243-A93C-4F0B6D977A85}" dt="2020-07-14T04:32:21.169" v="6403" actId="1076"/>
          <ac:picMkLst>
            <pc:docMk/>
            <pc:sldMk cId="2341312240" sldId="266"/>
            <ac:picMk id="9" creationId="{67B094EF-3F36-4378-B080-6E67A5A9AE53}"/>
          </ac:picMkLst>
        </pc:picChg>
      </pc:sldChg>
      <pc:sldChg chg="addSp delSp modSp new mod modClrScheme chgLayout">
        <pc:chgData name="Aadit Patel" userId="68ec6cc5d54b56a7" providerId="LiveId" clId="{B4501E03-62A9-4243-A93C-4F0B6D977A85}" dt="2020-07-14T21:50:46.444" v="7796" actId="20577"/>
        <pc:sldMkLst>
          <pc:docMk/>
          <pc:sldMk cId="2663370903" sldId="267"/>
        </pc:sldMkLst>
        <pc:spChg chg="del mod ord">
          <ac:chgData name="Aadit Patel" userId="68ec6cc5d54b56a7" providerId="LiveId" clId="{B4501E03-62A9-4243-A93C-4F0B6D977A85}" dt="2020-07-14T19:01:49.903" v="6973" actId="700"/>
          <ac:spMkLst>
            <pc:docMk/>
            <pc:sldMk cId="2663370903" sldId="267"/>
            <ac:spMk id="2" creationId="{60CB9472-9740-463D-8CD5-C6E405D828BE}"/>
          </ac:spMkLst>
        </pc:spChg>
        <pc:spChg chg="del mod ord">
          <ac:chgData name="Aadit Patel" userId="68ec6cc5d54b56a7" providerId="LiveId" clId="{B4501E03-62A9-4243-A93C-4F0B6D977A85}" dt="2020-07-14T19:01:49.903" v="6973" actId="700"/>
          <ac:spMkLst>
            <pc:docMk/>
            <pc:sldMk cId="2663370903" sldId="267"/>
            <ac:spMk id="3" creationId="{F8FA8089-6B89-4944-A633-012C632F7386}"/>
          </ac:spMkLst>
        </pc:spChg>
        <pc:spChg chg="del">
          <ac:chgData name="Aadit Patel" userId="68ec6cc5d54b56a7" providerId="LiveId" clId="{B4501E03-62A9-4243-A93C-4F0B6D977A85}" dt="2020-07-14T19:01:49.903" v="6973" actId="700"/>
          <ac:spMkLst>
            <pc:docMk/>
            <pc:sldMk cId="2663370903" sldId="267"/>
            <ac:spMk id="4" creationId="{02FD45B2-4782-415B-8825-16DD0C423495}"/>
          </ac:spMkLst>
        </pc:spChg>
        <pc:spChg chg="add mod ord">
          <ac:chgData name="Aadit Patel" userId="68ec6cc5d54b56a7" providerId="LiveId" clId="{B4501E03-62A9-4243-A93C-4F0B6D977A85}" dt="2020-07-14T19:02:00.142" v="6990" actId="20577"/>
          <ac:spMkLst>
            <pc:docMk/>
            <pc:sldMk cId="2663370903" sldId="267"/>
            <ac:spMk id="5" creationId="{DE97D599-DF47-4E12-A443-AA7FCB9DB5F4}"/>
          </ac:spMkLst>
        </pc:spChg>
        <pc:spChg chg="add mod ord">
          <ac:chgData name="Aadit Patel" userId="68ec6cc5d54b56a7" providerId="LiveId" clId="{B4501E03-62A9-4243-A93C-4F0B6D977A85}" dt="2020-07-14T21:50:46.444" v="7796" actId="20577"/>
          <ac:spMkLst>
            <pc:docMk/>
            <pc:sldMk cId="2663370903" sldId="267"/>
            <ac:spMk id="6" creationId="{81FC155D-6A9A-477E-9105-BEA3105DE7C5}"/>
          </ac:spMkLst>
        </pc:spChg>
        <pc:spChg chg="add mod">
          <ac:chgData name="Aadit Patel" userId="68ec6cc5d54b56a7" providerId="LiveId" clId="{B4501E03-62A9-4243-A93C-4F0B6D977A85}" dt="2020-07-14T21:50:20.923" v="7761" actId="1076"/>
          <ac:spMkLst>
            <pc:docMk/>
            <pc:sldMk cId="2663370903" sldId="267"/>
            <ac:spMk id="11" creationId="{98FDCB55-9AD4-4708-8875-B1FD971300D6}"/>
          </ac:spMkLst>
        </pc:spChg>
        <pc:picChg chg="add del mod">
          <ac:chgData name="Aadit Patel" userId="68ec6cc5d54b56a7" providerId="LiveId" clId="{B4501E03-62A9-4243-A93C-4F0B6D977A85}" dt="2020-07-14T21:47:35.951" v="7428" actId="478"/>
          <ac:picMkLst>
            <pc:docMk/>
            <pc:sldMk cId="2663370903" sldId="267"/>
            <ac:picMk id="8" creationId="{9722CF53-632B-47A3-8A2A-98BB2F270E7E}"/>
          </ac:picMkLst>
        </pc:picChg>
        <pc:picChg chg="add mod">
          <ac:chgData name="Aadit Patel" userId="68ec6cc5d54b56a7" providerId="LiveId" clId="{B4501E03-62A9-4243-A93C-4F0B6D977A85}" dt="2020-07-14T21:49:20.663" v="7608" actId="1076"/>
          <ac:picMkLst>
            <pc:docMk/>
            <pc:sldMk cId="2663370903" sldId="267"/>
            <ac:picMk id="10" creationId="{AF1D5834-830E-4DF1-A454-D42FFCF22341}"/>
          </ac:picMkLst>
        </pc:picChg>
      </pc:sldChg>
      <pc:sldChg chg="addSp delSp modSp new mod modClrScheme chgLayout">
        <pc:chgData name="Aadit Patel" userId="68ec6cc5d54b56a7" providerId="LiveId" clId="{B4501E03-62A9-4243-A93C-4F0B6D977A85}" dt="2020-07-14T22:04:29.198" v="8360" actId="20577"/>
        <pc:sldMkLst>
          <pc:docMk/>
          <pc:sldMk cId="2655863573" sldId="268"/>
        </pc:sldMkLst>
        <pc:spChg chg="del mod ord">
          <ac:chgData name="Aadit Patel" userId="68ec6cc5d54b56a7" providerId="LiveId" clId="{B4501E03-62A9-4243-A93C-4F0B6D977A85}" dt="2020-07-14T21:53:07.551" v="7797" actId="700"/>
          <ac:spMkLst>
            <pc:docMk/>
            <pc:sldMk cId="2655863573" sldId="268"/>
            <ac:spMk id="2" creationId="{6E55CBCD-D55C-45B0-9309-E94A0444ABC5}"/>
          </ac:spMkLst>
        </pc:spChg>
        <pc:spChg chg="del mod ord">
          <ac:chgData name="Aadit Patel" userId="68ec6cc5d54b56a7" providerId="LiveId" clId="{B4501E03-62A9-4243-A93C-4F0B6D977A85}" dt="2020-07-14T21:53:07.551" v="7797" actId="700"/>
          <ac:spMkLst>
            <pc:docMk/>
            <pc:sldMk cId="2655863573" sldId="268"/>
            <ac:spMk id="3" creationId="{3316E43B-2002-49C7-861D-3F4FAA33024E}"/>
          </ac:spMkLst>
        </pc:spChg>
        <pc:spChg chg="del">
          <ac:chgData name="Aadit Patel" userId="68ec6cc5d54b56a7" providerId="LiveId" clId="{B4501E03-62A9-4243-A93C-4F0B6D977A85}" dt="2020-07-14T21:53:07.551" v="7797" actId="700"/>
          <ac:spMkLst>
            <pc:docMk/>
            <pc:sldMk cId="2655863573" sldId="268"/>
            <ac:spMk id="4" creationId="{6DBB3916-DBEA-4868-9EE7-FB366D8934B2}"/>
          </ac:spMkLst>
        </pc:spChg>
        <pc:spChg chg="add mod ord">
          <ac:chgData name="Aadit Patel" userId="68ec6cc5d54b56a7" providerId="LiveId" clId="{B4501E03-62A9-4243-A93C-4F0B6D977A85}" dt="2020-07-14T21:53:15.989" v="7823" actId="20577"/>
          <ac:spMkLst>
            <pc:docMk/>
            <pc:sldMk cId="2655863573" sldId="268"/>
            <ac:spMk id="5" creationId="{C32033E4-9654-43B9-9C2D-0F99D03FA8D8}"/>
          </ac:spMkLst>
        </pc:spChg>
        <pc:spChg chg="add mod ord">
          <ac:chgData name="Aadit Patel" userId="68ec6cc5d54b56a7" providerId="LiveId" clId="{B4501E03-62A9-4243-A93C-4F0B6D977A85}" dt="2020-07-14T22:04:29.198" v="8360" actId="20577"/>
          <ac:spMkLst>
            <pc:docMk/>
            <pc:sldMk cId="2655863573" sldId="268"/>
            <ac:spMk id="6" creationId="{8D1DC25D-9517-4496-9538-275F59C26050}"/>
          </ac:spMkLst>
        </pc:spChg>
        <pc:picChg chg="add mod">
          <ac:chgData name="Aadit Patel" userId="68ec6cc5d54b56a7" providerId="LiveId" clId="{B4501E03-62A9-4243-A93C-4F0B6D977A85}" dt="2020-07-14T21:58:28.608" v="8102" actId="14100"/>
          <ac:picMkLst>
            <pc:docMk/>
            <pc:sldMk cId="2655863573" sldId="268"/>
            <ac:picMk id="8" creationId="{0C3A9D46-1798-4600-983B-2430981C792C}"/>
          </ac:picMkLst>
        </pc:picChg>
      </pc:sldChg>
      <pc:sldChg chg="addSp delSp modSp new mod modClrScheme chgLayout">
        <pc:chgData name="Aadit Patel" userId="68ec6cc5d54b56a7" providerId="LiveId" clId="{B4501E03-62A9-4243-A93C-4F0B6D977A85}" dt="2020-07-14T22:13:56.326" v="9059" actId="20577"/>
        <pc:sldMkLst>
          <pc:docMk/>
          <pc:sldMk cId="950063805" sldId="269"/>
        </pc:sldMkLst>
        <pc:spChg chg="del mod ord">
          <ac:chgData name="Aadit Patel" userId="68ec6cc5d54b56a7" providerId="LiveId" clId="{B4501E03-62A9-4243-A93C-4F0B6D977A85}" dt="2020-07-14T22:04:49.663" v="8362" actId="700"/>
          <ac:spMkLst>
            <pc:docMk/>
            <pc:sldMk cId="950063805" sldId="269"/>
            <ac:spMk id="2" creationId="{166463D9-5FEB-429B-B7E5-F1EA2216D1D3}"/>
          </ac:spMkLst>
        </pc:spChg>
        <pc:spChg chg="del mod ord">
          <ac:chgData name="Aadit Patel" userId="68ec6cc5d54b56a7" providerId="LiveId" clId="{B4501E03-62A9-4243-A93C-4F0B6D977A85}" dt="2020-07-14T22:04:49.663" v="8362" actId="700"/>
          <ac:spMkLst>
            <pc:docMk/>
            <pc:sldMk cId="950063805" sldId="269"/>
            <ac:spMk id="3" creationId="{09897283-0D1F-4BD5-938E-564EE01C13D9}"/>
          </ac:spMkLst>
        </pc:spChg>
        <pc:spChg chg="add mod ord">
          <ac:chgData name="Aadit Patel" userId="68ec6cc5d54b56a7" providerId="LiveId" clId="{B4501E03-62A9-4243-A93C-4F0B6D977A85}" dt="2020-07-14T22:07:05.678" v="8422" actId="20577"/>
          <ac:spMkLst>
            <pc:docMk/>
            <pc:sldMk cId="950063805" sldId="269"/>
            <ac:spMk id="4" creationId="{DB697CEB-6138-4632-9C02-989A983A925C}"/>
          </ac:spMkLst>
        </pc:spChg>
        <pc:spChg chg="add del mod ord">
          <ac:chgData name="Aadit Patel" userId="68ec6cc5d54b56a7" providerId="LiveId" clId="{B4501E03-62A9-4243-A93C-4F0B6D977A85}" dt="2020-07-14T22:06:15.001" v="8410"/>
          <ac:spMkLst>
            <pc:docMk/>
            <pc:sldMk cId="950063805" sldId="269"/>
            <ac:spMk id="5" creationId="{3D696849-8762-4458-8C40-294737E05173}"/>
          </ac:spMkLst>
        </pc:spChg>
        <pc:spChg chg="add mod ord">
          <ac:chgData name="Aadit Patel" userId="68ec6cc5d54b56a7" providerId="LiveId" clId="{B4501E03-62A9-4243-A93C-4F0B6D977A85}" dt="2020-07-14T22:13:56.326" v="9059" actId="20577"/>
          <ac:spMkLst>
            <pc:docMk/>
            <pc:sldMk cId="950063805" sldId="269"/>
            <ac:spMk id="6" creationId="{0B8CEC74-70F3-44AE-9CF0-9F05BF8C9EF5}"/>
          </ac:spMkLst>
        </pc:spChg>
        <pc:picChg chg="add mod">
          <ac:chgData name="Aadit Patel" userId="68ec6cc5d54b56a7" providerId="LiveId" clId="{B4501E03-62A9-4243-A93C-4F0B6D977A85}" dt="2020-07-14T22:06:25.663" v="8416" actId="1076"/>
          <ac:picMkLst>
            <pc:docMk/>
            <pc:sldMk cId="950063805" sldId="269"/>
            <ac:picMk id="8" creationId="{BBF2F605-020E-4E5B-B0A2-5C8CC9D3259D}"/>
          </ac:picMkLst>
        </pc:picChg>
      </pc:sldChg>
      <pc:sldChg chg="addSp delSp modSp new mod modClrScheme chgLayout">
        <pc:chgData name="Aadit Patel" userId="68ec6cc5d54b56a7" providerId="LiveId" clId="{B4501E03-62A9-4243-A93C-4F0B6D977A85}" dt="2020-07-15T21:32:57.640" v="9729" actId="20577"/>
        <pc:sldMkLst>
          <pc:docMk/>
          <pc:sldMk cId="2812996056" sldId="270"/>
        </pc:sldMkLst>
        <pc:spChg chg="mod ord">
          <ac:chgData name="Aadit Patel" userId="68ec6cc5d54b56a7" providerId="LiveId" clId="{B4501E03-62A9-4243-A93C-4F0B6D977A85}" dt="2020-07-15T21:32:57.640" v="9729" actId="20577"/>
          <ac:spMkLst>
            <pc:docMk/>
            <pc:sldMk cId="2812996056" sldId="270"/>
            <ac:spMk id="2" creationId="{13B067BA-93BA-445D-BFF8-E258D8CEF092}"/>
          </ac:spMkLst>
        </pc:spChg>
        <pc:spChg chg="del mod ord">
          <ac:chgData name="Aadit Patel" userId="68ec6cc5d54b56a7" providerId="LiveId" clId="{B4501E03-62A9-4243-A93C-4F0B6D977A85}" dt="2020-07-14T22:14:20.300" v="9071" actId="700"/>
          <ac:spMkLst>
            <pc:docMk/>
            <pc:sldMk cId="2812996056" sldId="270"/>
            <ac:spMk id="3" creationId="{214E6F79-B341-4F54-BB94-604193660D2D}"/>
          </ac:spMkLst>
        </pc:spChg>
        <pc:spChg chg="del">
          <ac:chgData name="Aadit Patel" userId="68ec6cc5d54b56a7" providerId="LiveId" clId="{B4501E03-62A9-4243-A93C-4F0B6D977A85}" dt="2020-07-14T22:14:20.300" v="9071" actId="700"/>
          <ac:spMkLst>
            <pc:docMk/>
            <pc:sldMk cId="2812996056" sldId="270"/>
            <ac:spMk id="4" creationId="{0E2C52DC-592A-47FF-B5AA-17D56772D213}"/>
          </ac:spMkLst>
        </pc:spChg>
        <pc:spChg chg="add mod ord">
          <ac:chgData name="Aadit Patel" userId="68ec6cc5d54b56a7" providerId="LiveId" clId="{B4501E03-62A9-4243-A93C-4F0B6D977A85}" dt="2020-07-14T22:22:20.307" v="9642" actId="20577"/>
          <ac:spMkLst>
            <pc:docMk/>
            <pc:sldMk cId="2812996056" sldId="270"/>
            <ac:spMk id="5" creationId="{971E0BFD-034F-49F6-BD47-904742A93DDC}"/>
          </ac:spMkLst>
        </pc:spChg>
      </pc:sldChg>
      <pc:sldChg chg="modSp new mod">
        <pc:chgData name="Aadit Patel" userId="68ec6cc5d54b56a7" providerId="LiveId" clId="{B4501E03-62A9-4243-A93C-4F0B6D977A85}" dt="2020-07-15T21:54:05.103" v="10563" actId="20577"/>
        <pc:sldMkLst>
          <pc:docMk/>
          <pc:sldMk cId="3482176850" sldId="271"/>
        </pc:sldMkLst>
        <pc:spChg chg="mod">
          <ac:chgData name="Aadit Patel" userId="68ec6cc5d54b56a7" providerId="LiveId" clId="{B4501E03-62A9-4243-A93C-4F0B6D977A85}" dt="2020-07-15T21:32:48.750" v="9709" actId="20577"/>
          <ac:spMkLst>
            <pc:docMk/>
            <pc:sldMk cId="3482176850" sldId="271"/>
            <ac:spMk id="2" creationId="{23F7453F-967B-4F72-B54B-7C76F01D518A}"/>
          </ac:spMkLst>
        </pc:spChg>
        <pc:spChg chg="mod">
          <ac:chgData name="Aadit Patel" userId="68ec6cc5d54b56a7" providerId="LiveId" clId="{B4501E03-62A9-4243-A93C-4F0B6D977A85}" dt="2020-07-15T21:54:05.103" v="10563" actId="20577"/>
          <ac:spMkLst>
            <pc:docMk/>
            <pc:sldMk cId="3482176850" sldId="271"/>
            <ac:spMk id="3" creationId="{44BD74F2-17AC-430E-9129-1F7F39C17D6C}"/>
          </ac:spMkLst>
        </pc:spChg>
      </pc:sldChg>
      <pc:sldChg chg="addSp modSp new mod">
        <pc:chgData name="Aadit Patel" userId="68ec6cc5d54b56a7" providerId="LiveId" clId="{B4501E03-62A9-4243-A93C-4F0B6D977A85}" dt="2020-07-15T22:17:04.045" v="11708" actId="20577"/>
        <pc:sldMkLst>
          <pc:docMk/>
          <pc:sldMk cId="1972058956" sldId="272"/>
        </pc:sldMkLst>
        <pc:spChg chg="mod">
          <ac:chgData name="Aadit Patel" userId="68ec6cc5d54b56a7" providerId="LiveId" clId="{B4501E03-62A9-4243-A93C-4F0B6D977A85}" dt="2020-07-15T22:17:04.045" v="11708" actId="20577"/>
          <ac:spMkLst>
            <pc:docMk/>
            <pc:sldMk cId="1972058956" sldId="272"/>
            <ac:spMk id="2" creationId="{59F4A86A-A59C-4F4F-AFFC-5A5875198BC4}"/>
          </ac:spMkLst>
        </pc:spChg>
        <pc:spChg chg="mod">
          <ac:chgData name="Aadit Patel" userId="68ec6cc5d54b56a7" providerId="LiveId" clId="{B4501E03-62A9-4243-A93C-4F0B6D977A85}" dt="2020-07-15T22:16:42.941" v="11695" actId="20577"/>
          <ac:spMkLst>
            <pc:docMk/>
            <pc:sldMk cId="1972058956" sldId="272"/>
            <ac:spMk id="3" creationId="{1822D677-BE52-4DFE-A15E-4810AB5C80B5}"/>
          </ac:spMkLst>
        </pc:spChg>
        <pc:graphicFrameChg chg="add mod modGraphic">
          <ac:chgData name="Aadit Patel" userId="68ec6cc5d54b56a7" providerId="LiveId" clId="{B4501E03-62A9-4243-A93C-4F0B6D977A85}" dt="2020-07-15T22:16:41.616" v="11694" actId="1076"/>
          <ac:graphicFrameMkLst>
            <pc:docMk/>
            <pc:sldMk cId="1972058956" sldId="272"/>
            <ac:graphicFrameMk id="4" creationId="{1BC423F1-8346-4E82-BA75-0E8913BD94F1}"/>
          </ac:graphicFrameMkLst>
        </pc:graphicFrameChg>
      </pc:sldChg>
      <pc:sldChg chg="modSp new mod">
        <pc:chgData name="Aadit Patel" userId="68ec6cc5d54b56a7" providerId="LiveId" clId="{B4501E03-62A9-4243-A93C-4F0B6D977A85}" dt="2020-07-15T22:46:13.107" v="13479" actId="27636"/>
        <pc:sldMkLst>
          <pc:docMk/>
          <pc:sldMk cId="972528545" sldId="273"/>
        </pc:sldMkLst>
        <pc:spChg chg="mod">
          <ac:chgData name="Aadit Patel" userId="68ec6cc5d54b56a7" providerId="LiveId" clId="{B4501E03-62A9-4243-A93C-4F0B6D977A85}" dt="2020-07-15T22:17:08.577" v="11718" actId="20577"/>
          <ac:spMkLst>
            <pc:docMk/>
            <pc:sldMk cId="972528545" sldId="273"/>
            <ac:spMk id="2" creationId="{E6523DF6-373E-44A2-A5E5-7259DF9ECB76}"/>
          </ac:spMkLst>
        </pc:spChg>
        <pc:spChg chg="mod">
          <ac:chgData name="Aadit Patel" userId="68ec6cc5d54b56a7" providerId="LiveId" clId="{B4501E03-62A9-4243-A93C-4F0B6D977A85}" dt="2020-07-15T22:46:13.107" v="13479" actId="27636"/>
          <ac:spMkLst>
            <pc:docMk/>
            <pc:sldMk cId="972528545" sldId="273"/>
            <ac:spMk id="3" creationId="{A6F9CBAC-54AE-4480-832B-05557C25B6B2}"/>
          </ac:spMkLst>
        </pc:spChg>
      </pc:sldChg>
      <pc:sldChg chg="modSp new mod">
        <pc:chgData name="Aadit Patel" userId="68ec6cc5d54b56a7" providerId="LiveId" clId="{B4501E03-62A9-4243-A93C-4F0B6D977A85}" dt="2020-07-15T22:48:08.500" v="13520" actId="20577"/>
        <pc:sldMkLst>
          <pc:docMk/>
          <pc:sldMk cId="318216921" sldId="274"/>
        </pc:sldMkLst>
        <pc:spChg chg="mod">
          <ac:chgData name="Aadit Patel" userId="68ec6cc5d54b56a7" providerId="LiveId" clId="{B4501E03-62A9-4243-A93C-4F0B6D977A85}" dt="2020-07-15T22:32:32.981" v="12240" actId="20577"/>
          <ac:spMkLst>
            <pc:docMk/>
            <pc:sldMk cId="318216921" sldId="274"/>
            <ac:spMk id="2" creationId="{A06CE9CF-C474-4FB8-981F-94D06ADDEC0C}"/>
          </ac:spMkLst>
        </pc:spChg>
        <pc:spChg chg="mod">
          <ac:chgData name="Aadit Patel" userId="68ec6cc5d54b56a7" providerId="LiveId" clId="{B4501E03-62A9-4243-A93C-4F0B6D977A85}" dt="2020-07-15T22:48:08.500" v="13520" actId="20577"/>
          <ac:spMkLst>
            <pc:docMk/>
            <pc:sldMk cId="318216921" sldId="274"/>
            <ac:spMk id="3" creationId="{B95686A3-CC26-4C39-8F7F-EEEDC7931388}"/>
          </ac:spMkLst>
        </pc:spChg>
      </pc:sldChg>
      <pc:sldChg chg="modSp new mod">
        <pc:chgData name="Aadit Patel" userId="68ec6cc5d54b56a7" providerId="LiveId" clId="{B4501E03-62A9-4243-A93C-4F0B6D977A85}" dt="2020-07-15T23:09:55.679" v="15351" actId="20577"/>
        <pc:sldMkLst>
          <pc:docMk/>
          <pc:sldMk cId="1994342784" sldId="275"/>
        </pc:sldMkLst>
        <pc:spChg chg="mod">
          <ac:chgData name="Aadit Patel" userId="68ec6cc5d54b56a7" providerId="LiveId" clId="{B4501E03-62A9-4243-A93C-4F0B6D977A85}" dt="2020-07-15T22:48:51.246" v="13592" actId="20577"/>
          <ac:spMkLst>
            <pc:docMk/>
            <pc:sldMk cId="1994342784" sldId="275"/>
            <ac:spMk id="2" creationId="{B1AB30AD-76F0-4A8A-88EA-8317B06C351B}"/>
          </ac:spMkLst>
        </pc:spChg>
        <pc:spChg chg="mod">
          <ac:chgData name="Aadit Patel" userId="68ec6cc5d54b56a7" providerId="LiveId" clId="{B4501E03-62A9-4243-A93C-4F0B6D977A85}" dt="2020-07-15T23:09:55.679" v="15351" actId="20577"/>
          <ac:spMkLst>
            <pc:docMk/>
            <pc:sldMk cId="1994342784" sldId="275"/>
            <ac:spMk id="3" creationId="{8E1667F3-D65D-4372-BB6B-CCC6E94729A8}"/>
          </ac:spMkLst>
        </pc:spChg>
      </pc:sldChg>
      <pc:sldChg chg="addSp delSp modSp new mod modClrScheme chgLayout">
        <pc:chgData name="Aadit Patel" userId="68ec6cc5d54b56a7" providerId="LiveId" clId="{B4501E03-62A9-4243-A93C-4F0B6D977A85}" dt="2020-07-15T23:09:43.017" v="15350" actId="1076"/>
        <pc:sldMkLst>
          <pc:docMk/>
          <pc:sldMk cId="1211722926" sldId="276"/>
        </pc:sldMkLst>
        <pc:spChg chg="mod ord">
          <ac:chgData name="Aadit Patel" userId="68ec6cc5d54b56a7" providerId="LiveId" clId="{B4501E03-62A9-4243-A93C-4F0B6D977A85}" dt="2020-07-15T23:00:18.290" v="14406" actId="700"/>
          <ac:spMkLst>
            <pc:docMk/>
            <pc:sldMk cId="1211722926" sldId="276"/>
            <ac:spMk id="2" creationId="{B50A134A-DCBF-41D3-B91A-A50201CA143A}"/>
          </ac:spMkLst>
        </pc:spChg>
        <pc:spChg chg="add del mod ord">
          <ac:chgData name="Aadit Patel" userId="68ec6cc5d54b56a7" providerId="LiveId" clId="{B4501E03-62A9-4243-A93C-4F0B6D977A85}" dt="2020-07-15T23:01:53.965" v="14435"/>
          <ac:spMkLst>
            <pc:docMk/>
            <pc:sldMk cId="1211722926" sldId="276"/>
            <ac:spMk id="3" creationId="{B8C8CBA9-7E38-4FCE-BD0B-2BC8F06FD398}"/>
          </ac:spMkLst>
        </pc:spChg>
        <pc:spChg chg="add del mod ord">
          <ac:chgData name="Aadit Patel" userId="68ec6cc5d54b56a7" providerId="LiveId" clId="{B4501E03-62A9-4243-A93C-4F0B6D977A85}" dt="2020-07-15T23:09:02.701" v="15349" actId="20577"/>
          <ac:spMkLst>
            <pc:docMk/>
            <pc:sldMk cId="1211722926" sldId="276"/>
            <ac:spMk id="6" creationId="{D75E95DE-EA18-4F3B-91C2-B29FBDE51218}"/>
          </ac:spMkLst>
        </pc:spChg>
        <pc:picChg chg="add mod">
          <ac:chgData name="Aadit Patel" userId="68ec6cc5d54b56a7" providerId="LiveId" clId="{B4501E03-62A9-4243-A93C-4F0B6D977A85}" dt="2020-07-15T23:02:10.782" v="14443" actId="1076"/>
          <ac:picMkLst>
            <pc:docMk/>
            <pc:sldMk cId="1211722926" sldId="276"/>
            <ac:picMk id="5" creationId="{100BD192-935B-4BE1-BA05-7448F4AB4EE5}"/>
          </ac:picMkLst>
        </pc:picChg>
        <pc:picChg chg="add del mod">
          <ac:chgData name="Aadit Patel" userId="68ec6cc5d54b56a7" providerId="LiveId" clId="{B4501E03-62A9-4243-A93C-4F0B6D977A85}" dt="2020-07-15T23:01:43.806" v="14427"/>
          <ac:picMkLst>
            <pc:docMk/>
            <pc:sldMk cId="1211722926" sldId="276"/>
            <ac:picMk id="8" creationId="{7A088E0E-60C5-4734-A4B1-79A74DF01561}"/>
          </ac:picMkLst>
        </pc:picChg>
        <pc:picChg chg="add mod">
          <ac:chgData name="Aadit Patel" userId="68ec6cc5d54b56a7" providerId="LiveId" clId="{B4501E03-62A9-4243-A93C-4F0B6D977A85}" dt="2020-07-15T23:09:43.017" v="15350" actId="1076"/>
          <ac:picMkLst>
            <pc:docMk/>
            <pc:sldMk cId="1211722926" sldId="276"/>
            <ac:picMk id="10" creationId="{A80B367D-C1D1-4A75-8C78-01E3DE7143C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997B-EDB3-40C9-A3E9-4D05D6BE8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ADECCB-74F1-4517-8782-7E829A524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EB9D96-ACE4-451A-BD35-D2C31374A467}"/>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3E30EA7B-C69A-4A70-99BA-C35DD2A29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8BDEC-42C1-4818-963E-02B0F6422835}"/>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15117882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AF13-5416-43D7-A2F1-6DE802264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2FF36-8BA7-4515-816F-1A44CD9D4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EBC7-65F8-48EC-AB69-58D25E55D3BE}"/>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071FC999-8BD2-4736-8F31-EFA7E0782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19581-C2D4-44DE-B2C5-B94435127CA9}"/>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30750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4F2197-F155-4687-A81B-84485E64E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88B428-ACD8-4C09-B915-A47C38CE8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97168-05F4-41AE-A55C-614FB4434919}"/>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25224EAA-414B-4139-8550-667F50C4C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0C4C9-A4F8-4573-82E9-919B26414D38}"/>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11494983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DB6A-370C-47CE-A5E7-D77D26C97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8BB04-A84F-4E6F-99E0-206B6F395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BE0E3-4DFB-43C7-B00E-6C904D1A2F5C}"/>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BF7785DF-1E81-46E8-9E6E-6E0493FDC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D0C9E-9437-48A8-82DC-45636EDC1819}"/>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285304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C314-78E4-49E9-9EEE-809225170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30332-67D2-4698-86F3-4165A59B3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29E4F-C410-4CCB-BC81-B27DD83B0E1B}"/>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727B818C-1560-4123-BE08-99CE1866B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80CF0-00E1-42E1-BEBD-B53D2317F6AD}"/>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338820884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910-928A-40C8-B390-539B58598A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5B124-C931-4149-BDAF-B528F99365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4C9945-4345-41D6-A2FA-64A62C9B1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0855C-1D97-48FF-9B8E-644749FA924A}"/>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6" name="Footer Placeholder 5">
            <a:extLst>
              <a:ext uri="{FF2B5EF4-FFF2-40B4-BE49-F238E27FC236}">
                <a16:creationId xmlns:a16="http://schemas.microsoft.com/office/drawing/2014/main" id="{2782E5E5-2398-4216-82BC-BDCBFEDEF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975E5-549A-4C44-8846-0A50AD50C5AA}"/>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330427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B66-221E-46FA-A984-5FDC4B29C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651080-8CCF-4085-AF1C-5DFE749A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156DE-DFA1-406E-AEA2-716F1DF19F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2FF62-F4BE-490E-8FA9-42B2DD005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D3C6-F1EC-45AE-ADD0-C26D5C78C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445985-208C-42E9-93FD-85390D75ADB0}"/>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8" name="Footer Placeholder 7">
            <a:extLst>
              <a:ext uri="{FF2B5EF4-FFF2-40B4-BE49-F238E27FC236}">
                <a16:creationId xmlns:a16="http://schemas.microsoft.com/office/drawing/2014/main" id="{67C7B5CE-D762-4469-AF1F-F106C566DD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E4EC0-D981-4DAE-9F4A-E0C6DBF0FA7E}"/>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6138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9086-5D20-474C-BD99-B788C3558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5A557-0018-47F6-8543-B130ED803FE2}"/>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4" name="Footer Placeholder 3">
            <a:extLst>
              <a:ext uri="{FF2B5EF4-FFF2-40B4-BE49-F238E27FC236}">
                <a16:creationId xmlns:a16="http://schemas.microsoft.com/office/drawing/2014/main" id="{A67AD31B-3452-4EA4-BD80-2923281D8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91D91-683B-4510-8E6C-DB4645A32D06}"/>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22302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7398D-7F6D-4FAA-B558-5C646E1F2F93}"/>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3" name="Footer Placeholder 2">
            <a:extLst>
              <a:ext uri="{FF2B5EF4-FFF2-40B4-BE49-F238E27FC236}">
                <a16:creationId xmlns:a16="http://schemas.microsoft.com/office/drawing/2014/main" id="{641A2BE4-4510-4A99-9D13-92AD67B0E6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DE923C-94E9-4FCB-93BC-951C76E8DC9B}"/>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23766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18E3-1E8C-486B-AD86-49928F736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96033-9F66-4E77-BD77-F3F0E2450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8F7B2E-091C-428D-950D-AC4AA387C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44443-5A0B-4B0A-88EA-20A75BED5546}"/>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6" name="Footer Placeholder 5">
            <a:extLst>
              <a:ext uri="{FF2B5EF4-FFF2-40B4-BE49-F238E27FC236}">
                <a16:creationId xmlns:a16="http://schemas.microsoft.com/office/drawing/2014/main" id="{76D023F0-8A47-48BA-B3AC-CE68F302C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2801A-96BD-481F-ADFC-4F76FB549E04}"/>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397788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B5F8-1D70-4256-A69C-587D6A8D5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90451-53E0-4586-8286-E6FFA70BE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8A7C0-AE03-488A-8236-DDF6BFDD2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CF138-9C45-4761-8F5D-D3149CC6B54E}"/>
              </a:ext>
            </a:extLst>
          </p:cNvPr>
          <p:cNvSpPr>
            <a:spLocks noGrp="1"/>
          </p:cNvSpPr>
          <p:nvPr>
            <p:ph type="dt" sz="half" idx="10"/>
          </p:nvPr>
        </p:nvSpPr>
        <p:spPr/>
        <p:txBody>
          <a:bodyPr/>
          <a:lstStyle/>
          <a:p>
            <a:fld id="{BD6FCF3F-7946-4C36-8748-59ECC311E6FA}" type="datetimeFigureOut">
              <a:rPr lang="en-US" smtClean="0"/>
              <a:t>7/13/2020</a:t>
            </a:fld>
            <a:endParaRPr lang="en-US"/>
          </a:p>
        </p:txBody>
      </p:sp>
      <p:sp>
        <p:nvSpPr>
          <p:cNvPr id="6" name="Footer Placeholder 5">
            <a:extLst>
              <a:ext uri="{FF2B5EF4-FFF2-40B4-BE49-F238E27FC236}">
                <a16:creationId xmlns:a16="http://schemas.microsoft.com/office/drawing/2014/main" id="{9DC267B9-A5F4-45F6-9716-6BD443EF0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B7195-1425-4F32-A5A4-AE91E14EE257}"/>
              </a:ext>
            </a:extLst>
          </p:cNvPr>
          <p:cNvSpPr>
            <a:spLocks noGrp="1"/>
          </p:cNvSpPr>
          <p:nvPr>
            <p:ph type="sldNum" sz="quarter" idx="12"/>
          </p:nvPr>
        </p:nvSpPr>
        <p:spPr/>
        <p:txBody>
          <a:bodyPr/>
          <a:lstStyle/>
          <a:p>
            <a:fld id="{69E39E11-ADFF-4273-BF01-4BDDD40C5C94}" type="slidenum">
              <a:rPr lang="en-US" smtClean="0"/>
              <a:t>‹#›</a:t>
            </a:fld>
            <a:endParaRPr lang="en-US"/>
          </a:p>
        </p:txBody>
      </p:sp>
    </p:spTree>
    <p:extLst>
      <p:ext uri="{BB962C8B-B14F-4D97-AF65-F5344CB8AC3E}">
        <p14:creationId xmlns:p14="http://schemas.microsoft.com/office/powerpoint/2010/main" val="188163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B99D4-834F-4917-B6A7-6406064CC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5ED6EA-0517-4E25-A55D-524F81138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AAFF2-DFB1-434A-A77A-506FE786B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CF3F-7946-4C36-8748-59ECC311E6FA}" type="datetimeFigureOut">
              <a:rPr lang="en-US" smtClean="0"/>
              <a:t>7/13/2020</a:t>
            </a:fld>
            <a:endParaRPr lang="en-US"/>
          </a:p>
        </p:txBody>
      </p:sp>
      <p:sp>
        <p:nvSpPr>
          <p:cNvPr id="5" name="Footer Placeholder 4">
            <a:extLst>
              <a:ext uri="{FF2B5EF4-FFF2-40B4-BE49-F238E27FC236}">
                <a16:creationId xmlns:a16="http://schemas.microsoft.com/office/drawing/2014/main" id="{BF937753-F379-4667-A63F-8D1CFF4F6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1E550-9778-41F6-BD9D-8834E6679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39E11-ADFF-4273-BF01-4BDDD40C5C94}" type="slidenum">
              <a:rPr lang="en-US" smtClean="0"/>
              <a:t>‹#›</a:t>
            </a:fld>
            <a:endParaRPr lang="en-US"/>
          </a:p>
        </p:txBody>
      </p:sp>
    </p:spTree>
    <p:extLst>
      <p:ext uri="{BB962C8B-B14F-4D97-AF65-F5344CB8AC3E}">
        <p14:creationId xmlns:p14="http://schemas.microsoft.com/office/powerpoint/2010/main" val="20579358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587-FE78-4172-B85B-86B4766A78F5}"/>
              </a:ext>
            </a:extLst>
          </p:cNvPr>
          <p:cNvSpPr>
            <a:spLocks noGrp="1"/>
          </p:cNvSpPr>
          <p:nvPr>
            <p:ph type="ctrTitle"/>
          </p:nvPr>
        </p:nvSpPr>
        <p:spPr/>
        <p:txBody>
          <a:bodyPr>
            <a:normAutofit/>
          </a:bodyPr>
          <a:lstStyle/>
          <a:p>
            <a:r>
              <a:rPr lang="en-US" sz="2800" b="1" i="0" dirty="0">
                <a:solidFill>
                  <a:srgbClr val="000000"/>
                </a:solidFill>
                <a:effectLst/>
                <a:latin typeface="Roboto"/>
              </a:rPr>
              <a:t>Machine-Learning-Augmented</a:t>
            </a:r>
            <a:br>
              <a:rPr lang="en-US" sz="2800" b="1" i="0" dirty="0">
                <a:solidFill>
                  <a:srgbClr val="000000"/>
                </a:solidFill>
                <a:effectLst/>
                <a:latin typeface="Roboto"/>
              </a:rPr>
            </a:br>
            <a:r>
              <a:rPr lang="en-US" sz="2800" b="1" i="0" dirty="0">
                <a:solidFill>
                  <a:srgbClr val="000000"/>
                </a:solidFill>
                <a:effectLst/>
                <a:latin typeface="Roboto"/>
              </a:rPr>
              <a:t>Chemisorption Model for CO</a:t>
            </a:r>
            <a:r>
              <a:rPr lang="en-US" sz="2800" b="1" i="0" baseline="-25000" dirty="0">
                <a:solidFill>
                  <a:srgbClr val="000000"/>
                </a:solidFill>
                <a:effectLst/>
                <a:latin typeface="Roboto"/>
              </a:rPr>
              <a:t>2</a:t>
            </a:r>
            <a:r>
              <a:rPr lang="en-US" sz="2800" b="1" i="0" dirty="0">
                <a:solidFill>
                  <a:srgbClr val="000000"/>
                </a:solidFill>
                <a:effectLst/>
                <a:latin typeface="Roboto"/>
              </a:rPr>
              <a:t> Electroreduction Catalyst Screening Paper</a:t>
            </a:r>
            <a:r>
              <a:rPr lang="en-US" sz="2800" b="1" dirty="0">
                <a:solidFill>
                  <a:srgbClr val="000000"/>
                </a:solidFill>
                <a:latin typeface="Roboto"/>
              </a:rPr>
              <a:t> </a:t>
            </a:r>
            <a:r>
              <a:rPr lang="en-US" sz="2800" b="1" i="0" dirty="0">
                <a:solidFill>
                  <a:srgbClr val="000000"/>
                </a:solidFill>
                <a:effectLst/>
                <a:latin typeface="Roboto"/>
              </a:rPr>
              <a:t>Replication</a:t>
            </a:r>
            <a:endParaRPr lang="en-US" sz="2800" dirty="0"/>
          </a:p>
        </p:txBody>
      </p:sp>
      <p:sp>
        <p:nvSpPr>
          <p:cNvPr id="3" name="Subtitle 2">
            <a:extLst>
              <a:ext uri="{FF2B5EF4-FFF2-40B4-BE49-F238E27FC236}">
                <a16:creationId xmlns:a16="http://schemas.microsoft.com/office/drawing/2014/main" id="{D1631A0C-B7A2-4264-A62D-B248B7400FAA}"/>
              </a:ext>
            </a:extLst>
          </p:cNvPr>
          <p:cNvSpPr>
            <a:spLocks noGrp="1"/>
          </p:cNvSpPr>
          <p:nvPr>
            <p:ph type="subTitle" idx="1"/>
          </p:nvPr>
        </p:nvSpPr>
        <p:spPr/>
        <p:txBody>
          <a:bodyPr/>
          <a:lstStyle/>
          <a:p>
            <a:endParaRPr lang="en-US" dirty="0"/>
          </a:p>
          <a:p>
            <a:r>
              <a:rPr lang="en-US" dirty="0"/>
              <a:t>BY Aadit Patel</a:t>
            </a:r>
          </a:p>
        </p:txBody>
      </p:sp>
    </p:spTree>
    <p:extLst>
      <p:ext uri="{BB962C8B-B14F-4D97-AF65-F5344CB8AC3E}">
        <p14:creationId xmlns:p14="http://schemas.microsoft.com/office/powerpoint/2010/main" val="369994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54CE-A916-40BC-A9DB-845AB152CE1A}"/>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89F9B833-AFE2-4BE1-8D59-EB1C4BF0A808}"/>
              </a:ext>
            </a:extLst>
          </p:cNvPr>
          <p:cNvSpPr>
            <a:spLocks noGrp="1"/>
          </p:cNvSpPr>
          <p:nvPr>
            <p:ph idx="1"/>
          </p:nvPr>
        </p:nvSpPr>
        <p:spPr/>
        <p:txBody>
          <a:bodyPr>
            <a:normAutofit fontScale="92500" lnSpcReduction="20000"/>
          </a:bodyPr>
          <a:lstStyle/>
          <a:p>
            <a:r>
              <a:rPr lang="en-US" dirty="0"/>
              <a:t>A feedforward artificial neural network model was created to construct a nonlinear mapping of fingerprint vectors and an output target of CO adsorption energy.</a:t>
            </a:r>
          </a:p>
          <a:p>
            <a:r>
              <a:rPr lang="en-US" dirty="0"/>
              <a:t>A sigmoid activation function was used to process all the inputs into the neurons of the hidden layers in the network, while a linear function was used for the output layer.</a:t>
            </a:r>
          </a:p>
          <a:p>
            <a:r>
              <a:rPr lang="en-US" dirty="0"/>
              <a:t>A gradient descent optimization algorithm was used to train the network on the training data. </a:t>
            </a:r>
          </a:p>
          <a:p>
            <a:r>
              <a:rPr lang="en-US" dirty="0"/>
              <a:t>All the input features were standardized to improve to improve the performance of the network</a:t>
            </a:r>
          </a:p>
          <a:p>
            <a:r>
              <a:rPr lang="en-US" dirty="0"/>
              <a:t>A 10-fold cross validation with repeated randomization of data was used to determine the network’s structure and evaluating its performance.</a:t>
            </a:r>
          </a:p>
        </p:txBody>
      </p:sp>
    </p:spTree>
    <p:extLst>
      <p:ext uri="{BB962C8B-B14F-4D97-AF65-F5344CB8AC3E}">
        <p14:creationId xmlns:p14="http://schemas.microsoft.com/office/powerpoint/2010/main" val="89715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09AE-0735-43D2-B88E-6FC4438B4CF9}"/>
              </a:ext>
            </a:extLst>
          </p:cNvPr>
          <p:cNvSpPr>
            <a:spLocks noGrp="1"/>
          </p:cNvSpPr>
          <p:nvPr>
            <p:ph type="title"/>
          </p:nvPr>
        </p:nvSpPr>
        <p:spPr/>
        <p:txBody>
          <a:bodyPr/>
          <a:lstStyle/>
          <a:p>
            <a:r>
              <a:rPr lang="en-US" dirty="0"/>
              <a:t>Artificial Neural Network Results</a:t>
            </a:r>
          </a:p>
        </p:txBody>
      </p:sp>
      <p:pic>
        <p:nvPicPr>
          <p:cNvPr id="9" name="Content Placeholder 8" descr="A close up of a map&#10;&#10;Description automatically generated">
            <a:extLst>
              <a:ext uri="{FF2B5EF4-FFF2-40B4-BE49-F238E27FC236}">
                <a16:creationId xmlns:a16="http://schemas.microsoft.com/office/drawing/2014/main" id="{67B094EF-3F36-4378-B080-6E67A5A9AE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3888" y="1947500"/>
            <a:ext cx="4623743" cy="4545375"/>
          </a:xfrm>
        </p:spPr>
      </p:pic>
      <p:sp>
        <p:nvSpPr>
          <p:cNvPr id="5" name="Content Placeholder 4">
            <a:extLst>
              <a:ext uri="{FF2B5EF4-FFF2-40B4-BE49-F238E27FC236}">
                <a16:creationId xmlns:a16="http://schemas.microsoft.com/office/drawing/2014/main" id="{2CEEC96D-28C8-4C79-A37C-AFB4539AD0E2}"/>
              </a:ext>
            </a:extLst>
          </p:cNvPr>
          <p:cNvSpPr>
            <a:spLocks noGrp="1"/>
          </p:cNvSpPr>
          <p:nvPr>
            <p:ph sz="half" idx="2"/>
          </p:nvPr>
        </p:nvSpPr>
        <p:spPr/>
        <p:txBody>
          <a:bodyPr>
            <a:normAutofit fontScale="92500"/>
          </a:bodyPr>
          <a:lstStyle/>
          <a:p>
            <a:r>
              <a:rPr lang="en-US" dirty="0"/>
              <a:t>The optimal network configuration was found to be 2 hidden layers with 5 and 2 neurons respectively.</a:t>
            </a:r>
          </a:p>
          <a:p>
            <a:r>
              <a:rPr lang="en-US" dirty="0"/>
              <a:t>The ANN had the best RMSE of ~.1 eV making it a promising model.</a:t>
            </a:r>
          </a:p>
          <a:p>
            <a:r>
              <a:rPr lang="en-US" dirty="0"/>
              <a:t>The RMSE of this model is smaller than the window of 0.2eV that we are searching for and thus can be used to more accurately screen for other catalysts.</a:t>
            </a:r>
          </a:p>
          <a:p>
            <a:endParaRPr lang="en-US" dirty="0"/>
          </a:p>
        </p:txBody>
      </p:sp>
      <p:sp>
        <p:nvSpPr>
          <p:cNvPr id="10" name="TextBox 9">
            <a:extLst>
              <a:ext uri="{FF2B5EF4-FFF2-40B4-BE49-F238E27FC236}">
                <a16:creationId xmlns:a16="http://schemas.microsoft.com/office/drawing/2014/main" id="{61011792-BDDB-49EC-AD56-58D17D8CF8D8}"/>
              </a:ext>
            </a:extLst>
          </p:cNvPr>
          <p:cNvSpPr txBox="1"/>
          <p:nvPr/>
        </p:nvSpPr>
        <p:spPr>
          <a:xfrm>
            <a:off x="2757488" y="1640959"/>
            <a:ext cx="1058495" cy="369332"/>
          </a:xfrm>
          <a:prstGeom prst="rect">
            <a:avLst/>
          </a:prstGeom>
          <a:noFill/>
        </p:spPr>
        <p:txBody>
          <a:bodyPr wrap="none" rtlCol="0">
            <a:spAutoFit/>
          </a:bodyPr>
          <a:lstStyle/>
          <a:p>
            <a:r>
              <a:rPr lang="en-US" dirty="0"/>
              <a:t>Figure 3b</a:t>
            </a:r>
          </a:p>
        </p:txBody>
      </p:sp>
    </p:spTree>
    <p:extLst>
      <p:ext uri="{BB962C8B-B14F-4D97-AF65-F5344CB8AC3E}">
        <p14:creationId xmlns:p14="http://schemas.microsoft.com/office/powerpoint/2010/main" val="234131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7D599-DF47-4E12-A443-AA7FCB9DB5F4}"/>
              </a:ext>
            </a:extLst>
          </p:cNvPr>
          <p:cNvSpPr>
            <a:spLocks noGrp="1"/>
          </p:cNvSpPr>
          <p:nvPr>
            <p:ph type="title"/>
          </p:nvPr>
        </p:nvSpPr>
        <p:spPr/>
        <p:txBody>
          <a:bodyPr/>
          <a:lstStyle/>
          <a:p>
            <a:r>
              <a:rPr lang="en-US" dirty="0"/>
              <a:t>Testing ANN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81FC155D-6A9A-477E-9105-BEA3105DE7C5}"/>
                  </a:ext>
                </a:extLst>
              </p:cNvPr>
              <p:cNvSpPr>
                <a:spLocks noGrp="1"/>
              </p:cNvSpPr>
              <p:nvPr>
                <p:ph idx="1"/>
              </p:nvPr>
            </p:nvSpPr>
            <p:spPr/>
            <p:txBody>
              <a:bodyPr>
                <a:normAutofit/>
              </a:bodyPr>
              <a:lstStyle/>
              <a:p>
                <a:r>
                  <a:rPr lang="en-US" sz="2400" dirty="0"/>
                  <a:t>This model will be tested by predicting CO adsorption energy on a Cu based alloy (</a:t>
                </a:r>
                <a:r>
                  <a:rPr lang="en-US" sz="2400" dirty="0" err="1"/>
                  <a:t>CuB</a:t>
                </a:r>
                <a:r>
                  <a:rPr lang="en-US" sz="2400" dirty="0"/>
                  <a:t>-A@</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r>
                          <a:rPr lang="en-US" sz="2400" b="0" i="1" smtClean="0"/>
                          <m:t>𝑢</m:t>
                        </m:r>
                      </m:e>
                      <m:sub>
                        <m:r>
                          <a:rPr lang="en-US" sz="2400" b="0" i="1" smtClean="0">
                            <a:latin typeface="Cambria Math" panose="02040503050406030204" pitchFamily="18" charset="0"/>
                          </a:rPr>
                          <m:t>𝑀𝐿</m:t>
                        </m:r>
                      </m:sub>
                    </m:sSub>
                  </m:oMath>
                </a14:m>
                <a:r>
                  <a:rPr lang="en-US" sz="2400" dirty="0"/>
                  <a:t>). This alloy has shown great potential of tuning the reactivity of host metals and has been studied for many electrochemical reactions.</a:t>
                </a:r>
              </a:p>
              <a:p>
                <a:r>
                  <a:rPr lang="en-US" sz="2400" dirty="0"/>
                  <a:t>The model predicted many allows with CO binding energies with 0-0.2 eV range of Cu(100). DFT calculations showed a low RMSE error of 0.13eV (16 times repeated random sampling).</a:t>
                </a:r>
              </a:p>
              <a:p>
                <a:r>
                  <a:rPr lang="en-US" sz="2400" dirty="0"/>
                  <a:t>This calculation took negligible time compared to weeks for DFT calculations.</a:t>
                </a:r>
              </a:p>
              <a:p>
                <a:endParaRPr lang="en-US" sz="2400" dirty="0"/>
              </a:p>
            </p:txBody>
          </p:sp>
        </mc:Choice>
        <mc:Fallback>
          <p:sp>
            <p:nvSpPr>
              <p:cNvPr id="6" name="Content Placeholder 5">
                <a:extLst>
                  <a:ext uri="{FF2B5EF4-FFF2-40B4-BE49-F238E27FC236}">
                    <a16:creationId xmlns:a16="http://schemas.microsoft.com/office/drawing/2014/main" id="{81FC155D-6A9A-477E-9105-BEA3105DE7C5}"/>
                  </a:ext>
                </a:extLst>
              </p:cNvPr>
              <p:cNvSpPr>
                <a:spLocks noGrp="1" noRot="1" noChangeAspect="1" noMove="1" noResize="1" noEditPoints="1" noAdjustHandles="1" noChangeArrowheads="1" noChangeShapeType="1" noTextEdit="1"/>
              </p:cNvSpPr>
              <p:nvPr>
                <p:ph idx="1"/>
              </p:nvPr>
            </p:nvSpPr>
            <p:spPr>
              <a:blipFill>
                <a:blip r:embed="rId2"/>
                <a:stretch>
                  <a:fillRect l="-812" t="-1961" r="-232"/>
                </a:stretch>
              </a:blipFill>
            </p:spPr>
            <p:txBody>
              <a:bodyPr/>
              <a:lstStyle/>
              <a:p>
                <a:r>
                  <a:rPr lang="en-US">
                    <a:noFill/>
                  </a:rPr>
                  <a:t> </a:t>
                </a:r>
              </a:p>
            </p:txBody>
          </p:sp>
        </mc:Fallback>
      </mc:AlternateContent>
      <p:pic>
        <p:nvPicPr>
          <p:cNvPr id="10" name="Picture 9" descr="A picture containing honeycomb, food, drawing&#10;&#10;Description automatically generated">
            <a:extLst>
              <a:ext uri="{FF2B5EF4-FFF2-40B4-BE49-F238E27FC236}">
                <a16:creationId xmlns:a16="http://schemas.microsoft.com/office/drawing/2014/main" id="{AF1D5834-830E-4DF1-A454-D42FFCF2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678" y="4492103"/>
            <a:ext cx="9088573" cy="2365897"/>
          </a:xfrm>
          <a:prstGeom prst="rect">
            <a:avLst/>
          </a:prstGeom>
        </p:spPr>
      </p:pic>
      <p:sp>
        <p:nvSpPr>
          <p:cNvPr id="11" name="TextBox 10">
            <a:extLst>
              <a:ext uri="{FF2B5EF4-FFF2-40B4-BE49-F238E27FC236}">
                <a16:creationId xmlns:a16="http://schemas.microsoft.com/office/drawing/2014/main" id="{98FDCB55-9AD4-4708-8875-B1FD971300D6}"/>
              </a:ext>
            </a:extLst>
          </p:cNvPr>
          <p:cNvSpPr txBox="1"/>
          <p:nvPr/>
        </p:nvSpPr>
        <p:spPr>
          <a:xfrm>
            <a:off x="133350" y="5248275"/>
            <a:ext cx="1041266" cy="369332"/>
          </a:xfrm>
          <a:prstGeom prst="rect">
            <a:avLst/>
          </a:prstGeom>
          <a:noFill/>
        </p:spPr>
        <p:txBody>
          <a:bodyPr wrap="square" rtlCol="0">
            <a:spAutoFit/>
          </a:bodyPr>
          <a:lstStyle/>
          <a:p>
            <a:r>
              <a:rPr lang="en-US" dirty="0"/>
              <a:t>Figure 4</a:t>
            </a:r>
          </a:p>
        </p:txBody>
      </p:sp>
    </p:spTree>
    <p:extLst>
      <p:ext uri="{BB962C8B-B14F-4D97-AF65-F5344CB8AC3E}">
        <p14:creationId xmlns:p14="http://schemas.microsoft.com/office/powerpoint/2010/main" val="266337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2033E4-9654-43B9-9C2D-0F99D03FA8D8}"/>
              </a:ext>
            </a:extLst>
          </p:cNvPr>
          <p:cNvSpPr>
            <a:spLocks noGrp="1"/>
          </p:cNvSpPr>
          <p:nvPr>
            <p:ph type="title"/>
          </p:nvPr>
        </p:nvSpPr>
        <p:spPr/>
        <p:txBody>
          <a:bodyPr/>
          <a:lstStyle/>
          <a:p>
            <a:r>
              <a:rPr lang="en-US" dirty="0"/>
              <a:t>Sensitivity analysis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8D1DC25D-9517-4496-9538-275F59C26050}"/>
                  </a:ext>
                </a:extLst>
              </p:cNvPr>
              <p:cNvSpPr>
                <a:spLocks noGrp="1"/>
              </p:cNvSpPr>
              <p:nvPr>
                <p:ph idx="1"/>
              </p:nvPr>
            </p:nvSpPr>
            <p:spPr/>
            <p:txBody>
              <a:bodyPr/>
              <a:lstStyle/>
              <a:p>
                <a:r>
                  <a:rPr lang="en-US" dirty="0"/>
                  <a:t>To better understand the governing factors of adsorbate-substrate interactions, a sensitivity analysis using the perturb method of the NN is performed.</a:t>
                </a:r>
              </a:p>
              <a:p>
                <a:r>
                  <a:rPr lang="en-US" dirty="0"/>
                  <a:t>The normalized sensitivity coefficient is calculated as follows:</a:t>
                </a:r>
              </a:p>
              <a:p>
                <a:endParaRPr lang="en-US" dirty="0"/>
              </a:p>
              <a:p>
                <a:endParaRPr lang="en-US" dirty="0"/>
              </a:p>
              <a:p>
                <a:r>
                  <a:rPr lang="en-US" dirty="0"/>
                  <a:t>Here M is the host metal,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oMath>
                </a14:m>
                <a:r>
                  <a:rPr lang="en-US" dirty="0"/>
                  <a:t> is the input feature </a:t>
                </a:r>
                <a:r>
                  <a:rPr lang="en-US" dirty="0" err="1"/>
                  <a:t>i</a:t>
                </a:r>
                <a:r>
                  <a:rPr lang="en-US" dirty="0"/>
                  <a:t> of sample j,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Δ</m:t>
                        </m:r>
                        <m:r>
                          <a:rPr lang="en-US" b="0" i="1" smtClean="0">
                            <a:latin typeface="Cambria Math" panose="02040503050406030204" pitchFamily="18" charset="0"/>
                          </a:rPr>
                          <m:t>𝐸</m:t>
                        </m:r>
                      </m:e>
                      <m:sub>
                        <m:r>
                          <a:rPr lang="en-US" b="0" i="1" smtClean="0">
                            <a:latin typeface="Cambria Math" panose="02040503050406030204" pitchFamily="18" charset="0"/>
                          </a:rPr>
                          <m:t>𝑗</m:t>
                        </m:r>
                      </m:sub>
                    </m:sSub>
                  </m:oMath>
                </a14:m>
                <a:r>
                  <a:rPr lang="en-US" dirty="0"/>
                  <a:t> is the CO adsorption energy of sample </a:t>
                </a:r>
                <a:r>
                  <a:rPr lang="en-US" dirty="0" err="1"/>
                  <a:t>j,m</a:t>
                </a:r>
                <a:r>
                  <a:rPr lang="en-US" dirty="0"/>
                  <a:t> is the number of samples in the subset of M-based alloys.</a:t>
                </a:r>
              </a:p>
              <a:p>
                <a:endParaRPr lang="en-US" dirty="0"/>
              </a:p>
            </p:txBody>
          </p:sp>
        </mc:Choice>
        <mc:Fallback>
          <p:sp>
            <p:nvSpPr>
              <p:cNvPr id="6" name="Content Placeholder 5">
                <a:extLst>
                  <a:ext uri="{FF2B5EF4-FFF2-40B4-BE49-F238E27FC236}">
                    <a16:creationId xmlns:a16="http://schemas.microsoft.com/office/drawing/2014/main" id="{8D1DC25D-9517-4496-9538-275F59C26050}"/>
                  </a:ext>
                </a:extLst>
              </p:cNvPr>
              <p:cNvSpPr>
                <a:spLocks noGrp="1" noRot="1" noChangeAspect="1" noMove="1" noResize="1" noEditPoints="1" noAdjustHandles="1" noChangeArrowheads="1" noChangeShapeType="1" noTextEdit="1"/>
              </p:cNvSpPr>
              <p:nvPr>
                <p:ph idx="1"/>
              </p:nvPr>
            </p:nvSpPr>
            <p:spPr>
              <a:blipFill>
                <a:blip r:embed="rId2"/>
                <a:stretch>
                  <a:fillRect l="-1043" t="-2241" r="-1681"/>
                </a:stretch>
              </a:blipFill>
            </p:spPr>
            <p:txBody>
              <a:bodyPr/>
              <a:lstStyle/>
              <a:p>
                <a:r>
                  <a:rPr lang="en-US">
                    <a:noFill/>
                  </a:rPr>
                  <a:t> </a:t>
                </a:r>
              </a:p>
            </p:txBody>
          </p:sp>
        </mc:Fallback>
      </mc:AlternateContent>
      <p:pic>
        <p:nvPicPr>
          <p:cNvPr id="8" name="Picture 7" descr="A screenshot of a cell phone&#10;&#10;Description automatically generated">
            <a:extLst>
              <a:ext uri="{FF2B5EF4-FFF2-40B4-BE49-F238E27FC236}">
                <a16:creationId xmlns:a16="http://schemas.microsoft.com/office/drawing/2014/main" id="{0C3A9D46-1798-4600-983B-2430981C7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46" y="3626625"/>
            <a:ext cx="5063096" cy="865862"/>
          </a:xfrm>
          <a:prstGeom prst="rect">
            <a:avLst/>
          </a:prstGeom>
        </p:spPr>
      </p:pic>
    </p:spTree>
    <p:extLst>
      <p:ext uri="{BB962C8B-B14F-4D97-AF65-F5344CB8AC3E}">
        <p14:creationId xmlns:p14="http://schemas.microsoft.com/office/powerpoint/2010/main" val="265586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697CEB-6138-4632-9C02-989A983A925C}"/>
              </a:ext>
            </a:extLst>
          </p:cNvPr>
          <p:cNvSpPr>
            <a:spLocks noGrp="1"/>
          </p:cNvSpPr>
          <p:nvPr>
            <p:ph type="title"/>
          </p:nvPr>
        </p:nvSpPr>
        <p:spPr/>
        <p:txBody>
          <a:bodyPr/>
          <a:lstStyle/>
          <a:p>
            <a:r>
              <a:rPr lang="en-US" dirty="0"/>
              <a:t>Normalized Sensitivity Coefficients </a:t>
            </a:r>
          </a:p>
        </p:txBody>
      </p:sp>
      <p:pic>
        <p:nvPicPr>
          <p:cNvPr id="8" name="Content Placeholder 7" descr="A close up of a logo&#10;&#10;Description automatically generated">
            <a:extLst>
              <a:ext uri="{FF2B5EF4-FFF2-40B4-BE49-F238E27FC236}">
                <a16:creationId xmlns:a16="http://schemas.microsoft.com/office/drawing/2014/main" id="{BBF2F605-020E-4E5B-B0A2-5C8CC9D325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545" y="2464905"/>
            <a:ext cx="5163315" cy="2683564"/>
          </a:xfrm>
        </p:spPr>
      </p:pic>
      <p:sp>
        <p:nvSpPr>
          <p:cNvPr id="6" name="Content Placeholder 5">
            <a:extLst>
              <a:ext uri="{FF2B5EF4-FFF2-40B4-BE49-F238E27FC236}">
                <a16:creationId xmlns:a16="http://schemas.microsoft.com/office/drawing/2014/main" id="{0B8CEC74-70F3-44AE-9CF0-9F05BF8C9EF5}"/>
              </a:ext>
            </a:extLst>
          </p:cNvPr>
          <p:cNvSpPr>
            <a:spLocks noGrp="1"/>
          </p:cNvSpPr>
          <p:nvPr>
            <p:ph sz="half" idx="2"/>
          </p:nvPr>
        </p:nvSpPr>
        <p:spPr/>
        <p:txBody>
          <a:bodyPr>
            <a:normAutofit fontScale="77500" lnSpcReduction="20000"/>
          </a:bodyPr>
          <a:lstStyle/>
          <a:p>
            <a:r>
              <a:rPr lang="en-US" dirty="0"/>
              <a:t>The d-band center plays an important role as suggested by d-band theory.</a:t>
            </a:r>
          </a:p>
          <a:p>
            <a:r>
              <a:rPr lang="en-US" dirty="0"/>
              <a:t>D-band states with higher moments of the d-state distribution has a significant impact on Cu, Ag, and Au.</a:t>
            </a:r>
          </a:p>
          <a:p>
            <a:r>
              <a:rPr lang="en-US" dirty="0"/>
              <a:t>Local Pauli electronegativity dictating the absorbate-metal bonding distance plays a much more important role in chemical bonding than previously thought.</a:t>
            </a:r>
          </a:p>
          <a:p>
            <a:r>
              <a:rPr lang="en-US" dirty="0"/>
              <a:t>This sensitivity analysis should not undermine the importance of the d-band center however as this feature can be changed through strain and ligand engineering, while other features are not as easy to change.</a:t>
            </a:r>
          </a:p>
        </p:txBody>
      </p:sp>
    </p:spTree>
    <p:extLst>
      <p:ext uri="{BB962C8B-B14F-4D97-AF65-F5344CB8AC3E}">
        <p14:creationId xmlns:p14="http://schemas.microsoft.com/office/powerpoint/2010/main" val="95006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67BA-93BA-445D-BFF8-E258D8CEF092}"/>
              </a:ext>
            </a:extLst>
          </p:cNvPr>
          <p:cNvSpPr>
            <a:spLocks noGrp="1"/>
          </p:cNvSpPr>
          <p:nvPr>
            <p:ph type="title"/>
          </p:nvPr>
        </p:nvSpPr>
        <p:spPr/>
        <p:txBody>
          <a:bodyPr/>
          <a:lstStyle/>
          <a:p>
            <a:r>
              <a:rPr lang="en-US" dirty="0"/>
              <a:t>Conclusion of paper</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71E0BFD-034F-49F6-BD47-904742A93DDC}"/>
                  </a:ext>
                </a:extLst>
              </p:cNvPr>
              <p:cNvSpPr>
                <a:spLocks noGrp="1"/>
              </p:cNvSpPr>
              <p:nvPr>
                <p:ph idx="1"/>
              </p:nvPr>
            </p:nvSpPr>
            <p:spPr/>
            <p:txBody>
              <a:bodyPr/>
              <a:lstStyle/>
              <a:p>
                <a:r>
                  <a:rPr lang="en-US" dirty="0"/>
                  <a:t>A ML model was developed that captures non-linear adsorbate-substrate interactions using an ANN.</a:t>
                </a:r>
              </a:p>
              <a:p>
                <a:r>
                  <a:rPr lang="en-US" dirty="0"/>
                  <a:t>Promising multi metallics with a lower overpotential and a higher selectivity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species during electroreduction were found.</a:t>
                </a:r>
              </a:p>
              <a:p>
                <a:r>
                  <a:rPr lang="en-US" dirty="0"/>
                  <a:t>Statistical analysis of the network's response to perturbations of input features underpins our understanding of chemical bonding on metal surfaces.</a:t>
                </a:r>
              </a:p>
              <a:p>
                <a:r>
                  <a:rPr lang="en-US" dirty="0"/>
                  <a:t>A new way of designing metal-based catalysts with different complexities can be conducted with this study.</a:t>
                </a:r>
              </a:p>
            </p:txBody>
          </p:sp>
        </mc:Choice>
        <mc:Fallback>
          <p:sp>
            <p:nvSpPr>
              <p:cNvPr id="5" name="Content Placeholder 4">
                <a:extLst>
                  <a:ext uri="{FF2B5EF4-FFF2-40B4-BE49-F238E27FC236}">
                    <a16:creationId xmlns:a16="http://schemas.microsoft.com/office/drawing/2014/main" id="{971E0BFD-034F-49F6-BD47-904742A93DDC}"/>
                  </a:ext>
                </a:extLst>
              </p:cNvPr>
              <p:cNvSpPr>
                <a:spLocks noGrp="1" noRot="1" noChangeAspect="1" noMove="1" noResize="1" noEditPoints="1" noAdjustHandles="1" noChangeArrowheads="1" noChangeShapeType="1" noTextEdit="1"/>
              </p:cNvSpPr>
              <p:nvPr>
                <p:ph idx="1"/>
              </p:nvPr>
            </p:nvSpPr>
            <p:spPr>
              <a:blipFill>
                <a:blip r:embed="rId2"/>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281299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453F-967B-4F72-B54B-7C76F01D518A}"/>
              </a:ext>
            </a:extLst>
          </p:cNvPr>
          <p:cNvSpPr>
            <a:spLocks noGrp="1"/>
          </p:cNvSpPr>
          <p:nvPr>
            <p:ph type="title"/>
          </p:nvPr>
        </p:nvSpPr>
        <p:spPr/>
        <p:txBody>
          <a:bodyPr/>
          <a:lstStyle/>
          <a:p>
            <a:r>
              <a:rPr lang="en-US" dirty="0"/>
              <a:t>Replicating the ML model</a:t>
            </a:r>
          </a:p>
        </p:txBody>
      </p:sp>
      <p:sp>
        <p:nvSpPr>
          <p:cNvPr id="3" name="Content Placeholder 2">
            <a:extLst>
              <a:ext uri="{FF2B5EF4-FFF2-40B4-BE49-F238E27FC236}">
                <a16:creationId xmlns:a16="http://schemas.microsoft.com/office/drawing/2014/main" id="{44BD74F2-17AC-430E-9129-1F7F39C17D6C}"/>
              </a:ext>
            </a:extLst>
          </p:cNvPr>
          <p:cNvSpPr>
            <a:spLocks noGrp="1"/>
          </p:cNvSpPr>
          <p:nvPr>
            <p:ph idx="1"/>
          </p:nvPr>
        </p:nvSpPr>
        <p:spPr/>
        <p:txBody>
          <a:bodyPr/>
          <a:lstStyle/>
          <a:p>
            <a:r>
              <a:rPr lang="en-US" dirty="0"/>
              <a:t>There were a few main goals I had when creating my own ML model using the supporting data from this paper. </a:t>
            </a:r>
          </a:p>
          <a:p>
            <a:pPr lvl="1"/>
            <a:r>
              <a:rPr lang="en-US" dirty="0"/>
              <a:t>Test multiple different types of ML models and see which is the most efficient</a:t>
            </a:r>
          </a:p>
          <a:p>
            <a:pPr lvl="1"/>
            <a:r>
              <a:rPr lang="en-US" dirty="0"/>
              <a:t>See if I can create a model that had a lower RMSE error than then ANN from the paper</a:t>
            </a:r>
          </a:p>
          <a:p>
            <a:pPr lvl="1"/>
            <a:r>
              <a:rPr lang="en-US" dirty="0"/>
              <a:t>Do a correlation analysis to see which inputs are most important in determining the CO adsorption energies.</a:t>
            </a:r>
          </a:p>
          <a:p>
            <a:r>
              <a:rPr lang="en-US" dirty="0"/>
              <a:t>The supporting page to this paper consists of all the data necessary to make this model. The first task was to place this data into a ML friendly csv file.</a:t>
            </a:r>
          </a:p>
        </p:txBody>
      </p:sp>
    </p:spTree>
    <p:extLst>
      <p:ext uri="{BB962C8B-B14F-4D97-AF65-F5344CB8AC3E}">
        <p14:creationId xmlns:p14="http://schemas.microsoft.com/office/powerpoint/2010/main" val="348217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A86A-A59C-4F4F-AFFC-5A5875198BC4}"/>
              </a:ext>
            </a:extLst>
          </p:cNvPr>
          <p:cNvSpPr>
            <a:spLocks noGrp="1"/>
          </p:cNvSpPr>
          <p:nvPr>
            <p:ph type="title"/>
          </p:nvPr>
        </p:nvSpPr>
        <p:spPr/>
        <p:txBody>
          <a:bodyPr/>
          <a:lstStyle/>
          <a:p>
            <a:r>
              <a:rPr lang="en-US" dirty="0"/>
              <a:t>Data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22D677-BE52-4DFE-A15E-4810AB5C80B5}"/>
                  </a:ext>
                </a:extLst>
              </p:cNvPr>
              <p:cNvSpPr>
                <a:spLocks noGrp="1"/>
              </p:cNvSpPr>
              <p:nvPr>
                <p:ph idx="1"/>
              </p:nvPr>
            </p:nvSpPr>
            <p:spPr/>
            <p:txBody>
              <a:bodyPr>
                <a:normAutofit fontScale="92500" lnSpcReduction="10000"/>
              </a:bodyPr>
              <a:lstStyle/>
              <a:p>
                <a:r>
                  <a:rPr lang="en-US" dirty="0"/>
                  <a:t>Using pandas, the data needed for this model was extracted from the previously made ML friendly csv file. There are 15 columns, 13 input columns, 1 output (CO adsorption energy), and 1 alloy symbol column. Each column has 298 entries of data to build a model on.</a:t>
                </a:r>
              </a:p>
              <a:p>
                <a:r>
                  <a:rPr lang="en-US" dirty="0"/>
                  <a:t>A correlation analysis was conducted to figure out which data appeared to have the most impact on the </a:t>
                </a:r>
                <a14:m>
                  <m:oMath xmlns:m="http://schemas.openxmlformats.org/officeDocument/2006/math">
                    <m:r>
                      <m:rPr>
                        <m:sty m:val="p"/>
                      </m:rPr>
                      <a:rPr lang="el-GR" i="1" smtClean="0">
                        <a:latin typeface="Cambria Math" panose="02040503050406030204" pitchFamily="18" charset="0"/>
                      </a:rPr>
                      <m:t>Δ</m:t>
                    </m:r>
                  </m:oMath>
                </a14:m>
                <a:r>
                  <a:rPr lang="en-US" dirty="0"/>
                  <a:t>E *CO. This further agrees with paper that d-band values are most influential to Delta E *CO.</a:t>
                </a:r>
                <a:br>
                  <a:rPr lang="en-US" dirty="0"/>
                </a:br>
                <a:br>
                  <a:rPr lang="en-US" dirty="0"/>
                </a:br>
                <a:br>
                  <a:rPr lang="en-US" dirty="0"/>
                </a:br>
                <a:br>
                  <a:rPr lang="en-US" dirty="0"/>
                </a:br>
                <a:br>
                  <a:rPr lang="en-US" dirty="0"/>
                </a:br>
                <a:endParaRPr lang="en-US" dirty="0"/>
              </a:p>
              <a:p>
                <a:pPr marL="0" indent="0">
                  <a:buNone/>
                </a:pPr>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1822D677-BE52-4DFE-A15E-4810AB5C80B5}"/>
                  </a:ext>
                </a:extLst>
              </p:cNvPr>
              <p:cNvSpPr>
                <a:spLocks noGrp="1" noRot="1" noChangeAspect="1" noMove="1" noResize="1" noEditPoints="1" noAdjustHandles="1" noChangeArrowheads="1" noChangeShapeType="1" noTextEdit="1"/>
              </p:cNvSpPr>
              <p:nvPr>
                <p:ph idx="1"/>
              </p:nvPr>
            </p:nvSpPr>
            <p:spPr>
              <a:blipFill>
                <a:blip r:embed="rId2"/>
                <a:stretch>
                  <a:fillRect l="-928" t="-2801" r="-9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1BC423F1-8346-4E82-BA75-0E8913BD94F1}"/>
                  </a:ext>
                </a:extLst>
              </p:cNvPr>
              <p:cNvGraphicFramePr>
                <a:graphicFrameLocks noGrp="1"/>
              </p:cNvGraphicFramePr>
              <p:nvPr>
                <p:extLst>
                  <p:ext uri="{D42A27DB-BD31-4B8C-83A1-F6EECF244321}">
                    <p14:modId xmlns:p14="http://schemas.microsoft.com/office/powerpoint/2010/main" val="3244180218"/>
                  </p:ext>
                </p:extLst>
              </p:nvPr>
            </p:nvGraphicFramePr>
            <p:xfrm>
              <a:off x="2795587" y="4334669"/>
              <a:ext cx="5829300" cy="2384806"/>
            </p:xfrm>
            <a:graphic>
              <a:graphicData uri="http://schemas.openxmlformats.org/drawingml/2006/table">
                <a:tbl>
                  <a:tblPr firstRow="1" bandRow="1">
                    <a:tableStyleId>{5C22544A-7EE6-4342-B048-85BDC9FD1C3A}</a:tableStyleId>
                  </a:tblPr>
                  <a:tblGrid>
                    <a:gridCol w="1457325">
                      <a:extLst>
                        <a:ext uri="{9D8B030D-6E8A-4147-A177-3AD203B41FA5}">
                          <a16:colId xmlns:a16="http://schemas.microsoft.com/office/drawing/2014/main" val="640557481"/>
                        </a:ext>
                      </a:extLst>
                    </a:gridCol>
                    <a:gridCol w="1457325">
                      <a:extLst>
                        <a:ext uri="{9D8B030D-6E8A-4147-A177-3AD203B41FA5}">
                          <a16:colId xmlns:a16="http://schemas.microsoft.com/office/drawing/2014/main" val="651007813"/>
                        </a:ext>
                      </a:extLst>
                    </a:gridCol>
                    <a:gridCol w="1457325">
                      <a:extLst>
                        <a:ext uri="{9D8B030D-6E8A-4147-A177-3AD203B41FA5}">
                          <a16:colId xmlns:a16="http://schemas.microsoft.com/office/drawing/2014/main" val="1892071938"/>
                        </a:ext>
                      </a:extLst>
                    </a:gridCol>
                    <a:gridCol w="1457325">
                      <a:extLst>
                        <a:ext uri="{9D8B030D-6E8A-4147-A177-3AD203B41FA5}">
                          <a16:colId xmlns:a16="http://schemas.microsoft.com/office/drawing/2014/main" val="4085506527"/>
                        </a:ext>
                      </a:extLst>
                    </a:gridCol>
                  </a:tblGrid>
                  <a:tr h="203790">
                    <a:tc>
                      <a:txBody>
                        <a:bodyPr/>
                        <a:lstStyle/>
                        <a:p>
                          <a:r>
                            <a:rPr lang="en-US" sz="1200" dirty="0"/>
                            <a:t>Variable</a:t>
                          </a:r>
                        </a:p>
                      </a:txBody>
                      <a:tcPr/>
                    </a:tc>
                    <a:tc>
                      <a:txBody>
                        <a:bodyPr/>
                        <a:lstStyle/>
                        <a:p>
                          <a:r>
                            <a:rPr lang="en-US" sz="1200" dirty="0"/>
                            <a:t>Data</a:t>
                          </a:r>
                        </a:p>
                      </a:txBody>
                      <a:tcPr/>
                    </a:tc>
                    <a:tc>
                      <a:txBody>
                        <a:bodyPr/>
                        <a:lstStyle/>
                        <a:p>
                          <a:r>
                            <a:rPr lang="en-US" sz="1200" dirty="0"/>
                            <a:t>Variable</a:t>
                          </a:r>
                        </a:p>
                      </a:txBody>
                      <a:tcPr/>
                    </a:tc>
                    <a:tc>
                      <a:txBody>
                        <a:bodyPr/>
                        <a:lstStyle/>
                        <a:p>
                          <a:r>
                            <a:rPr lang="en-US" sz="1200" dirty="0"/>
                            <a:t>Data</a:t>
                          </a:r>
                        </a:p>
                      </a:txBody>
                      <a:tcPr/>
                    </a:tc>
                    <a:extLst>
                      <a:ext uri="{0D108BD9-81ED-4DB2-BD59-A6C34878D82A}">
                        <a16:rowId xmlns:a16="http://schemas.microsoft.com/office/drawing/2014/main" val="1793047250"/>
                      </a:ext>
                    </a:extLst>
                  </a:tr>
                  <a:tr h="203790">
                    <a:tc>
                      <a:txBody>
                        <a:bodyPr/>
                        <a:lstStyle/>
                        <a:p>
                          <a:r>
                            <a:rPr lang="en-US" sz="1200" dirty="0" err="1"/>
                            <a:t>deltaE</a:t>
                          </a:r>
                          <a:r>
                            <a:rPr lang="en-US" sz="1200" dirty="0"/>
                            <a:t> *CO </a:t>
                          </a:r>
                        </a:p>
                      </a:txBody>
                      <a:tcPr/>
                    </a:tc>
                    <a:tc>
                      <a:txBody>
                        <a:bodyPr/>
                        <a:lstStyle/>
                        <a:p>
                          <a:r>
                            <a:rPr lang="en-US" sz="1200" dirty="0"/>
                            <a:t>1.000000</a:t>
                          </a:r>
                        </a:p>
                      </a:txBody>
                      <a:tcPr/>
                    </a:tc>
                    <a:tc>
                      <a:txBody>
                        <a:bodyPr/>
                        <a:lstStyle/>
                        <a:p>
                          <a:r>
                            <a:rPr lang="en-US" sz="1200" dirty="0"/>
                            <a:t>Ionization potential </a:t>
                          </a:r>
                        </a:p>
                      </a:txBody>
                      <a:tcPr/>
                    </a:tc>
                    <a:tc>
                      <a:txBody>
                        <a:bodyPr/>
                        <a:lstStyle/>
                        <a:p>
                          <a:r>
                            <a:rPr lang="en-US" sz="1200" dirty="0"/>
                            <a:t>-0.122167</a:t>
                          </a:r>
                        </a:p>
                      </a:txBody>
                      <a:tcPr/>
                    </a:tc>
                    <a:extLst>
                      <a:ext uri="{0D108BD9-81ED-4DB2-BD59-A6C34878D82A}">
                        <a16:rowId xmlns:a16="http://schemas.microsoft.com/office/drawing/2014/main" val="1977016672"/>
                      </a:ext>
                    </a:extLst>
                  </a:tr>
                  <a:tr h="339649">
                    <a:tc>
                      <a:txBody>
                        <a:bodyPr/>
                        <a:lstStyle/>
                        <a:p>
                          <a:r>
                            <a:rPr lang="en-US" sz="1200" dirty="0"/>
                            <a:t>Filling </a:t>
                          </a:r>
                        </a:p>
                      </a:txBody>
                      <a:tcPr/>
                    </a:tc>
                    <a:tc>
                      <a:txBody>
                        <a:bodyPr/>
                        <a:lstStyle/>
                        <a:p>
                          <a:r>
                            <a:rPr lang="en-US" sz="1200" dirty="0"/>
                            <a:t>0.858531</a:t>
                          </a:r>
                        </a:p>
                      </a:txBody>
                      <a:tcPr/>
                    </a:tc>
                    <a:tc>
                      <a:txBody>
                        <a:bodyPr/>
                        <a:lstStyle/>
                        <a:p>
                          <a:r>
                            <a:rPr lang="en-US" sz="1200" dirty="0"/>
                            <a:t>Local Pauling electronegativity </a:t>
                          </a:r>
                        </a:p>
                      </a:txBody>
                      <a:tcPr/>
                    </a:tc>
                    <a:tc>
                      <a:txBody>
                        <a:bodyPr/>
                        <a:lstStyle/>
                        <a:p>
                          <a:r>
                            <a:rPr lang="en-US" sz="1200" dirty="0"/>
                            <a:t>0.161277</a:t>
                          </a:r>
                        </a:p>
                      </a:txBody>
                      <a:tcPr/>
                    </a:tc>
                    <a:extLst>
                      <a:ext uri="{0D108BD9-81ED-4DB2-BD59-A6C34878D82A}">
                        <a16:rowId xmlns:a16="http://schemas.microsoft.com/office/drawing/2014/main" val="2346873151"/>
                      </a:ext>
                    </a:extLst>
                  </a:tr>
                  <a:tr h="203790">
                    <a:tc>
                      <a:txBody>
                        <a:bodyPr/>
                        <a:lstStyle/>
                        <a:p>
                          <a:r>
                            <a:rPr lang="en-US" sz="1200" dirty="0"/>
                            <a:t>Skewness</a:t>
                          </a:r>
                        </a:p>
                      </a:txBody>
                      <a:tcPr/>
                    </a:tc>
                    <a:tc>
                      <a:txBody>
                        <a:bodyPr/>
                        <a:lstStyle/>
                        <a:p>
                          <a:r>
                            <a:rPr lang="en-US" sz="1200" dirty="0"/>
                            <a:t>0.777434</a:t>
                          </a:r>
                        </a:p>
                      </a:txBody>
                      <a:tcPr/>
                    </a:tc>
                    <a:tc>
                      <a:txBody>
                        <a:bodyPr/>
                        <a:lstStyle/>
                        <a:p>
                          <a:r>
                            <a:rPr lang="en-US" sz="1200" dirty="0"/>
                            <a:t>Width </a:t>
                          </a:r>
                        </a:p>
                      </a:txBody>
                      <a:tcPr/>
                    </a:tc>
                    <a:tc>
                      <a:txBody>
                        <a:bodyPr/>
                        <a:lstStyle/>
                        <a:p>
                          <a:r>
                            <a:rPr lang="en-US" sz="1200" dirty="0"/>
                            <a:t>-0.398376</a:t>
                          </a:r>
                        </a:p>
                      </a:txBody>
                      <a:tcPr/>
                    </a:tc>
                    <a:extLst>
                      <a:ext uri="{0D108BD9-81ED-4DB2-BD59-A6C34878D82A}">
                        <a16:rowId xmlns:a16="http://schemas.microsoft.com/office/drawing/2014/main" val="1410664510"/>
                      </a:ext>
                    </a:extLst>
                  </a:tr>
                  <a:tr h="203790">
                    <a:tc>
                      <a:txBody>
                        <a:bodyPr/>
                        <a:lstStyle/>
                        <a:p>
                          <a:r>
                            <a:rPr lang="en-US" sz="1200" dirty="0"/>
                            <a:t>Kurtosis</a:t>
                          </a:r>
                        </a:p>
                      </a:txBody>
                      <a:tcPr/>
                    </a:tc>
                    <a:tc>
                      <a:txBody>
                        <a:bodyPr/>
                        <a:lstStyle/>
                        <a:p>
                          <a:r>
                            <a:rPr lang="en-US" sz="1200" dirty="0"/>
                            <a:t>0.590570</a:t>
                          </a:r>
                        </a:p>
                      </a:txBody>
                      <a:tcPr/>
                    </a:tc>
                    <a:tc>
                      <a:txBody>
                        <a:bodyPr/>
                        <a:lstStyle/>
                        <a:p>
                          <a:r>
                            <a:rPr lang="en-US" sz="1200" dirty="0"/>
                            <a:t>Work function </a:t>
                          </a:r>
                        </a:p>
                      </a:txBody>
                      <a:tcPr/>
                    </a:tc>
                    <a:tc>
                      <a:txBody>
                        <a:bodyPr/>
                        <a:lstStyle/>
                        <a:p>
                          <a:r>
                            <a:rPr lang="en-US" sz="1200" dirty="0"/>
                            <a:t>-0.586014</a:t>
                          </a:r>
                        </a:p>
                      </a:txBody>
                      <a:tcPr/>
                    </a:tc>
                    <a:extLst>
                      <a:ext uri="{0D108BD9-81ED-4DB2-BD59-A6C34878D82A}">
                        <a16:rowId xmlns:a16="http://schemas.microsoft.com/office/drawing/2014/main" val="9196250"/>
                      </a:ext>
                    </a:extLst>
                  </a:tr>
                  <a:tr h="203790">
                    <a:tc>
                      <a:txBody>
                        <a:bodyPr/>
                        <a:lstStyle/>
                        <a:p>
                          <a:r>
                            <a:rPr lang="en-US" sz="1200" dirty="0"/>
                            <a:t>Atomic radius </a:t>
                          </a:r>
                        </a:p>
                      </a:txBody>
                      <a:tcPr/>
                    </a:tc>
                    <a:tc>
                      <a:txBody>
                        <a:bodyPr/>
                        <a:lstStyle/>
                        <a:p>
                          <a:r>
                            <a:rPr lang="en-US" sz="1200" dirty="0"/>
                            <a:t>0.527249</a:t>
                          </a:r>
                        </a:p>
                      </a:txBody>
                      <a:tcPr/>
                    </a:tc>
                    <a:tc>
                      <a:txBody>
                        <a:bodyPr/>
                        <a:lstStyle/>
                        <a:p>
                          <a:r>
                            <a:rPr lang="en-US" sz="1200" dirty="0"/>
                            <a:t>Center</a:t>
                          </a:r>
                        </a:p>
                      </a:txBody>
                      <a:tcPr/>
                    </a:tc>
                    <a:tc>
                      <a:txBody>
                        <a:bodyPr/>
                        <a:lstStyle/>
                        <a:p>
                          <a:r>
                            <a:rPr lang="en-US" sz="1200" dirty="0"/>
                            <a:t>-0.849888</a:t>
                          </a:r>
                        </a:p>
                      </a:txBody>
                      <a:tcPr/>
                    </a:tc>
                    <a:extLst>
                      <a:ext uri="{0D108BD9-81ED-4DB2-BD59-A6C34878D82A}">
                        <a16:rowId xmlns:a16="http://schemas.microsoft.com/office/drawing/2014/main" val="2677425177"/>
                      </a:ext>
                    </a:extLst>
                  </a:tr>
                  <a:tr h="203790">
                    <a:tc>
                      <a:txBody>
                        <a:bodyPr/>
                        <a:lstStyle/>
                        <a:p>
                          <a:r>
                            <a:rPr lang="en-US" sz="1200" dirty="0"/>
                            <a:t>Electron affinity </a:t>
                          </a:r>
                        </a:p>
                      </a:txBody>
                      <a:tcPr/>
                    </a:tc>
                    <a:tc>
                      <a:txBody>
                        <a:bodyPr/>
                        <a:lstStyle/>
                        <a:p>
                          <a:r>
                            <a:rPr lang="en-US" sz="1200" dirty="0"/>
                            <a:t>0.005845</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85575544"/>
                      </a:ext>
                    </a:extLst>
                  </a:tr>
                  <a:tr h="209262">
                    <a:tc>
                      <a:txBody>
                        <a:bodyPr/>
                        <a:lstStyle/>
                        <a:p>
                          <a:pPr/>
                          <a14:m>
                            <m:oMathPara xmlns:m="http://schemas.openxmlformats.org/officeDocument/2006/math">
                              <m:oMathParaPr>
                                <m:jc m:val="left"/>
                              </m:oMathParaPr>
                              <m:oMath xmlns:m="http://schemas.openxmlformats.org/officeDocument/2006/math">
                                <m:sSubSup>
                                  <m:sSubSupPr>
                                    <m:ctrlPr>
                                      <a:rPr lang="en-US" sz="1200" i="1" dirty="0" smtClean="0">
                                        <a:latin typeface="Cambria Math" panose="02040503050406030204" pitchFamily="18" charset="0"/>
                                      </a:rPr>
                                    </m:ctrlPr>
                                  </m:sSubSupPr>
                                  <m:e>
                                    <m:r>
                                      <a:rPr lang="en-US" sz="1200" b="0" i="1" dirty="0" smtClean="0">
                                        <a:latin typeface="Cambria Math" panose="02040503050406030204" pitchFamily="18" charset="0"/>
                                      </a:rPr>
                                      <m:t>𝑉</m:t>
                                    </m:r>
                                  </m:e>
                                  <m:sub>
                                    <m:r>
                                      <a:rPr lang="en-US" sz="1200" b="0" i="1" dirty="0" smtClean="0">
                                        <a:latin typeface="Cambria Math" panose="02040503050406030204" pitchFamily="18" charset="0"/>
                                      </a:rPr>
                                      <m:t>𝑎𝑑</m:t>
                                    </m:r>
                                  </m:sub>
                                  <m:sup>
                                    <m:r>
                                      <a:rPr lang="en-US" sz="1200" b="0" i="1" dirty="0" smtClean="0">
                                        <a:latin typeface="Cambria Math" panose="02040503050406030204" pitchFamily="18" charset="0"/>
                                      </a:rPr>
                                      <m:t>2</m:t>
                                    </m:r>
                                  </m:sup>
                                </m:sSubSup>
                              </m:oMath>
                            </m:oMathPara>
                          </a14:m>
                          <a:endParaRPr lang="en-US" sz="1200" dirty="0"/>
                        </a:p>
                      </a:txBody>
                      <a:tcPr/>
                    </a:tc>
                    <a:tc>
                      <a:txBody>
                        <a:bodyPr/>
                        <a:lstStyle/>
                        <a:p>
                          <a:r>
                            <a:rPr lang="en-US" sz="1200" dirty="0"/>
                            <a:t>-0.015302</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10457042"/>
                      </a:ext>
                    </a:extLst>
                  </a:tr>
                </a:tbl>
              </a:graphicData>
            </a:graphic>
          </p:graphicFrame>
        </mc:Choice>
        <mc:Fallback>
          <p:graphicFrame>
            <p:nvGraphicFramePr>
              <p:cNvPr id="4" name="Table 4">
                <a:extLst>
                  <a:ext uri="{FF2B5EF4-FFF2-40B4-BE49-F238E27FC236}">
                    <a16:creationId xmlns:a16="http://schemas.microsoft.com/office/drawing/2014/main" id="{1BC423F1-8346-4E82-BA75-0E8913BD94F1}"/>
                  </a:ext>
                </a:extLst>
              </p:cNvPr>
              <p:cNvGraphicFramePr>
                <a:graphicFrameLocks noGrp="1"/>
              </p:cNvGraphicFramePr>
              <p:nvPr>
                <p:extLst>
                  <p:ext uri="{D42A27DB-BD31-4B8C-83A1-F6EECF244321}">
                    <p14:modId xmlns:p14="http://schemas.microsoft.com/office/powerpoint/2010/main" val="3244180218"/>
                  </p:ext>
                </p:extLst>
              </p:nvPr>
            </p:nvGraphicFramePr>
            <p:xfrm>
              <a:off x="2795587" y="4334669"/>
              <a:ext cx="5829300" cy="2384806"/>
            </p:xfrm>
            <a:graphic>
              <a:graphicData uri="http://schemas.openxmlformats.org/drawingml/2006/table">
                <a:tbl>
                  <a:tblPr firstRow="1" bandRow="1">
                    <a:tableStyleId>{5C22544A-7EE6-4342-B048-85BDC9FD1C3A}</a:tableStyleId>
                  </a:tblPr>
                  <a:tblGrid>
                    <a:gridCol w="1457325">
                      <a:extLst>
                        <a:ext uri="{9D8B030D-6E8A-4147-A177-3AD203B41FA5}">
                          <a16:colId xmlns:a16="http://schemas.microsoft.com/office/drawing/2014/main" val="640557481"/>
                        </a:ext>
                      </a:extLst>
                    </a:gridCol>
                    <a:gridCol w="1457325">
                      <a:extLst>
                        <a:ext uri="{9D8B030D-6E8A-4147-A177-3AD203B41FA5}">
                          <a16:colId xmlns:a16="http://schemas.microsoft.com/office/drawing/2014/main" val="651007813"/>
                        </a:ext>
                      </a:extLst>
                    </a:gridCol>
                    <a:gridCol w="1457325">
                      <a:extLst>
                        <a:ext uri="{9D8B030D-6E8A-4147-A177-3AD203B41FA5}">
                          <a16:colId xmlns:a16="http://schemas.microsoft.com/office/drawing/2014/main" val="1892071938"/>
                        </a:ext>
                      </a:extLst>
                    </a:gridCol>
                    <a:gridCol w="1457325">
                      <a:extLst>
                        <a:ext uri="{9D8B030D-6E8A-4147-A177-3AD203B41FA5}">
                          <a16:colId xmlns:a16="http://schemas.microsoft.com/office/drawing/2014/main" val="4085506527"/>
                        </a:ext>
                      </a:extLst>
                    </a:gridCol>
                  </a:tblGrid>
                  <a:tr h="274320">
                    <a:tc>
                      <a:txBody>
                        <a:bodyPr/>
                        <a:lstStyle/>
                        <a:p>
                          <a:r>
                            <a:rPr lang="en-US" sz="1200" dirty="0"/>
                            <a:t>Variable</a:t>
                          </a:r>
                        </a:p>
                      </a:txBody>
                      <a:tcPr/>
                    </a:tc>
                    <a:tc>
                      <a:txBody>
                        <a:bodyPr/>
                        <a:lstStyle/>
                        <a:p>
                          <a:r>
                            <a:rPr lang="en-US" sz="1200" dirty="0"/>
                            <a:t>Data</a:t>
                          </a:r>
                        </a:p>
                      </a:txBody>
                      <a:tcPr/>
                    </a:tc>
                    <a:tc>
                      <a:txBody>
                        <a:bodyPr/>
                        <a:lstStyle/>
                        <a:p>
                          <a:r>
                            <a:rPr lang="en-US" sz="1200" dirty="0"/>
                            <a:t>Variable</a:t>
                          </a:r>
                        </a:p>
                      </a:txBody>
                      <a:tcPr/>
                    </a:tc>
                    <a:tc>
                      <a:txBody>
                        <a:bodyPr/>
                        <a:lstStyle/>
                        <a:p>
                          <a:r>
                            <a:rPr lang="en-US" sz="1200" dirty="0"/>
                            <a:t>Data</a:t>
                          </a:r>
                        </a:p>
                      </a:txBody>
                      <a:tcPr/>
                    </a:tc>
                    <a:extLst>
                      <a:ext uri="{0D108BD9-81ED-4DB2-BD59-A6C34878D82A}">
                        <a16:rowId xmlns:a16="http://schemas.microsoft.com/office/drawing/2014/main" val="1793047250"/>
                      </a:ext>
                    </a:extLst>
                  </a:tr>
                  <a:tr h="274320">
                    <a:tc>
                      <a:txBody>
                        <a:bodyPr/>
                        <a:lstStyle/>
                        <a:p>
                          <a:r>
                            <a:rPr lang="en-US" sz="1200" dirty="0" err="1"/>
                            <a:t>deltaE</a:t>
                          </a:r>
                          <a:r>
                            <a:rPr lang="en-US" sz="1200" dirty="0"/>
                            <a:t> *CO </a:t>
                          </a:r>
                        </a:p>
                      </a:txBody>
                      <a:tcPr/>
                    </a:tc>
                    <a:tc>
                      <a:txBody>
                        <a:bodyPr/>
                        <a:lstStyle/>
                        <a:p>
                          <a:r>
                            <a:rPr lang="en-US" sz="1200" dirty="0"/>
                            <a:t>1.000000</a:t>
                          </a:r>
                        </a:p>
                      </a:txBody>
                      <a:tcPr/>
                    </a:tc>
                    <a:tc>
                      <a:txBody>
                        <a:bodyPr/>
                        <a:lstStyle/>
                        <a:p>
                          <a:r>
                            <a:rPr lang="en-US" sz="1200" dirty="0"/>
                            <a:t>Ionization potential </a:t>
                          </a:r>
                        </a:p>
                      </a:txBody>
                      <a:tcPr/>
                    </a:tc>
                    <a:tc>
                      <a:txBody>
                        <a:bodyPr/>
                        <a:lstStyle/>
                        <a:p>
                          <a:r>
                            <a:rPr lang="en-US" sz="1200" dirty="0"/>
                            <a:t>-0.122167</a:t>
                          </a:r>
                        </a:p>
                      </a:txBody>
                      <a:tcPr/>
                    </a:tc>
                    <a:extLst>
                      <a:ext uri="{0D108BD9-81ED-4DB2-BD59-A6C34878D82A}">
                        <a16:rowId xmlns:a16="http://schemas.microsoft.com/office/drawing/2014/main" val="1977016672"/>
                      </a:ext>
                    </a:extLst>
                  </a:tr>
                  <a:tr h="457200">
                    <a:tc>
                      <a:txBody>
                        <a:bodyPr/>
                        <a:lstStyle/>
                        <a:p>
                          <a:r>
                            <a:rPr lang="en-US" sz="1200" dirty="0"/>
                            <a:t>Filling </a:t>
                          </a:r>
                        </a:p>
                      </a:txBody>
                      <a:tcPr/>
                    </a:tc>
                    <a:tc>
                      <a:txBody>
                        <a:bodyPr/>
                        <a:lstStyle/>
                        <a:p>
                          <a:r>
                            <a:rPr lang="en-US" sz="1200" dirty="0"/>
                            <a:t>0.858531</a:t>
                          </a:r>
                        </a:p>
                      </a:txBody>
                      <a:tcPr/>
                    </a:tc>
                    <a:tc>
                      <a:txBody>
                        <a:bodyPr/>
                        <a:lstStyle/>
                        <a:p>
                          <a:r>
                            <a:rPr lang="en-US" sz="1200" dirty="0"/>
                            <a:t>Local Pauling electronegativity </a:t>
                          </a:r>
                        </a:p>
                      </a:txBody>
                      <a:tcPr/>
                    </a:tc>
                    <a:tc>
                      <a:txBody>
                        <a:bodyPr/>
                        <a:lstStyle/>
                        <a:p>
                          <a:r>
                            <a:rPr lang="en-US" sz="1200" dirty="0"/>
                            <a:t>0.161277</a:t>
                          </a:r>
                        </a:p>
                      </a:txBody>
                      <a:tcPr/>
                    </a:tc>
                    <a:extLst>
                      <a:ext uri="{0D108BD9-81ED-4DB2-BD59-A6C34878D82A}">
                        <a16:rowId xmlns:a16="http://schemas.microsoft.com/office/drawing/2014/main" val="2346873151"/>
                      </a:ext>
                    </a:extLst>
                  </a:tr>
                  <a:tr h="274320">
                    <a:tc>
                      <a:txBody>
                        <a:bodyPr/>
                        <a:lstStyle/>
                        <a:p>
                          <a:r>
                            <a:rPr lang="en-US" sz="1200" dirty="0"/>
                            <a:t>Skewness</a:t>
                          </a:r>
                        </a:p>
                      </a:txBody>
                      <a:tcPr/>
                    </a:tc>
                    <a:tc>
                      <a:txBody>
                        <a:bodyPr/>
                        <a:lstStyle/>
                        <a:p>
                          <a:r>
                            <a:rPr lang="en-US" sz="1200" dirty="0"/>
                            <a:t>0.777434</a:t>
                          </a:r>
                        </a:p>
                      </a:txBody>
                      <a:tcPr/>
                    </a:tc>
                    <a:tc>
                      <a:txBody>
                        <a:bodyPr/>
                        <a:lstStyle/>
                        <a:p>
                          <a:r>
                            <a:rPr lang="en-US" sz="1200" dirty="0"/>
                            <a:t>Width </a:t>
                          </a:r>
                        </a:p>
                      </a:txBody>
                      <a:tcPr/>
                    </a:tc>
                    <a:tc>
                      <a:txBody>
                        <a:bodyPr/>
                        <a:lstStyle/>
                        <a:p>
                          <a:r>
                            <a:rPr lang="en-US" sz="1200" dirty="0"/>
                            <a:t>-0.398376</a:t>
                          </a:r>
                        </a:p>
                      </a:txBody>
                      <a:tcPr/>
                    </a:tc>
                    <a:extLst>
                      <a:ext uri="{0D108BD9-81ED-4DB2-BD59-A6C34878D82A}">
                        <a16:rowId xmlns:a16="http://schemas.microsoft.com/office/drawing/2014/main" val="1410664510"/>
                      </a:ext>
                    </a:extLst>
                  </a:tr>
                  <a:tr h="274320">
                    <a:tc>
                      <a:txBody>
                        <a:bodyPr/>
                        <a:lstStyle/>
                        <a:p>
                          <a:r>
                            <a:rPr lang="en-US" sz="1200" dirty="0"/>
                            <a:t>Kurtosis</a:t>
                          </a:r>
                        </a:p>
                      </a:txBody>
                      <a:tcPr/>
                    </a:tc>
                    <a:tc>
                      <a:txBody>
                        <a:bodyPr/>
                        <a:lstStyle/>
                        <a:p>
                          <a:r>
                            <a:rPr lang="en-US" sz="1200" dirty="0"/>
                            <a:t>0.590570</a:t>
                          </a:r>
                        </a:p>
                      </a:txBody>
                      <a:tcPr/>
                    </a:tc>
                    <a:tc>
                      <a:txBody>
                        <a:bodyPr/>
                        <a:lstStyle/>
                        <a:p>
                          <a:r>
                            <a:rPr lang="en-US" sz="1200" dirty="0"/>
                            <a:t>Work function </a:t>
                          </a:r>
                        </a:p>
                      </a:txBody>
                      <a:tcPr/>
                    </a:tc>
                    <a:tc>
                      <a:txBody>
                        <a:bodyPr/>
                        <a:lstStyle/>
                        <a:p>
                          <a:r>
                            <a:rPr lang="en-US" sz="1200" dirty="0"/>
                            <a:t>-0.586014</a:t>
                          </a:r>
                        </a:p>
                      </a:txBody>
                      <a:tcPr/>
                    </a:tc>
                    <a:extLst>
                      <a:ext uri="{0D108BD9-81ED-4DB2-BD59-A6C34878D82A}">
                        <a16:rowId xmlns:a16="http://schemas.microsoft.com/office/drawing/2014/main" val="9196250"/>
                      </a:ext>
                    </a:extLst>
                  </a:tr>
                  <a:tr h="274320">
                    <a:tc>
                      <a:txBody>
                        <a:bodyPr/>
                        <a:lstStyle/>
                        <a:p>
                          <a:r>
                            <a:rPr lang="en-US" sz="1200" dirty="0"/>
                            <a:t>Atomic radius </a:t>
                          </a:r>
                        </a:p>
                      </a:txBody>
                      <a:tcPr/>
                    </a:tc>
                    <a:tc>
                      <a:txBody>
                        <a:bodyPr/>
                        <a:lstStyle/>
                        <a:p>
                          <a:r>
                            <a:rPr lang="en-US" sz="1200" dirty="0"/>
                            <a:t>0.527249</a:t>
                          </a:r>
                        </a:p>
                      </a:txBody>
                      <a:tcPr/>
                    </a:tc>
                    <a:tc>
                      <a:txBody>
                        <a:bodyPr/>
                        <a:lstStyle/>
                        <a:p>
                          <a:r>
                            <a:rPr lang="en-US" sz="1200" dirty="0"/>
                            <a:t>Center</a:t>
                          </a:r>
                        </a:p>
                      </a:txBody>
                      <a:tcPr/>
                    </a:tc>
                    <a:tc>
                      <a:txBody>
                        <a:bodyPr/>
                        <a:lstStyle/>
                        <a:p>
                          <a:r>
                            <a:rPr lang="en-US" sz="1200" dirty="0"/>
                            <a:t>-0.849888</a:t>
                          </a:r>
                        </a:p>
                      </a:txBody>
                      <a:tcPr/>
                    </a:tc>
                    <a:extLst>
                      <a:ext uri="{0D108BD9-81ED-4DB2-BD59-A6C34878D82A}">
                        <a16:rowId xmlns:a16="http://schemas.microsoft.com/office/drawing/2014/main" val="2677425177"/>
                      </a:ext>
                    </a:extLst>
                  </a:tr>
                  <a:tr h="274320">
                    <a:tc>
                      <a:txBody>
                        <a:bodyPr/>
                        <a:lstStyle/>
                        <a:p>
                          <a:r>
                            <a:rPr lang="en-US" sz="1200" dirty="0"/>
                            <a:t>Electron affinity </a:t>
                          </a:r>
                        </a:p>
                      </a:txBody>
                      <a:tcPr/>
                    </a:tc>
                    <a:tc>
                      <a:txBody>
                        <a:bodyPr/>
                        <a:lstStyle/>
                        <a:p>
                          <a:r>
                            <a:rPr lang="en-US" sz="1200" dirty="0"/>
                            <a:t>0.005845</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85575544"/>
                      </a:ext>
                    </a:extLst>
                  </a:tr>
                  <a:tr h="281686">
                    <a:tc>
                      <a:txBody>
                        <a:bodyPr/>
                        <a:lstStyle/>
                        <a:p>
                          <a:endParaRPr lang="en-US"/>
                        </a:p>
                      </a:txBody>
                      <a:tcPr>
                        <a:blipFill>
                          <a:blip r:embed="rId3"/>
                          <a:stretch>
                            <a:fillRect l="-418" t="-754348" r="-302510" b="-13043"/>
                          </a:stretch>
                        </a:blipFill>
                      </a:tcPr>
                    </a:tc>
                    <a:tc>
                      <a:txBody>
                        <a:bodyPr/>
                        <a:lstStyle/>
                        <a:p>
                          <a:r>
                            <a:rPr lang="en-US" sz="1200" dirty="0"/>
                            <a:t>-0.015302</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10457042"/>
                      </a:ext>
                    </a:extLst>
                  </a:tr>
                </a:tbl>
              </a:graphicData>
            </a:graphic>
          </p:graphicFrame>
        </mc:Fallback>
      </mc:AlternateContent>
    </p:spTree>
    <p:extLst>
      <p:ext uri="{BB962C8B-B14F-4D97-AF65-F5344CB8AC3E}">
        <p14:creationId xmlns:p14="http://schemas.microsoft.com/office/powerpoint/2010/main" val="197205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3DF6-373E-44A2-A5E5-7259DF9ECB76}"/>
              </a:ext>
            </a:extLst>
          </p:cNvPr>
          <p:cNvSpPr>
            <a:spLocks noGrp="1"/>
          </p:cNvSpPr>
          <p:nvPr>
            <p:ph type="title"/>
          </p:nvPr>
        </p:nvSpPr>
        <p:spPr/>
        <p:txBody>
          <a:bodyPr/>
          <a:lstStyle/>
          <a:p>
            <a:r>
              <a:rPr lang="en-US" dirty="0"/>
              <a:t>Data setup</a:t>
            </a:r>
          </a:p>
        </p:txBody>
      </p:sp>
      <p:sp>
        <p:nvSpPr>
          <p:cNvPr id="3" name="Content Placeholder 2">
            <a:extLst>
              <a:ext uri="{FF2B5EF4-FFF2-40B4-BE49-F238E27FC236}">
                <a16:creationId xmlns:a16="http://schemas.microsoft.com/office/drawing/2014/main" id="{A6F9CBAC-54AE-4480-832B-05557C25B6B2}"/>
              </a:ext>
            </a:extLst>
          </p:cNvPr>
          <p:cNvSpPr>
            <a:spLocks noGrp="1"/>
          </p:cNvSpPr>
          <p:nvPr>
            <p:ph idx="1"/>
          </p:nvPr>
        </p:nvSpPr>
        <p:spPr/>
        <p:txBody>
          <a:bodyPr>
            <a:normAutofit lnSpcReduction="10000"/>
          </a:bodyPr>
          <a:lstStyle/>
          <a:p>
            <a:r>
              <a:rPr lang="en-US" dirty="0"/>
              <a:t>The data was split into 80% for training and 20% as the test set. The input and output variables were also split from the main data.</a:t>
            </a:r>
          </a:p>
          <a:p>
            <a:r>
              <a:rPr lang="en-US" dirty="0"/>
              <a:t>A standard scaler was applied to the data to make it easier for the ML model to learn from.</a:t>
            </a:r>
          </a:p>
          <a:p>
            <a:r>
              <a:rPr lang="en-US" dirty="0"/>
              <a:t>Three different models will be built and tested using the training data. A linear regressor model, a decision tree model, and a random forest regressor.</a:t>
            </a:r>
          </a:p>
          <a:p>
            <a:r>
              <a:rPr lang="en-US" dirty="0"/>
              <a:t>The models were created and fitted to the data. Next the models will be used to predict the outputs of the training data to find the RMSE. A 10-fold cross validation will also be conducted to check if the models are overfitted to the training data.</a:t>
            </a:r>
          </a:p>
          <a:p>
            <a:endParaRPr lang="en-US" dirty="0"/>
          </a:p>
        </p:txBody>
      </p:sp>
    </p:spTree>
    <p:extLst>
      <p:ext uri="{BB962C8B-B14F-4D97-AF65-F5344CB8AC3E}">
        <p14:creationId xmlns:p14="http://schemas.microsoft.com/office/powerpoint/2010/main" val="97252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E9CF-C474-4FB8-981F-94D06ADDEC0C}"/>
              </a:ext>
            </a:extLst>
          </p:cNvPr>
          <p:cNvSpPr>
            <a:spLocks noGrp="1"/>
          </p:cNvSpPr>
          <p:nvPr>
            <p:ph type="title"/>
          </p:nvPr>
        </p:nvSpPr>
        <p:spPr/>
        <p:txBody>
          <a:bodyPr/>
          <a:lstStyle/>
          <a:p>
            <a:r>
              <a:rPr lang="en-US" dirty="0"/>
              <a:t>Model predictions on training data</a:t>
            </a:r>
          </a:p>
        </p:txBody>
      </p:sp>
      <p:sp>
        <p:nvSpPr>
          <p:cNvPr id="3" name="Content Placeholder 2">
            <a:extLst>
              <a:ext uri="{FF2B5EF4-FFF2-40B4-BE49-F238E27FC236}">
                <a16:creationId xmlns:a16="http://schemas.microsoft.com/office/drawing/2014/main" id="{B95686A3-CC26-4C39-8F7F-EEEDC7931388}"/>
              </a:ext>
            </a:extLst>
          </p:cNvPr>
          <p:cNvSpPr>
            <a:spLocks noGrp="1"/>
          </p:cNvSpPr>
          <p:nvPr>
            <p:ph idx="1"/>
          </p:nvPr>
        </p:nvSpPr>
        <p:spPr/>
        <p:txBody>
          <a:bodyPr>
            <a:normAutofit fontScale="77500" lnSpcReduction="20000"/>
          </a:bodyPr>
          <a:lstStyle/>
          <a:p>
            <a:r>
              <a:rPr lang="en-US" dirty="0"/>
              <a:t>Linear regression:</a:t>
            </a:r>
          </a:p>
          <a:p>
            <a:pPr lvl="1"/>
            <a:r>
              <a:rPr lang="en-US" dirty="0"/>
              <a:t>RMSE: 0.1453</a:t>
            </a:r>
          </a:p>
          <a:p>
            <a:pPr lvl="1"/>
            <a:r>
              <a:rPr lang="en-US" dirty="0"/>
              <a:t>Cross Validation score: 0.1529</a:t>
            </a:r>
          </a:p>
          <a:p>
            <a:pPr lvl="1"/>
            <a:r>
              <a:rPr lang="en-US" dirty="0"/>
              <a:t>This simple linear regression model had a surprisingly good score that is very close too the ANN from the paper with no overfitting.</a:t>
            </a:r>
          </a:p>
          <a:p>
            <a:r>
              <a:rPr lang="en-US" dirty="0"/>
              <a:t>Decision tree regressor:</a:t>
            </a:r>
          </a:p>
          <a:p>
            <a:pPr lvl="1"/>
            <a:r>
              <a:rPr lang="en-US" dirty="0"/>
              <a:t>RMSE: 0.00</a:t>
            </a:r>
          </a:p>
          <a:p>
            <a:pPr lvl="1"/>
            <a:r>
              <a:rPr lang="en-US" dirty="0"/>
              <a:t>Cross Validation score: 0.1460</a:t>
            </a:r>
          </a:p>
          <a:p>
            <a:pPr lvl="1"/>
            <a:r>
              <a:rPr lang="en-US" dirty="0"/>
              <a:t>The decision tree regressor is horribly overfit to the training data as seen by the RMSE vs cross </a:t>
            </a:r>
            <a:r>
              <a:rPr lang="en-US" dirty="0" err="1"/>
              <a:t>val</a:t>
            </a:r>
            <a:r>
              <a:rPr lang="en-US" dirty="0"/>
              <a:t> score comparison. This model also had very similar results to the simpler linear regressor and thus will be abandoned.</a:t>
            </a:r>
          </a:p>
          <a:p>
            <a:r>
              <a:rPr lang="en-US" dirty="0"/>
              <a:t>Random forest regressor:</a:t>
            </a:r>
          </a:p>
          <a:p>
            <a:pPr lvl="1"/>
            <a:r>
              <a:rPr lang="en-US" dirty="0"/>
              <a:t>RMSE: 0.0406</a:t>
            </a:r>
          </a:p>
          <a:p>
            <a:pPr lvl="1"/>
            <a:r>
              <a:rPr lang="en-US" dirty="0"/>
              <a:t>Cross Validation score: 0.1143</a:t>
            </a:r>
          </a:p>
          <a:p>
            <a:pPr lvl="1"/>
            <a:r>
              <a:rPr lang="en-US" dirty="0"/>
              <a:t>The Random Forest regressor is also very overfit too the data, however it had the best cross </a:t>
            </a:r>
            <a:r>
              <a:rPr lang="en-US" dirty="0" err="1"/>
              <a:t>val</a:t>
            </a:r>
            <a:r>
              <a:rPr lang="en-US" dirty="0"/>
              <a:t> score which is even better than the RMSE of the ANN from the paper.</a:t>
            </a:r>
          </a:p>
          <a:p>
            <a:endParaRPr lang="en-US" dirty="0"/>
          </a:p>
          <a:p>
            <a:pPr lvl="1"/>
            <a:endParaRPr lang="en-US" dirty="0"/>
          </a:p>
        </p:txBody>
      </p:sp>
    </p:spTree>
    <p:extLst>
      <p:ext uri="{BB962C8B-B14F-4D97-AF65-F5344CB8AC3E}">
        <p14:creationId xmlns:p14="http://schemas.microsoft.com/office/powerpoint/2010/main" val="31821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A70F-5378-4C95-8D88-78CE6FBDBBBE}"/>
              </a:ext>
            </a:extLst>
          </p:cNvPr>
          <p:cNvSpPr>
            <a:spLocks noGrp="1"/>
          </p:cNvSpPr>
          <p:nvPr>
            <p:ph type="title"/>
          </p:nvPr>
        </p:nvSpPr>
        <p:spPr/>
        <p:txBody>
          <a:bodyPr/>
          <a:lstStyle/>
          <a:p>
            <a:r>
              <a:rPr lang="en-US" dirty="0"/>
              <a:t>Purpose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DF1DD1-3705-410E-82EE-9C220FDB20D4}"/>
                  </a:ext>
                </a:extLst>
              </p:cNvPr>
              <p:cNvSpPr>
                <a:spLocks noGrp="1"/>
              </p:cNvSpPr>
              <p:nvPr>
                <p:ph idx="1"/>
              </p:nvPr>
            </p:nvSpPr>
            <p:spPr/>
            <p:txBody>
              <a:bodyPr/>
              <a:lstStyle/>
              <a:p>
                <a:r>
                  <a:rPr lang="en-US" dirty="0"/>
                  <a:t>Multimetallic materials have promising results for catalyzing many chemical reactions by creating surface sites with novel physiochemical properties. However it is very costly to screen these alloys using quantum-chemical calculations.</a:t>
                </a:r>
              </a:p>
              <a:p>
                <a:r>
                  <a:rPr lang="en-US" dirty="0"/>
                  <a:t>Create a machine learning augmented model for fast and accurate predictions of the surface reactivity of metal alloys within a broad chemical space.</a:t>
                </a:r>
              </a:p>
              <a:p>
                <a:r>
                  <a:rPr lang="en-US" dirty="0"/>
                  <a:t>Create a model that outperforms DFT calculated for catalyst screening to find multimetallic alloys with improved reduction of </a:t>
                </a:r>
                <a14:m>
                  <m:oMath xmlns:m="http://schemas.openxmlformats.org/officeDocument/2006/math">
                    <m:r>
                      <a:rPr lang="en-US" b="0" i="1" smtClean="0"/>
                      <m:t>𝐶</m:t>
                    </m:r>
                    <m:sSub>
                      <m:sSubPr>
                        <m:ctrlPr>
                          <a:rPr lang="en-US" b="0" i="1" smtClean="0"/>
                        </m:ctrlPr>
                      </m:sSubPr>
                      <m:e>
                        <m:r>
                          <a:rPr lang="en-US" b="0" i="1" smtClean="0"/>
                          <m:t>𝑂</m:t>
                        </m:r>
                      </m:e>
                      <m:sub>
                        <m:r>
                          <a:rPr lang="en-US" b="0" i="1" smtClean="0"/>
                          <m:t>2</m:t>
                        </m:r>
                      </m:sub>
                    </m:sSub>
                  </m:oMath>
                </a14:m>
                <a:r>
                  <a:rPr lang="en-US" dirty="0"/>
                  <a:t> selectivity for </a:t>
                </a:r>
                <a14:m>
                  <m:oMath xmlns:m="http://schemas.openxmlformats.org/officeDocument/2006/math">
                    <m:sSub>
                      <m:sSubPr>
                        <m:ctrlPr>
                          <a:rPr lang="en-US" b="0" i="1" smtClean="0"/>
                        </m:ctrlPr>
                      </m:sSubPr>
                      <m:e>
                        <m:r>
                          <a:rPr lang="en-US" b="0" i="1" smtClean="0"/>
                          <m:t>𝐶</m:t>
                        </m:r>
                      </m:e>
                      <m:sub>
                        <m:r>
                          <a:rPr lang="en-US" b="0" i="1" smtClean="0"/>
                          <m:t>2</m:t>
                        </m:r>
                      </m:sub>
                    </m:sSub>
                  </m:oMath>
                </a14:m>
                <a:r>
                  <a:rPr lang="en-US" dirty="0"/>
                  <a:t> species.</a:t>
                </a:r>
              </a:p>
            </p:txBody>
          </p:sp>
        </mc:Choice>
        <mc:Fallback>
          <p:sp>
            <p:nvSpPr>
              <p:cNvPr id="3" name="Content Placeholder 2">
                <a:extLst>
                  <a:ext uri="{FF2B5EF4-FFF2-40B4-BE49-F238E27FC236}">
                    <a16:creationId xmlns:a16="http://schemas.microsoft.com/office/drawing/2014/main" id="{99DF1DD1-3705-410E-82EE-9C220FDB20D4}"/>
                  </a:ext>
                </a:extLst>
              </p:cNvPr>
              <p:cNvSpPr>
                <a:spLocks noGrp="1" noRot="1" noChangeAspect="1" noMove="1" noResize="1" noEditPoints="1" noAdjustHandles="1" noChangeArrowheads="1" noChangeShapeType="1" noTextEdit="1"/>
              </p:cNvSpPr>
              <p:nvPr>
                <p:ph idx="1"/>
              </p:nvPr>
            </p:nvSpPr>
            <p:spPr>
              <a:blipFill>
                <a:blip r:embed="rId2"/>
                <a:stretch>
                  <a:fillRect l="-1043" t="-2241" r="-1681" b="-140"/>
                </a:stretch>
              </a:blipFill>
            </p:spPr>
            <p:txBody>
              <a:bodyPr/>
              <a:lstStyle/>
              <a:p>
                <a:r>
                  <a:rPr lang="en-US">
                    <a:noFill/>
                  </a:rPr>
                  <a:t> </a:t>
                </a:r>
              </a:p>
            </p:txBody>
          </p:sp>
        </mc:Fallback>
      </mc:AlternateContent>
    </p:spTree>
    <p:extLst>
      <p:ext uri="{BB962C8B-B14F-4D97-AF65-F5344CB8AC3E}">
        <p14:creationId xmlns:p14="http://schemas.microsoft.com/office/powerpoint/2010/main" val="128273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30AD-76F0-4A8A-88EA-8317B06C351B}"/>
              </a:ext>
            </a:extLst>
          </p:cNvPr>
          <p:cNvSpPr>
            <a:spLocks noGrp="1"/>
          </p:cNvSpPr>
          <p:nvPr>
            <p:ph type="title"/>
          </p:nvPr>
        </p:nvSpPr>
        <p:spPr/>
        <p:txBody>
          <a:bodyPr/>
          <a:lstStyle/>
          <a:p>
            <a:r>
              <a:rPr lang="en-US" dirty="0"/>
              <a:t>Model results on test set</a:t>
            </a:r>
          </a:p>
        </p:txBody>
      </p:sp>
      <p:sp>
        <p:nvSpPr>
          <p:cNvPr id="3" name="Content Placeholder 2">
            <a:extLst>
              <a:ext uri="{FF2B5EF4-FFF2-40B4-BE49-F238E27FC236}">
                <a16:creationId xmlns:a16="http://schemas.microsoft.com/office/drawing/2014/main" id="{8E1667F3-D65D-4372-BB6B-CCC6E94729A8}"/>
              </a:ext>
            </a:extLst>
          </p:cNvPr>
          <p:cNvSpPr>
            <a:spLocks noGrp="1"/>
          </p:cNvSpPr>
          <p:nvPr>
            <p:ph idx="1"/>
          </p:nvPr>
        </p:nvSpPr>
        <p:spPr/>
        <p:txBody>
          <a:bodyPr>
            <a:normAutofit lnSpcReduction="10000"/>
          </a:bodyPr>
          <a:lstStyle/>
          <a:p>
            <a:r>
              <a:rPr lang="en-US" dirty="0"/>
              <a:t>The prepared models were finally put to the test by predicting the output values of the test set and a </a:t>
            </a:r>
            <a:r>
              <a:rPr lang="en-US" dirty="0" err="1"/>
              <a:t>rmse</a:t>
            </a:r>
            <a:r>
              <a:rPr lang="en-US" dirty="0"/>
              <a:t> score was found.</a:t>
            </a:r>
          </a:p>
          <a:p>
            <a:r>
              <a:rPr lang="en-US" dirty="0"/>
              <a:t>Linear regression model RMSE: 0.1472</a:t>
            </a:r>
          </a:p>
          <a:p>
            <a:r>
              <a:rPr lang="en-US" dirty="0"/>
              <a:t>Random Forest Regressor model RMSE: 0.0996</a:t>
            </a:r>
          </a:p>
          <a:p>
            <a:r>
              <a:rPr lang="en-US" dirty="0"/>
              <a:t>The linear regressor was slightly worse than the ANN </a:t>
            </a:r>
            <a:r>
              <a:rPr lang="en-US" dirty="0" err="1"/>
              <a:t>rmse</a:t>
            </a:r>
            <a:r>
              <a:rPr lang="en-US" dirty="0"/>
              <a:t> score but it is still surprising that the results were this close. This may indicate that the ANN is not picking up as many non-linear patterns in the input data as the paper indicates.</a:t>
            </a:r>
          </a:p>
          <a:p>
            <a:r>
              <a:rPr lang="en-US" dirty="0"/>
              <a:t>The Random forest regressor actually produced better results than the ANN created in the paper.</a:t>
            </a:r>
          </a:p>
        </p:txBody>
      </p:sp>
    </p:spTree>
    <p:extLst>
      <p:ext uri="{BB962C8B-B14F-4D97-AF65-F5344CB8AC3E}">
        <p14:creationId xmlns:p14="http://schemas.microsoft.com/office/powerpoint/2010/main" val="199434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134A-DCBF-41D3-B91A-A50201CA143A}"/>
              </a:ext>
            </a:extLst>
          </p:cNvPr>
          <p:cNvSpPr>
            <a:spLocks noGrp="1"/>
          </p:cNvSpPr>
          <p:nvPr>
            <p:ph type="title"/>
          </p:nvPr>
        </p:nvSpPr>
        <p:spPr/>
        <p:txBody>
          <a:bodyPr/>
          <a:lstStyle/>
          <a:p>
            <a:r>
              <a:rPr lang="en-US" dirty="0"/>
              <a:t>Random forest data</a:t>
            </a:r>
          </a:p>
        </p:txBody>
      </p:sp>
      <p:pic>
        <p:nvPicPr>
          <p:cNvPr id="10" name="Content Placeholder 9" descr="A close up of a map&#10;&#10;Description automatically generated">
            <a:extLst>
              <a:ext uri="{FF2B5EF4-FFF2-40B4-BE49-F238E27FC236}">
                <a16:creationId xmlns:a16="http://schemas.microsoft.com/office/drawing/2014/main" id="{A80B367D-C1D1-4A75-8C78-01E3DE7143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2452" y="4109750"/>
            <a:ext cx="2623930" cy="2579456"/>
          </a:xfrm>
        </p:spPr>
      </p:pic>
      <p:sp>
        <p:nvSpPr>
          <p:cNvPr id="6" name="Content Placeholder 5">
            <a:extLst>
              <a:ext uri="{FF2B5EF4-FFF2-40B4-BE49-F238E27FC236}">
                <a16:creationId xmlns:a16="http://schemas.microsoft.com/office/drawing/2014/main" id="{D75E95DE-EA18-4F3B-91C2-B29FBDE51218}"/>
              </a:ext>
            </a:extLst>
          </p:cNvPr>
          <p:cNvSpPr>
            <a:spLocks noGrp="1"/>
          </p:cNvSpPr>
          <p:nvPr>
            <p:ph sz="half" idx="2"/>
          </p:nvPr>
        </p:nvSpPr>
        <p:spPr/>
        <p:txBody>
          <a:bodyPr>
            <a:normAutofit fontScale="77500" lnSpcReduction="20000"/>
          </a:bodyPr>
          <a:lstStyle/>
          <a:p>
            <a:r>
              <a:rPr lang="en-US" dirty="0"/>
              <a:t>The RMSE of the random forest data was around .09-.11 depending on the random state, but still slightly better than the ANN results from the paper.</a:t>
            </a:r>
          </a:p>
          <a:p>
            <a:r>
              <a:rPr lang="en-US" dirty="0"/>
              <a:t>This may be due to a different machine learning library being used as the paper used the out of date </a:t>
            </a:r>
            <a:r>
              <a:rPr lang="en-US" dirty="0" err="1"/>
              <a:t>pybrain</a:t>
            </a:r>
            <a:r>
              <a:rPr lang="en-US" dirty="0"/>
              <a:t> library, while I used the more updated and widely used scikit-learn library.</a:t>
            </a:r>
          </a:p>
          <a:p>
            <a:r>
              <a:rPr lang="en-US" dirty="0"/>
              <a:t>A repeat trial of the ANN will have to be conducted using </a:t>
            </a:r>
            <a:r>
              <a:rPr lang="en-US" dirty="0" err="1"/>
              <a:t>tensorflow</a:t>
            </a:r>
            <a:r>
              <a:rPr lang="en-US" dirty="0"/>
              <a:t>, a newer, bigger, and more commonly used library than </a:t>
            </a:r>
            <a:r>
              <a:rPr lang="en-US" dirty="0" err="1"/>
              <a:t>pybrain</a:t>
            </a:r>
            <a:r>
              <a:rPr lang="en-US" dirty="0"/>
              <a:t>. It will be interesting to see if the ANN can produce better results than those of the random forest algorithm.</a:t>
            </a:r>
          </a:p>
        </p:txBody>
      </p:sp>
      <p:pic>
        <p:nvPicPr>
          <p:cNvPr id="5" name="Picture 4" descr="A close up of a map&#10;&#10;Description automatically generated">
            <a:extLst>
              <a:ext uri="{FF2B5EF4-FFF2-40B4-BE49-F238E27FC236}">
                <a16:creationId xmlns:a16="http://schemas.microsoft.com/office/drawing/2014/main" id="{100BD192-935B-4BE1-BA05-7448F4AB4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051" y="1571458"/>
            <a:ext cx="3187167" cy="2345556"/>
          </a:xfrm>
          <a:prstGeom prst="rect">
            <a:avLst/>
          </a:prstGeom>
        </p:spPr>
      </p:pic>
    </p:spTree>
    <p:extLst>
      <p:ext uri="{BB962C8B-B14F-4D97-AF65-F5344CB8AC3E}">
        <p14:creationId xmlns:p14="http://schemas.microsoft.com/office/powerpoint/2010/main" val="121172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9B4-7579-4A5C-84B2-27E9FF247254}"/>
              </a:ext>
            </a:extLst>
          </p:cNvPr>
          <p:cNvSpPr>
            <a:spLocks noGrp="1"/>
          </p:cNvSpPr>
          <p:nvPr>
            <p:ph type="title"/>
          </p:nvPr>
        </p:nvSpPr>
        <p:spPr/>
        <p:txBody>
          <a:bodyPr/>
          <a:lstStyle/>
          <a:p>
            <a:r>
              <a:rPr lang="en-US" dirty="0"/>
              <a:t>Why Machine Learning?</a:t>
            </a:r>
          </a:p>
        </p:txBody>
      </p:sp>
      <p:sp>
        <p:nvSpPr>
          <p:cNvPr id="3" name="Content Placeholder 2">
            <a:extLst>
              <a:ext uri="{FF2B5EF4-FFF2-40B4-BE49-F238E27FC236}">
                <a16:creationId xmlns:a16="http://schemas.microsoft.com/office/drawing/2014/main" id="{5A7D1AD8-34B3-4F59-830F-370A37BFF031}"/>
              </a:ext>
            </a:extLst>
          </p:cNvPr>
          <p:cNvSpPr>
            <a:spLocks noGrp="1"/>
          </p:cNvSpPr>
          <p:nvPr>
            <p:ph idx="1"/>
          </p:nvPr>
        </p:nvSpPr>
        <p:spPr/>
        <p:txBody>
          <a:bodyPr/>
          <a:lstStyle/>
          <a:p>
            <a:r>
              <a:rPr lang="en-US" dirty="0"/>
              <a:t>D-band theory of chemisorption provides insight into the characteristics of optimal catalysts and offers a basis for screening</a:t>
            </a:r>
          </a:p>
          <a:p>
            <a:r>
              <a:rPr lang="en-US" dirty="0"/>
              <a:t>However, only a subset of alloy materials with small perturbations to the host metal can be observed in this way due to the tight-binding approximations employed in this theory.</a:t>
            </a:r>
          </a:p>
          <a:p>
            <a:r>
              <a:rPr lang="en-US" dirty="0"/>
              <a:t>A machine learning model would be able to capture nonlinear complex adsorbate-substrate interactions allowing for large scale screening of reactivity descriptors in the alloy material space.</a:t>
            </a:r>
          </a:p>
        </p:txBody>
      </p:sp>
    </p:spTree>
    <p:extLst>
      <p:ext uri="{BB962C8B-B14F-4D97-AF65-F5344CB8AC3E}">
        <p14:creationId xmlns:p14="http://schemas.microsoft.com/office/powerpoint/2010/main" val="332572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1263-8F3E-43B8-90DF-87D01C502139}"/>
              </a:ext>
            </a:extLst>
          </p:cNvPr>
          <p:cNvSpPr>
            <a:spLocks noGrp="1"/>
          </p:cNvSpPr>
          <p:nvPr>
            <p:ph type="title"/>
          </p:nvPr>
        </p:nvSpPr>
        <p:spPr/>
        <p:txBody>
          <a:bodyPr/>
          <a:lstStyle/>
          <a:p>
            <a:r>
              <a:rPr lang="en-US" dirty="0"/>
              <a:t>Electroreduction goals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A96CC9-EF4F-4263-B8AE-CA5EA0CC85F8}"/>
                  </a:ext>
                </a:extLst>
              </p:cNvPr>
              <p:cNvSpPr>
                <a:spLocks noGrp="1"/>
              </p:cNvSpPr>
              <p:nvPr>
                <p:ph idx="1"/>
              </p:nvPr>
            </p:nvSpPr>
            <p:spPr/>
            <p:txBody>
              <a:bodyPr/>
              <a:lstStyle/>
              <a:p>
                <a:r>
                  <a:rPr lang="en-US" dirty="0"/>
                  <a:t>The reduction of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is sensitive to geometric arrangements of surface metal atoms. We want to reduce it selectively to valuable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species through efficient multimetallic materials.</a:t>
                </a:r>
              </a:p>
              <a:p>
                <a:r>
                  <a:rPr lang="en-US" dirty="0"/>
                  <a:t>From CO/</a:t>
                </a:r>
                <a:r>
                  <a:rPr lang="en-US" b="0" dirty="0"/>
                  <a:t>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electroreduction studies on Cu, we know the dimerization of *CO with sequential electron and proton transfers governs potentials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pathways, while concerted proton-electron transfer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pathways.</a:t>
                </a:r>
              </a:p>
              <a:p>
                <a:r>
                  <a:rPr lang="en-US" dirty="0"/>
                  <a:t>Due to this, we must identify reactivity descriptors that characterize efficient alloy electrocatalysts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converting pathways</a:t>
                </a:r>
              </a:p>
            </p:txBody>
          </p:sp>
        </mc:Choice>
        <mc:Fallback>
          <p:sp>
            <p:nvSpPr>
              <p:cNvPr id="3" name="Content Placeholder 2">
                <a:extLst>
                  <a:ext uri="{FF2B5EF4-FFF2-40B4-BE49-F238E27FC236}">
                    <a16:creationId xmlns:a16="http://schemas.microsoft.com/office/drawing/2014/main" id="{6FA96CC9-EF4F-4263-B8AE-CA5EA0CC85F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6973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F9F4B1E-9ED7-4F79-8C56-D4779E485AD0}"/>
                  </a:ext>
                </a:extLst>
              </p:cNvPr>
              <p:cNvSpPr>
                <a:spLocks noGrp="1"/>
              </p:cNvSpPr>
              <p:nvPr>
                <p:ph type="title"/>
              </p:nvPr>
            </p:nvSpPr>
            <p:spPr/>
            <p:txBody>
              <a:bodyPr/>
              <a:lstStyle/>
              <a:p>
                <a:r>
                  <a:rPr lang="en-US" dirty="0"/>
                  <a:t>Free energy pathways for </a:t>
                </a:r>
                <a14:m>
                  <m:oMath xmlns:m="http://schemas.openxmlformats.org/officeDocument/2006/math">
                    <m:sSub>
                      <m:sSubPr>
                        <m:ctrlPr>
                          <a:rPr lang="en-US" b="0" i="1" smtClean="0"/>
                        </m:ctrlPr>
                      </m:sSubPr>
                      <m:e>
                        <m:r>
                          <a:rPr lang="en-US" b="0" i="1" smtClean="0"/>
                          <m:t>𝐶</m:t>
                        </m:r>
                      </m:e>
                      <m:sub>
                        <m:r>
                          <a:rPr lang="en-US" b="0" i="1" smtClean="0"/>
                          <m:t>1</m:t>
                        </m:r>
                      </m:sub>
                    </m:sSub>
                  </m:oMath>
                </a14:m>
                <a:r>
                  <a:rPr lang="en-US" dirty="0"/>
                  <a:t> and </a:t>
                </a:r>
                <a14:m>
                  <m:oMath xmlns:m="http://schemas.openxmlformats.org/officeDocument/2006/math">
                    <m:sSub>
                      <m:sSubPr>
                        <m:ctrlPr>
                          <a:rPr lang="en-US" b="0" i="1" smtClean="0"/>
                        </m:ctrlPr>
                      </m:sSubPr>
                      <m:e>
                        <m:r>
                          <a:rPr lang="en-US" b="0" i="1" smtClean="0"/>
                          <m:t>𝐶</m:t>
                        </m:r>
                      </m:e>
                      <m:sub>
                        <m:r>
                          <a:rPr lang="en-US" b="0" i="1" smtClean="0"/>
                          <m:t>2</m:t>
                        </m:r>
                      </m:sub>
                    </m:sSub>
                  </m:oMath>
                </a14:m>
                <a:r>
                  <a:rPr lang="en-US" dirty="0"/>
                  <a:t> for electroreduction on Cu(100)</a:t>
                </a:r>
              </a:p>
            </p:txBody>
          </p:sp>
        </mc:Choice>
        <mc:Fallback>
          <p:sp>
            <p:nvSpPr>
              <p:cNvPr id="2" name="Title 1">
                <a:extLst>
                  <a:ext uri="{FF2B5EF4-FFF2-40B4-BE49-F238E27FC236}">
                    <a16:creationId xmlns:a16="http://schemas.microsoft.com/office/drawing/2014/main" id="{1F9F4B1E-9ED7-4F79-8C56-D4779E485AD0}"/>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p:pic>
        <p:nvPicPr>
          <p:cNvPr id="11" name="Content Placeholder 10" descr="A screenshot of a cell phone&#10;&#10;Description automatically generated">
            <a:extLst>
              <a:ext uri="{FF2B5EF4-FFF2-40B4-BE49-F238E27FC236}">
                <a16:creationId xmlns:a16="http://schemas.microsoft.com/office/drawing/2014/main" id="{401CF518-CE50-43E5-A95B-965FEA8919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0889" y="2238375"/>
            <a:ext cx="6452404" cy="4443413"/>
          </a:xfrm>
        </p:spPr>
      </p:pic>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E6E4FAE6-918A-418F-82E1-3F4DC807D88C}"/>
                  </a:ext>
                </a:extLst>
              </p:cNvPr>
              <p:cNvSpPr>
                <a:spLocks noGrp="1"/>
              </p:cNvSpPr>
              <p:nvPr>
                <p:ph sz="quarter" idx="4"/>
              </p:nvPr>
            </p:nvSpPr>
            <p:spPr>
              <a:xfrm>
                <a:off x="6172200" y="1971675"/>
                <a:ext cx="5183188" cy="4217988"/>
              </a:xfrm>
            </p:spPr>
            <p:txBody>
              <a:bodyPr>
                <a:normAutofit fontScale="77500" lnSpcReduction="20000"/>
              </a:bodyPr>
              <a:lstStyle/>
              <a:p>
                <a:r>
                  <a:rPr lang="en-US" dirty="0"/>
                  <a:t>Realistic reduction where a high coverage of *CO is observed.</a:t>
                </a:r>
              </a:p>
              <a:p>
                <a:r>
                  <a:rPr lang="en-US" dirty="0"/>
                  <a:t>Free energy of relevant steps calculated by DFT at 0 V and -0.7 V relative to reversible hydrogen electrode.</a:t>
                </a:r>
              </a:p>
              <a:p>
                <a:r>
                  <a:rPr lang="en-US" dirty="0"/>
                  <a:t>*COCOH formation has less negative onset potential (-.7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𝑅𝐻𝐸</m:t>
                        </m:r>
                      </m:sub>
                    </m:sSub>
                  </m:oMath>
                </a14:m>
                <a:r>
                  <a:rPr lang="en-US" dirty="0"/>
                  <a:t>)</a:t>
                </a:r>
              </a:p>
              <a:p>
                <a:r>
                  <a:rPr lang="en-US" dirty="0"/>
                  <a:t> while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pathways has a -.9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𝑅𝐻𝐸</m:t>
                        </m:r>
                      </m:sub>
                    </m:sSub>
                  </m:oMath>
                </a14:m>
                <a:r>
                  <a:rPr lang="en-US" dirty="0"/>
                  <a:t> onset potential, called the minimal applied electrode potential.</a:t>
                </a:r>
              </a:p>
              <a:p>
                <a:r>
                  <a:rPr lang="en-US" dirty="0"/>
                  <a:t>This model has high agreement with experimental measurements and shows importance of adsorbate-adsorbate interactions in modulating energetics of surface reactions.</a:t>
                </a:r>
              </a:p>
            </p:txBody>
          </p:sp>
        </mc:Choice>
        <mc:Fallback>
          <p:sp>
            <p:nvSpPr>
              <p:cNvPr id="7" name="Content Placeholder 6">
                <a:extLst>
                  <a:ext uri="{FF2B5EF4-FFF2-40B4-BE49-F238E27FC236}">
                    <a16:creationId xmlns:a16="http://schemas.microsoft.com/office/drawing/2014/main" id="{E6E4FAE6-918A-418F-82E1-3F4DC807D88C}"/>
                  </a:ext>
                </a:extLst>
              </p:cNvPr>
              <p:cNvSpPr>
                <a:spLocks noGrp="1" noRot="1" noChangeAspect="1" noMove="1" noResize="1" noEditPoints="1" noAdjustHandles="1" noChangeArrowheads="1" noChangeShapeType="1" noTextEdit="1"/>
              </p:cNvSpPr>
              <p:nvPr>
                <p:ph sz="quarter" idx="4"/>
              </p:nvPr>
            </p:nvSpPr>
            <p:spPr>
              <a:xfrm>
                <a:off x="6172200" y="1971675"/>
                <a:ext cx="5183188" cy="4217988"/>
              </a:xfrm>
              <a:blipFill>
                <a:blip r:embed="rId4"/>
                <a:stretch>
                  <a:fillRect l="-1412" t="-2890" r="-1294" b="-101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2D9EE73-7BCD-4078-9F3B-3F57A622740D}"/>
              </a:ext>
            </a:extLst>
          </p:cNvPr>
          <p:cNvSpPr txBox="1"/>
          <p:nvPr/>
        </p:nvSpPr>
        <p:spPr>
          <a:xfrm>
            <a:off x="2325778" y="1759506"/>
            <a:ext cx="1169897" cy="369332"/>
          </a:xfrm>
          <a:prstGeom prst="rect">
            <a:avLst/>
          </a:prstGeom>
          <a:noFill/>
        </p:spPr>
        <p:txBody>
          <a:bodyPr wrap="square" rtlCol="0">
            <a:spAutoFit/>
          </a:bodyPr>
          <a:lstStyle/>
          <a:p>
            <a:r>
              <a:rPr lang="en-US" dirty="0"/>
              <a:t>Figure 1</a:t>
            </a:r>
          </a:p>
        </p:txBody>
      </p:sp>
    </p:spTree>
    <p:extLst>
      <p:ext uri="{BB962C8B-B14F-4D97-AF65-F5344CB8AC3E}">
        <p14:creationId xmlns:p14="http://schemas.microsoft.com/office/powerpoint/2010/main" val="311620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530141E-145E-45D8-80F3-54E73140C564}"/>
                  </a:ext>
                </a:extLst>
              </p:cNvPr>
              <p:cNvSpPr>
                <a:spLocks noGrp="1"/>
              </p:cNvSpPr>
              <p:nvPr>
                <p:ph type="title"/>
              </p:nvPr>
            </p:nvSpPr>
            <p:spPr/>
            <p:txBody>
              <a:bodyPr>
                <a:normAutofit fontScale="90000"/>
              </a:bodyPr>
              <a:lstStyle/>
              <a:p>
                <a:r>
                  <a:rPr lang="en-US" dirty="0"/>
                  <a:t>Theoretical limiting potentials for key elementary steps in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electroreduction pathways as a function of reactivity descriptors</a:t>
                </a:r>
              </a:p>
            </p:txBody>
          </p:sp>
        </mc:Choice>
        <mc:Fallback>
          <p:sp>
            <p:nvSpPr>
              <p:cNvPr id="2" name="Title 1">
                <a:extLst>
                  <a:ext uri="{FF2B5EF4-FFF2-40B4-BE49-F238E27FC236}">
                    <a16:creationId xmlns:a16="http://schemas.microsoft.com/office/drawing/2014/main" id="{D530141E-145E-45D8-80F3-54E73140C564}"/>
                  </a:ext>
                </a:extLst>
              </p:cNvPr>
              <p:cNvSpPr>
                <a:spLocks noGrp="1" noRot="1" noChangeAspect="1" noMove="1" noResize="1" noEditPoints="1" noAdjustHandles="1" noChangeArrowheads="1" noChangeShapeType="1" noTextEdit="1"/>
              </p:cNvSpPr>
              <p:nvPr>
                <p:ph type="title"/>
              </p:nvPr>
            </p:nvSpPr>
            <p:spPr>
              <a:blipFill>
                <a:blip r:embed="rId2"/>
                <a:stretch>
                  <a:fillRect l="-2087" t="-28571" b="-35484"/>
                </a:stretch>
              </a:blipFill>
            </p:spPr>
            <p:txBody>
              <a:bodyPr/>
              <a:lstStyle/>
              <a:p>
                <a:r>
                  <a:rPr lang="en-US">
                    <a:noFill/>
                  </a:rPr>
                  <a:t> </a:t>
                </a:r>
              </a:p>
            </p:txBody>
          </p:sp>
        </mc:Fallback>
      </mc:AlternateContent>
      <p:pic>
        <p:nvPicPr>
          <p:cNvPr id="8" name="Content Placeholder 7" descr="A close up of a map&#10;&#10;Description automatically generated">
            <a:extLst>
              <a:ext uri="{FF2B5EF4-FFF2-40B4-BE49-F238E27FC236}">
                <a16:creationId xmlns:a16="http://schemas.microsoft.com/office/drawing/2014/main" id="{FEB00DAA-EED5-4412-88D6-82A5921802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2324100"/>
            <a:ext cx="6313923" cy="4046538"/>
          </a:xfrm>
        </p:spPr>
      </p:pic>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E9572AA-B159-45C1-9C44-A1E92E13B684}"/>
                  </a:ext>
                </a:extLst>
              </p:cNvPr>
              <p:cNvSpPr>
                <a:spLocks noGrp="1"/>
              </p:cNvSpPr>
              <p:nvPr>
                <p:ph sz="quarter" idx="4"/>
              </p:nvPr>
            </p:nvSpPr>
            <p:spPr/>
            <p:txBody>
              <a:bodyPr>
                <a:normAutofit fontScale="70000" lnSpcReduction="20000"/>
              </a:bodyPr>
              <a:lstStyle/>
              <a:p>
                <a:r>
                  <a:rPr lang="en-US" dirty="0"/>
                  <a:t>Cu is very close to the top and near the CO desorption line, explaining its superior activity for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electroreduction</a:t>
                </a:r>
              </a:p>
              <a:p>
                <a:r>
                  <a:rPr lang="en-US" dirty="0"/>
                  <a:t>Weakening bond strength results in less negative limiting potentials of two *CO to *COCOH while it varies slower to *CHO due to similar bonding configurations. This way we can enhance selectivity towards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products.</a:t>
                </a:r>
              </a:p>
              <a:p>
                <a:r>
                  <a:rPr lang="en-US" dirty="0"/>
                  <a:t>Too inert surfaces such as Au and Ag are potential limiting or desorb into a gas phase</a:t>
                </a:r>
              </a:p>
              <a:p>
                <a:r>
                  <a:rPr lang="en-US" dirty="0"/>
                  <a:t>Optimal catalysts should have Co adsorption energies in the shaded region or 0-0.2 eV weaker than Cu(100)</a:t>
                </a:r>
              </a:p>
            </p:txBody>
          </p:sp>
        </mc:Choice>
        <mc:Fallback>
          <p:sp>
            <p:nvSpPr>
              <p:cNvPr id="6" name="Content Placeholder 5">
                <a:extLst>
                  <a:ext uri="{FF2B5EF4-FFF2-40B4-BE49-F238E27FC236}">
                    <a16:creationId xmlns:a16="http://schemas.microsoft.com/office/drawing/2014/main" id="{CE9572AA-B159-45C1-9C44-A1E92E13B684}"/>
                  </a:ext>
                </a:extLst>
              </p:cNvPr>
              <p:cNvSpPr>
                <a:spLocks noGrp="1" noRot="1" noChangeAspect="1" noMove="1" noResize="1" noEditPoints="1" noAdjustHandles="1" noChangeArrowheads="1" noChangeShapeType="1" noTextEdit="1"/>
              </p:cNvSpPr>
              <p:nvPr>
                <p:ph sz="quarter" idx="4"/>
              </p:nvPr>
            </p:nvSpPr>
            <p:spPr>
              <a:blipFill>
                <a:blip r:embed="rId4"/>
                <a:stretch>
                  <a:fillRect l="-1059" t="-3146" r="-211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96B6300-F01F-4C9D-8CB4-AA8A9882E3D5}"/>
              </a:ext>
            </a:extLst>
          </p:cNvPr>
          <p:cNvSpPr txBox="1"/>
          <p:nvPr/>
        </p:nvSpPr>
        <p:spPr>
          <a:xfrm>
            <a:off x="2728913" y="2025134"/>
            <a:ext cx="2424112" cy="369332"/>
          </a:xfrm>
          <a:prstGeom prst="rect">
            <a:avLst/>
          </a:prstGeom>
          <a:noFill/>
        </p:spPr>
        <p:txBody>
          <a:bodyPr wrap="square" rtlCol="0">
            <a:spAutoFit/>
          </a:bodyPr>
          <a:lstStyle/>
          <a:p>
            <a:r>
              <a:rPr lang="en-US" dirty="0"/>
              <a:t>Figure 2</a:t>
            </a:r>
          </a:p>
        </p:txBody>
      </p:sp>
    </p:spTree>
    <p:extLst>
      <p:ext uri="{BB962C8B-B14F-4D97-AF65-F5344CB8AC3E}">
        <p14:creationId xmlns:p14="http://schemas.microsoft.com/office/powerpoint/2010/main" val="287984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CD001-AAE5-4B7E-8F27-F20F660108DA}"/>
              </a:ext>
            </a:extLst>
          </p:cNvPr>
          <p:cNvSpPr>
            <a:spLocks noGrp="1"/>
          </p:cNvSpPr>
          <p:nvPr>
            <p:ph type="title"/>
          </p:nvPr>
        </p:nvSpPr>
        <p:spPr/>
        <p:txBody>
          <a:bodyPr/>
          <a:lstStyle/>
          <a:p>
            <a:r>
              <a:rPr lang="en-US" dirty="0"/>
              <a:t>How to explore the infinite chemical space for alloys with desired properties</a:t>
            </a:r>
          </a:p>
        </p:txBody>
      </p:sp>
      <p:sp>
        <p:nvSpPr>
          <p:cNvPr id="8" name="Content Placeholder 7">
            <a:extLst>
              <a:ext uri="{FF2B5EF4-FFF2-40B4-BE49-F238E27FC236}">
                <a16:creationId xmlns:a16="http://schemas.microsoft.com/office/drawing/2014/main" id="{A06E7EDD-809F-40AF-9200-5F79806CE86A}"/>
              </a:ext>
            </a:extLst>
          </p:cNvPr>
          <p:cNvSpPr>
            <a:spLocks noGrp="1"/>
          </p:cNvSpPr>
          <p:nvPr>
            <p:ph idx="1"/>
          </p:nvPr>
        </p:nvSpPr>
        <p:spPr/>
        <p:txBody>
          <a:bodyPr/>
          <a:lstStyle/>
          <a:p>
            <a:r>
              <a:rPr lang="en-US" dirty="0"/>
              <a:t>Much effort has gone to creating a model relating surface reactivity of a metal site to its electronic properties. D-band theory has been widely used to understand variations in adsorption energies on metals and their alloys.</a:t>
            </a:r>
          </a:p>
          <a:p>
            <a:r>
              <a:rPr lang="en-US" dirty="0"/>
              <a:t>Studies have shown d-band model predicts surface reactivity of transition metals and a few alloy materials reasonably well.</a:t>
            </a:r>
          </a:p>
          <a:p>
            <a:r>
              <a:rPr lang="en-US" dirty="0"/>
              <a:t>However developing a comprehensive chemisorption model for a broad chemical space has shows a large deviation of predicted CO adsorption energies</a:t>
            </a:r>
          </a:p>
        </p:txBody>
      </p:sp>
    </p:spTree>
    <p:extLst>
      <p:ext uri="{BB962C8B-B14F-4D97-AF65-F5344CB8AC3E}">
        <p14:creationId xmlns:p14="http://schemas.microsoft.com/office/powerpoint/2010/main" val="150017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3765F8-CDD4-4426-9BB8-BDAE2DD20DDC}"/>
              </a:ext>
            </a:extLst>
          </p:cNvPr>
          <p:cNvSpPr>
            <a:spLocks noGrp="1"/>
          </p:cNvSpPr>
          <p:nvPr>
            <p:ph type="title"/>
          </p:nvPr>
        </p:nvSpPr>
        <p:spPr/>
        <p:txBody>
          <a:bodyPr/>
          <a:lstStyle/>
          <a:p>
            <a:r>
              <a:rPr lang="en-US" dirty="0"/>
              <a:t>D-band theory two-level interaction model vs DFT calculations</a:t>
            </a:r>
          </a:p>
        </p:txBody>
      </p:sp>
      <p:pic>
        <p:nvPicPr>
          <p:cNvPr id="8" name="Content Placeholder 7" descr="A close up of a map&#10;&#10;Description automatically generated">
            <a:extLst>
              <a:ext uri="{FF2B5EF4-FFF2-40B4-BE49-F238E27FC236}">
                <a16:creationId xmlns:a16="http://schemas.microsoft.com/office/drawing/2014/main" id="{EE604A53-50E9-48B3-8C4D-FA8CC7973A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26469"/>
            <a:ext cx="4598675" cy="4186237"/>
          </a:xfrm>
        </p:spPr>
      </p:pic>
      <p:sp>
        <p:nvSpPr>
          <p:cNvPr id="6" name="Content Placeholder 5">
            <a:extLst>
              <a:ext uri="{FF2B5EF4-FFF2-40B4-BE49-F238E27FC236}">
                <a16:creationId xmlns:a16="http://schemas.microsoft.com/office/drawing/2014/main" id="{29B64278-A249-4D5C-ACE0-C55D547E312E}"/>
              </a:ext>
            </a:extLst>
          </p:cNvPr>
          <p:cNvSpPr>
            <a:spLocks noGrp="1"/>
          </p:cNvSpPr>
          <p:nvPr>
            <p:ph sz="half" idx="2"/>
          </p:nvPr>
        </p:nvSpPr>
        <p:spPr/>
        <p:txBody>
          <a:bodyPr>
            <a:normAutofit lnSpcReduction="10000"/>
          </a:bodyPr>
          <a:lstStyle/>
          <a:p>
            <a:r>
              <a:rPr lang="en-US" dirty="0"/>
              <a:t>This model takes into account hybridization of metal d-states with two renormalized resonance orbitals of *CO (5</a:t>
            </a:r>
            <a:r>
              <a:rPr lang="el-GR" dirty="0"/>
              <a:t>σ</a:t>
            </a:r>
            <a:r>
              <a:rPr lang="en-US" dirty="0"/>
              <a:t> and 2</a:t>
            </a:r>
            <a:r>
              <a:rPr lang="el-GR" dirty="0"/>
              <a:t>π</a:t>
            </a:r>
            <a:r>
              <a:rPr lang="en-US" dirty="0"/>
              <a:t>*), extracted from density of states of CO adsorbed on Al(100).</a:t>
            </a:r>
          </a:p>
          <a:p>
            <a:r>
              <a:rPr lang="en-US" dirty="0"/>
              <a:t>The average RMSE of this model predictions was ~0.3 eV. This error is larger than the window we are looking for from figure 2 (0-0.2 eV)</a:t>
            </a:r>
          </a:p>
        </p:txBody>
      </p:sp>
      <p:sp>
        <p:nvSpPr>
          <p:cNvPr id="9" name="Rectangle 8">
            <a:extLst>
              <a:ext uri="{FF2B5EF4-FFF2-40B4-BE49-F238E27FC236}">
                <a16:creationId xmlns:a16="http://schemas.microsoft.com/office/drawing/2014/main" id="{77454116-03D0-4F73-8F4F-C9DAA9D5ED4A}"/>
              </a:ext>
            </a:extLst>
          </p:cNvPr>
          <p:cNvSpPr/>
          <p:nvPr/>
        </p:nvSpPr>
        <p:spPr>
          <a:xfrm>
            <a:off x="5206844" y="2194957"/>
            <a:ext cx="314325" cy="433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8B13E9-79F9-4D2C-90B0-6D73EAF2079F}"/>
              </a:ext>
            </a:extLst>
          </p:cNvPr>
          <p:cNvSpPr txBox="1"/>
          <p:nvPr/>
        </p:nvSpPr>
        <p:spPr>
          <a:xfrm>
            <a:off x="2794156" y="1825625"/>
            <a:ext cx="2266950" cy="369332"/>
          </a:xfrm>
          <a:prstGeom prst="rect">
            <a:avLst/>
          </a:prstGeom>
          <a:noFill/>
        </p:spPr>
        <p:txBody>
          <a:bodyPr wrap="square" rtlCol="0">
            <a:spAutoFit/>
          </a:bodyPr>
          <a:lstStyle/>
          <a:p>
            <a:r>
              <a:rPr lang="en-US" dirty="0"/>
              <a:t>Figure 3a</a:t>
            </a:r>
          </a:p>
        </p:txBody>
      </p:sp>
    </p:spTree>
    <p:extLst>
      <p:ext uri="{BB962C8B-B14F-4D97-AF65-F5344CB8AC3E}">
        <p14:creationId xmlns:p14="http://schemas.microsoft.com/office/powerpoint/2010/main" val="191203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E38830-D3BA-4BD5-815F-C0F656EC1DF8}"/>
              </a:ext>
            </a:extLst>
          </p:cNvPr>
          <p:cNvSpPr>
            <a:spLocks noGrp="1"/>
          </p:cNvSpPr>
          <p:nvPr>
            <p:ph type="title"/>
          </p:nvPr>
        </p:nvSpPr>
        <p:spPr/>
        <p:txBody>
          <a:bodyPr/>
          <a:lstStyle/>
          <a:p>
            <a:r>
              <a:rPr lang="en-US" dirty="0"/>
              <a:t>Machine Learning Model</a:t>
            </a:r>
          </a:p>
        </p:txBody>
      </p:sp>
      <p:sp>
        <p:nvSpPr>
          <p:cNvPr id="6" name="Content Placeholder 5">
            <a:extLst>
              <a:ext uri="{FF2B5EF4-FFF2-40B4-BE49-F238E27FC236}">
                <a16:creationId xmlns:a16="http://schemas.microsoft.com/office/drawing/2014/main" id="{A0C10E33-3748-409A-9A55-258BA26DC2E4}"/>
              </a:ext>
            </a:extLst>
          </p:cNvPr>
          <p:cNvSpPr>
            <a:spLocks noGrp="1"/>
          </p:cNvSpPr>
          <p:nvPr>
            <p:ph idx="1"/>
          </p:nvPr>
        </p:nvSpPr>
        <p:spPr/>
        <p:txBody>
          <a:bodyPr>
            <a:normAutofit fontScale="85000" lnSpcReduction="10000"/>
          </a:bodyPr>
          <a:lstStyle/>
          <a:p>
            <a:r>
              <a:rPr lang="en-US" dirty="0"/>
              <a:t>With an ever-growing database of material properties, a machine learning model can be used to map the complex physical interactions to statistical models.</a:t>
            </a:r>
          </a:p>
          <a:p>
            <a:r>
              <a:rPr lang="en-US" dirty="0"/>
              <a:t>Numerical representation of each variable is very important to creating a ML model. Thus we properties of the d-states distribution including filling (zeroth moment up to the fermi level), center (first moment relative to the Fermi level), width (square root of the second central moment), skewness (third standardized moment), and kurtosis (fourth standardized moment), and the local Pauling electronegativity. </a:t>
            </a:r>
          </a:p>
          <a:p>
            <a:r>
              <a:rPr lang="en-US" dirty="0"/>
              <a:t>Host metal dependent physical constants such as spatial extent of metal d-orbitals, adsorbate-metal interatomic d coupling matrix element squared, work function, atomic radius, ionization potential, electron affinity, and Pauling electronegativity are also included as secondary features. This helps us better understand trends for bonding across a series of metal surfaces.</a:t>
            </a:r>
          </a:p>
        </p:txBody>
      </p:sp>
    </p:spTree>
    <p:extLst>
      <p:ext uri="{BB962C8B-B14F-4D97-AF65-F5344CB8AC3E}">
        <p14:creationId xmlns:p14="http://schemas.microsoft.com/office/powerpoint/2010/main" val="4113820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2943</TotalTime>
  <Words>2066</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Roboto</vt:lpstr>
      <vt:lpstr>Office Theme</vt:lpstr>
      <vt:lpstr>Machine-Learning-Augmented Chemisorption Model for CO2 Electroreduction Catalyst Screening Paper Replication</vt:lpstr>
      <vt:lpstr>Purpose</vt:lpstr>
      <vt:lpstr>Why Machine Learning?</vt:lpstr>
      <vt:lpstr>Electroreduction goals</vt:lpstr>
      <vt:lpstr>Free energy pathways for C_1 and C_2 for electroreduction on Cu(100)</vt:lpstr>
      <vt:lpstr>Theoretical limiting potentials for key elementary steps in along C_1 and C_2 electroreduction pathways as a function of reactivity descriptors</vt:lpstr>
      <vt:lpstr>How to explore the infinite chemical space for alloys with desired properties</vt:lpstr>
      <vt:lpstr>D-band theory two-level interaction model vs DFT calculations</vt:lpstr>
      <vt:lpstr>Machine Learning Model</vt:lpstr>
      <vt:lpstr>Model Creation</vt:lpstr>
      <vt:lpstr>Artificial Neural Network Results</vt:lpstr>
      <vt:lpstr>Testing ANN model</vt:lpstr>
      <vt:lpstr>Sensitivity analysis</vt:lpstr>
      <vt:lpstr>Normalized Sensitivity Coefficients </vt:lpstr>
      <vt:lpstr>Conclusion of paper</vt:lpstr>
      <vt:lpstr>Replicating the ML model</vt:lpstr>
      <vt:lpstr>Data analysis</vt:lpstr>
      <vt:lpstr>Data setup</vt:lpstr>
      <vt:lpstr>Model predictions on training data</vt:lpstr>
      <vt:lpstr>Model results on test set</vt:lpstr>
      <vt:lpstr>Random forest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Machine-Learning-Augmented Chemisorption Model for CO2 Electroreduction Catalyst Screening Paper Replication</dc:title>
  <dc:creator>Aadit Patel</dc:creator>
  <cp:lastModifiedBy>Aadit Patel</cp:lastModifiedBy>
  <cp:revision>3</cp:revision>
  <dcterms:created xsi:type="dcterms:W3CDTF">2020-07-13T22:06:15Z</dcterms:created>
  <dcterms:modified xsi:type="dcterms:W3CDTF">2020-07-15T23:10:10Z</dcterms:modified>
</cp:coreProperties>
</file>