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cb05ee491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8cb05ee49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f696de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f696de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313300" y="1965800"/>
            <a:ext cx="4467000" cy="853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Name: Kajal Jewani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313525" y="1895375"/>
            <a:ext cx="3761400" cy="1046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 Data Structures &amp; Algorithms</a:t>
            </a:r>
            <a:endParaRPr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>
                <a:solidFill>
                  <a:srgbClr val="980000"/>
                </a:solidFill>
              </a:rPr>
              <a:t>:Aadit Mascarenhas</a:t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1123050" y="3"/>
            <a:ext cx="757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DSA mini </a:t>
            </a: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Title: Data Structures &amp; Algorithms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Algorithm Explanation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48975" y="1345950"/>
            <a:ext cx="90042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Insert:</a:t>
            </a:r>
            <a:r>
              <a:rPr lang="en" sz="2100"/>
              <a:t> Add each contact character by character into Trie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Search:</a:t>
            </a:r>
            <a:r>
              <a:rPr lang="en" sz="2100"/>
              <a:t> Traverse Trie according to prefix characters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Suggest:</a:t>
            </a:r>
            <a:r>
              <a:rPr lang="en" sz="2100"/>
              <a:t> Recursively list all words below prefix node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Output:</a:t>
            </a:r>
            <a:r>
              <a:rPr lang="en" sz="2100"/>
              <a:t> Print matching contacts in console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Fallback:</a:t>
            </a:r>
            <a:r>
              <a:rPr lang="en" sz="2100"/>
              <a:t> If no match, print “No Suggestions”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FF00"/>
                </a:solidFill>
              </a:rPr>
              <a:t>Time &amp; Space Complexity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00600" y="1532550"/>
            <a:ext cx="87474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Insertion:</a:t>
            </a:r>
            <a:r>
              <a:rPr lang="en" sz="2100"/>
              <a:t> O(L) per word (L = word length)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Search Prefix:</a:t>
            </a:r>
            <a:r>
              <a:rPr lang="en" sz="2100"/>
              <a:t> O(P) (P = prefix length)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Suggestion Listing:</a:t>
            </a:r>
            <a:r>
              <a:rPr lang="en" sz="2100"/>
              <a:t> O(N) for N words below prefix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Space:</a:t>
            </a:r>
            <a:r>
              <a:rPr lang="en" sz="2100"/>
              <a:t> O(26 * total characters) for Trie nodes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Efficient compared to </a:t>
            </a:r>
            <a:r>
              <a:rPr b="1" lang="en" sz="2100"/>
              <a:t>linear search O(N*L)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95650" y="1404250"/>
            <a:ext cx="58200" cy="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63200" y="1451050"/>
            <a:ext cx="8817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Language: C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Functions: createNode, insert, searchPrefix, suggestionsRec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Input: Contact names entered by user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Output: Suggested contacts displayed on console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Uses modular coding for clarity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95650" y="1404250"/>
            <a:ext cx="58200" cy="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53850" y="1451050"/>
            <a:ext cx="8817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Implemented </a:t>
            </a:r>
            <a:r>
              <a:rPr b="1" lang="en" sz="2100"/>
              <a:t>efficient contact search system</a:t>
            </a:r>
            <a:r>
              <a:rPr lang="en" sz="2100"/>
              <a:t> in C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Used </a:t>
            </a:r>
            <a:r>
              <a:rPr b="1" lang="en" sz="2100"/>
              <a:t>Trie Data Structure</a:t>
            </a:r>
            <a:r>
              <a:rPr lang="en" sz="2100"/>
              <a:t> for fast prefix search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Demonstrated </a:t>
            </a:r>
            <a:r>
              <a:rPr b="1" lang="en" sz="2100"/>
              <a:t>DSA application in real-world problem</a:t>
            </a:r>
            <a:br>
              <a:rPr b="1" lang="en" sz="2100"/>
            </a:b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Simple console interface but effective logic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Provides a </a:t>
            </a:r>
            <a:r>
              <a:rPr b="1" lang="en" sz="2100"/>
              <a:t>foundation for larger applications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227425" y="1427575"/>
            <a:ext cx="86892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Trie Data Structure (GeekforGeeks): https://www.geeksforgeeks.org/dsa/trie-insert-and-search/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Proposed System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4572000" y="15240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13. </a:t>
            </a:r>
            <a:r>
              <a:rPr b="1" lang="en" sz="1100"/>
              <a:t>Test Cases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14.Challenges and Solutions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15. Future Scope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16. Code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17. Out</a:t>
            </a:r>
            <a:r>
              <a:rPr b="1" lang="en" sz="1100"/>
              <a:t>p</a:t>
            </a:r>
            <a:r>
              <a:rPr b="1" lang="en" sz="1100"/>
              <a:t>ut Screenshots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18. Conclusion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19. References (in IEEE Format)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FF00"/>
                </a:solidFill>
              </a:rPr>
              <a:t>Introduction to Project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284550" y="1529225"/>
            <a:ext cx="85749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using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language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 Data Structure</a:t>
            </a:r>
            <a:b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contact search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prefix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Inspired by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contact applications</a:t>
            </a:r>
            <a:b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DSA implementation over GUI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searching through contacts is time-consuming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search is inefficient for large datasets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need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 suggestions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typing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solutions rely on heavy libraries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Build a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autocomplete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Objectives of the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11700" y="1389250"/>
            <a:ext cx="85206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an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contact search system</a:t>
            </a:r>
            <a:b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 Data Structure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prefix-based searching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suggestions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given prefix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application of DSA</a:t>
            </a:r>
            <a:b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implementation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&amp; console-based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Scope of The Project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02300" y="1528225"/>
            <a:ext cx="8339400" cy="3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Works on small to medium-sized contact lists</a:t>
            </a:r>
            <a:endParaRPr sz="21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be extended to phonebooks, search engines</a:t>
            </a:r>
            <a:endParaRPr sz="21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Useful for beginners learning DSA</a:t>
            </a:r>
            <a:endParaRPr sz="21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Currently limited to English lowercase letters</a:t>
            </a:r>
            <a:endParaRPr sz="21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Scalable to support numbers &amp; special chars</a:t>
            </a:r>
            <a:endParaRPr sz="21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30050" y="130482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Hardware:</a:t>
            </a:r>
            <a:r>
              <a:rPr lang="en" sz="2100"/>
              <a:t> Any standard PC/Laptop (2 GB RAM minimum)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Software:</a:t>
            </a:r>
            <a:r>
              <a:rPr lang="en" sz="2100"/>
              <a:t> C Compiler (GCC/MinGW/Turbo C)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OS:</a:t>
            </a:r>
            <a:r>
              <a:rPr lang="en" sz="2100"/>
              <a:t> Windows/Linux/Mac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external dependencies needed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Runs completely in </a:t>
            </a:r>
            <a:r>
              <a:rPr b="1" lang="en" sz="2100"/>
              <a:t>console environment</a:t>
            </a:r>
            <a:endParaRPr b="1" sz="210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Data Structures &amp; Concepts Used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0650" y="1392600"/>
            <a:ext cx="89340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Trie (Prefix Tree)</a:t>
            </a:r>
            <a:r>
              <a:rPr lang="en" sz="2100"/>
              <a:t> for storing contacts</a:t>
            </a:r>
            <a:br>
              <a:rPr lang="en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Recursion</a:t>
            </a:r>
            <a:r>
              <a:rPr lang="en" sz="2100"/>
              <a:t> for suggestion retrieval</a:t>
            </a:r>
            <a:br>
              <a:rPr lang="en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String operations</a:t>
            </a:r>
            <a:r>
              <a:rPr lang="en" sz="2100"/>
              <a:t> for handling names</a:t>
            </a:r>
            <a:br>
              <a:rPr lang="en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Dynamic Memory Allocation</a:t>
            </a:r>
            <a:r>
              <a:rPr lang="en" sz="2100"/>
              <a:t> for nodes</a:t>
            </a:r>
            <a:endParaRPr sz="2100"/>
          </a:p>
          <a:p>
            <a:pPr indent="-22860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Time-efficient prefix search</a:t>
            </a:r>
            <a:r>
              <a:rPr lang="en" sz="2100"/>
              <a:t> approach</a:t>
            </a: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