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77" r:id="rId9"/>
    <p:sldId id="278" r:id="rId10"/>
    <p:sldId id="279"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90" d="100"/>
          <a:sy n="90" d="100"/>
        </p:scale>
        <p:origin x="1253"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5/22/2023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5/22/2023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5/22/2023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1331640" y="2960945"/>
            <a:ext cx="5904656" cy="2215991"/>
          </a:xfrm>
          <a:prstGeom prst="rect">
            <a:avLst/>
          </a:prstGeom>
          <a:solidFill>
            <a:schemeClr val="accent6">
              <a:lumMod val="60000"/>
              <a:lumOff val="40000"/>
            </a:schemeClr>
          </a:solidFill>
        </p:spPr>
        <p:txBody>
          <a:bodyPr wrap="square" rtlCol="0">
            <a:spAutoFit/>
          </a:bodyPr>
          <a:lstStyle/>
          <a:p>
            <a:r>
              <a:rPr lang="en-US" sz="2000" dirty="0"/>
              <a:t>Team Details:  Krishna Bajaj </a:t>
            </a:r>
            <a:r>
              <a:rPr lang="en-US" sz="2000"/>
              <a:t>(2210931008)</a:t>
            </a:r>
            <a:endParaRPr lang="en-US" sz="2000" dirty="0"/>
          </a:p>
          <a:p>
            <a:r>
              <a:rPr lang="en-US" sz="2000" dirty="0"/>
              <a:t>                          </a:t>
            </a:r>
            <a:r>
              <a:rPr lang="en-US" sz="2000" dirty="0" err="1"/>
              <a:t>Aadit</a:t>
            </a:r>
            <a:r>
              <a:rPr lang="en-US" sz="2000" dirty="0"/>
              <a:t> Bagga (2210990001)</a:t>
            </a:r>
          </a:p>
          <a:p>
            <a:r>
              <a:rPr lang="en-US" sz="2000" dirty="0"/>
              <a:t>                          </a:t>
            </a:r>
            <a:r>
              <a:rPr lang="en-US" sz="2000" dirty="0" err="1"/>
              <a:t>Aadit</a:t>
            </a:r>
            <a:r>
              <a:rPr lang="en-US" sz="2000" dirty="0"/>
              <a:t> Wadhwa (2210990002)</a:t>
            </a:r>
          </a:p>
          <a:p>
            <a:r>
              <a:rPr lang="en-US" sz="2000" dirty="0"/>
              <a:t>                          Aaditi (2210990003)</a:t>
            </a:r>
            <a:endParaRPr lang="en-US" dirty="0">
              <a:solidFill>
                <a:schemeClr val="bg1"/>
              </a:solidFill>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Faculty Coordinator:</a:t>
            </a:r>
            <a:endParaRPr lang="en-US" dirty="0">
              <a:solidFill>
                <a:schemeClr val="bg1"/>
              </a:solidFill>
            </a:endParaRPr>
          </a:p>
          <a:p>
            <a:endParaRPr lang="en-US" dirty="0">
              <a:solidFill>
                <a:schemeClr val="bg1"/>
              </a:solidFill>
            </a:endParaRPr>
          </a:p>
        </p:txBody>
      </p:sp>
      <p:sp>
        <p:nvSpPr>
          <p:cNvPr id="9" name="TextBox 8"/>
          <p:cNvSpPr txBox="1"/>
          <p:nvPr/>
        </p:nvSpPr>
        <p:spPr>
          <a:xfrm>
            <a:off x="1043608" y="5373216"/>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4031873"/>
          </a:xfrm>
          <a:prstGeom prst="rect">
            <a:avLst/>
          </a:prstGeom>
        </p:spPr>
        <p:txBody>
          <a:bodyPr wrap="square">
            <a:spAutoFit/>
          </a:bodyPr>
          <a:lstStyle/>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r>
              <a:rPr lang="en-US" sz="3200" dirty="0">
                <a:latin typeface="Times New Roman" pitchFamily="18" charset="0"/>
                <a:cs typeface="Times New Roman" pitchFamily="18" charset="0"/>
              </a:rPr>
              <a:t> w3schools.com</a:t>
            </a:r>
          </a:p>
          <a:p>
            <a:pPr>
              <a:buFont typeface="Arial" pitchFamily="34" charset="0"/>
              <a:buChar char="•"/>
            </a:pPr>
            <a:r>
              <a:rPr lang="en-US" sz="3200" dirty="0">
                <a:latin typeface="Times New Roman" pitchFamily="18" charset="0"/>
                <a:cs typeface="Times New Roman" pitchFamily="18" charset="0"/>
              </a:rPr>
              <a:t> youtube.com</a:t>
            </a:r>
          </a:p>
          <a:p>
            <a:pPr>
              <a:buFont typeface="Arial" pitchFamily="34" charset="0"/>
              <a:buChar char="•"/>
            </a:pPr>
            <a:r>
              <a:rPr lang="en-US" sz="3200" dirty="0">
                <a:latin typeface="Times New Roman" pitchFamily="18" charset="0"/>
                <a:cs typeface="Times New Roman" pitchFamily="18" charset="0"/>
              </a:rPr>
              <a:t> canva.com</a:t>
            </a:r>
          </a:p>
          <a:p>
            <a:pPr>
              <a:buFont typeface="Arial" pitchFamily="34" charset="0"/>
              <a:buChar char="•"/>
            </a:pPr>
            <a:r>
              <a:rPr lang="en-US" sz="3200" dirty="0">
                <a:latin typeface="Times New Roman" pitchFamily="18" charset="0"/>
                <a:cs typeface="Times New Roman" pitchFamily="18" charset="0"/>
              </a:rPr>
              <a:t> geeksforgeeks.com</a:t>
            </a:r>
          </a:p>
          <a:p>
            <a:endParaRPr lang="en-US" sz="3200" dirty="0">
              <a:latin typeface="Times New Roman" pitchFamily="18" charset="0"/>
              <a:cs typeface="Times New Roman" pitchFamily="18" charset="0"/>
            </a:endParaRPr>
          </a:p>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4401205"/>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Bonus Feature(optional)</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95536" y="1196752"/>
            <a:ext cx="8136904" cy="4154984"/>
          </a:xfrm>
          <a:prstGeom prst="rect">
            <a:avLst/>
          </a:prstGeom>
        </p:spPr>
        <p:txBody>
          <a:bodyPr wrap="square">
            <a:spAutoFit/>
          </a:bodyPr>
          <a:lstStyle/>
          <a:p>
            <a:r>
              <a:rPr lang="en-US" sz="2400" dirty="0">
                <a:latin typeface="Times New Roman" pitchFamily="18" charset="0"/>
                <a:cs typeface="Times New Roman" pitchFamily="18" charset="0"/>
              </a:rPr>
              <a:t>Login authentication is a crucial aspect of web development. It ensures that only authorized users can access sensitive information or perform certain actions on a website. We have used a combination of </a:t>
            </a:r>
            <a:r>
              <a:rPr lang="en-US" sz="2400" b="1" dirty="0">
                <a:latin typeface="Times New Roman" pitchFamily="18" charset="0"/>
                <a:cs typeface="Times New Roman" pitchFamily="18" charset="0"/>
              </a:rPr>
              <a:t>HTML, CSS, and JavaScript </a:t>
            </a:r>
            <a:r>
              <a:rPr lang="en-US" sz="2400" dirty="0">
                <a:latin typeface="Times New Roman" pitchFamily="18" charset="0"/>
                <a:cs typeface="Times New Roman" pitchFamily="18" charset="0"/>
              </a:rPr>
              <a:t>to develop this login authentication page. HTML is used for creating the structure of the page, while CSS is used for styling the page, and JavaScript is used for implementing the functionality.</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purpose of this project is to create a secure and user-friendly login page that allows users to authenticate themselves before accessing the website's or application's restricted content.</a:t>
            </a: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539552" y="1340768"/>
            <a:ext cx="8136904" cy="4524315"/>
          </a:xfrm>
          <a:prstGeom prst="rect">
            <a:avLst/>
          </a:prstGeom>
        </p:spPr>
        <p:txBody>
          <a:bodyPr wrap="square">
            <a:spAutoFit/>
          </a:bodyPr>
          <a:lstStyle/>
          <a:p>
            <a:r>
              <a:rPr lang="en-US" sz="2400" dirty="0">
                <a:latin typeface="Times New Roman" pitchFamily="18" charset="0"/>
                <a:cs typeface="Times New Roman" pitchFamily="18" charset="0"/>
              </a:rPr>
              <a:t>The problem statement behind making a login webpage is to ensure the </a:t>
            </a:r>
            <a:r>
              <a:rPr lang="en-US" sz="2400" b="1" dirty="0">
                <a:latin typeface="Times New Roman" pitchFamily="18" charset="0"/>
                <a:cs typeface="Times New Roman" pitchFamily="18" charset="0"/>
              </a:rPr>
              <a:t>security and privacy </a:t>
            </a:r>
            <a:r>
              <a:rPr lang="en-US" sz="2400" dirty="0">
                <a:latin typeface="Times New Roman" pitchFamily="18" charset="0"/>
                <a:cs typeface="Times New Roman" pitchFamily="18" charset="0"/>
              </a:rPr>
              <a:t>of a website or application's users. The login page provides a means of verifying the identity of the user before allowing access to restricted content or features. Without a login page, anyone could potentially access sensitive information or perform actions that are only intended for authorized users, leading to security breaches, data leaks, and other harmful consequences. Therefore, the login page is a crucial component of any website or application that requires user authentication, and it helps to protect users' personal information and maintain the integrity of the website or application.</a:t>
            </a: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95536" y="1196752"/>
            <a:ext cx="8136904" cy="1077218"/>
          </a:xfrm>
          <a:prstGeom prst="rect">
            <a:avLst/>
          </a:prstGeom>
        </p:spPr>
        <p:txBody>
          <a:bodyPr wrap="square">
            <a:spAutoFit/>
          </a:bodyPr>
          <a:lstStyle/>
          <a:p>
            <a:r>
              <a:rPr lang="en-US" sz="3200" dirty="0">
                <a:latin typeface="Times New Roman" pitchFamily="18" charset="0"/>
                <a:cs typeface="Times New Roman" pitchFamily="18" charset="0"/>
              </a:rPr>
              <a:t> </a:t>
            </a:r>
          </a:p>
          <a:p>
            <a:endParaRPr lang="en-US" sz="3200"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7438170E-250F-F81B-D2E4-E81F0D2B76BC}"/>
              </a:ext>
            </a:extLst>
          </p:cNvPr>
          <p:cNvSpPr txBox="1"/>
          <p:nvPr/>
        </p:nvSpPr>
        <p:spPr>
          <a:xfrm>
            <a:off x="611560" y="1124744"/>
            <a:ext cx="7776864" cy="5016758"/>
          </a:xfrm>
          <a:prstGeom prst="rect">
            <a:avLst/>
          </a:prstGeom>
          <a:noFill/>
        </p:spPr>
        <p:txBody>
          <a:bodyPr wrap="square">
            <a:spAutoFit/>
          </a:bodyPr>
          <a:lstStyle/>
          <a:p>
            <a:r>
              <a:rPr lang="en-IN" sz="2000" dirty="0"/>
              <a:t>The login authentication page is implemented using the following steps:</a:t>
            </a:r>
          </a:p>
          <a:p>
            <a:endParaRPr lang="en-IN" sz="2000" dirty="0"/>
          </a:p>
          <a:p>
            <a:endParaRPr lang="en-IN" sz="2000" dirty="0"/>
          </a:p>
          <a:p>
            <a:r>
              <a:rPr lang="en-IN" sz="2000" dirty="0"/>
              <a:t>Step 1: </a:t>
            </a:r>
            <a:r>
              <a:rPr lang="en-IN" sz="2000" b="1" dirty="0"/>
              <a:t>Creating the HTML structure</a:t>
            </a:r>
            <a:r>
              <a:rPr lang="en-IN" sz="2000" dirty="0"/>
              <a:t>. The HTML code includes a form with three input fields for the username, email and password and a submit button. The form is enclosed within a div container.</a:t>
            </a:r>
          </a:p>
          <a:p>
            <a:endParaRPr lang="en-IN" sz="2000" dirty="0"/>
          </a:p>
          <a:p>
            <a:r>
              <a:rPr lang="en-IN" sz="2000" dirty="0"/>
              <a:t>Step 2: </a:t>
            </a:r>
            <a:r>
              <a:rPr lang="en-IN" sz="2000" b="1" dirty="0"/>
              <a:t>Styling the page with CSS. </a:t>
            </a:r>
            <a:r>
              <a:rPr lang="en-IN" sz="2000" dirty="0"/>
              <a:t>The CSS code is used to style the login form, including the input fields, submit button, and div container.</a:t>
            </a:r>
          </a:p>
          <a:p>
            <a:endParaRPr lang="en-IN" sz="2000" dirty="0"/>
          </a:p>
          <a:p>
            <a:r>
              <a:rPr lang="en-IN" sz="2000" dirty="0"/>
              <a:t>Step 3: </a:t>
            </a:r>
            <a:r>
              <a:rPr lang="en-IN" sz="2000" b="1" dirty="0"/>
              <a:t>Implementing the JavaScript code</a:t>
            </a:r>
            <a:r>
              <a:rPr lang="en-IN" sz="2000" dirty="0"/>
              <a:t>. The JavaScript code is used to handle the login functionality. When the user submits the form, the JavaScript code retrieves the username, email and password values and sends them to the server for verification. If the login credentials are correct, the user is redirected to the website's or application's main page. Otherwise, an error message is displayed</a:t>
            </a:r>
            <a:r>
              <a:rPr lang="en-IN" dirty="0"/>
              <a:t>.</a:t>
            </a: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323528" y="1124744"/>
            <a:ext cx="8136904" cy="5262979"/>
          </a:xfrm>
          <a:prstGeom prst="rect">
            <a:avLst/>
          </a:prstGeom>
        </p:spPr>
        <p:txBody>
          <a:bodyPr wrap="square">
            <a:spAutoFit/>
          </a:bodyPr>
          <a:lstStyle/>
          <a:p>
            <a:pPr algn="l">
              <a:buFont typeface="+mj-lt"/>
              <a:buAutoNum type="arabicPeriod"/>
            </a:pPr>
            <a:r>
              <a:rPr lang="en-US" sz="1600" b="1" i="0" dirty="0">
                <a:effectLst/>
              </a:rPr>
              <a:t>User authentication</a:t>
            </a:r>
            <a:r>
              <a:rPr lang="en-US" sz="1600" b="0" i="0" dirty="0">
                <a:effectLst/>
              </a:rPr>
              <a:t>: The primary feature of a login authentication page is to authenticate the user before granting access to the website or application. This is done by requiring the user to enter a unique username and password or using other authentication methods such as biometrics or two-factor authentication.</a:t>
            </a:r>
          </a:p>
          <a:p>
            <a:pPr algn="l">
              <a:buFont typeface="+mj-lt"/>
              <a:buAutoNum type="arabicPeriod"/>
            </a:pPr>
            <a:endParaRPr lang="en-US" sz="1600" b="0" i="0" dirty="0">
              <a:effectLst/>
            </a:endParaRPr>
          </a:p>
          <a:p>
            <a:pPr algn="l">
              <a:buFont typeface="+mj-lt"/>
              <a:buAutoNum type="arabicPeriod"/>
            </a:pPr>
            <a:r>
              <a:rPr lang="en-US" sz="1600" b="1" i="0" dirty="0">
                <a:effectLst/>
              </a:rPr>
              <a:t>Security</a:t>
            </a:r>
            <a:r>
              <a:rPr lang="en-US" sz="1600" b="0" i="0" dirty="0">
                <a:effectLst/>
              </a:rPr>
              <a:t>: The login authentication page ensures the security and privacy of a website or application's users. It provides protection against unauthorized access to sensitive information, data leaks, and other harmful consequences.</a:t>
            </a:r>
          </a:p>
          <a:p>
            <a:pPr algn="l">
              <a:buFont typeface="+mj-lt"/>
              <a:buAutoNum type="arabicPeriod"/>
            </a:pPr>
            <a:endParaRPr lang="en-US" sz="1600" b="0" i="0" dirty="0">
              <a:effectLst/>
            </a:endParaRPr>
          </a:p>
          <a:p>
            <a:pPr algn="l">
              <a:buFont typeface="+mj-lt"/>
              <a:buAutoNum type="arabicPeriod"/>
            </a:pPr>
            <a:r>
              <a:rPr lang="en-US" sz="1600" b="1" i="0" dirty="0">
                <a:effectLst/>
              </a:rPr>
              <a:t>Personalization</a:t>
            </a:r>
            <a:r>
              <a:rPr lang="en-US" sz="1600" b="0" i="0" dirty="0">
                <a:effectLst/>
              </a:rPr>
              <a:t>: The login authentication page can also help to personalize the user experience by allowing users to save their preferences and track their activity on the website or application. This can improve user engagement and satisfaction, leading to a more successful and profitable product.</a:t>
            </a:r>
          </a:p>
          <a:p>
            <a:pPr algn="l">
              <a:buFont typeface="+mj-lt"/>
              <a:buAutoNum type="arabicPeriod"/>
            </a:pPr>
            <a:endParaRPr lang="en-US" sz="1600" b="0" i="0" dirty="0">
              <a:effectLst/>
            </a:endParaRPr>
          </a:p>
          <a:p>
            <a:pPr algn="l">
              <a:buFont typeface="+mj-lt"/>
              <a:buAutoNum type="arabicPeriod"/>
            </a:pPr>
            <a:r>
              <a:rPr lang="en-US" sz="1600" b="1" i="0" dirty="0">
                <a:effectLst/>
              </a:rPr>
              <a:t>Error handling</a:t>
            </a:r>
            <a:r>
              <a:rPr lang="en-US" sz="1600" b="0" i="0" dirty="0">
                <a:effectLst/>
              </a:rPr>
              <a:t>: The login authentication page should provide clear error messages if the user enters an incorrect username or password. This helps the user to identify and correct any errors and improves the overall user experience.</a:t>
            </a:r>
          </a:p>
          <a:p>
            <a:pPr algn="l">
              <a:buFont typeface="+mj-lt"/>
              <a:buAutoNum type="arabicPeriod"/>
            </a:pPr>
            <a:endParaRPr lang="en-US" sz="1600" b="0" i="0" dirty="0">
              <a:effectLst/>
            </a:endParaRPr>
          </a:p>
          <a:p>
            <a:pPr algn="l">
              <a:buFont typeface="+mj-lt"/>
              <a:buAutoNum type="arabicPeriod"/>
            </a:pPr>
            <a:r>
              <a:rPr lang="en-US" sz="1600" b="1" i="0" dirty="0">
                <a:effectLst/>
              </a:rPr>
              <a:t>Accessibility</a:t>
            </a:r>
            <a:r>
              <a:rPr lang="en-US" sz="1600" b="0" i="0" dirty="0">
                <a:effectLst/>
              </a:rPr>
              <a:t>: The login authentication page should be designed to be accessible to users with disabilities, ensuring that all users can access the website or application regardless of their abilities.</a:t>
            </a: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pic>
        <p:nvPicPr>
          <p:cNvPr id="5" name="Picture 4">
            <a:extLst>
              <a:ext uri="{FF2B5EF4-FFF2-40B4-BE49-F238E27FC236}">
                <a16:creationId xmlns:a16="http://schemas.microsoft.com/office/drawing/2014/main" id="{3DB399B2-18FB-BD68-C61E-80C513A067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2039" y="3980573"/>
            <a:ext cx="3783258" cy="2364536"/>
          </a:xfrm>
          <a:prstGeom prst="rect">
            <a:avLst/>
          </a:prstGeom>
        </p:spPr>
      </p:pic>
      <p:pic>
        <p:nvPicPr>
          <p:cNvPr id="7" name="Picture 6">
            <a:extLst>
              <a:ext uri="{FF2B5EF4-FFF2-40B4-BE49-F238E27FC236}">
                <a16:creationId xmlns:a16="http://schemas.microsoft.com/office/drawing/2014/main" id="{F77722D7-E12A-C60B-A9AE-2768010876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501" y="3980573"/>
            <a:ext cx="3783258" cy="2364536"/>
          </a:xfrm>
          <a:prstGeom prst="rect">
            <a:avLst/>
          </a:prstGeom>
        </p:spPr>
      </p:pic>
      <p:pic>
        <p:nvPicPr>
          <p:cNvPr id="9" name="Picture 8">
            <a:extLst>
              <a:ext uri="{FF2B5EF4-FFF2-40B4-BE49-F238E27FC236}">
                <a16:creationId xmlns:a16="http://schemas.microsoft.com/office/drawing/2014/main" id="{7435DABA-2078-B475-8CB0-1BC47EC5830E}"/>
              </a:ext>
            </a:extLst>
          </p:cNvPr>
          <p:cNvPicPr>
            <a:picLocks noChangeAspect="1"/>
          </p:cNvPicPr>
          <p:nvPr/>
        </p:nvPicPr>
        <p:blipFill>
          <a:blip r:embed="rId4"/>
          <a:stretch>
            <a:fillRect/>
          </a:stretch>
        </p:blipFill>
        <p:spPr>
          <a:xfrm>
            <a:off x="4932038" y="1196752"/>
            <a:ext cx="3783259" cy="2364536"/>
          </a:xfrm>
          <a:prstGeom prst="rect">
            <a:avLst/>
          </a:prstGeom>
        </p:spPr>
      </p:pic>
      <p:pic>
        <p:nvPicPr>
          <p:cNvPr id="11" name="Picture 10">
            <a:extLst>
              <a:ext uri="{FF2B5EF4-FFF2-40B4-BE49-F238E27FC236}">
                <a16:creationId xmlns:a16="http://schemas.microsoft.com/office/drawing/2014/main" id="{318EC539-555A-1E3E-3BC3-4525B76B8C3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0501" y="1223039"/>
            <a:ext cx="3783257" cy="2364536"/>
          </a:xfrm>
          <a:prstGeom prst="rect">
            <a:avLst/>
          </a:prstGeom>
        </p:spPr>
      </p:pic>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Future Work</a:t>
            </a:r>
          </a:p>
        </p:txBody>
      </p:sp>
      <p:sp>
        <p:nvSpPr>
          <p:cNvPr id="3" name="Rectangle 2"/>
          <p:cNvSpPr/>
          <p:nvPr/>
        </p:nvSpPr>
        <p:spPr>
          <a:xfrm>
            <a:off x="611560" y="1268760"/>
            <a:ext cx="8136904" cy="4524315"/>
          </a:xfrm>
          <a:prstGeom prst="rect">
            <a:avLst/>
          </a:prstGeom>
        </p:spPr>
        <p:txBody>
          <a:bodyPr wrap="square">
            <a:spAutoFit/>
          </a:bodyPr>
          <a:lstStyle/>
          <a:p>
            <a:r>
              <a:rPr lang="en-US" sz="3200" dirty="0">
                <a:latin typeface="Times New Roman" pitchFamily="18" charset="0"/>
                <a:cs typeface="Times New Roman" pitchFamily="18" charset="0"/>
              </a:rPr>
              <a:t>Future work and additional feature on this project could involve adding additional security measures such as two-factor authentication, implementing password reset functionality, and improving the overall user experience. Additionally, the login authentication page could be integrated into a larger web application or website for a more comprehensive user experience.</a:t>
            </a:r>
          </a:p>
        </p:txBody>
      </p:sp>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1196752"/>
            <a:ext cx="8136904" cy="4524315"/>
          </a:xfrm>
          <a:prstGeom prst="rect">
            <a:avLst/>
          </a:prstGeom>
        </p:spPr>
        <p:txBody>
          <a:bodyPr wrap="square">
            <a:spAutoFit/>
          </a:bodyPr>
          <a:lstStyle/>
          <a:p>
            <a:r>
              <a:rPr lang="en-US" sz="3200" dirty="0">
                <a:latin typeface="Times New Roman" pitchFamily="18" charset="0"/>
                <a:cs typeface="Times New Roman" pitchFamily="18" charset="0"/>
              </a:rPr>
              <a:t>In conclusion, the login authentication page built using HTML, CSS, and JavaScript is an essential component of any website or application that requires user authentication. </a:t>
            </a:r>
          </a:p>
          <a:p>
            <a:endParaRPr lang="en-US" sz="3200" dirty="0">
              <a:latin typeface="Times New Roman" pitchFamily="18" charset="0"/>
              <a:cs typeface="Times New Roman" pitchFamily="18" charset="0"/>
            </a:endParaRPr>
          </a:p>
          <a:p>
            <a:r>
              <a:rPr lang="en-US" sz="3200" dirty="0">
                <a:latin typeface="Times New Roman" pitchFamily="18" charset="0"/>
                <a:cs typeface="Times New Roman" pitchFamily="18" charset="0"/>
              </a:rPr>
              <a:t>This project has demonstrated how to create a secure and user-friendly login page using these technologies, providing a valuable resource for web developers and designers.</a:t>
            </a:r>
          </a:p>
        </p:txBody>
      </p:sp>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643</TotalTime>
  <Words>793</Words>
  <Application>Microsoft Office PowerPoint</Application>
  <PresentationFormat>On-screen Show (4:3)</PresentationFormat>
  <Paragraphs>59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Calibri</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Aadit Wadhwa</cp:lastModifiedBy>
  <cp:revision>37</cp:revision>
  <dcterms:created xsi:type="dcterms:W3CDTF">2022-12-12T14:14:34Z</dcterms:created>
  <dcterms:modified xsi:type="dcterms:W3CDTF">2023-05-22T09:26:12Z</dcterms:modified>
</cp:coreProperties>
</file>