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ditya Aanand" initials="AA"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0T06:43:52.576" idx="1">
    <p:pos x="7529" y="411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Predicting The Word From Brain Activity </a:t>
            </a:r>
            <a:endParaRPr lang="en-US" dirty="0"/>
          </a:p>
        </p:txBody>
      </p:sp>
      <p:sp>
        <p:nvSpPr>
          <p:cNvPr id="3" name="Subtitle 2"/>
          <p:cNvSpPr>
            <a:spLocks noGrp="1"/>
          </p:cNvSpPr>
          <p:nvPr>
            <p:ph type="subTitle" idx="1"/>
          </p:nvPr>
        </p:nvSpPr>
        <p:spPr/>
        <p:txBody>
          <a:bodyPr/>
          <a:lstStyle/>
          <a:p>
            <a:r>
              <a:rPr lang="en-US" dirty="0" smtClean="0"/>
              <a:t>Aaditya Aanand – 14002</a:t>
            </a:r>
            <a:br>
              <a:rPr lang="en-US" dirty="0" smtClean="0"/>
            </a:br>
            <a:r>
              <a:rPr lang="en-US" dirty="0" smtClean="0"/>
              <a:t>Aryaman – 14139</a:t>
            </a:r>
            <a:br>
              <a:rPr lang="en-US" dirty="0" smtClean="0"/>
            </a:br>
            <a:r>
              <a:rPr lang="en-US" dirty="0" smtClean="0"/>
              <a:t>Pulkit Sharma – 14504</a:t>
            </a:r>
            <a:br>
              <a:rPr lang="en-US" dirty="0" smtClean="0"/>
            </a:br>
            <a:r>
              <a:rPr lang="en-US" dirty="0" smtClean="0"/>
              <a:t>Shubham Swastik Behera - 14685</a:t>
            </a:r>
            <a:endParaRPr lang="en-US" dirty="0"/>
          </a:p>
        </p:txBody>
      </p:sp>
    </p:spTree>
    <p:extLst>
      <p:ext uri="{BB962C8B-B14F-4D97-AF65-F5344CB8AC3E}">
        <p14:creationId xmlns:p14="http://schemas.microsoft.com/office/powerpoint/2010/main" val="482276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There is a dictionary of 60 words. Each word has an associated 218 – D feature vector where each feature describe human responses to the particular question asked. The subject is shown a word from the dictionary along with its “Line Drawing” and then FMR image of the brain is captured which is represented as a 21764 – D feature vector of voxel intensities. </a:t>
            </a:r>
          </a:p>
          <a:p>
            <a:r>
              <a:rPr lang="en-US" dirty="0" smtClean="0"/>
              <a:t>We have 300 training example sets and 60 test sets and the job is to predict the correct word derived from the ML algorithm out of the 2 shown word. </a:t>
            </a:r>
            <a:endParaRPr lang="en-US" dirty="0"/>
          </a:p>
        </p:txBody>
      </p:sp>
    </p:spTree>
    <p:extLst>
      <p:ext uri="{BB962C8B-B14F-4D97-AF65-F5344CB8AC3E}">
        <p14:creationId xmlns:p14="http://schemas.microsoft.com/office/powerpoint/2010/main" val="517374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309" y="258183"/>
            <a:ext cx="10018713" cy="1183341"/>
          </a:xfrm>
        </p:spPr>
        <p:txBody>
          <a:bodyPr/>
          <a:lstStyle/>
          <a:p>
            <a:r>
              <a:rPr lang="en-US" dirty="0" smtClean="0"/>
              <a:t>Dimensionality Reduction</a:t>
            </a:r>
            <a:endParaRPr lang="en-US" dirty="0"/>
          </a:p>
        </p:txBody>
      </p:sp>
      <p:sp>
        <p:nvSpPr>
          <p:cNvPr id="3" name="Content Placeholder 2"/>
          <p:cNvSpPr>
            <a:spLocks noGrp="1"/>
          </p:cNvSpPr>
          <p:nvPr>
            <p:ph idx="1"/>
          </p:nvPr>
        </p:nvSpPr>
        <p:spPr>
          <a:xfrm>
            <a:off x="1484310" y="1839557"/>
            <a:ext cx="10018713" cy="4572001"/>
          </a:xfrm>
        </p:spPr>
        <p:txBody>
          <a:bodyPr>
            <a:normAutofit fontScale="85000" lnSpcReduction="20000"/>
          </a:bodyPr>
          <a:lstStyle/>
          <a:p>
            <a:pPr marL="457200" indent="-457200">
              <a:buFont typeface="+mj-lt"/>
              <a:buAutoNum type="arabicPeriod"/>
            </a:pPr>
            <a:r>
              <a:rPr lang="en-US" dirty="0" smtClean="0"/>
              <a:t>Low Variance Filter: Data columns with variance lower than 1 were eliminated, attributes reduced to around 10,000 from given 21764.</a:t>
            </a:r>
          </a:p>
          <a:p>
            <a:pPr marL="457200" indent="-457200">
              <a:buFont typeface="+mj-lt"/>
              <a:buAutoNum type="arabicPeriod"/>
            </a:pPr>
            <a:r>
              <a:rPr lang="en-US" dirty="0" smtClean="0"/>
              <a:t>Singular Value Decomposition: </a:t>
            </a:r>
          </a:p>
          <a:p>
            <a:pPr marL="0" indent="0">
              <a:buNone/>
            </a:pPr>
            <a:r>
              <a:rPr lang="en-US" dirty="0" smtClean="0"/>
              <a:t>                                                         X</a:t>
            </a:r>
            <a:r>
              <a:rPr lang="en-US" baseline="-25000" dirty="0" smtClean="0"/>
              <a:t>nxp</a:t>
            </a:r>
            <a:r>
              <a:rPr lang="en-US" dirty="0" smtClean="0"/>
              <a:t> = U</a:t>
            </a:r>
            <a:r>
              <a:rPr lang="en-US" baseline="-25000" dirty="0" smtClean="0"/>
              <a:t>nxn</a:t>
            </a:r>
            <a:r>
              <a:rPr lang="en-US" dirty="0" smtClean="0"/>
              <a:t> x D</a:t>
            </a:r>
            <a:r>
              <a:rPr lang="en-US" baseline="-25000" dirty="0" smtClean="0"/>
              <a:t>nxp</a:t>
            </a:r>
            <a:r>
              <a:rPr lang="en-US" dirty="0" smtClean="0"/>
              <a:t> x V</a:t>
            </a:r>
            <a:r>
              <a:rPr lang="en-US" baseline="30000" dirty="0" smtClean="0"/>
              <a:t>T</a:t>
            </a:r>
            <a:r>
              <a:rPr lang="en-US" baseline="-25000" dirty="0" smtClean="0"/>
              <a:t>pxp</a:t>
            </a:r>
          </a:p>
          <a:p>
            <a:pPr>
              <a:buFont typeface="Arial" charset="0"/>
              <a:buChar char="•"/>
            </a:pPr>
            <a:r>
              <a:rPr lang="en-US" dirty="0" smtClean="0"/>
              <a:t>Training Data: Assuming the training and test datasets come from the same distribution we choose top 250 eigenvectors from the training data and projected the test examples into the required dimensional space.</a:t>
            </a:r>
          </a:p>
          <a:p>
            <a:pPr>
              <a:buFont typeface="Arial" charset="0"/>
              <a:buChar char="•"/>
            </a:pPr>
            <a:r>
              <a:rPr lang="en-US" dirty="0" smtClean="0"/>
              <a:t>Combined Training and Test Data: Now, we choose the top 250 Eigen Vectors from the combined training and test set and then projected on to the test example. By this method, we could select the attributes up to (300+60) 360.</a:t>
            </a:r>
          </a:p>
          <a:p>
            <a:pPr>
              <a:buFont typeface="Arial" charset="0"/>
              <a:buChar char="•"/>
            </a:pPr>
            <a:r>
              <a:rPr lang="en-US" dirty="0" smtClean="0"/>
              <a:t>We have also plotted the graph of number of attributes chosen versus the accuracy obtained by our model.</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04308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883" y="0"/>
            <a:ext cx="10018713" cy="1752599"/>
          </a:xfrm>
        </p:spPr>
        <p:txBody>
          <a:bodyPr/>
          <a:lstStyle/>
          <a:p>
            <a:r>
              <a:rPr lang="en-US" dirty="0" smtClean="0"/>
              <a:t>Models Applied</a:t>
            </a:r>
            <a:endParaRPr lang="en-US" dirty="0"/>
          </a:p>
        </p:txBody>
      </p:sp>
      <p:sp>
        <p:nvSpPr>
          <p:cNvPr id="3" name="Content Placeholder 2"/>
          <p:cNvSpPr>
            <a:spLocks noGrp="1"/>
          </p:cNvSpPr>
          <p:nvPr>
            <p:ph idx="1"/>
          </p:nvPr>
        </p:nvSpPr>
        <p:spPr>
          <a:xfrm>
            <a:off x="1226126" y="2065468"/>
            <a:ext cx="10018713" cy="3628913"/>
          </a:xfrm>
        </p:spPr>
        <p:txBody>
          <a:bodyPr/>
          <a:lstStyle/>
          <a:p>
            <a:pPr marL="457200" indent="-457200">
              <a:buFont typeface="+mj-lt"/>
              <a:buAutoNum type="arabicPeriod"/>
            </a:pPr>
            <a:r>
              <a:rPr lang="en-US" dirty="0" smtClean="0"/>
              <a:t>Kernelized Linear Ridge Regression(KLRR): Applied Linear kernel, choose optimum hyper-parameter (=10) by trying out various values. Accuracy of the model = 81.67%.</a:t>
            </a:r>
          </a:p>
          <a:p>
            <a:pPr marL="457200" indent="-457200">
              <a:buFont typeface="+mj-lt"/>
              <a:buAutoNum type="arabicPeriod"/>
            </a:pPr>
            <a:r>
              <a:rPr lang="en-US" dirty="0" smtClean="0"/>
              <a:t>We also applied quadratic and cubic kernels, both with accuracy 51.67%. Thus we conclude that the given data is linearly mapped. </a:t>
            </a:r>
          </a:p>
          <a:p>
            <a:pPr marL="457200" indent="-457200">
              <a:buFont typeface="+mj-lt"/>
              <a:buAutoNum type="arabicPeriod"/>
            </a:pPr>
            <a:r>
              <a:rPr lang="en-US" dirty="0" smtClean="0"/>
              <a:t>KLRR with SVD on the combined training and test dataset. Accuracy of the model = 88.33% (Our maximum!).</a:t>
            </a:r>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58556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55" y="0"/>
            <a:ext cx="10018713" cy="1752599"/>
          </a:xfrm>
        </p:spPr>
        <p:txBody>
          <a:bodyPr/>
          <a:lstStyle/>
          <a:p>
            <a:r>
              <a:rPr lang="en-US" dirty="0" smtClean="0"/>
              <a:t>Other Methods Tried and </a:t>
            </a:r>
            <a:r>
              <a:rPr lang="en-US" smtClean="0"/>
              <a:t>Future Aspects</a:t>
            </a:r>
            <a:endParaRPr lang="en-US" dirty="0"/>
          </a:p>
        </p:txBody>
      </p:sp>
      <p:sp>
        <p:nvSpPr>
          <p:cNvPr id="3" name="Content Placeholder 2"/>
          <p:cNvSpPr>
            <a:spLocks noGrp="1"/>
          </p:cNvSpPr>
          <p:nvPr>
            <p:ph idx="1"/>
          </p:nvPr>
        </p:nvSpPr>
        <p:spPr>
          <a:xfrm>
            <a:off x="1355218" y="2118359"/>
            <a:ext cx="10018713" cy="3124201"/>
          </a:xfrm>
        </p:spPr>
        <p:txBody>
          <a:bodyPr/>
          <a:lstStyle/>
          <a:p>
            <a:r>
              <a:rPr lang="en-US" dirty="0" smtClean="0"/>
              <a:t>Multiclass Perceptron : Using this model we predicted the exact WORD out of 60 words in the test dataset. The accuracy of the model is 18.33 %.</a:t>
            </a:r>
          </a:p>
          <a:p>
            <a:r>
              <a:rPr lang="en-US" dirty="0" smtClean="0"/>
              <a:t> We tried to apply PCA but due to high dimensional feature constraint it was not successful. PPCA &amp; Sparse PCA can be applied and can turn out to be a useful method.</a:t>
            </a:r>
          </a:p>
          <a:p>
            <a:r>
              <a:rPr lang="en-US" dirty="0" smtClean="0"/>
              <a:t>Ensemble methods (bagging and boosting) can be applied to further increase the model accuracy.</a:t>
            </a:r>
          </a:p>
          <a:p>
            <a:endParaRPr lang="en-US" dirty="0"/>
          </a:p>
        </p:txBody>
      </p:sp>
    </p:spTree>
    <p:extLst>
      <p:ext uri="{BB962C8B-B14F-4D97-AF65-F5344CB8AC3E}">
        <p14:creationId xmlns:p14="http://schemas.microsoft.com/office/powerpoint/2010/main" val="1841818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161" y="430305"/>
            <a:ext cx="4422194" cy="31950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632" y="430305"/>
            <a:ext cx="4076592" cy="3195021"/>
          </a:xfrm>
          <a:prstGeom prst="rect">
            <a:avLst/>
          </a:prstGeom>
        </p:spPr>
      </p:pic>
      <p:sp>
        <p:nvSpPr>
          <p:cNvPr id="7" name="TextBox 6"/>
          <p:cNvSpPr txBox="1"/>
          <p:nvPr/>
        </p:nvSpPr>
        <p:spPr>
          <a:xfrm>
            <a:off x="1624161" y="4625787"/>
            <a:ext cx="8132781" cy="1200329"/>
          </a:xfrm>
          <a:prstGeom prst="rect">
            <a:avLst/>
          </a:prstGeom>
          <a:noFill/>
        </p:spPr>
        <p:txBody>
          <a:bodyPr wrap="square" rtlCol="0">
            <a:spAutoFit/>
          </a:bodyPr>
          <a:lstStyle/>
          <a:p>
            <a:r>
              <a:rPr lang="en-US" dirty="0" smtClean="0"/>
              <a:t>1. Above are the graphs obtained from the kernelized ridge linear regression model applied on both datasets (combined and only training).</a:t>
            </a:r>
          </a:p>
          <a:p>
            <a:endParaRPr lang="en-US" dirty="0" smtClean="0"/>
          </a:p>
          <a:p>
            <a:r>
              <a:rPr lang="en-US" dirty="0" smtClean="0"/>
              <a:t>2. These plots helped us find out the optimum number of attributes.</a:t>
            </a:r>
            <a:endParaRPr lang="en-US" dirty="0"/>
          </a:p>
        </p:txBody>
      </p:sp>
      <p:sp>
        <p:nvSpPr>
          <p:cNvPr id="9" name="TextBox 8"/>
          <p:cNvSpPr txBox="1"/>
          <p:nvPr/>
        </p:nvSpPr>
        <p:spPr>
          <a:xfrm>
            <a:off x="2073397" y="3792088"/>
            <a:ext cx="3523722" cy="369332"/>
          </a:xfrm>
          <a:prstGeom prst="rect">
            <a:avLst/>
          </a:prstGeom>
          <a:noFill/>
        </p:spPr>
        <p:txBody>
          <a:bodyPr wrap="none" rtlCol="0">
            <a:spAutoFit/>
          </a:bodyPr>
          <a:lstStyle/>
          <a:p>
            <a:r>
              <a:rPr lang="en-US" dirty="0" smtClean="0"/>
              <a:t>Attributes: SVD on train + test data</a:t>
            </a:r>
            <a:endParaRPr lang="en-US" dirty="0"/>
          </a:p>
        </p:txBody>
      </p:sp>
      <p:sp>
        <p:nvSpPr>
          <p:cNvPr id="11" name="TextBox 10"/>
          <p:cNvSpPr txBox="1"/>
          <p:nvPr/>
        </p:nvSpPr>
        <p:spPr>
          <a:xfrm>
            <a:off x="7129008" y="3774164"/>
            <a:ext cx="3736216" cy="369332"/>
          </a:xfrm>
          <a:prstGeom prst="rect">
            <a:avLst/>
          </a:prstGeom>
          <a:noFill/>
        </p:spPr>
        <p:txBody>
          <a:bodyPr wrap="none" rtlCol="0">
            <a:spAutoFit/>
          </a:bodyPr>
          <a:lstStyle/>
          <a:p>
            <a:r>
              <a:rPr lang="en-US" dirty="0" smtClean="0"/>
              <a:t>Attributes: SVD on only training data</a:t>
            </a:r>
            <a:endParaRPr lang="en-US" dirty="0"/>
          </a:p>
        </p:txBody>
      </p:sp>
    </p:spTree>
    <p:extLst>
      <p:ext uri="{BB962C8B-B14F-4D97-AF65-F5344CB8AC3E}">
        <p14:creationId xmlns:p14="http://schemas.microsoft.com/office/powerpoint/2010/main" val="1968377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036" y="0"/>
            <a:ext cx="10018713" cy="1752599"/>
          </a:xfrm>
        </p:spPr>
        <p:txBody>
          <a:bodyPr/>
          <a:lstStyle/>
          <a:p>
            <a:r>
              <a:rPr lang="en-US" dirty="0" smtClean="0"/>
              <a:t>What we learnt? </a:t>
            </a:r>
            <a:endParaRPr lang="en-US" dirty="0"/>
          </a:p>
        </p:txBody>
      </p:sp>
      <p:sp>
        <p:nvSpPr>
          <p:cNvPr id="3" name="Content Placeholder 2"/>
          <p:cNvSpPr>
            <a:spLocks noGrp="1"/>
          </p:cNvSpPr>
          <p:nvPr>
            <p:ph idx="1"/>
          </p:nvPr>
        </p:nvSpPr>
        <p:spPr/>
        <p:txBody>
          <a:bodyPr/>
          <a:lstStyle/>
          <a:p>
            <a:r>
              <a:rPr lang="en-US" dirty="0" smtClean="0"/>
              <a:t>Importance of Regularizer :  It comes to the rescue when the matrix becomes singular.</a:t>
            </a:r>
          </a:p>
          <a:p>
            <a:r>
              <a:rPr lang="en-US" dirty="0" smtClean="0"/>
              <a:t>Importance of Kernels : Kernels can be helpful to identify non-linear mapping.</a:t>
            </a:r>
          </a:p>
          <a:p>
            <a:r>
              <a:rPr lang="en-US" dirty="0" smtClean="0"/>
              <a:t>Machine Learning Techniques application in real life situations</a:t>
            </a:r>
          </a:p>
          <a:p>
            <a:r>
              <a:rPr lang="en-US" dirty="0" smtClean="0"/>
              <a:t>Dimensionality reduction is very useful and efficient in many cases for extraction of information</a:t>
            </a:r>
            <a:endParaRPr lang="en-US" dirty="0"/>
          </a:p>
        </p:txBody>
      </p:sp>
    </p:spTree>
    <p:extLst>
      <p:ext uri="{BB962C8B-B14F-4D97-AF65-F5344CB8AC3E}">
        <p14:creationId xmlns:p14="http://schemas.microsoft.com/office/powerpoint/2010/main" val="1250319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2489" y="1826558"/>
            <a:ext cx="10018713" cy="3124201"/>
          </a:xfrm>
        </p:spPr>
        <p:txBody>
          <a:bodyPr>
            <a:normAutofit/>
          </a:bodyPr>
          <a:lstStyle/>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21305764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186</TotalTime>
  <Words>521</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Arial</vt:lpstr>
      <vt:lpstr>Parallax</vt:lpstr>
      <vt:lpstr>Predicting The Word From Brain Activity </vt:lpstr>
      <vt:lpstr>Problem Statement</vt:lpstr>
      <vt:lpstr>Dimensionality Reduction</vt:lpstr>
      <vt:lpstr>Models Applied</vt:lpstr>
      <vt:lpstr>Other Methods Tried and Future Aspects</vt:lpstr>
      <vt:lpstr>PowerPoint Presentation</vt:lpstr>
      <vt:lpstr>What we learnt?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Brain Activity From FMRI Data</dc:title>
  <dc:creator>Aaditya Aanand</dc:creator>
  <cp:lastModifiedBy>Aaditya Aanand</cp:lastModifiedBy>
  <cp:revision>19</cp:revision>
  <dcterms:created xsi:type="dcterms:W3CDTF">2016-11-19T22:38:26Z</dcterms:created>
  <dcterms:modified xsi:type="dcterms:W3CDTF">2016-11-20T01:45:05Z</dcterms:modified>
</cp:coreProperties>
</file>