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  <p:embeddedFont>
      <p:font typeface="Playfair Display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72A443-D8D6-420D-91AA-AF9B14C69790}">
  <a:tblStyle styleId="{9D72A443-D8D6-420D-91AA-AF9B14C69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PlayfairDisplaySemiBold-bold.fntdata"/><Relationship Id="rId23" Type="http://schemas.openxmlformats.org/officeDocument/2006/relationships/font" Target="fonts/PlayfairDisplay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SemiBold-boldItalic.fntdata"/><Relationship Id="rId25" Type="http://schemas.openxmlformats.org/officeDocument/2006/relationships/font" Target="fonts/PlayfairDisplay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328e3e35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328e3e35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328e3e35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328e3e35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328e3e35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328e3e35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328e3e35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328e3e35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328e3e35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328e3e35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ortsolution.i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Monthly Review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Analyst Intern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Aditya Tayade (I-12)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8th March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44250" y="565475"/>
            <a:ext cx="8455500" cy="29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"/>
              <a:buFont typeface="Arial"/>
              <a:buChar char="●"/>
            </a:pPr>
            <a:r>
              <a:rPr lang="en-GB" sz="1020">
                <a:latin typeface="Arial"/>
                <a:ea typeface="Arial"/>
                <a:cs typeface="Arial"/>
                <a:sym typeface="Arial"/>
              </a:rPr>
              <a:t>Company Name:</a:t>
            </a: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SORT (</a:t>
            </a:r>
            <a:r>
              <a:rPr b="0" lang="en-GB" sz="102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www.sortsolution.in</a:t>
            </a: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)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"/>
              <a:buFont typeface="Arial"/>
              <a:buChar char="●"/>
            </a:pPr>
            <a:r>
              <a:rPr lang="en-GB" sz="1020">
                <a:latin typeface="Arial"/>
                <a:ea typeface="Arial"/>
                <a:cs typeface="Arial"/>
                <a:sym typeface="Arial"/>
              </a:rPr>
              <a:t>Industry:</a:t>
            </a: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Edtech, Software Development, and Management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"/>
              <a:buFont typeface="Arial"/>
              <a:buChar char="●"/>
            </a:pPr>
            <a:r>
              <a:rPr lang="en-GB" sz="1020">
                <a:latin typeface="Arial"/>
                <a:ea typeface="Arial"/>
                <a:cs typeface="Arial"/>
                <a:sym typeface="Arial"/>
              </a:rPr>
              <a:t>Focus Areas:</a:t>
            </a: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Community Building, Education Services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"/>
              <a:buFont typeface="Arial"/>
              <a:buChar char="●"/>
            </a:pPr>
            <a:r>
              <a:rPr lang="en-GB" sz="1020">
                <a:latin typeface="Arial"/>
                <a:ea typeface="Arial"/>
                <a:cs typeface="Arial"/>
                <a:sym typeface="Arial"/>
              </a:rPr>
              <a:t>Number of Employees:</a:t>
            </a: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12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"/>
              <a:buFont typeface="Arial"/>
              <a:buChar char="●"/>
            </a:pPr>
            <a:r>
              <a:rPr lang="en-GB" sz="1020">
                <a:latin typeface="Arial"/>
                <a:ea typeface="Arial"/>
                <a:cs typeface="Arial"/>
                <a:sym typeface="Arial"/>
              </a:rPr>
              <a:t>Organizational Structure:</a:t>
            </a:r>
            <a:endParaRPr sz="1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           	Founder &amp; CEO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           	CTO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           	Management Lead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           	Execution Lead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           	Management Associates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           	Executive Associates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0" lang="en-GB" sz="1020">
                <a:latin typeface="Arial"/>
                <a:ea typeface="Arial"/>
                <a:cs typeface="Arial"/>
                <a:sym typeface="Arial"/>
              </a:rPr>
              <a:t>            	Business Associates</a:t>
            </a:r>
            <a:endParaRPr b="0" sz="1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720"/>
          </a:p>
        </p:txBody>
      </p:sp>
      <p:sp>
        <p:nvSpPr>
          <p:cNvPr id="65" name="Google Shape;65;p14"/>
          <p:cNvSpPr txBox="1"/>
          <p:nvPr/>
        </p:nvSpPr>
        <p:spPr>
          <a:xfrm>
            <a:off x="1772100" y="34475"/>
            <a:ext cx="5599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Company Profile</a:t>
            </a:r>
            <a:endParaRPr b="1"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Assignments :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1.Created a Comparative Report on DMS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Researched popular DMS platforms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Compared features, pros, and cons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Identified common functionalities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2. Developed a Esignature API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Created a backend API for Esigning document in a document system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3.Developing a Fully Functional DMS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Created api for upload document,download document,edit metadata,get metadata,delete document,search.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And now we are working on integrating those api and also frontend of DMS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Cutting-edge Tech-tools : 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82725" y="1220575"/>
            <a:ext cx="81924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2"/>
                </a:solidFill>
              </a:rPr>
              <a:t>1.Backend Development: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Flask</a:t>
            </a:r>
            <a:r>
              <a:rPr lang="en-GB" sz="1300">
                <a:solidFill>
                  <a:schemeClr val="dk2"/>
                </a:solidFill>
              </a:rPr>
              <a:t> – Frameworks for API development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Fastapi </a:t>
            </a:r>
            <a:r>
              <a:rPr lang="en-GB" sz="1300">
                <a:solidFill>
                  <a:schemeClr val="dk2"/>
                </a:solidFill>
              </a:rPr>
              <a:t>– Framework for API development</a:t>
            </a:r>
            <a:endParaRPr sz="1300">
              <a:solidFill>
                <a:schemeClr val="dk2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2"/>
                </a:solidFill>
              </a:rPr>
              <a:t>2.</a:t>
            </a:r>
            <a:r>
              <a:rPr b="1" lang="en-GB" sz="1300">
                <a:solidFill>
                  <a:schemeClr val="dk2"/>
                </a:solidFill>
              </a:rPr>
              <a:t>Database Management: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MySQL </a:t>
            </a:r>
            <a:r>
              <a:rPr lang="en-GB" sz="1300">
                <a:solidFill>
                  <a:schemeClr val="dk2"/>
                </a:solidFill>
              </a:rPr>
              <a:t>– Used for handling structured data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CSV file </a:t>
            </a:r>
            <a:r>
              <a:rPr lang="en-GB" sz="1300">
                <a:solidFill>
                  <a:schemeClr val="dk2"/>
                </a:solidFill>
              </a:rPr>
              <a:t>- For CSV database</a:t>
            </a:r>
            <a:endParaRPr sz="1300">
              <a:solidFill>
                <a:schemeClr val="dk2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2"/>
                </a:solidFill>
              </a:rPr>
              <a:t>3.Document Esigning: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PymuPDF</a:t>
            </a:r>
            <a:r>
              <a:rPr lang="en-GB" sz="1300">
                <a:solidFill>
                  <a:schemeClr val="dk2"/>
                </a:solidFill>
              </a:rPr>
              <a:t> – For signing the document by processing it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2"/>
                </a:solidFill>
              </a:rPr>
              <a:t>4.Testing Tool: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 sz="1300">
                <a:solidFill>
                  <a:schemeClr val="dk2"/>
                </a:solidFill>
              </a:rPr>
              <a:t>Postman</a:t>
            </a:r>
            <a:r>
              <a:rPr lang="en-GB" sz="1300">
                <a:solidFill>
                  <a:schemeClr val="dk2"/>
                </a:solidFill>
              </a:rPr>
              <a:t> – API testing and debugging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Of Internship In My Ambitions :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1.  Practical Exposure to API Development &amp; Integration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  Learned how to </a:t>
            </a: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design, develop, and integrate APIs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  Understood how APIs interact in a large-scale system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2.  Hands-on Experience with System Design &amp; Security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  Gained insights into </a:t>
            </a: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backend architecture and security best practices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5000"/>
              <a:buFont typeface="Arial"/>
              <a:buNone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3.  Understanding Large-scale Software Development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Worked with </a:t>
            </a: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multiple APIs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, database interactions, and system workflows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  Experienced </a:t>
            </a: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collaboration in a real-world software project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You!!</a:t>
            </a:r>
            <a:endParaRPr/>
          </a:p>
        </p:txBody>
      </p:sp>
      <p:graphicFrame>
        <p:nvGraphicFramePr>
          <p:cNvPr id="89" name="Google Shape;89;p18"/>
          <p:cNvGraphicFramePr/>
          <p:nvPr/>
        </p:nvGraphicFramePr>
        <p:xfrm>
          <a:off x="614500" y="68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{9D72A443-D8D6-420D-91AA-AF9B14C69790}</a:tableStyleId>
              </a:tblPr>
              <a:tblGrid>
                <a:gridCol w="1978750"/>
                <a:gridCol w="1978750"/>
                <a:gridCol w="1978750"/>
                <a:gridCol w="1978750"/>
              </a:tblGrid>
              <a:tr h="4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layfair Display SemiBold"/>
                          <a:ea typeface="Playfair Display SemiBold"/>
                          <a:cs typeface="Playfair Display SemiBold"/>
                          <a:sym typeface="Playfair Display SemiBold"/>
                        </a:rPr>
                        <a:t>Internship Month</a:t>
                      </a:r>
                      <a:endParaRPr>
                        <a:latin typeface="Playfair Display SemiBold"/>
                        <a:ea typeface="Playfair Display SemiBold"/>
                        <a:cs typeface="Playfair Display SemiBold"/>
                        <a:sym typeface="Playfair Display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layfair Display SemiBold"/>
                          <a:ea typeface="Playfair Display SemiBold"/>
                          <a:cs typeface="Playfair Display SemiBold"/>
                          <a:sym typeface="Playfair Display SemiBold"/>
                        </a:rPr>
                        <a:t>Project Name</a:t>
                      </a:r>
                      <a:endParaRPr>
                        <a:latin typeface="Playfair Display SemiBold"/>
                        <a:ea typeface="Playfair Display SemiBold"/>
                        <a:cs typeface="Playfair Display SemiBold"/>
                        <a:sym typeface="Playfair Display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layfair Display SemiBold"/>
                          <a:ea typeface="Playfair Display SemiBold"/>
                          <a:cs typeface="Playfair Display SemiBold"/>
                          <a:sym typeface="Playfair Display SemiBold"/>
                        </a:rPr>
                        <a:t>Technologies Learned</a:t>
                      </a:r>
                      <a:endParaRPr>
                        <a:latin typeface="Playfair Display SemiBold"/>
                        <a:ea typeface="Playfair Display SemiBold"/>
                        <a:cs typeface="Playfair Display SemiBold"/>
                        <a:sym typeface="Playfair Display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layfair Display SemiBold"/>
                          <a:ea typeface="Playfair Display SemiBold"/>
                          <a:cs typeface="Playfair Display SemiBold"/>
                          <a:sym typeface="Playfair Display SemiBold"/>
                        </a:rPr>
                        <a:t>Benefits In Self-improvement</a:t>
                      </a:r>
                      <a:endParaRPr>
                        <a:latin typeface="Playfair Display SemiBold"/>
                        <a:ea typeface="Playfair Display SemiBold"/>
                        <a:cs typeface="Playfair Display SemiBold"/>
                        <a:sym typeface="Playfair Display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9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1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Document Management System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Flask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API Endpoints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PostMan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In-depth Understanding Of API endpoints testing.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90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2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2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Document Management System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FastAPI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.CSV database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FastAPI docs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Streamlit UI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Building Solutions Using FastAPI And Frontend Development Using Streamlit UI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217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3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dk2"/>
                          </a:solidFill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Document Management System With Smart-text AI</a:t>
                      </a:r>
                      <a:endParaRPr sz="1000">
                        <a:solidFill>
                          <a:schemeClr val="dk2"/>
                        </a:solidFill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FastAPI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MySQL Database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Github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Docker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Hands-on Experience Of Database Management, </a:t>
                      </a: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Pushing Project On Github Along With Handling Access,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Playfair Display"/>
                          <a:ea typeface="Playfair Display"/>
                          <a:cs typeface="Playfair Display"/>
                          <a:sym typeface="Playfair Display"/>
                        </a:rPr>
                        <a:t>Dockerizing Project</a:t>
                      </a:r>
                      <a:endParaRPr sz="1000">
                        <a:latin typeface="Playfair Display"/>
                        <a:ea typeface="Playfair Display"/>
                        <a:cs typeface="Playfair Display"/>
                        <a:sym typeface="Playfair Display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324100" y="165500"/>
            <a:ext cx="3737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Dashboard :</a:t>
            </a:r>
            <a:endParaRPr sz="1800">
              <a:solidFill>
                <a:schemeClr val="dk2"/>
              </a:solidFill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