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2" r:id="rId10"/>
    <p:sldId id="267" r:id="rId11"/>
    <p:sldId id="270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3160EB-6EA2-4582-88F1-5AAE94AD181D}">
          <p14:sldIdLst>
            <p14:sldId id="256"/>
            <p14:sldId id="257"/>
            <p14:sldId id="258"/>
            <p14:sldId id="259"/>
            <p14:sldId id="260"/>
            <p14:sldId id="261"/>
            <p14:sldId id="271"/>
            <p14:sldId id="272"/>
            <p14:sldId id="262"/>
          </p14:sldIdLst>
        </p14:section>
        <p14:section name="Untitled Section" id="{69D79872-302D-4C9C-B8E2-A6C76CA91492}">
          <p14:sldIdLst>
            <p14:sldId id="267"/>
            <p14:sldId id="27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0" d="100"/>
          <a:sy n="80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42815B-A69A-4255-92B1-3F77ACCFA708}" type="doc">
      <dgm:prSet loTypeId="urn:microsoft.com/office/officeart/2005/8/layout/chevronAccent+Icon" loCatId="process" qsTypeId="urn:microsoft.com/office/officeart/2005/8/quickstyle/3d9" qsCatId="3D" csTypeId="urn:microsoft.com/office/officeart/2005/8/colors/accent1_2" csCatId="accent1" phldr="1"/>
      <dgm:spPr/>
    </dgm:pt>
    <dgm:pt modelId="{E5CF5734-0930-4BDF-A1D5-7E956552E63A}">
      <dgm:prSet phldrT="[Text]"/>
      <dgm:spPr/>
      <dgm:t>
        <a:bodyPr/>
        <a:lstStyle/>
        <a:p>
          <a:r>
            <a:rPr lang="en-IN" dirty="0"/>
            <a:t>Beginning</a:t>
          </a:r>
        </a:p>
        <a:p>
          <a:r>
            <a:rPr lang="en-IN" dirty="0"/>
            <a:t>10 dec. 2021 </a:t>
          </a:r>
        </a:p>
      </dgm:t>
    </dgm:pt>
    <dgm:pt modelId="{B3912837-AF57-4DBF-AE18-E7CD3C446623}" type="parTrans" cxnId="{7955A565-4C47-47B6-871A-537EDBD537AE}">
      <dgm:prSet/>
      <dgm:spPr/>
      <dgm:t>
        <a:bodyPr/>
        <a:lstStyle/>
        <a:p>
          <a:endParaRPr lang="en-IN"/>
        </a:p>
      </dgm:t>
    </dgm:pt>
    <dgm:pt modelId="{42D3BE41-5BB3-4BA6-A5D1-FB26A19FF66B}" type="sibTrans" cxnId="{7955A565-4C47-47B6-871A-537EDBD537AE}">
      <dgm:prSet/>
      <dgm:spPr/>
      <dgm:t>
        <a:bodyPr/>
        <a:lstStyle/>
        <a:p>
          <a:endParaRPr lang="en-IN"/>
        </a:p>
      </dgm:t>
    </dgm:pt>
    <dgm:pt modelId="{592A2412-D97B-4D1E-A49B-3F4586D6A809}">
      <dgm:prSet phldrT="[Text]"/>
      <dgm:spPr/>
      <dgm:t>
        <a:bodyPr/>
        <a:lstStyle/>
        <a:p>
          <a:r>
            <a:rPr lang="en-IN" dirty="0"/>
            <a:t>Under Process </a:t>
          </a:r>
        </a:p>
      </dgm:t>
    </dgm:pt>
    <dgm:pt modelId="{F52365D8-4DBC-4EB8-AD85-EF2FD48FCF17}" type="parTrans" cxnId="{AC13860B-EBB0-4D14-B592-D163BF3756E7}">
      <dgm:prSet/>
      <dgm:spPr/>
      <dgm:t>
        <a:bodyPr/>
        <a:lstStyle/>
        <a:p>
          <a:endParaRPr lang="en-IN"/>
        </a:p>
      </dgm:t>
    </dgm:pt>
    <dgm:pt modelId="{8CA4BE79-BDEC-4330-B9FC-E8BEB61081BB}" type="sibTrans" cxnId="{AC13860B-EBB0-4D14-B592-D163BF3756E7}">
      <dgm:prSet/>
      <dgm:spPr/>
      <dgm:t>
        <a:bodyPr/>
        <a:lstStyle/>
        <a:p>
          <a:endParaRPr lang="en-IN"/>
        </a:p>
      </dgm:t>
    </dgm:pt>
    <dgm:pt modelId="{809B3101-BEB0-4423-A122-722BBD46AE7C}">
      <dgm:prSet phldrT="[Text]"/>
      <dgm:spPr/>
      <dgm:t>
        <a:bodyPr/>
        <a:lstStyle/>
        <a:p>
          <a:r>
            <a:rPr lang="en-IN" dirty="0"/>
            <a:t>Completion </a:t>
          </a:r>
        </a:p>
        <a:p>
          <a:r>
            <a:rPr lang="en-IN" dirty="0"/>
            <a:t>May 2022</a:t>
          </a:r>
        </a:p>
      </dgm:t>
    </dgm:pt>
    <dgm:pt modelId="{EB035C8D-5572-46DC-B762-72083774198F}" type="parTrans" cxnId="{997A13FD-5FEE-4C5D-B908-442EC5379023}">
      <dgm:prSet/>
      <dgm:spPr/>
      <dgm:t>
        <a:bodyPr/>
        <a:lstStyle/>
        <a:p>
          <a:endParaRPr lang="en-IN"/>
        </a:p>
      </dgm:t>
    </dgm:pt>
    <dgm:pt modelId="{45B49DE2-84ED-47E0-B529-EEBE3F3B6F67}" type="sibTrans" cxnId="{997A13FD-5FEE-4C5D-B908-442EC5379023}">
      <dgm:prSet/>
      <dgm:spPr/>
      <dgm:t>
        <a:bodyPr/>
        <a:lstStyle/>
        <a:p>
          <a:endParaRPr lang="en-IN"/>
        </a:p>
      </dgm:t>
    </dgm:pt>
    <dgm:pt modelId="{64DBF24C-07A9-4EEE-AF54-BB8E8BB59944}" type="pres">
      <dgm:prSet presAssocID="{4042815B-A69A-4255-92B1-3F77ACCFA708}" presName="Name0" presStyleCnt="0">
        <dgm:presLayoutVars>
          <dgm:dir/>
          <dgm:resizeHandles val="exact"/>
        </dgm:presLayoutVars>
      </dgm:prSet>
      <dgm:spPr/>
    </dgm:pt>
    <dgm:pt modelId="{B40FE6DC-8554-4654-BE98-618C1D13ADD6}" type="pres">
      <dgm:prSet presAssocID="{E5CF5734-0930-4BDF-A1D5-7E956552E63A}" presName="composite" presStyleCnt="0"/>
      <dgm:spPr/>
    </dgm:pt>
    <dgm:pt modelId="{C8D6FA55-DB33-4BDA-A498-16DA8DBD801B}" type="pres">
      <dgm:prSet presAssocID="{E5CF5734-0930-4BDF-A1D5-7E956552E63A}" presName="bgChev" presStyleLbl="node1" presStyleIdx="0" presStyleCnt="3"/>
      <dgm:spPr/>
    </dgm:pt>
    <dgm:pt modelId="{C1D2C614-4DE2-428A-B06C-03EEE7B0961E}" type="pres">
      <dgm:prSet presAssocID="{E5CF5734-0930-4BDF-A1D5-7E956552E63A}" presName="txNode" presStyleLbl="fgAcc1" presStyleIdx="0" presStyleCnt="3" custLinFactNeighborX="1842" custLinFactNeighborY="-2996">
        <dgm:presLayoutVars>
          <dgm:bulletEnabled val="1"/>
        </dgm:presLayoutVars>
      </dgm:prSet>
      <dgm:spPr/>
    </dgm:pt>
    <dgm:pt modelId="{FDF11EF1-FAA0-486F-8775-47D3C652C1EC}" type="pres">
      <dgm:prSet presAssocID="{42D3BE41-5BB3-4BA6-A5D1-FB26A19FF66B}" presName="compositeSpace" presStyleCnt="0"/>
      <dgm:spPr/>
    </dgm:pt>
    <dgm:pt modelId="{ADDD1262-6F0D-4239-8887-59D858FD6A71}" type="pres">
      <dgm:prSet presAssocID="{592A2412-D97B-4D1E-A49B-3F4586D6A809}" presName="composite" presStyleCnt="0"/>
      <dgm:spPr/>
    </dgm:pt>
    <dgm:pt modelId="{65F3CE6A-97C0-4DA4-9A1B-395AB993CD1C}" type="pres">
      <dgm:prSet presAssocID="{592A2412-D97B-4D1E-A49B-3F4586D6A809}" presName="bgChev" presStyleLbl="node1" presStyleIdx="1" presStyleCnt="3"/>
      <dgm:spPr/>
    </dgm:pt>
    <dgm:pt modelId="{9FF6F186-D1A9-43A8-8D3B-B2E75DDC8270}" type="pres">
      <dgm:prSet presAssocID="{592A2412-D97B-4D1E-A49B-3F4586D6A809}" presName="txNode" presStyleLbl="fgAcc1" presStyleIdx="1" presStyleCnt="3">
        <dgm:presLayoutVars>
          <dgm:bulletEnabled val="1"/>
        </dgm:presLayoutVars>
      </dgm:prSet>
      <dgm:spPr/>
    </dgm:pt>
    <dgm:pt modelId="{6BC4F320-A812-4175-BF57-89EC858150A6}" type="pres">
      <dgm:prSet presAssocID="{8CA4BE79-BDEC-4330-B9FC-E8BEB61081BB}" presName="compositeSpace" presStyleCnt="0"/>
      <dgm:spPr/>
    </dgm:pt>
    <dgm:pt modelId="{2CE2C6BD-96AF-421F-8558-100EBC1349A1}" type="pres">
      <dgm:prSet presAssocID="{809B3101-BEB0-4423-A122-722BBD46AE7C}" presName="composite" presStyleCnt="0"/>
      <dgm:spPr/>
    </dgm:pt>
    <dgm:pt modelId="{A35BD202-CB2A-4520-BC0B-C3D3B1C6968C}" type="pres">
      <dgm:prSet presAssocID="{809B3101-BEB0-4423-A122-722BBD46AE7C}" presName="bgChev" presStyleLbl="node1" presStyleIdx="2" presStyleCnt="3"/>
      <dgm:spPr/>
    </dgm:pt>
    <dgm:pt modelId="{01F43D0D-7E6D-434F-85CD-C94EDB79FA37}" type="pres">
      <dgm:prSet presAssocID="{809B3101-BEB0-4423-A122-722BBD46AE7C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AC13860B-EBB0-4D14-B592-D163BF3756E7}" srcId="{4042815B-A69A-4255-92B1-3F77ACCFA708}" destId="{592A2412-D97B-4D1E-A49B-3F4586D6A809}" srcOrd="1" destOrd="0" parTransId="{F52365D8-4DBC-4EB8-AD85-EF2FD48FCF17}" sibTransId="{8CA4BE79-BDEC-4330-B9FC-E8BEB61081BB}"/>
    <dgm:cxn modelId="{7955A565-4C47-47B6-871A-537EDBD537AE}" srcId="{4042815B-A69A-4255-92B1-3F77ACCFA708}" destId="{E5CF5734-0930-4BDF-A1D5-7E956552E63A}" srcOrd="0" destOrd="0" parTransId="{B3912837-AF57-4DBF-AE18-E7CD3C446623}" sibTransId="{42D3BE41-5BB3-4BA6-A5D1-FB26A19FF66B}"/>
    <dgm:cxn modelId="{5D43164A-DC1B-47A6-ADE0-085BD378BC39}" type="presOf" srcId="{4042815B-A69A-4255-92B1-3F77ACCFA708}" destId="{64DBF24C-07A9-4EEE-AF54-BB8E8BB59944}" srcOrd="0" destOrd="0" presId="urn:microsoft.com/office/officeart/2005/8/layout/chevronAccent+Icon"/>
    <dgm:cxn modelId="{E0CD874D-D915-4001-A95D-02F797F91260}" type="presOf" srcId="{E5CF5734-0930-4BDF-A1D5-7E956552E63A}" destId="{C1D2C614-4DE2-428A-B06C-03EEE7B0961E}" srcOrd="0" destOrd="0" presId="urn:microsoft.com/office/officeart/2005/8/layout/chevronAccent+Icon"/>
    <dgm:cxn modelId="{E32068B6-2A4C-4989-B5E8-18B0D2A0E693}" type="presOf" srcId="{592A2412-D97B-4D1E-A49B-3F4586D6A809}" destId="{9FF6F186-D1A9-43A8-8D3B-B2E75DDC8270}" srcOrd="0" destOrd="0" presId="urn:microsoft.com/office/officeart/2005/8/layout/chevronAccent+Icon"/>
    <dgm:cxn modelId="{317422BB-B8E5-4410-9F59-F69E14C55B33}" type="presOf" srcId="{809B3101-BEB0-4423-A122-722BBD46AE7C}" destId="{01F43D0D-7E6D-434F-85CD-C94EDB79FA37}" srcOrd="0" destOrd="0" presId="urn:microsoft.com/office/officeart/2005/8/layout/chevronAccent+Icon"/>
    <dgm:cxn modelId="{997A13FD-5FEE-4C5D-B908-442EC5379023}" srcId="{4042815B-A69A-4255-92B1-3F77ACCFA708}" destId="{809B3101-BEB0-4423-A122-722BBD46AE7C}" srcOrd="2" destOrd="0" parTransId="{EB035C8D-5572-46DC-B762-72083774198F}" sibTransId="{45B49DE2-84ED-47E0-B529-EEBE3F3B6F67}"/>
    <dgm:cxn modelId="{CA6EA320-21B9-4E17-871D-444643CF248F}" type="presParOf" srcId="{64DBF24C-07A9-4EEE-AF54-BB8E8BB59944}" destId="{B40FE6DC-8554-4654-BE98-618C1D13ADD6}" srcOrd="0" destOrd="0" presId="urn:microsoft.com/office/officeart/2005/8/layout/chevronAccent+Icon"/>
    <dgm:cxn modelId="{E3CAC1DE-476F-4BEE-91E0-951FFD9ACEAA}" type="presParOf" srcId="{B40FE6DC-8554-4654-BE98-618C1D13ADD6}" destId="{C8D6FA55-DB33-4BDA-A498-16DA8DBD801B}" srcOrd="0" destOrd="0" presId="urn:microsoft.com/office/officeart/2005/8/layout/chevronAccent+Icon"/>
    <dgm:cxn modelId="{58D544DB-C61C-4013-8EAE-CE832C99E9A2}" type="presParOf" srcId="{B40FE6DC-8554-4654-BE98-618C1D13ADD6}" destId="{C1D2C614-4DE2-428A-B06C-03EEE7B0961E}" srcOrd="1" destOrd="0" presId="urn:microsoft.com/office/officeart/2005/8/layout/chevronAccent+Icon"/>
    <dgm:cxn modelId="{0801BDF4-5475-43AB-B858-0C83192E363A}" type="presParOf" srcId="{64DBF24C-07A9-4EEE-AF54-BB8E8BB59944}" destId="{FDF11EF1-FAA0-486F-8775-47D3C652C1EC}" srcOrd="1" destOrd="0" presId="urn:microsoft.com/office/officeart/2005/8/layout/chevronAccent+Icon"/>
    <dgm:cxn modelId="{5CB71487-997C-48BA-A7B8-DE571972C043}" type="presParOf" srcId="{64DBF24C-07A9-4EEE-AF54-BB8E8BB59944}" destId="{ADDD1262-6F0D-4239-8887-59D858FD6A71}" srcOrd="2" destOrd="0" presId="urn:microsoft.com/office/officeart/2005/8/layout/chevronAccent+Icon"/>
    <dgm:cxn modelId="{DFE9F029-6FB0-495E-96AE-3FB48B2D770A}" type="presParOf" srcId="{ADDD1262-6F0D-4239-8887-59D858FD6A71}" destId="{65F3CE6A-97C0-4DA4-9A1B-395AB993CD1C}" srcOrd="0" destOrd="0" presId="urn:microsoft.com/office/officeart/2005/8/layout/chevronAccent+Icon"/>
    <dgm:cxn modelId="{DAA3B774-62E8-4B10-9853-1668E31DE5F5}" type="presParOf" srcId="{ADDD1262-6F0D-4239-8887-59D858FD6A71}" destId="{9FF6F186-D1A9-43A8-8D3B-B2E75DDC8270}" srcOrd="1" destOrd="0" presId="urn:microsoft.com/office/officeart/2005/8/layout/chevronAccent+Icon"/>
    <dgm:cxn modelId="{EBF18BF7-6215-435F-8EF3-86A48E8231E7}" type="presParOf" srcId="{64DBF24C-07A9-4EEE-AF54-BB8E8BB59944}" destId="{6BC4F320-A812-4175-BF57-89EC858150A6}" srcOrd="3" destOrd="0" presId="urn:microsoft.com/office/officeart/2005/8/layout/chevronAccent+Icon"/>
    <dgm:cxn modelId="{BCD3E757-DE84-4DEB-9257-87CDAF473330}" type="presParOf" srcId="{64DBF24C-07A9-4EEE-AF54-BB8E8BB59944}" destId="{2CE2C6BD-96AF-421F-8558-100EBC1349A1}" srcOrd="4" destOrd="0" presId="urn:microsoft.com/office/officeart/2005/8/layout/chevronAccent+Icon"/>
    <dgm:cxn modelId="{4317E27E-B2E3-41BB-9A1A-8C2009B1B5C8}" type="presParOf" srcId="{2CE2C6BD-96AF-421F-8558-100EBC1349A1}" destId="{A35BD202-CB2A-4520-BC0B-C3D3B1C6968C}" srcOrd="0" destOrd="0" presId="urn:microsoft.com/office/officeart/2005/8/layout/chevronAccent+Icon"/>
    <dgm:cxn modelId="{CA2842E4-D16C-46AF-9F54-21E9CF7C21E1}" type="presParOf" srcId="{2CE2C6BD-96AF-421F-8558-100EBC1349A1}" destId="{01F43D0D-7E6D-434F-85CD-C94EDB79FA37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6FA55-DB33-4BDA-A498-16DA8DBD801B}">
      <dsp:nvSpPr>
        <dsp:cNvPr id="0" name=""/>
        <dsp:cNvSpPr/>
      </dsp:nvSpPr>
      <dsp:spPr>
        <a:xfrm>
          <a:off x="1160" y="1079911"/>
          <a:ext cx="2916659" cy="112583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D2C614-4DE2-428A-B06C-03EEE7B0961E}">
      <dsp:nvSpPr>
        <dsp:cNvPr id="0" name=""/>
        <dsp:cNvSpPr/>
      </dsp:nvSpPr>
      <dsp:spPr>
        <a:xfrm>
          <a:off x="824304" y="1327639"/>
          <a:ext cx="2462956" cy="112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Beginning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10 dec. 2021 </a:t>
          </a:r>
        </a:p>
      </dsp:txBody>
      <dsp:txXfrm>
        <a:off x="857278" y="1360613"/>
        <a:ext cx="2397008" cy="1059882"/>
      </dsp:txXfrm>
    </dsp:sp>
    <dsp:sp modelId="{65F3CE6A-97C0-4DA4-9A1B-395AB993CD1C}">
      <dsp:nvSpPr>
        <dsp:cNvPr id="0" name=""/>
        <dsp:cNvSpPr/>
      </dsp:nvSpPr>
      <dsp:spPr>
        <a:xfrm>
          <a:off x="3332633" y="1079911"/>
          <a:ext cx="2916659" cy="112583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F6F186-D1A9-43A8-8D3B-B2E75DDC8270}">
      <dsp:nvSpPr>
        <dsp:cNvPr id="0" name=""/>
        <dsp:cNvSpPr/>
      </dsp:nvSpPr>
      <dsp:spPr>
        <a:xfrm>
          <a:off x="4110409" y="1361369"/>
          <a:ext cx="2462956" cy="112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Under Process </a:t>
          </a:r>
        </a:p>
      </dsp:txBody>
      <dsp:txXfrm>
        <a:off x="4143383" y="1394343"/>
        <a:ext cx="2397008" cy="1059882"/>
      </dsp:txXfrm>
    </dsp:sp>
    <dsp:sp modelId="{A35BD202-CB2A-4520-BC0B-C3D3B1C6968C}">
      <dsp:nvSpPr>
        <dsp:cNvPr id="0" name=""/>
        <dsp:cNvSpPr/>
      </dsp:nvSpPr>
      <dsp:spPr>
        <a:xfrm>
          <a:off x="6664106" y="1079911"/>
          <a:ext cx="2916659" cy="1125830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F43D0D-7E6D-434F-85CD-C94EDB79FA37}">
      <dsp:nvSpPr>
        <dsp:cNvPr id="0" name=""/>
        <dsp:cNvSpPr/>
      </dsp:nvSpPr>
      <dsp:spPr>
        <a:xfrm>
          <a:off x="7441882" y="1361369"/>
          <a:ext cx="2462956" cy="112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Completion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May 2022</a:t>
          </a:r>
        </a:p>
      </dsp:txBody>
      <dsp:txXfrm>
        <a:off x="7474856" y="1394343"/>
        <a:ext cx="2397008" cy="1059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86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2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5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1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6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2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2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0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390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64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cementindia.com/recruitment-agency/" TargetMode="External"/><Relationship Id="rId2" Type="http://schemas.openxmlformats.org/officeDocument/2006/relationships/hyperlink" Target="https://www.placementindia.com/job-searc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5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893CD-0960-44C7-8615-2B364C02F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5202381" cy="19985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700"/>
              <a:t>THE “JOBNET WEBSITE”PROJECT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36DD7-CB80-4738-8444-360C90A17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10061"/>
            <a:ext cx="2597190" cy="1814946"/>
          </a:xfrm>
        </p:spPr>
        <p:txBody>
          <a:bodyPr anchor="b">
            <a:normAutofit/>
          </a:bodyPr>
          <a:lstStyle/>
          <a:p>
            <a:r>
              <a:rPr lang="en-IN" dirty="0"/>
              <a:t>Aryan Jain , </a:t>
            </a:r>
            <a:r>
              <a:rPr lang="en-IN" dirty="0" err="1"/>
              <a:t>Avi</a:t>
            </a:r>
            <a:r>
              <a:rPr lang="en-IN" dirty="0"/>
              <a:t> </a:t>
            </a:r>
            <a:r>
              <a:rPr lang="en-IN" dirty="0" err="1"/>
              <a:t>Tripati</a:t>
            </a:r>
            <a:r>
              <a:rPr lang="en-IN" dirty="0"/>
              <a:t> , </a:t>
            </a:r>
            <a:r>
              <a:rPr lang="en-IN" dirty="0" err="1"/>
              <a:t>Divyadarshan</a:t>
            </a:r>
            <a:r>
              <a:rPr lang="en-IN" dirty="0"/>
              <a:t> </a:t>
            </a:r>
            <a:r>
              <a:rPr lang="en-IN"/>
              <a:t>Choubisa</a:t>
            </a:r>
            <a:endParaRPr lang="en-IN" dirty="0"/>
          </a:p>
        </p:txBody>
      </p:sp>
      <p:pic>
        <p:nvPicPr>
          <p:cNvPr id="30" name="Picture 3" descr="Office items on a table">
            <a:extLst>
              <a:ext uri="{FF2B5EF4-FFF2-40B4-BE49-F238E27FC236}">
                <a16:creationId xmlns:a16="http://schemas.microsoft.com/office/drawing/2014/main" id="{B6312999-D171-7CD3-ADA1-0200427E5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4449"/>
          <a:stretch/>
        </p:blipFill>
        <p:spPr>
          <a:xfrm>
            <a:off x="2685472" y="10"/>
            <a:ext cx="9506528" cy="6857990"/>
          </a:xfrm>
          <a:custGeom>
            <a:avLst/>
            <a:gdLst/>
            <a:ahLst/>
            <a:cxnLst/>
            <a:rect l="l" t="t" r="r" b="b"/>
            <a:pathLst>
              <a:path w="9506528" h="6858000">
                <a:moveTo>
                  <a:pt x="6427633" y="0"/>
                </a:moveTo>
                <a:lnTo>
                  <a:pt x="9506528" y="0"/>
                </a:lnTo>
                <a:lnTo>
                  <a:pt x="9506528" y="1557082"/>
                </a:lnTo>
                <a:lnTo>
                  <a:pt x="4860617" y="6858000"/>
                </a:lnTo>
                <a:lnTo>
                  <a:pt x="417041" y="6858000"/>
                </a:lnTo>
                <a:close/>
                <a:moveTo>
                  <a:pt x="0" y="0"/>
                </a:moveTo>
                <a:lnTo>
                  <a:pt x="6427633" y="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43" name="Freeform: Shape 37">
            <a:extLst>
              <a:ext uri="{FF2B5EF4-FFF2-40B4-BE49-F238E27FC236}">
                <a16:creationId xmlns:a16="http://schemas.microsoft.com/office/drawing/2014/main" id="{48D8C03A-D73E-4E89-A17E-452429264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9822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180348"/>
      </p:ext>
    </p:extLst>
  </p:cSld>
  <p:clrMapOvr>
    <a:masterClrMapping/>
  </p:clrMapOvr>
  <p:transition spd="slow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352A-CBAA-47E2-B140-F4B5C205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42E82-3110-4A7B-B5A7-EB11B9659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marR="1507490" lvl="2" indent="0">
              <a:lnSpc>
                <a:spcPct val="157000"/>
              </a:lnSpc>
              <a:spcAft>
                <a:spcPts val="0"/>
              </a:spcAft>
              <a:buSzPts val="1100"/>
              <a:buNone/>
              <a:tabLst>
                <a:tab pos="967740" algn="l"/>
                <a:tab pos="968375" algn="l"/>
              </a:tabLst>
            </a:pP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    If websites app is made for mobile then it would be easier for user to</a:t>
            </a:r>
            <a:r>
              <a:rPr lang="en-US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it. </a:t>
            </a:r>
            <a:endParaRPr lang="en-US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1507490" lvl="2" indent="0">
              <a:lnSpc>
                <a:spcPct val="157000"/>
              </a:lnSpc>
              <a:spcAft>
                <a:spcPts val="0"/>
              </a:spcAft>
              <a:buSzPts val="1100"/>
              <a:buNone/>
              <a:tabLst>
                <a:tab pos="967740" algn="l"/>
                <a:tab pos="968375" algn="l"/>
              </a:tabLst>
            </a:pP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   Website should be made responsive for better use .</a:t>
            </a:r>
            <a:endParaRPr lang="en-IN" sz="2000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1507490" lvl="2" indent="0">
              <a:lnSpc>
                <a:spcPct val="157000"/>
              </a:lnSpc>
              <a:spcAft>
                <a:spcPts val="0"/>
              </a:spcAft>
              <a:buSzPts val="1100"/>
              <a:buNone/>
              <a:tabLst>
                <a:tab pos="967740" algn="l"/>
                <a:tab pos="968375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*   Jobs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fresher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internships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should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added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website.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            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  Paid membership for the users.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29156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BFFC-134D-4E1E-8369-7B0D00F9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Timeline :-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578D63D-DE08-4EDC-AC9F-476CF9016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651752"/>
              </p:ext>
            </p:extLst>
          </p:nvPr>
        </p:nvGraphicFramePr>
        <p:xfrm>
          <a:off x="1143000" y="2332038"/>
          <a:ext cx="9906000" cy="3567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282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7A4313-61E9-4A5D-9AF7-96CC72AF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0256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7297-652B-4F97-8F81-4441A782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E208-690C-43C6-89B9-CD3B20CC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job industry is facing a lot of competition along with the growth of society and the need 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qualified manpower. Unlike the old days, today there are many options for the same and with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advent of internet this process has become easier and user-friendly. The search for the right job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sometimes makes the seekers run here &amp; there and this is where the Placement consultants come in,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acting</a:t>
            </a:r>
            <a:r>
              <a:rPr lang="en-US" sz="18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a platform between them and the premier hiring companies. A Placement Consultancy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a Recruitment firm acts as a link between the companies that offer jobs in various areas and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heavy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job-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heavy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seekers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clutter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streamline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manpower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hunting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companies no matter how big or small. They act as a guide to the job-seeker to guide them with their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career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prospects.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companies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hire</a:t>
            </a:r>
            <a:r>
              <a:rPr lang="en-US" sz="1800" spc="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</a:t>
            </a:r>
            <a:r>
              <a:rPr lang="en-US" sz="1800" u="heavy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recruitment firms or agencies</a:t>
            </a:r>
            <a:r>
              <a:rPr lang="en-US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help them find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 qualified candidate to join their company. Job seekers in turn, contact these recruitment firms to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 for the right job.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2543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00EE-D6A5-412C-80B3-8F13C4A80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E7861-2889-4821-9DC7-6858F191E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5"/>
              </a:spcBef>
              <a:buNone/>
            </a:pPr>
            <a:r>
              <a:rPr lang="en-US" sz="16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Specifications of the System used to develop and test the website-:</a:t>
            </a:r>
            <a:r>
              <a:rPr lang="en-US" sz="24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53975" marR="2308860" indent="0">
              <a:lnSpc>
                <a:spcPct val="233000"/>
              </a:lnSpc>
              <a:spcAft>
                <a:spcPts val="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Software Requirements-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0" lvl="2" indent="-228600">
              <a:lnSpc>
                <a:spcPts val="1370"/>
              </a:lnSpc>
              <a:buSzPts val="1200"/>
              <a:buFont typeface="Microsoft Sans Serif" panose="020B0604020202020204" pitchFamily="34" charset="0"/>
              <a:buChar char="●"/>
              <a:tabLst>
                <a:tab pos="1967865" algn="l"/>
                <a:tab pos="19685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Operating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Systems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: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Windows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10</a:t>
            </a:r>
            <a:endParaRPr lang="en-IN" sz="2400" dirty="0">
              <a:effectLst/>
              <a:latin typeface="Times New Roman" panose="02020603050405020304" pitchFamily="18" charset="0"/>
              <a:ea typeface="Microsoft Sans Serif" panose="020B0604020202020204" pitchFamily="34" charset="0"/>
            </a:endParaRPr>
          </a:p>
          <a:p>
            <a:pPr marL="1143000" lvl="2" indent="-228600">
              <a:spcBef>
                <a:spcPts val="735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●"/>
              <a:tabLst>
                <a:tab pos="1967865" algn="l"/>
                <a:tab pos="19685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Designing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Languages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: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HTML,</a:t>
            </a:r>
            <a:r>
              <a:rPr lang="en-US" sz="2400" spc="-5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CSS,</a:t>
            </a:r>
            <a:r>
              <a:rPr lang="en-US" sz="2400" spc="-4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JAVASCRIPT</a:t>
            </a:r>
            <a:endParaRPr lang="en-IN" sz="2400" dirty="0">
              <a:effectLst/>
              <a:latin typeface="Times New Roman" panose="02020603050405020304" pitchFamily="18" charset="0"/>
              <a:ea typeface="Microsoft Sans Serif" panose="020B0604020202020204" pitchFamily="34" charset="0"/>
            </a:endParaRPr>
          </a:p>
          <a:p>
            <a:pPr marL="1143000" lvl="2" indent="-228600">
              <a:spcBef>
                <a:spcPts val="720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●"/>
              <a:tabLst>
                <a:tab pos="1967865" algn="l"/>
                <a:tab pos="19685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Toolkit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: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Notepad++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,XAMP</a:t>
            </a:r>
            <a:endParaRPr lang="en-IN" sz="2400" dirty="0">
              <a:effectLst/>
              <a:latin typeface="Times New Roman" panose="02020603050405020304" pitchFamily="18" charset="0"/>
              <a:ea typeface="Microsoft Sans Serif" panose="020B0604020202020204" pitchFamily="34" charset="0"/>
            </a:endParaRPr>
          </a:p>
          <a:p>
            <a:pPr marL="1143000" lvl="2" indent="-228600">
              <a:spcBef>
                <a:spcPts val="710"/>
              </a:spcBef>
              <a:spcAft>
                <a:spcPts val="0"/>
              </a:spcAft>
              <a:buSzPts val="1200"/>
              <a:buFont typeface="Microsoft Sans Serif" panose="020B0604020202020204" pitchFamily="34" charset="0"/>
              <a:buChar char="●"/>
              <a:tabLst>
                <a:tab pos="1967865" algn="l"/>
                <a:tab pos="19685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Programming Language :PHP</a:t>
            </a:r>
            <a:endParaRPr lang="en-IN" sz="2400" dirty="0">
              <a:effectLst/>
              <a:latin typeface="Times New Roman" panose="02020603050405020304" pitchFamily="18" charset="0"/>
              <a:ea typeface="Microsoft Sans Serif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701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F444-BADC-4685-9E9E-09CDB4B3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Requirements-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1AB4-5A38-4429-A532-BBD81A545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20"/>
              </a:spcBef>
              <a:buNone/>
            </a:pPr>
            <a:r>
              <a:rPr lang="en-US" sz="2400" dirty="0"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 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 required for PHP:512MB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</a:p>
          <a:p>
            <a:pPr marL="0" indent="0">
              <a:spcBef>
                <a:spcPts val="20"/>
              </a:spcBef>
              <a:buNone/>
            </a:pPr>
            <a:r>
              <a:rPr lang="en-US" sz="2400" dirty="0"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  </a:t>
            </a: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Processor required: Intel(R) Core(TM)</a:t>
            </a:r>
            <a:r>
              <a:rPr lang="en-US" sz="2400" spc="-29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i5-5287U CPU @ 2.90GHz 2.90 GHz</a:t>
            </a:r>
            <a:endParaRPr lang="en-US" sz="2400" dirty="0">
              <a:latin typeface="Times New Roman" panose="02020603050405020304" pitchFamily="18" charset="0"/>
              <a:ea typeface="Microsoft Sans Serif" panose="020B0604020202020204" pitchFamily="34" charset="0"/>
            </a:endParaRPr>
          </a:p>
          <a:p>
            <a:pPr marL="0" indent="0">
              <a:spcBef>
                <a:spcPts val="20"/>
              </a:spcBef>
              <a:buNone/>
            </a:pPr>
            <a:r>
              <a:rPr lang="en-US" sz="2400" dirty="0"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Hard Disk required : 128GB</a:t>
            </a:r>
            <a:endParaRPr lang="en-IN" sz="2400" dirty="0">
              <a:effectLst/>
              <a:latin typeface="Times New Roman" panose="02020603050405020304" pitchFamily="18" charset="0"/>
              <a:ea typeface="Microsoft Sans Serif" panose="020B0604020202020204" pitchFamily="34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97310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1C6F2-16A4-44EF-ACAA-8F778C6D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78993-2A93-46E4-8A54-30517FE29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233833"/>
            <a:ext cx="9905999" cy="3567118"/>
          </a:xfrm>
        </p:spPr>
        <p:txBody>
          <a:bodyPr>
            <a:normAutofit fontScale="92500" lnSpcReduction="10000"/>
          </a:bodyPr>
          <a:lstStyle/>
          <a:p>
            <a:pPr marL="63500" indent="0">
              <a:spcBef>
                <a:spcPts val="325"/>
              </a:spcBef>
              <a:spcAft>
                <a:spcPts val="0"/>
              </a:spcAft>
              <a:buNone/>
            </a:pPr>
            <a:r>
              <a:rPr lang="en-US" sz="3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36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Browsers-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1425"/>
              </a:spcBef>
              <a:spcAft>
                <a:spcPts val="0"/>
              </a:spcAft>
              <a:buSzPts val="1200"/>
              <a:buFont typeface="Lucida Sans Unicode" panose="020B0602030504020204" pitchFamily="34" charset="0"/>
              <a:buChar char="▪"/>
              <a:tabLst>
                <a:tab pos="253365" algn="l"/>
                <a:tab pos="2540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Lucida Sans Unicode" panose="020B0602030504020204" pitchFamily="34" charset="0"/>
              </a:rPr>
              <a:t>Google Chrome</a:t>
            </a:r>
            <a:endParaRPr lang="en-IN" sz="1800" dirty="0">
              <a:effectLst/>
              <a:latin typeface="Times New Roman" panose="02020603050405020304" pitchFamily="18" charset="0"/>
              <a:ea typeface="Lucida Sans Unicode" panose="020B0602030504020204" pitchFamily="34" charset="0"/>
            </a:endParaRPr>
          </a:p>
          <a:p>
            <a:pPr marL="342900" lvl="0" indent="-342900">
              <a:spcBef>
                <a:spcPts val="1375"/>
              </a:spcBef>
              <a:spcAft>
                <a:spcPts val="0"/>
              </a:spcAft>
              <a:buSzPts val="1200"/>
              <a:buFont typeface="Lucida Sans Unicode" panose="020B0602030504020204" pitchFamily="34" charset="0"/>
              <a:buChar char="▪"/>
              <a:tabLst>
                <a:tab pos="253365" algn="l"/>
                <a:tab pos="2540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Lucida Sans Unicode" panose="020B0602030504020204" pitchFamily="34" charset="0"/>
              </a:rPr>
              <a:t>Mozilla Firefox 61</a:t>
            </a:r>
            <a:endParaRPr lang="en-IN" sz="1800" dirty="0">
              <a:effectLst/>
              <a:latin typeface="Times New Roman" panose="02020603050405020304" pitchFamily="18" charset="0"/>
              <a:ea typeface="Lucida Sans Unicode" panose="020B0602030504020204" pitchFamily="34" charset="0"/>
            </a:endParaRPr>
          </a:p>
          <a:p>
            <a:pPr marL="342900" lvl="0" indent="-342900">
              <a:spcBef>
                <a:spcPts val="1005"/>
              </a:spcBef>
              <a:spcAft>
                <a:spcPts val="0"/>
              </a:spcAft>
              <a:buSzPts val="1200"/>
              <a:buFont typeface="Lucida Sans Unicode" panose="020B0602030504020204" pitchFamily="34" charset="0"/>
              <a:buChar char="▪"/>
              <a:tabLst>
                <a:tab pos="253365" algn="l"/>
                <a:tab pos="2540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Lucida Sans Unicode" panose="020B0602030504020204" pitchFamily="34" charset="0"/>
              </a:rPr>
              <a:t>Microsoft Edge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3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Template-</a:t>
            </a:r>
            <a:endParaRPr lang="en-IN" sz="3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0">
              <a:spcBef>
                <a:spcPts val="4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Bootstrap-job consultancy site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42975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7E21-F330-4CBE-B8B6-B4E183B2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 &amp; Back End Tools :-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D7B579B-12AE-47F1-905D-2D969E345D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411510"/>
              </p:ext>
            </p:extLst>
          </p:nvPr>
        </p:nvGraphicFramePr>
        <p:xfrm>
          <a:off x="2763838" y="2117725"/>
          <a:ext cx="6664325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6664473" imgH="2619150" progId="Word.Document.12">
                  <p:embed/>
                </p:oleObj>
              </mc:Choice>
              <mc:Fallback>
                <p:oleObj name="Document" r:id="rId3" imgW="6664473" imgH="26191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63838" y="2117725"/>
                        <a:ext cx="6664325" cy="261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F394CEAD-ECC1-495C-ABE6-B2FEE61C6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394558"/>
              </p:ext>
            </p:extLst>
          </p:nvPr>
        </p:nvGraphicFramePr>
        <p:xfrm>
          <a:off x="1143000" y="2233833"/>
          <a:ext cx="9906000" cy="37613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02532">
                  <a:extLst>
                    <a:ext uri="{9D8B030D-6E8A-4147-A177-3AD203B41FA5}">
                      <a16:colId xmlns:a16="http://schemas.microsoft.com/office/drawing/2014/main" val="2609302390"/>
                    </a:ext>
                  </a:extLst>
                </a:gridCol>
                <a:gridCol w="5801468">
                  <a:extLst>
                    <a:ext uri="{9D8B030D-6E8A-4147-A177-3AD203B41FA5}">
                      <a16:colId xmlns:a16="http://schemas.microsoft.com/office/drawing/2014/main" val="215271610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46241391"/>
                    </a:ext>
                  </a:extLst>
                </a:gridCol>
              </a:tblGrid>
              <a:tr h="431546">
                <a:tc>
                  <a:txBody>
                    <a:bodyPr/>
                    <a:lstStyle/>
                    <a:p>
                      <a:r>
                        <a:rPr lang="en-IN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Particulars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032023"/>
                  </a:ext>
                </a:extLst>
              </a:tr>
              <a:tr h="41622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Server Side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49853"/>
                  </a:ext>
                </a:extLst>
              </a:tr>
              <a:tr h="41622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My 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615773"/>
                  </a:ext>
                </a:extLst>
              </a:tr>
              <a:tr h="41622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CSS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447185"/>
                  </a:ext>
                </a:extLst>
              </a:tr>
              <a:tr h="41622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Validation Animation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JQuery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588513"/>
                  </a:ext>
                </a:extLst>
              </a:tr>
              <a:tr h="41622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Retrieve Data From the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390947"/>
                  </a:ext>
                </a:extLst>
              </a:tr>
              <a:tr h="41622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Structure Designing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HTML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81084"/>
                  </a:ext>
                </a:extLst>
              </a:tr>
              <a:tr h="41622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Program the behaviour of web pages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 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25069"/>
                  </a:ext>
                </a:extLst>
              </a:tr>
              <a:tr h="41622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Responsive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Bootstrap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827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88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DDB2-77B4-4E89-89CF-384AEF7B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</a:t>
            </a:r>
            <a:br>
              <a:rPr lang="en-IN" dirty="0"/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Zero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DFD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diagram:</a:t>
            </a:r>
            <a:endParaRPr lang="en-IN" dirty="0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A65C8259-B8CD-4D40-A5A5-4E2C871C3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18301" y="2332038"/>
            <a:ext cx="8355397" cy="35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79742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4C21-8555-4A1D-8D7D-84B6B06F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Level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DFD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1.0:</a:t>
            </a:r>
            <a:b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image3.jpeg">
            <a:extLst>
              <a:ext uri="{FF2B5EF4-FFF2-40B4-BE49-F238E27FC236}">
                <a16:creationId xmlns:a16="http://schemas.microsoft.com/office/drawing/2014/main" id="{7CF02364-74C3-435F-8370-96D2AD104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7173" y="2332038"/>
            <a:ext cx="7457654" cy="35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37701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06EE-B209-4CD8-B106-84C2EDE4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Snapshot Of Designing Phase</a:t>
            </a:r>
          </a:p>
        </p:txBody>
      </p:sp>
      <p:pic>
        <p:nvPicPr>
          <p:cNvPr id="4" name="image17.jpeg">
            <a:extLst>
              <a:ext uri="{FF2B5EF4-FFF2-40B4-BE49-F238E27FC236}">
                <a16:creationId xmlns:a16="http://schemas.microsoft.com/office/drawing/2014/main" id="{44EFA922-C84B-428E-ADBC-EBD34A27B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93104" y="2332038"/>
            <a:ext cx="6405791" cy="35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2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435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Lucida Sans Unicode</vt:lpstr>
      <vt:lpstr>Microsoft Sans Serif</vt:lpstr>
      <vt:lpstr>Times New Roman</vt:lpstr>
      <vt:lpstr>Walbaum Display</vt:lpstr>
      <vt:lpstr>RegattaVTI</vt:lpstr>
      <vt:lpstr>Document</vt:lpstr>
      <vt:lpstr>THE “JOBNET WEBSITE”PROJECT</vt:lpstr>
      <vt:lpstr>INTRODUCTION </vt:lpstr>
      <vt:lpstr>Technical Specification</vt:lpstr>
      <vt:lpstr>Hardware Requirements-</vt:lpstr>
      <vt:lpstr>Requirements</vt:lpstr>
      <vt:lpstr>Front &amp; Back End Tools :-</vt:lpstr>
      <vt:lpstr>Data Flow Diagram Zero level DFD diagram:</vt:lpstr>
      <vt:lpstr>Level one DFD for 1.0: </vt:lpstr>
      <vt:lpstr>Snapshot Of Designing Phase</vt:lpstr>
      <vt:lpstr>Future Scope :-</vt:lpstr>
      <vt:lpstr>Project Timeline :-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“JOBNET WEBSITE”PROJECT</dc:title>
  <dc:creator>Ayan</dc:creator>
  <cp:lastModifiedBy>Ayan</cp:lastModifiedBy>
  <cp:revision>3</cp:revision>
  <dcterms:created xsi:type="dcterms:W3CDTF">2022-03-11T20:45:55Z</dcterms:created>
  <dcterms:modified xsi:type="dcterms:W3CDTF">2022-03-12T07:14:45Z</dcterms:modified>
</cp:coreProperties>
</file>