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6" r:id="rId9"/>
    <p:sldId id="267" r:id="rId10"/>
    <p:sldId id="268" r:id="rId11"/>
    <p:sldId id="269" r:id="rId12"/>
    <p:sldId id="270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538F6-AC32-4C48-A241-2C319D94E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ACE3-EC2D-4898-B64D-08C196DE61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88D5-0AB9-479B-891B-76FAA2CC9968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CC0CC-D9A9-4658-833D-7168A941E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B70F4-8768-4C94-98DC-BDBE0D5884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20114-DE68-48DB-98CA-3A246173CE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31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this slide when you finish preparing the other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1C88-3939-4832-BAAB-091D6FA96E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9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D86AA0-B889-4FC0-8908-A1A591CF11C0}" type="datetime8">
              <a:rPr lang="en-US" noProof="0" smtClean="0"/>
              <a:pPr/>
              <a:t>5/28/2022 11:14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9E538E-6783-48BF-9DAA-8D73DA1DF735}" type="datetime8">
              <a:rPr lang="en-US" noProof="0" smtClean="0"/>
              <a:pPr/>
              <a:t>5/28/2022 11:14 AM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CD03-0ACB-4458-BBFE-1F9AEE665C1A}" type="datetime8">
              <a:rPr lang="en-US" noProof="0" smtClean="0"/>
              <a:t>5/28/2022 11:14 AM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11B3-3F18-4FD1-BAEF-D15CC2EE16C2}" type="datetime8">
              <a:rPr lang="en-US" noProof="0" smtClean="0"/>
              <a:t>5/28/2022 11:14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04F6-55F4-45F8-BBB4-727BFFEADAA0}" type="datetime8">
              <a:rPr lang="en-US" noProof="0" smtClean="0"/>
              <a:t>5/28/2022 11:14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20C59B-4134-42ED-BEFA-FCBF7FC8D035}" type="datetime8">
              <a:rPr lang="en-US" noProof="0" smtClean="0"/>
              <a:pPr/>
              <a:t>5/28/2022 11:14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E2A5-5D3B-4ECC-9A5D-868F6C887DEE}" type="datetime8">
              <a:rPr lang="en-US" noProof="0" smtClean="0"/>
              <a:t>5/28/2022 11:14 AM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5/28/2022 11:14 AM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5/28/2022 11:14 AM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1812-3FD3-44A5-B738-8F3425664C1B}" type="datetime8">
              <a:rPr lang="en-US" noProof="0" smtClean="0"/>
              <a:t>5/28/2022 11:14 AM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E2E361C1-C0E3-47DF-8509-372F2F8B74E4}" type="datetime8">
              <a:rPr lang="en-US" noProof="0" smtClean="0"/>
              <a:pPr/>
              <a:t>5/28/2022 11:14 AM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4BA81B-A36E-46D5-918F-749D311F4B4A}" type="datetime8">
              <a:rPr lang="en-US" noProof="0" smtClean="0"/>
              <a:t>5/28/2022 11:14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6E9EA0F-FD88-464F-99D9-0E151D11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5" y="965199"/>
            <a:ext cx="11243732" cy="175001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Educational Android Application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Application to Teach and Spread Awareness Among Adolescent Girls</a:t>
            </a:r>
            <a:endParaRPr lang="en-US" sz="2400" dirty="0"/>
          </a:p>
        </p:txBody>
      </p:sp>
      <p:sp>
        <p:nvSpPr>
          <p:cNvPr id="3" name="Subtitle 2" descr="content">
            <a:extLst>
              <a:ext uri="{FF2B5EF4-FFF2-40B4-BE49-F238E27FC236}">
                <a16:creationId xmlns:a16="http://schemas.microsoft.com/office/drawing/2014/main" id="{7932A20C-8823-4E5C-BF21-C75BA56E76D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42950" y="3314700"/>
            <a:ext cx="10805583" cy="28003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dirty="0"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Members:-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Aditi Jain (18ETCCS003)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Tejasvini Mehta (18ETCCS090)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Vrati Bhandari (18ETCCS096)</a:t>
            </a:r>
          </a:p>
          <a:p>
            <a:pPr algn="l"/>
            <a:endParaRPr lang="en-US" sz="2000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3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EF978AA-586E-4790-8E74-51E8F5CE42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524E7AA8-036D-4F28-96BA-A52B66A3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android application</a:t>
            </a:r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46EBE25F-EA7E-41D8-8362-014D6953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User Friendly </a:t>
            </a:r>
            <a:r>
              <a:rPr lang="en-US" dirty="0"/>
              <a:t>– </a:t>
            </a:r>
          </a:p>
          <a:p>
            <a:pPr marL="0" indent="0">
              <a:buNone/>
            </a:pPr>
            <a:r>
              <a:rPr lang="en-US" dirty="0"/>
              <a:t>	The language used is Hindi.</a:t>
            </a:r>
          </a:p>
          <a:p>
            <a:r>
              <a:rPr lang="en-US" sz="2000" b="1" dirty="0"/>
              <a:t>UI/UX –</a:t>
            </a:r>
          </a:p>
          <a:p>
            <a:pPr marL="0" indent="0">
              <a:buNone/>
            </a:pPr>
            <a:r>
              <a:rPr lang="en-US" dirty="0"/>
              <a:t>	Simple Visuals, Outstanding Combinations, and user-friendly interfaces.</a:t>
            </a:r>
          </a:p>
          <a:p>
            <a:r>
              <a:rPr lang="en-US" sz="2000" b="1" dirty="0"/>
              <a:t>Database –</a:t>
            </a:r>
          </a:p>
          <a:p>
            <a:pPr marL="0" indent="0">
              <a:buNone/>
            </a:pPr>
            <a:r>
              <a:rPr lang="en-US" dirty="0"/>
              <a:t>	Firebase is easy to use and check the data.</a:t>
            </a:r>
          </a:p>
          <a:p>
            <a:r>
              <a:rPr lang="en-US" sz="2000" b="1" dirty="0"/>
              <a:t>Adaptable – </a:t>
            </a:r>
          </a:p>
          <a:p>
            <a:pPr marL="0" indent="0">
              <a:buNone/>
            </a:pPr>
            <a:r>
              <a:rPr lang="en-US" dirty="0"/>
              <a:t>	Adaptable to new changes in functions according to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8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EDECF593-A2F8-4D73-A987-C3F058D1F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2D951106-A246-4D28-94E0-0BCD20C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68B9C974-1FBD-45F1-9D81-5427101D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an android application for learning purposes for users from different areas. Through the development of this Android application in Android Studio, we got a clear understanding of the overall process of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0DED4-FAA2-87C7-8BF9-4F8558109842}"/>
              </a:ext>
            </a:extLst>
          </p:cNvPr>
          <p:cNvSpPr txBox="1"/>
          <p:nvPr/>
        </p:nvSpPr>
        <p:spPr>
          <a:xfrm>
            <a:off x="1038392" y="4092268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learned –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Work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323928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1CF94250-8D97-401F-A36C-5B5DB39DD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/>
              <a:t>About Project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500D8-6BF1-8596-A84C-08FBA382D45B}"/>
              </a:ext>
            </a:extLst>
          </p:cNvPr>
          <p:cNvSpPr txBox="1"/>
          <p:nvPr/>
        </p:nvSpPr>
        <p:spPr>
          <a:xfrm>
            <a:off x="1155033" y="3088842"/>
            <a:ext cx="965413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purpose of this android application is to spread awareness about menstruation hygiene among remote area adolescent girls. </a:t>
            </a:r>
          </a:p>
          <a:p>
            <a:endParaRPr lang="en-IN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users of this application are girls from villages who are not aware of the ways to stay healthy and hygienic during menstruation.</a:t>
            </a:r>
          </a:p>
          <a:p>
            <a:endParaRPr lang="en-IN" sz="2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contains Modules in the form of PDF files and YouTube links.</a:t>
            </a:r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7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614277E-CACC-4F9D-8C27-FB73FCBFB4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Resources and </a:t>
            </a:r>
            <a:r>
              <a:rPr lang="en-IN" sz="4000" b="1" dirty="0">
                <a:latin typeface="+mj-lt"/>
                <a:ea typeface="Calibri" panose="020F0502020204030204" pitchFamily="34" charset="0"/>
              </a:rPr>
              <a:t>Languages Used</a:t>
            </a:r>
            <a:endParaRPr lang="en-US" dirty="0"/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24" y="2180496"/>
            <a:ext cx="10725283" cy="4044448"/>
          </a:xfrm>
        </p:spPr>
        <p:txBody>
          <a:bodyPr/>
          <a:lstStyle/>
          <a:p>
            <a:r>
              <a:rPr lang="en-IN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Android Studio</a:t>
            </a:r>
          </a:p>
          <a:p>
            <a:r>
              <a:rPr lang="en-IN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FIREBASE</a:t>
            </a:r>
            <a:endParaRPr lang="en-IN" sz="2000" b="1" dirty="0"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r>
              <a:rPr lang="en-IN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Android Software Development Kit</a:t>
            </a:r>
          </a:p>
          <a:p>
            <a:r>
              <a:rPr lang="en-IN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AVD Manager</a:t>
            </a:r>
            <a:r>
              <a:rPr lang="en-IN" sz="2000" b="1" dirty="0">
                <a:latin typeface="Calibri Light" panose="020F0302020204030204" pitchFamily="34" charset="0"/>
                <a:ea typeface="Calibri" panose="020F0502020204030204" pitchFamily="34" charset="0"/>
              </a:rPr>
              <a:t> (</a:t>
            </a:r>
            <a:r>
              <a:rPr lang="en-IN" sz="2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Android Virtual Device</a:t>
            </a:r>
            <a:r>
              <a:rPr lang="en-IN" sz="2000" b="1" dirty="0">
                <a:latin typeface="Calibri Light" panose="020F030202020403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- JAVA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– XML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JDK (Java Development Kit)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800" b="1" dirty="0">
              <a:latin typeface="Calibri Light" panose="020F03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ontent">
            <a:extLst>
              <a:ext uri="{FF2B5EF4-FFF2-40B4-BE49-F238E27FC236}">
                <a16:creationId xmlns:a16="http://schemas.microsoft.com/office/drawing/2014/main" id="{B6FA4435-3751-4780-9A9B-F91171E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/>
          <a:lstStyle/>
          <a:p>
            <a:pPr algn="ctr"/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What does the application look like?</a:t>
            </a:r>
            <a:b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Main Activity</a:t>
            </a:r>
            <a:b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 user can Log in to the application using this activity. </a:t>
            </a:r>
            <a:endParaRPr lang="en-US" dirty="0">
              <a:latin typeface="+mn-lt"/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3C37F1B3-9F80-99D5-D53E-BFBD8A39D0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" b="23414"/>
          <a:stretch/>
        </p:blipFill>
        <p:spPr>
          <a:xfrm>
            <a:off x="1550017" y="688022"/>
            <a:ext cx="3287684" cy="51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ontent">
            <a:extLst>
              <a:ext uri="{FF2B5EF4-FFF2-40B4-BE49-F238E27FC236}">
                <a16:creationId xmlns:a16="http://schemas.microsoft.com/office/drawing/2014/main" id="{B6FA4435-3751-4780-9A9B-F91171E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/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Register Activity</a:t>
            </a:r>
            <a:b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 user can make a new account using this activity. By providing the information required.</a:t>
            </a:r>
            <a:endParaRPr lang="en-US" dirty="0">
              <a:latin typeface="+mn-lt"/>
            </a:endParaRPr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1BCB5138-43D1-2F36-6DC8-53EEB1290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7" b="13874"/>
          <a:stretch/>
        </p:blipFill>
        <p:spPr>
          <a:xfrm>
            <a:off x="1713646" y="644893"/>
            <a:ext cx="3280974" cy="50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8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ontent">
            <a:extLst>
              <a:ext uri="{FF2B5EF4-FFF2-40B4-BE49-F238E27FC236}">
                <a16:creationId xmlns:a16="http://schemas.microsoft.com/office/drawing/2014/main" id="{B6FA4435-3751-4780-9A9B-F91171E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/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b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contains 6 modules in pdf form, direct youtube links, and tests. 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*Shows the learning curve of the user.</a:t>
            </a:r>
            <a:endParaRPr lang="en-US" dirty="0">
              <a:latin typeface="+mn-lt"/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47FBB73D-FCFB-E5D2-429A-15CBCE56D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" b="10289"/>
          <a:stretch/>
        </p:blipFill>
        <p:spPr>
          <a:xfrm>
            <a:off x="1713647" y="668956"/>
            <a:ext cx="3280974" cy="50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1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ontent">
            <a:extLst>
              <a:ext uri="{FF2B5EF4-FFF2-40B4-BE49-F238E27FC236}">
                <a16:creationId xmlns:a16="http://schemas.microsoft.com/office/drawing/2014/main" id="{B6FA4435-3751-4780-9A9B-F91171E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/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b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contains Questions and 4 Multiple choice options.</a:t>
            </a:r>
            <a:endParaRPr lang="en-US" dirty="0">
              <a:latin typeface="+mn-lt"/>
            </a:endParaRPr>
          </a:p>
        </p:txBody>
      </p:sp>
      <p:pic>
        <p:nvPicPr>
          <p:cNvPr id="5" name="image6.jpg">
            <a:extLst>
              <a:ext uri="{FF2B5EF4-FFF2-40B4-BE49-F238E27FC236}">
                <a16:creationId xmlns:a16="http://schemas.microsoft.com/office/drawing/2014/main" id="{9533AFC0-A603-17CD-AF0F-44509FADCDB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81563" y="665488"/>
            <a:ext cx="3174934" cy="51674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609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ontent">
            <a:extLst>
              <a:ext uri="{FF2B5EF4-FFF2-40B4-BE49-F238E27FC236}">
                <a16:creationId xmlns:a16="http://schemas.microsoft.com/office/drawing/2014/main" id="{B6FA4435-3751-4780-9A9B-F91171E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/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LogOut</a:t>
            </a:r>
            <a:b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+mn-lt"/>
            </a:endParaRPr>
          </a:p>
        </p:txBody>
      </p:sp>
      <p:pic>
        <p:nvPicPr>
          <p:cNvPr id="4" name="image3.jpg">
            <a:extLst>
              <a:ext uri="{FF2B5EF4-FFF2-40B4-BE49-F238E27FC236}">
                <a16:creationId xmlns:a16="http://schemas.microsoft.com/office/drawing/2014/main" id="{892A1C60-1E1C-D0CE-75EF-950E69EA3CA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29691" y="698124"/>
            <a:ext cx="3396313" cy="503446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8360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ontent">
            <a:extLst>
              <a:ext uri="{FF2B5EF4-FFF2-40B4-BE49-F238E27FC236}">
                <a16:creationId xmlns:a16="http://schemas.microsoft.com/office/drawing/2014/main" id="{B6FA4435-3751-4780-9A9B-F91171E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/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Registration </a:t>
            </a:r>
            <a:b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+mn-lt"/>
            </a:endParaRPr>
          </a:p>
        </p:txBody>
      </p:sp>
      <p:pic>
        <p:nvPicPr>
          <p:cNvPr id="5" name="image1.jpg">
            <a:extLst>
              <a:ext uri="{FF2B5EF4-FFF2-40B4-BE49-F238E27FC236}">
                <a16:creationId xmlns:a16="http://schemas.microsoft.com/office/drawing/2014/main" id="{6B7F0993-D765-A996-94D2-639DE6E7135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74069" y="603627"/>
            <a:ext cx="3405939" cy="51289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14824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529A05C-9967-417B-A795-0EE2DA56A977}" vid="{B371D623-29EC-4410-98F2-D4F69349AE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732F72-BAE4-4D8F-B5A8-4D4D584BF69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B8FDF75-6DB0-420B-9CE9-4E2094004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31C3B7-F137-4B62-A714-55F90281BD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Looks like, sounds like</Template>
  <TotalTime>66</TotalTime>
  <Words>328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Wingdings 2</vt:lpstr>
      <vt:lpstr>Dividend</vt:lpstr>
      <vt:lpstr>Educational Android Application Android Application to Teach and Spread Awareness Among Adolescent Girls</vt:lpstr>
      <vt:lpstr>About Project </vt:lpstr>
      <vt:lpstr>Resources and Languages Used</vt:lpstr>
      <vt:lpstr>What does the application look like?  Main Activity  A user can Log in to the application using this activity. </vt:lpstr>
      <vt:lpstr>Register Activity  A user can make a new account using this activity. By providing the information required.</vt:lpstr>
      <vt:lpstr>Dashboard  *It contains 6 modules in pdf form, direct youtube links, and tests.  *Shows the learning curve of the user.</vt:lpstr>
      <vt:lpstr>Test  It contains Questions and 4 Multiple choice options.</vt:lpstr>
      <vt:lpstr>LogOut </vt:lpstr>
      <vt:lpstr>Registration  </vt:lpstr>
      <vt:lpstr>Advantages of android 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Android Application Android Application to Teach and Spread Awareness Among Adolescent Girls</dc:title>
  <dc:creator>Aditi Jain</dc:creator>
  <cp:lastModifiedBy>Aditi Jain</cp:lastModifiedBy>
  <cp:revision>5</cp:revision>
  <dcterms:created xsi:type="dcterms:W3CDTF">2022-05-27T03:49:06Z</dcterms:created>
  <dcterms:modified xsi:type="dcterms:W3CDTF">2022-05-28T05:50:42Z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