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24"/>
  </p:notesMasterIdLst>
  <p:sldIdLst>
    <p:sldId id="256" r:id="rId2"/>
    <p:sldId id="273" r:id="rId3"/>
    <p:sldId id="274" r:id="rId4"/>
    <p:sldId id="276" r:id="rId5"/>
    <p:sldId id="277" r:id="rId6"/>
    <p:sldId id="272" r:id="rId7"/>
    <p:sldId id="278" r:id="rId8"/>
    <p:sldId id="263" r:id="rId9"/>
    <p:sldId id="257" r:id="rId10"/>
    <p:sldId id="259" r:id="rId11"/>
    <p:sldId id="261" r:id="rId12"/>
    <p:sldId id="267" r:id="rId13"/>
    <p:sldId id="270" r:id="rId14"/>
    <p:sldId id="260" r:id="rId15"/>
    <p:sldId id="269" r:id="rId16"/>
    <p:sldId id="266" r:id="rId17"/>
    <p:sldId id="268" r:id="rId18"/>
    <p:sldId id="262" r:id="rId19"/>
    <p:sldId id="264" r:id="rId20"/>
    <p:sldId id="275" r:id="rId21"/>
    <p:sldId id="265" r:id="rId22"/>
    <p:sldId id="25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0" autoAdjust="0"/>
  </p:normalViewPr>
  <p:slideViewPr>
    <p:cSldViewPr>
      <p:cViewPr>
        <p:scale>
          <a:sx n="100" d="100"/>
          <a:sy n="100" d="100"/>
        </p:scale>
        <p:origin x="-869" y="-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A60CA6-3644-46F1-8FC6-7C16AFE5134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595F0E9-A5E8-4D2A-B259-2376E4138339}">
      <dgm:prSet custT="1"/>
      <dgm:spPr/>
      <dgm:t>
        <a:bodyPr/>
        <a:lstStyle/>
        <a:p>
          <a:pPr rtl="0"/>
          <a:r>
            <a:rPr lang="en-IN" sz="2000" b="1" dirty="0" smtClean="0"/>
            <a:t>E-Commerce Website</a:t>
          </a:r>
          <a:endParaRPr lang="en-IN" sz="2000" dirty="0"/>
        </a:p>
      </dgm:t>
    </dgm:pt>
    <dgm:pt modelId="{9B7EF1E5-9DD6-46BF-9A14-93DF23644877}" type="parTrans" cxnId="{78852ED4-BD8A-4F23-B388-4A31609C257D}">
      <dgm:prSet/>
      <dgm:spPr/>
      <dgm:t>
        <a:bodyPr/>
        <a:lstStyle/>
        <a:p>
          <a:endParaRPr lang="en-IN"/>
        </a:p>
      </dgm:t>
    </dgm:pt>
    <dgm:pt modelId="{B78249DE-A7C5-41D4-A6A6-4A4CDEAAD2FE}" type="sibTrans" cxnId="{78852ED4-BD8A-4F23-B388-4A31609C257D}">
      <dgm:prSet/>
      <dgm:spPr/>
      <dgm:t>
        <a:bodyPr/>
        <a:lstStyle/>
        <a:p>
          <a:endParaRPr lang="en-IN"/>
        </a:p>
      </dgm:t>
    </dgm:pt>
    <dgm:pt modelId="{E430A582-663D-4188-BE01-67BEE4AEA2C2}" type="pres">
      <dgm:prSet presAssocID="{A9A60CA6-3644-46F1-8FC6-7C16AFE5134A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83EFF70-A89A-47CB-B312-E8C2D2F02A95}" type="pres">
      <dgm:prSet presAssocID="{A9A60CA6-3644-46F1-8FC6-7C16AFE5134A}" presName="arrow" presStyleLbl="bgShp" presStyleIdx="0" presStyleCnt="1" custScaleX="79599" custLinFactNeighborX="-19024" custLinFactNeighborY="-7559"/>
      <dgm:spPr/>
    </dgm:pt>
    <dgm:pt modelId="{E489256E-01E8-404F-AA11-6A2764C866D1}" type="pres">
      <dgm:prSet presAssocID="{A9A60CA6-3644-46F1-8FC6-7C16AFE5134A}" presName="linearProcess" presStyleCnt="0"/>
      <dgm:spPr/>
    </dgm:pt>
    <dgm:pt modelId="{C373C180-02C3-40F6-8593-3A145F22871C}" type="pres">
      <dgm:prSet presAssocID="{5595F0E9-A5E8-4D2A-B259-2376E4138339}" presName="textNode" presStyleLbl="node1" presStyleIdx="0" presStyleCnt="1" custScaleX="111561" custLinFactX="-5106" custLinFactNeighborX="-100000" custLinFactNeighborY="-492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C840B39-188D-4875-9F27-01B6891DF60E}" type="presOf" srcId="{A9A60CA6-3644-46F1-8FC6-7C16AFE5134A}" destId="{E430A582-663D-4188-BE01-67BEE4AEA2C2}" srcOrd="0" destOrd="0" presId="urn:microsoft.com/office/officeart/2005/8/layout/hProcess9"/>
    <dgm:cxn modelId="{78852ED4-BD8A-4F23-B388-4A31609C257D}" srcId="{A9A60CA6-3644-46F1-8FC6-7C16AFE5134A}" destId="{5595F0E9-A5E8-4D2A-B259-2376E4138339}" srcOrd="0" destOrd="0" parTransId="{9B7EF1E5-9DD6-46BF-9A14-93DF23644877}" sibTransId="{B78249DE-A7C5-41D4-A6A6-4A4CDEAAD2FE}"/>
    <dgm:cxn modelId="{5D36594E-89D1-4507-BFE3-F59CA9646B19}" type="presOf" srcId="{5595F0E9-A5E8-4D2A-B259-2376E4138339}" destId="{C373C180-02C3-40F6-8593-3A145F22871C}" srcOrd="0" destOrd="0" presId="urn:microsoft.com/office/officeart/2005/8/layout/hProcess9"/>
    <dgm:cxn modelId="{4669E6FE-CACC-4405-93F7-4429336E8A1B}" type="presParOf" srcId="{E430A582-663D-4188-BE01-67BEE4AEA2C2}" destId="{983EFF70-A89A-47CB-B312-E8C2D2F02A95}" srcOrd="0" destOrd="0" presId="urn:microsoft.com/office/officeart/2005/8/layout/hProcess9"/>
    <dgm:cxn modelId="{21149B26-6313-4CCD-BE86-0B5C37F77CE2}" type="presParOf" srcId="{E430A582-663D-4188-BE01-67BEE4AEA2C2}" destId="{E489256E-01E8-404F-AA11-6A2764C866D1}" srcOrd="1" destOrd="0" presId="urn:microsoft.com/office/officeart/2005/8/layout/hProcess9"/>
    <dgm:cxn modelId="{045C6413-33E6-4B6E-8929-AFA608DEC992}" type="presParOf" srcId="{E489256E-01E8-404F-AA11-6A2764C866D1}" destId="{C373C180-02C3-40F6-8593-3A145F22871C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EFF70-A89A-47CB-B312-E8C2D2F02A95}">
      <dsp:nvSpPr>
        <dsp:cNvPr id="0" name=""/>
        <dsp:cNvSpPr/>
      </dsp:nvSpPr>
      <dsp:spPr>
        <a:xfrm>
          <a:off x="1098557" y="0"/>
          <a:ext cx="5800089" cy="100811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73C180-02C3-40F6-8593-3A145F22871C}">
      <dsp:nvSpPr>
        <dsp:cNvPr id="0" name=""/>
        <dsp:cNvSpPr/>
      </dsp:nvSpPr>
      <dsp:spPr>
        <a:xfrm>
          <a:off x="741497" y="282557"/>
          <a:ext cx="3867231" cy="4032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E-Commerce Website</a:t>
          </a:r>
          <a:endParaRPr lang="en-IN" sz="2000" kern="1200" dirty="0"/>
        </a:p>
      </dsp:txBody>
      <dsp:txXfrm>
        <a:off x="761182" y="302242"/>
        <a:ext cx="3827861" cy="363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B91EE-6DED-45C8-BFA0-564C81BB563E}" type="datetimeFigureOut">
              <a:rPr lang="en-IN" smtClean="0"/>
              <a:t>28-5-22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08039-E49A-4685-84B8-D99CC4FD6B3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7176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8039-E49A-4685-84B8-D99CC4FD6B30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985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rlz=1C1CHBD_enIN876IN876&amp;sxsrf=ALiCzsa36B77u8iYobtIjvxwaIdrgsahig:1653400811885&amp;q=contact&amp;npsic=0&amp;rflfq=1&amp;rldoc=1&amp;rllag=24578762,73710848,2955&amp;tbm=lcl&amp;sa=X&amp;ved=2ahUKEwjE8sCApvj3AhWLSWwGHTjjDjMQtgN6BAgSEAE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04788" y="2057400"/>
            <a:ext cx="8424936" cy="15121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    </a:t>
            </a:r>
            <a:r>
              <a:rPr lang="en-US" sz="2400" dirty="0" smtClean="0"/>
              <a:t>Techno India NJR Institute of Technology </a:t>
            </a:r>
          </a:p>
          <a:p>
            <a:r>
              <a:rPr lang="en-US" sz="2000" dirty="0" smtClean="0"/>
              <a:t>Udaipur (Raj.)  </a:t>
            </a:r>
            <a:r>
              <a:rPr lang="en-IN" sz="3200" dirty="0" smtClean="0"/>
              <a:t/>
            </a:r>
            <a:br>
              <a:rPr lang="en-IN" sz="3200" dirty="0" smtClean="0"/>
            </a:br>
            <a:endParaRPr lang="en-IN" sz="32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788257" y="3670547"/>
            <a:ext cx="1813877" cy="45720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 smtClean="0"/>
              <a:t>4</a:t>
            </a:r>
            <a:r>
              <a:rPr lang="en-IN" sz="1600" baseline="30000" dirty="0" smtClean="0"/>
              <a:t>th</a:t>
            </a:r>
            <a:r>
              <a:rPr lang="en-IN" sz="1600" dirty="0" smtClean="0"/>
              <a:t> year CSE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452" y="457200"/>
            <a:ext cx="2422127" cy="181114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91848" y="3245346"/>
            <a:ext cx="2249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/>
              <a:t>Session 2021 -2022</a:t>
            </a:r>
            <a:endParaRPr lang="en-IN" sz="1600" dirty="0"/>
          </a:p>
        </p:txBody>
      </p:sp>
      <p:sp>
        <p:nvSpPr>
          <p:cNvPr id="2" name="Rectangle 1"/>
          <p:cNvSpPr/>
          <p:nvPr/>
        </p:nvSpPr>
        <p:spPr>
          <a:xfrm>
            <a:off x="1066800" y="4127748"/>
            <a:ext cx="3183244" cy="1908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/>
              <a:t>Team - The Achievers</a:t>
            </a:r>
          </a:p>
          <a:p>
            <a:endParaRPr lang="en-IN" dirty="0" smtClean="0"/>
          </a:p>
          <a:p>
            <a:r>
              <a:rPr lang="en-IN" sz="1400" dirty="0"/>
              <a:t>Submitted </a:t>
            </a:r>
            <a:r>
              <a:rPr lang="en-IN" sz="1400" dirty="0" smtClean="0"/>
              <a:t>by</a:t>
            </a:r>
          </a:p>
          <a:p>
            <a:endParaRPr lang="en-IN" sz="1400" dirty="0"/>
          </a:p>
          <a:p>
            <a:r>
              <a:rPr lang="en-IN" sz="1400" dirty="0"/>
              <a:t>Harshit Paneri (18ETCCS041)</a:t>
            </a:r>
          </a:p>
          <a:p>
            <a:r>
              <a:rPr lang="en-IN" sz="1400" dirty="0"/>
              <a:t>Harshit </a:t>
            </a:r>
            <a:r>
              <a:rPr lang="en-IN" sz="1400" dirty="0"/>
              <a:t>kasodniya</a:t>
            </a:r>
            <a:r>
              <a:rPr lang="en-IN" sz="1400" dirty="0"/>
              <a:t> (18ETCCS040)</a:t>
            </a:r>
          </a:p>
          <a:p>
            <a:r>
              <a:rPr lang="en-IN" sz="1400" dirty="0"/>
              <a:t>Harshit </a:t>
            </a:r>
            <a:r>
              <a:rPr lang="en-IN" sz="1400" dirty="0"/>
              <a:t>jain</a:t>
            </a:r>
            <a:r>
              <a:rPr lang="en-IN" sz="1400" dirty="0"/>
              <a:t> (18ETCCS039)</a:t>
            </a:r>
          </a:p>
          <a:p>
            <a:r>
              <a:rPr lang="en-IN" sz="1400" dirty="0"/>
              <a:t>Vaibhav</a:t>
            </a:r>
            <a:r>
              <a:rPr lang="en-IN" sz="1400" dirty="0"/>
              <a:t> </a:t>
            </a:r>
            <a:r>
              <a:rPr lang="en-IN" sz="1400" dirty="0"/>
              <a:t>soni</a:t>
            </a:r>
            <a:r>
              <a:rPr lang="en-IN" sz="1400" dirty="0"/>
              <a:t> (18ETCCS093)</a:t>
            </a:r>
          </a:p>
        </p:txBody>
      </p:sp>
    </p:spTree>
    <p:extLst>
      <p:ext uri="{BB962C8B-B14F-4D97-AF65-F5344CB8AC3E}">
        <p14:creationId xmlns:p14="http://schemas.microsoft.com/office/powerpoint/2010/main" val="154658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6300" y="68580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IN" dirty="0" smtClean="0"/>
              <a:t>Products Section</a:t>
            </a:r>
            <a:endParaRPr lang="en-IN" dirty="0"/>
          </a:p>
        </p:txBody>
      </p:sp>
      <p:pic>
        <p:nvPicPr>
          <p:cNvPr id="4098" name="Picture 2" descr="C:\Users\Dell\Desktop\images\product_sectop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733795" cy="3336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58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926068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IN" dirty="0" smtClean="0"/>
              <a:t>Products Price Section</a:t>
            </a:r>
            <a:endParaRPr lang="en-IN" dirty="0"/>
          </a:p>
        </p:txBody>
      </p:sp>
      <p:pic>
        <p:nvPicPr>
          <p:cNvPr id="1026" name="Picture 2" descr="C:\Users\Dell\Desktop\images\price 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6858000" cy="3286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80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Dell\Desktop\images\Ra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236506" cy="3460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40170" y="761999"/>
            <a:ext cx="2113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IN" dirty="0" smtClean="0"/>
              <a:t>Rating section</a:t>
            </a:r>
          </a:p>
          <a:p>
            <a:pPr marL="285750" indent="-285750">
              <a:buFont typeface="Wingdings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718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Dell\Desktop\images\select the catego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7065176" cy="378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714314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IN" dirty="0"/>
              <a:t>S</a:t>
            </a:r>
            <a:r>
              <a:rPr lang="en-IN" dirty="0" smtClean="0"/>
              <a:t>elect </a:t>
            </a:r>
            <a:r>
              <a:rPr lang="en-IN" dirty="0"/>
              <a:t>the category</a:t>
            </a:r>
          </a:p>
        </p:txBody>
      </p:sp>
    </p:spTree>
    <p:extLst>
      <p:ext uri="{BB962C8B-B14F-4D97-AF65-F5344CB8AC3E}">
        <p14:creationId xmlns:p14="http://schemas.microsoft.com/office/powerpoint/2010/main" val="206686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648176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IN" dirty="0" smtClean="0"/>
              <a:t>Products Browsing</a:t>
            </a:r>
            <a:endParaRPr lang="en-IN" dirty="0"/>
          </a:p>
        </p:txBody>
      </p:sp>
      <p:pic>
        <p:nvPicPr>
          <p:cNvPr id="5122" name="Picture 2" descr="C:\Users\Dell\Desktop\images\product_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92" y="1676400"/>
            <a:ext cx="7092950" cy="3301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62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Dell\Desktop\images\sear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07" y="1676400"/>
            <a:ext cx="7525826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0847" y="838200"/>
            <a:ext cx="2355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IN" dirty="0" smtClean="0"/>
              <a:t>Search products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05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Dell\Desktop\images\Product_cre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447800"/>
            <a:ext cx="7662990" cy="3886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TextBox 1"/>
          <p:cNvSpPr txBox="1"/>
          <p:nvPr/>
        </p:nvSpPr>
        <p:spPr>
          <a:xfrm>
            <a:off x="799731" y="609600"/>
            <a:ext cx="3497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IN" dirty="0" smtClean="0"/>
              <a:t>Products Create by Admin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03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Dell\Desktop\images\update_ro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6933343" cy="3590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TextBox 1"/>
          <p:cNvSpPr txBox="1"/>
          <p:nvPr/>
        </p:nvSpPr>
        <p:spPr>
          <a:xfrm>
            <a:off x="1153338" y="718066"/>
            <a:ext cx="290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IN" dirty="0" smtClean="0"/>
              <a:t>Update Role (Admin)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6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93499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IN" dirty="0" smtClean="0"/>
              <a:t>Contact section</a:t>
            </a:r>
            <a:endParaRPr lang="en-IN" dirty="0"/>
          </a:p>
        </p:txBody>
      </p:sp>
      <p:pic>
        <p:nvPicPr>
          <p:cNvPr id="6147" name="Picture 3" descr="C:\Users\Dell\Desktop\images\contac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6945931" cy="335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22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ell\Desktop\images\Abou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673014" cy="3832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800" y="685800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IN" dirty="0" smtClean="0"/>
              <a:t>About Section</a:t>
            </a:r>
            <a:endParaRPr lang="en-IN" dirty="0"/>
          </a:p>
          <a:p>
            <a:pPr marL="285750" indent="-285750">
              <a:buFont typeface="Wingdings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939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685800" y="1295400"/>
            <a:ext cx="7776864" cy="468052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endParaRPr lang="en-IN" sz="3300" dirty="0">
              <a:latin typeface="Bahnschrift Light SemiCondensed" pitchFamily="34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3800" b="1" dirty="0" smtClean="0">
                <a:latin typeface="Times New Roman" pitchFamily="18" charset="0"/>
                <a:ea typeface="Yu Gothic UI" pitchFamily="34" charset="-128"/>
                <a:cs typeface="Times New Roman" pitchFamily="18" charset="0"/>
              </a:rPr>
              <a:t>About the project :-</a:t>
            </a:r>
          </a:p>
          <a:p>
            <a:pPr marL="0" indent="0">
              <a:buNone/>
            </a:pPr>
            <a:endParaRPr lang="en-IN" sz="1900" dirty="0" smtClean="0">
              <a:ea typeface="Yu Gothic UI" pitchFamily="34" charset="-128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900" dirty="0" smtClean="0">
                <a:ea typeface="Yu Gothic UI" pitchFamily="34" charset="-128"/>
                <a:cs typeface="Times New Roman" pitchFamily="18" charset="0"/>
              </a:rPr>
              <a:t>1. It's a website for online shopping . </a:t>
            </a:r>
          </a:p>
          <a:p>
            <a:pPr marL="514350" indent="-514350">
              <a:buFont typeface="Wingdings 2"/>
              <a:buAutoNum type="arabicPeriod"/>
            </a:pPr>
            <a:endParaRPr lang="en-IN" sz="1900" dirty="0" smtClean="0">
              <a:ea typeface="Yu Gothic UI" pitchFamily="34" charset="-128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900" dirty="0" smtClean="0">
                <a:ea typeface="Yu Gothic UI" pitchFamily="34" charset="-128"/>
                <a:cs typeface="Times New Roman" pitchFamily="18" charset="0"/>
              </a:rPr>
              <a:t>2. Admin maintain whole process of management. </a:t>
            </a:r>
          </a:p>
          <a:p>
            <a:pPr marL="0" indent="0">
              <a:buNone/>
            </a:pPr>
            <a:endParaRPr lang="en-IN" sz="1900" dirty="0" smtClean="0">
              <a:ea typeface="Yu Gothic UI" pitchFamily="34" charset="-128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900" dirty="0" smtClean="0">
                <a:ea typeface="Yu Gothic UI" pitchFamily="34" charset="-128"/>
                <a:cs typeface="Times New Roman" pitchFamily="18" charset="0"/>
              </a:rPr>
              <a:t>3. Administrator, Users here on this E –Commerce website.</a:t>
            </a:r>
          </a:p>
          <a:p>
            <a:pPr marL="0" indent="0">
              <a:buNone/>
            </a:pPr>
            <a:r>
              <a:rPr lang="en-IN" sz="1900" dirty="0" smtClean="0">
                <a:ea typeface="Yu Gothic UI" pitchFamily="34" charset="-128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IN" sz="1900" dirty="0" smtClean="0">
                <a:ea typeface="Yu Gothic UI" pitchFamily="34" charset="-128"/>
                <a:cs typeface="Times New Roman" pitchFamily="18" charset="0"/>
              </a:rPr>
              <a:t>4. Users visit this E –Commerce online shopping website &amp; place order.</a:t>
            </a:r>
            <a:endParaRPr lang="en-IN" sz="1900" dirty="0">
              <a:ea typeface="Yu Gothic UI" pitchFamily="34" charset="-128"/>
              <a:cs typeface="Times New Roman" pitchFamily="18" charset="0"/>
            </a:endParaRPr>
          </a:p>
          <a:p>
            <a:pPr marL="0" indent="0">
              <a:buNone/>
            </a:pPr>
            <a:endParaRPr lang="en-IN" sz="1900" dirty="0" smtClean="0">
              <a:ea typeface="Yu Gothic UI" pitchFamily="34" charset="-128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900" dirty="0" smtClean="0">
                <a:ea typeface="Yu Gothic UI" pitchFamily="34" charset="-128"/>
                <a:cs typeface="Times New Roman" pitchFamily="18" charset="0"/>
              </a:rPr>
              <a:t>5. User must go to website and select products . </a:t>
            </a:r>
          </a:p>
          <a:p>
            <a:endParaRPr lang="en-IN" sz="1900" dirty="0" smtClean="0">
              <a:ea typeface="Yu Gothic UI" pitchFamily="34" charset="-128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900" dirty="0" smtClean="0">
                <a:ea typeface="Yu Gothic UI" pitchFamily="34" charset="-128"/>
                <a:cs typeface="Times New Roman" pitchFamily="18" charset="0"/>
              </a:rPr>
              <a:t>6. After finished the order , Product manager delivery the product.</a:t>
            </a:r>
            <a:endParaRPr lang="en-IN" sz="1900" dirty="0" smtClean="0">
              <a:cs typeface="Times New Roman" pitchFamily="18" charset="0"/>
            </a:endParaRPr>
          </a:p>
          <a:p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85088880"/>
              </p:ext>
            </p:extLst>
          </p:nvPr>
        </p:nvGraphicFramePr>
        <p:xfrm>
          <a:off x="685800" y="533400"/>
          <a:ext cx="10769624" cy="1008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10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7081" y="957303"/>
            <a:ext cx="2504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/>
              <a:t>CONCLUSION</a:t>
            </a:r>
            <a:r>
              <a:rPr lang="en-IN" sz="2000" dirty="0" smtClean="0"/>
              <a:t> -</a:t>
            </a: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711681" y="1600200"/>
            <a:ext cx="74698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 There are some essential factors which will contribute to the </a:t>
            </a:r>
          </a:p>
          <a:p>
            <a:endParaRPr lang="en-US" sz="1600" dirty="0"/>
          </a:p>
          <a:p>
            <a:pPr marL="342900" indent="-342900">
              <a:buFont typeface="+mj-lt"/>
              <a:buAutoNum type="arabicParenR"/>
            </a:pPr>
            <a:r>
              <a:rPr lang="en-US" sz="1600" dirty="0" smtClean="0"/>
              <a:t>Terms &amp; Conditions should be clear and product quality should be the same as displayed on the sites.</a:t>
            </a:r>
          </a:p>
          <a:p>
            <a:pPr marL="342900" indent="-342900">
              <a:buFont typeface="+mj-lt"/>
              <a:buAutoNum type="arabicParenR"/>
            </a:pPr>
            <a:endParaRPr lang="en-US" sz="1600" dirty="0" smtClean="0"/>
          </a:p>
          <a:p>
            <a:pPr marL="342900" indent="-342900">
              <a:buFont typeface="+mj-lt"/>
              <a:buAutoNum type="arabicParenR"/>
            </a:pPr>
            <a:r>
              <a:rPr lang="en-US" sz="1600" dirty="0" smtClean="0"/>
              <a:t>Today, it is a reality  in  India.  In  the  last  couple  of  years,  the  growth of  e-commerce  industry  in  India  has  been phenomenal  as  more  shoppers  have  started  discovering  the  benefits  of  using  this  platform.  </a:t>
            </a:r>
          </a:p>
          <a:p>
            <a:pPr marL="342900" indent="-342900">
              <a:buFont typeface="+mj-lt"/>
              <a:buAutoNum type="arabicParenR"/>
            </a:pPr>
            <a:endParaRPr lang="en-US" sz="1600" dirty="0"/>
          </a:p>
          <a:p>
            <a:pPr marL="342900" indent="-342900">
              <a:buFont typeface="+mj-lt"/>
              <a:buAutoNum type="arabicParenR"/>
            </a:pPr>
            <a:r>
              <a:rPr lang="en-US" sz="1600" dirty="0" smtClean="0"/>
              <a:t>There  is enough  scope  for  online  businesses  in  the  future.</a:t>
            </a:r>
          </a:p>
          <a:p>
            <a:pPr marL="342900" indent="-342900">
              <a:buFont typeface="+mj-lt"/>
              <a:buAutoNum type="arabicParenR"/>
            </a:pPr>
            <a:endParaRPr lang="en-US" sz="1600" dirty="0" smtClean="0"/>
          </a:p>
          <a:p>
            <a:pPr marL="342900" lvl="0" indent="-342900">
              <a:buFont typeface="+mj-lt"/>
              <a:buAutoNum type="arabicParenR"/>
            </a:pPr>
            <a:r>
              <a:rPr lang="en-US" sz="1600" dirty="0">
                <a:solidFill>
                  <a:prstClr val="black"/>
                </a:solidFill>
              </a:rPr>
              <a:t>E-commerce industry in India which includes E-Commerce services, payment options, replacement guarantee, location based services, shipment options and quick services.</a:t>
            </a:r>
          </a:p>
          <a:p>
            <a:pPr marL="342900" indent="-342900">
              <a:buFont typeface="+mj-lt"/>
              <a:buAutoNum type="arabicParenR"/>
            </a:pPr>
            <a:endParaRPr lang="en-US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270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564" y="1031274"/>
            <a:ext cx="2675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FUTURE SCOPE 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576" y="2060848"/>
            <a:ext cx="79707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Small </a:t>
            </a:r>
            <a:r>
              <a:rPr lang="en-US" dirty="0"/>
              <a:t>stores going online, local marketing and branding may get a </a:t>
            </a:r>
            <a:r>
              <a:rPr lang="en-US" dirty="0" smtClean="0"/>
              <a:t>further scope.</a:t>
            </a:r>
          </a:p>
          <a:p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 smtClean="0"/>
              <a:t>Low operational costs and better quality of services.</a:t>
            </a:r>
          </a:p>
          <a:p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 smtClean="0"/>
              <a:t>Easy to start and manage a business.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7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2514600"/>
            <a:ext cx="7238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cap="all" dirty="0">
                <a:ln/>
                <a:solidFill>
                  <a:schemeClr val="bg1">
                    <a:lumMod val="5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Microsoft New Tai Lue" pitchFamily="34" charset="0"/>
                <a:cs typeface="Microsoft New Tai Lue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089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1101953"/>
            <a:ext cx="6047295" cy="543841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3200" b="1" kern="1400" spc="25" dirty="0" smtClean="0">
                <a:effectLst/>
                <a:latin typeface="Times New Roman" pitchFamily="18" charset="0"/>
                <a:ea typeface="Times New Roman"/>
                <a:cs typeface="Times New Roman" pitchFamily="18" charset="0"/>
              </a:rPr>
              <a:t>Features-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 smtClean="0">
                <a:effectLst/>
                <a:ea typeface="Arial"/>
                <a:cs typeface="Times New Roman"/>
              </a:rPr>
              <a:t>1. Menu Category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 smtClean="0">
                <a:effectLst/>
                <a:ea typeface="Arial"/>
                <a:cs typeface="Times New Roman"/>
              </a:rPr>
              <a:t>       Category list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 smtClean="0">
                <a:effectLst/>
                <a:ea typeface="Arial"/>
                <a:cs typeface="Times New Roman"/>
              </a:rPr>
              <a:t>       Product list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 smtClean="0">
                <a:effectLst/>
                <a:ea typeface="Arial"/>
                <a:cs typeface="Times New Roman"/>
              </a:rPr>
              <a:t>2. Category Management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 smtClean="0">
                <a:effectLst/>
                <a:ea typeface="Arial"/>
                <a:cs typeface="Times New Roman"/>
              </a:rPr>
              <a:t>3. Product browsing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 smtClean="0">
                <a:effectLst/>
                <a:ea typeface="Arial"/>
                <a:cs typeface="Times New Roman"/>
              </a:rPr>
              <a:t>4. Shopping cart Checkout </a:t>
            </a:r>
          </a:p>
          <a:p>
            <a:r>
              <a:rPr lang="en-IN" dirty="0" smtClean="0">
                <a:effectLst/>
                <a:latin typeface="Arial"/>
                <a:ea typeface="Arial"/>
                <a:cs typeface="Times New Roman"/>
              </a:rPr>
              <a:t>5. </a:t>
            </a:r>
            <a:r>
              <a:rPr lang="en-IN" dirty="0"/>
              <a:t>Search </a:t>
            </a:r>
            <a:r>
              <a:rPr lang="en-IN" dirty="0" smtClean="0"/>
              <a:t>products</a:t>
            </a:r>
          </a:p>
          <a:p>
            <a:endParaRPr lang="en-IN" dirty="0" smtClean="0"/>
          </a:p>
          <a:p>
            <a:r>
              <a:rPr lang="en-IN" dirty="0" smtClean="0"/>
              <a:t>6. Contact us.</a:t>
            </a:r>
            <a:endParaRPr lang="en-IN" dirty="0"/>
          </a:p>
          <a:p>
            <a:r>
              <a:rPr lang="en-IN" dirty="0">
                <a:hlinkClick r:id="rId2"/>
              </a:rPr>
              <a:t/>
            </a:r>
            <a:br>
              <a:rPr lang="en-IN" dirty="0">
                <a:hlinkClick r:id="rId2"/>
              </a:rPr>
            </a:br>
            <a:endParaRPr lang="en-IN" dirty="0"/>
          </a:p>
          <a:p>
            <a:endParaRPr lang="en-IN" dirty="0"/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dirty="0">
              <a:effectLst/>
              <a:latin typeface="Arial"/>
              <a:ea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966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7888" y="692696"/>
            <a:ext cx="7275512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 smtClean="0"/>
          </a:p>
          <a:p>
            <a:r>
              <a:rPr lang="en-IN" sz="2400" dirty="0" smtClean="0"/>
              <a:t>1.At Developer End</a:t>
            </a:r>
          </a:p>
          <a:p>
            <a:endParaRPr lang="en-IN" sz="2800" dirty="0" smtClean="0"/>
          </a:p>
          <a:p>
            <a:r>
              <a:rPr lang="en-IN" dirty="0" smtClean="0"/>
              <a:t>• Front-end : HTML, CSS, JavaScript , React.js</a:t>
            </a:r>
          </a:p>
          <a:p>
            <a:r>
              <a:rPr lang="en-IN" dirty="0" smtClean="0"/>
              <a:t>• Back –end : Node.js, Express.js</a:t>
            </a:r>
          </a:p>
          <a:p>
            <a:r>
              <a:rPr lang="en-IN" dirty="0" smtClean="0"/>
              <a:t>• OS : Window 7 or above, Linux or   any other </a:t>
            </a:r>
          </a:p>
          <a:p>
            <a:r>
              <a:rPr lang="en-IN" dirty="0" smtClean="0"/>
              <a:t>• Database : Mongodb</a:t>
            </a:r>
          </a:p>
          <a:p>
            <a:r>
              <a:rPr lang="en-IN" dirty="0" smtClean="0"/>
              <a:t>• IDE : Visual Studio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sz="2400" dirty="0" smtClean="0"/>
              <a:t>2.User End</a:t>
            </a:r>
          </a:p>
          <a:p>
            <a:endParaRPr lang="en-IN" sz="3200" dirty="0" smtClean="0"/>
          </a:p>
          <a:p>
            <a:r>
              <a:rPr lang="en-IN" dirty="0" smtClean="0"/>
              <a:t>• Any latest web enabled browser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99172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Dell\Desktop\FOR report\B2C Mod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18659"/>
            <a:ext cx="4132340" cy="2329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9163" y="1698663"/>
            <a:ext cx="238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IN" dirty="0" smtClean="0"/>
              <a:t>B2C MODEL</a:t>
            </a:r>
            <a:endParaRPr lang="en-IN" dirty="0"/>
          </a:p>
        </p:txBody>
      </p:sp>
      <p:pic>
        <p:nvPicPr>
          <p:cNvPr id="2053" name="Picture 5" descr="C:\Users\Dell\Desktop\FOR report\Business-To-Consumer-Diagra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52" y="3352800"/>
            <a:ext cx="4717433" cy="2800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51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73723"/>
            <a:ext cx="240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IN" sz="2000" dirty="0" smtClean="0"/>
              <a:t>Data Workflow</a:t>
            </a:r>
            <a:endParaRPr lang="en-IN" sz="2000" dirty="0"/>
          </a:p>
        </p:txBody>
      </p:sp>
      <p:pic>
        <p:nvPicPr>
          <p:cNvPr id="3" name="Picture 2" descr="C:\Users\Dell\Desktop\final_year project\FOR report\Data f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42708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14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7.jpeg" descr="C:\Users\Dell\Desktop\FOR report\Use case Diagram of Ecommerce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1295400"/>
            <a:ext cx="5462270" cy="44665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14400" y="685800"/>
            <a:ext cx="4292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Use case Diagram of Ecommerce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805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55" y="395860"/>
            <a:ext cx="4410090" cy="912137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52600"/>
            <a:ext cx="7467600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876300" y="1273193"/>
            <a:ext cx="37338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IN" sz="1600" dirty="0" smtClean="0"/>
              <a:t>Login And Register Section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7614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609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IN" dirty="0" smtClean="0"/>
              <a:t>Home Section</a:t>
            </a:r>
            <a:endParaRPr lang="en-IN" dirty="0"/>
          </a:p>
        </p:txBody>
      </p:sp>
      <p:pic>
        <p:nvPicPr>
          <p:cNvPr id="2050" name="Picture 2" descr="C:\Users\Dell\Desktop\images\Home se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" y="1295400"/>
            <a:ext cx="7162800" cy="472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0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1244</TotalTime>
  <Words>379</Words>
  <Application>Microsoft Office PowerPoint</Application>
  <PresentationFormat>On-screen Show (4:3)</PresentationFormat>
  <Paragraphs>86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42</cp:revision>
  <dcterms:created xsi:type="dcterms:W3CDTF">2006-08-16T00:00:00Z</dcterms:created>
  <dcterms:modified xsi:type="dcterms:W3CDTF">2022-05-28T08:41:16Z</dcterms:modified>
</cp:coreProperties>
</file>