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0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9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72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5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01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8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2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8F048E-747C-4EEC-AD95-30D6E84E097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DCA1A2-263D-49C0-B66E-EEB252B2A49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3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9BE6-950E-5EDC-4E68-C0C0784B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526177"/>
          </a:xfrm>
        </p:spPr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Hostel Management System</a:t>
            </a:r>
            <a:endParaRPr lang="en-IN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15CD9-48C9-CD40-A0AA-682AE0A8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92706"/>
            <a:ext cx="10058400" cy="12059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Presented By</a:t>
            </a:r>
            <a:r>
              <a:rPr lang="en-US" dirty="0"/>
              <a:t>:  </a:t>
            </a:r>
            <a:r>
              <a:rPr lang="en-US" dirty="0" err="1"/>
              <a:t>charvi</a:t>
            </a:r>
            <a:r>
              <a:rPr lang="en-US" dirty="0"/>
              <a:t> Upadhyay, Divya </a:t>
            </a:r>
            <a:r>
              <a:rPr lang="en-US" dirty="0" err="1"/>
              <a:t>kavdia</a:t>
            </a:r>
            <a:r>
              <a:rPr lang="en-US" dirty="0"/>
              <a:t>, </a:t>
            </a:r>
            <a:r>
              <a:rPr lang="en-US" dirty="0" err="1"/>
              <a:t>neha</a:t>
            </a:r>
            <a:r>
              <a:rPr lang="en-US" dirty="0"/>
              <a:t> Chouhan,</a:t>
            </a:r>
          </a:p>
          <a:p>
            <a:r>
              <a:rPr lang="en-US" dirty="0"/>
              <a:t>                         Preeti Kushwaha, </a:t>
            </a:r>
            <a:r>
              <a:rPr lang="en-US" dirty="0" err="1"/>
              <a:t>Tehlil</a:t>
            </a:r>
            <a:r>
              <a:rPr lang="en-US" dirty="0"/>
              <a:t> khan </a:t>
            </a:r>
          </a:p>
          <a:p>
            <a:r>
              <a:rPr lang="en-US" dirty="0"/>
              <a:t>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2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3253-D3BC-FBA5-BA43-23D5D7CA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0EF5-E54A-1E49-8492-E19C568B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Language: Frontend(HTML, </a:t>
            </a:r>
            <a:r>
              <a:rPr lang="en-IN" dirty="0" err="1"/>
              <a:t>CSS,Javascript</a:t>
            </a:r>
            <a:r>
              <a:rPr lang="en-IN" dirty="0"/>
              <a:t>), Frameworks(ReactJS)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Backend(PHP), Libraries(NodeJS)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Operating System: Windows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Software: Visual Studio 2013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Database: SQL Server 2008, MongoDB</a:t>
            </a:r>
          </a:p>
        </p:txBody>
      </p:sp>
    </p:spTree>
    <p:extLst>
      <p:ext uri="{BB962C8B-B14F-4D97-AF65-F5344CB8AC3E}">
        <p14:creationId xmlns:p14="http://schemas.microsoft.com/office/powerpoint/2010/main" val="186106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3EEE-5905-DA6F-6F8A-96F05666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D95F-48FD-F752-9266-C7B2A3DA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Technical 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Economic 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Operational feasibility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41150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53FD-5AB0-9EBE-B3E6-D1B6721F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DE53-CA4B-D31E-5005-4D501F76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Testing is the process of running a system with the intention of finding errors.</a:t>
            </a:r>
          </a:p>
          <a:p>
            <a:r>
              <a:rPr lang="en-IN" dirty="0"/>
              <a:t>Testing enhances the integrity of the system by detecting deviations in designs and errors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296603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B38A-E829-1FE8-4B91-6A78F533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Steps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8FF0-378C-2FF4-3748-6372A6CE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Unit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Integration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Validation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Output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58556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331-179E-A590-5546-221B5976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A22F-514B-02BD-DE50-C40E1A79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 methods or fact gathering techniques which are used while gathering the information about Hostel Management System, 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Interviewing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Record inspection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Observation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15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0C08-0B68-FB61-359A-8D266D1E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Delimitations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8801-587D-8AF8-082A-40A2C6F6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All the data are held in a single computer, it does not involve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This system is designed for school level hostels further we can upgrade this software for college and university.</a:t>
            </a:r>
          </a:p>
        </p:txBody>
      </p:sp>
    </p:spTree>
    <p:extLst>
      <p:ext uri="{BB962C8B-B14F-4D97-AF65-F5344CB8AC3E}">
        <p14:creationId xmlns:p14="http://schemas.microsoft.com/office/powerpoint/2010/main" val="343652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A6E2-53A5-F5F6-343A-4EF8A823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913B-57C6-D04B-4F25-FD465E16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All the details related to the hosteller could be finding in one place like the admission details, fees details, room details, attendance, message details, student details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Useful for monitoring and keeping record of the student.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Generate reports on the hostel occupancy.</a:t>
            </a:r>
          </a:p>
        </p:txBody>
      </p:sp>
    </p:spTree>
    <p:extLst>
      <p:ext uri="{BB962C8B-B14F-4D97-AF65-F5344CB8AC3E}">
        <p14:creationId xmlns:p14="http://schemas.microsoft.com/office/powerpoint/2010/main" val="410958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FED8-5FB0-0E23-DBB8-4393B540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929"/>
            <a:ext cx="10515600" cy="14875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8545-67EF-B1DA-AA9E-8FE35F0B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sz="60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810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8191-BA0F-6948-0F61-853BCB0F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103-0AD6-BD54-D454-F329A7BD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Hostel Management System is a customized and user-friendly software for Hostel which provides hostel information, hostel room information, and hostel accounts information.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 It helps admin to manage: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Student record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Staff record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Generating student and staff report.</a:t>
            </a:r>
          </a:p>
        </p:txBody>
      </p:sp>
    </p:spTree>
    <p:extLst>
      <p:ext uri="{BB962C8B-B14F-4D97-AF65-F5344CB8AC3E}">
        <p14:creationId xmlns:p14="http://schemas.microsoft.com/office/powerpoint/2010/main" val="172268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2043-8581-9A2E-BF53-DAC9153C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AFE0-E2EF-1C18-4F23-A13E9AB0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To replace the existing system which is much more time consuming.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To provide quick and efficient means for gathering the student information along with their rooms, fees of student and then finally check-in and checkout of student.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To generate reports on hostel occupancy and financial reports.</a:t>
            </a:r>
          </a:p>
        </p:txBody>
      </p:sp>
    </p:spTree>
    <p:extLst>
      <p:ext uri="{BB962C8B-B14F-4D97-AF65-F5344CB8AC3E}">
        <p14:creationId xmlns:p14="http://schemas.microsoft.com/office/powerpoint/2010/main" val="373002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9FBC-8508-7598-D08B-D639027D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364B-0CC9-7398-3EB5-8E331B6D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Requires a lot of time as well as manpower to manage register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It is very difficult to maintain or update all the record and retrieve certain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94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81F4-C7A5-500F-2BFD-347E8EB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5B54-3433-528C-F401-38EDB1B7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All the details related to a hosteller could be find in one place like the admission details, fees details, room details, attendance, mess details, stipend details etc.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Will make the monitoring of student and stock details easy.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The same application could be used by both the account section and the hostel management for their specific needs and purposes.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This project enable user to store all the data in a database.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We can keep backup in external storage, so that it is fully secured.</a:t>
            </a:r>
          </a:p>
        </p:txBody>
      </p:sp>
    </p:spTree>
    <p:extLst>
      <p:ext uri="{BB962C8B-B14F-4D97-AF65-F5344CB8AC3E}">
        <p14:creationId xmlns:p14="http://schemas.microsoft.com/office/powerpoint/2010/main" val="364155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9C5-F2C4-4AC1-95FF-BF50C3CE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Features of 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DA24-7228-7783-75AC-BA75D070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High security.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Data redundancy can be avoided.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Easy to handle, update and keep record.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Backup data can be easily generated.</a:t>
            </a:r>
          </a:p>
        </p:txBody>
      </p:sp>
    </p:spTree>
    <p:extLst>
      <p:ext uri="{BB962C8B-B14F-4D97-AF65-F5344CB8AC3E}">
        <p14:creationId xmlns:p14="http://schemas.microsoft.com/office/powerpoint/2010/main" val="115616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FDE5-CA1B-D0B8-BE92-0ADE5C02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Methodology Developmental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8512B-01BF-F0F7-5EF6-BDDF48F5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675" y="1909016"/>
            <a:ext cx="6187564" cy="4022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9468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311D-50AB-D05F-4647-86FD74F6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Modules of 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6103-816E-7EB5-3BF3-AACB39FA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Student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Staff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Salary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Room and fee module</a:t>
            </a:r>
          </a:p>
        </p:txBody>
      </p:sp>
    </p:spTree>
    <p:extLst>
      <p:ext uri="{BB962C8B-B14F-4D97-AF65-F5344CB8AC3E}">
        <p14:creationId xmlns:p14="http://schemas.microsoft.com/office/powerpoint/2010/main" val="32125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BE19-CE4C-25A2-32BC-B64478E3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1786-ACE1-9E23-3E8E-35D17A1B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Processor: Pentium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RAM: 512 MB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Hard Disk: 160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Monitor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Keyboard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54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544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Hostel Management System</vt:lpstr>
      <vt:lpstr>Introduction</vt:lpstr>
      <vt:lpstr>Objectives</vt:lpstr>
      <vt:lpstr>Existing System</vt:lpstr>
      <vt:lpstr>Scope</vt:lpstr>
      <vt:lpstr>Features of HMS</vt:lpstr>
      <vt:lpstr>Methodology Developmental Model</vt:lpstr>
      <vt:lpstr>Modules of HMS</vt:lpstr>
      <vt:lpstr>Hardware Requirements</vt:lpstr>
      <vt:lpstr>Software Requirements</vt:lpstr>
      <vt:lpstr>Feasibility Study</vt:lpstr>
      <vt:lpstr>Testing</vt:lpstr>
      <vt:lpstr>Steps of Testing</vt:lpstr>
      <vt:lpstr>Data Collection Methods</vt:lpstr>
      <vt:lpstr>Delimitations</vt:lpstr>
      <vt:lpstr>Expected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Neha Chouhan</dc:creator>
  <cp:lastModifiedBy>Neha Chouhan</cp:lastModifiedBy>
  <cp:revision>5</cp:revision>
  <dcterms:created xsi:type="dcterms:W3CDTF">2024-05-10T16:33:54Z</dcterms:created>
  <dcterms:modified xsi:type="dcterms:W3CDTF">2024-05-11T07:41:03Z</dcterms:modified>
</cp:coreProperties>
</file>